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63" r:id="rId6"/>
    <p:sldId id="261" r:id="rId7"/>
    <p:sldId id="275" r:id="rId8"/>
    <p:sldId id="265" r:id="rId9"/>
    <p:sldId id="259" r:id="rId10"/>
    <p:sldId id="264" r:id="rId11"/>
    <p:sldId id="262" r:id="rId12"/>
    <p:sldId id="266" r:id="rId13"/>
    <p:sldId id="267" r:id="rId14"/>
    <p:sldId id="260" r:id="rId15"/>
    <p:sldId id="268" r:id="rId16"/>
    <p:sldId id="270" r:id="rId17"/>
    <p:sldId id="269" r:id="rId18"/>
    <p:sldId id="271" r:id="rId19"/>
    <p:sldId id="272" r:id="rId20"/>
    <p:sldId id="274" r:id="rId21"/>
    <p:sldId id="273" r:id="rId22"/>
    <p:sldId id="276" r:id="rId23"/>
    <p:sldId id="277"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399E0"/>
    <a:srgbClr val="2D91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0" d="100"/>
          <a:sy n="100" d="100"/>
        </p:scale>
        <p:origin x="96" y="28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9050" cap="rnd" cmpd="sng" algn="ctr">
              <a:solidFill>
                <a:srgbClr val="F39C11"/>
              </a:solidFill>
              <a:prstDash val="solid"/>
              <a:round/>
            </a:ln>
          </c:spPr>
          <c:marker>
            <c:symbol val="circle"/>
            <c:size val="5"/>
            <c:spPr>
              <a:solidFill>
                <a:schemeClr val="bg1"/>
              </a:solidFill>
              <a:ln w="6350" cap="flat" cmpd="sng" algn="ctr">
                <a:solidFill>
                  <a:srgbClr val="F39C11"/>
                </a:solidFill>
                <a:prstDash val="solid"/>
                <a:round/>
              </a:ln>
            </c:spPr>
          </c:marker>
          <c:dLbls>
            <c:delete val="1"/>
          </c:dLbls>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1895</c:v>
                </c:pt>
                <c:pt idx="1">
                  <c:v>926</c:v>
                </c:pt>
                <c:pt idx="2">
                  <c:v>2805</c:v>
                </c:pt>
                <c:pt idx="3">
                  <c:v>1290</c:v>
                </c:pt>
                <c:pt idx="4">
                  <c:v>1690</c:v>
                </c:pt>
                <c:pt idx="5">
                  <c:v>3590</c:v>
                </c:pt>
              </c:numCache>
            </c:numRef>
          </c:val>
          <c:smooth val="1"/>
        </c:ser>
        <c:ser>
          <c:idx val="1"/>
          <c:order val="1"/>
          <c:tx>
            <c:strRef>
              <c:f>Sheet1!$C$1</c:f>
              <c:strCache>
                <c:ptCount val="1"/>
                <c:pt idx="0">
                  <c:v>系列 2</c:v>
                </c:pt>
              </c:strCache>
            </c:strRef>
          </c:tx>
          <c:spPr>
            <a:ln w="19050" cap="rnd" cmpd="sng" algn="ctr">
              <a:solidFill>
                <a:srgbClr val="4C5D86"/>
              </a:solidFill>
              <a:prstDash val="solid"/>
              <a:round/>
            </a:ln>
          </c:spPr>
          <c:marker>
            <c:symbol val="circle"/>
            <c:size val="7"/>
            <c:spPr>
              <a:solidFill>
                <a:schemeClr val="bg1"/>
              </a:solidFill>
              <a:ln w="6350" cap="flat" cmpd="sng" algn="ctr">
                <a:solidFill>
                  <a:srgbClr val="4C5D86"/>
                </a:solidFill>
                <a:prstDash val="solid"/>
                <a:round/>
              </a:ln>
            </c:spPr>
          </c:marker>
          <c:dLbls>
            <c:delete val="1"/>
          </c:dLbls>
          <c:cat>
            <c:numRef>
              <c:f>Sheet1!$A$2:$A$7</c:f>
              <c:numCache>
                <c:formatCode>General</c:formatCode>
                <c:ptCount val="6"/>
                <c:pt idx="0">
                  <c:v>1</c:v>
                </c:pt>
                <c:pt idx="1">
                  <c:v>2</c:v>
                </c:pt>
                <c:pt idx="2">
                  <c:v>3</c:v>
                </c:pt>
                <c:pt idx="3">
                  <c:v>4</c:v>
                </c:pt>
                <c:pt idx="4">
                  <c:v>5</c:v>
                </c:pt>
                <c:pt idx="5">
                  <c:v>6</c:v>
                </c:pt>
              </c:numCache>
            </c:numRef>
          </c:cat>
          <c:val>
            <c:numRef>
              <c:f>Sheet1!$C$2:$C$7</c:f>
              <c:numCache>
                <c:formatCode>General</c:formatCode>
                <c:ptCount val="6"/>
                <c:pt idx="0">
                  <c:v>2574</c:v>
                </c:pt>
                <c:pt idx="1">
                  <c:v>943</c:v>
                </c:pt>
                <c:pt idx="2">
                  <c:v>1982</c:v>
                </c:pt>
                <c:pt idx="3">
                  <c:v>1722</c:v>
                </c:pt>
                <c:pt idx="4">
                  <c:v>3136</c:v>
                </c:pt>
                <c:pt idx="5">
                  <c:v>2042</c:v>
                </c:pt>
              </c:numCache>
            </c:numRef>
          </c:val>
          <c:smooth val="1"/>
        </c:ser>
        <c:dLbls>
          <c:showLegendKey val="0"/>
          <c:showVal val="0"/>
          <c:showCatName val="0"/>
          <c:showSerName val="0"/>
          <c:showPercent val="0"/>
          <c:showBubbleSize val="0"/>
        </c:dLbls>
        <c:marker val="1"/>
        <c:smooth val="1"/>
        <c:axId val="125467264"/>
        <c:axId val="217481984"/>
      </c:lineChart>
      <c:catAx>
        <c:axId val="125467264"/>
        <c:scaling>
          <c:orientation val="minMax"/>
        </c:scaling>
        <c:delete val="0"/>
        <c:axPos val="b"/>
        <c:majorGridlines>
          <c:spPr>
            <a:ln w="6350" cap="flat" cmpd="sng" algn="ctr">
              <a:solidFill>
                <a:schemeClr val="bg1">
                  <a:lumMod val="75000"/>
                </a:schemeClr>
              </a:solidFill>
              <a:prstDash val="solid"/>
              <a:round/>
            </a:ln>
          </c:spPr>
        </c:majorGridlines>
        <c:numFmt formatCode="General" sourceLinked="1"/>
        <c:majorTickMark val="out"/>
        <c:minorTickMark val="none"/>
        <c:tickLblPos val="nextTo"/>
        <c:spPr>
          <a:ln w="6350" cap="flat" cmpd="sng" algn="ctr">
            <a:solidFill>
              <a:schemeClr val="bg1">
                <a:lumMod val="75000"/>
              </a:schemeClr>
            </a:solidFill>
            <a:prstDash val="solid"/>
            <a:round/>
          </a:ln>
        </c:spPr>
        <c:txPr>
          <a:bodyPr rot="-60000000" spcFirstLastPara="0" vertOverflow="ellipsis" vert="horz" wrap="square" anchor="ctr" anchorCtr="1"/>
          <a:lstStyle/>
          <a:p>
            <a:pPr>
              <a:defRPr lang="zh-CN" sz="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p>
        </c:txPr>
        <c:crossAx val="217481984"/>
        <c:crosses val="autoZero"/>
        <c:auto val="1"/>
        <c:lblAlgn val="ctr"/>
        <c:lblOffset val="100"/>
        <c:noMultiLvlLbl val="0"/>
      </c:catAx>
      <c:valAx>
        <c:axId val="217481984"/>
        <c:scaling>
          <c:orientation val="minMax"/>
        </c:scaling>
        <c:delete val="0"/>
        <c:axPos val="l"/>
        <c:majorGridlines>
          <c:spPr>
            <a:ln w="6350" cap="flat" cmpd="sng" algn="ctr">
              <a:solidFill>
                <a:schemeClr val="bg1">
                  <a:lumMod val="65000"/>
                </a:schemeClr>
              </a:solidFill>
              <a:prstDash val="solid"/>
              <a:round/>
            </a:ln>
          </c:spPr>
        </c:majorGridlines>
        <c:numFmt formatCode="General" sourceLinked="1"/>
        <c:majorTickMark val="out"/>
        <c:minorTickMark val="none"/>
        <c:tickLblPos val="nextTo"/>
        <c:spPr>
          <a:ln w="6350" cap="flat" cmpd="sng" algn="ctr">
            <a:solidFill>
              <a:schemeClr val="bg1">
                <a:lumMod val="75000"/>
              </a:schemeClr>
            </a:solidFill>
            <a:prstDash val="solid"/>
            <a:round/>
          </a:ln>
        </c:spPr>
        <c:txPr>
          <a:bodyPr rot="-60000000" spcFirstLastPara="0" vertOverflow="ellipsis" vert="horz" wrap="square" anchor="ctr" anchorCtr="1"/>
          <a:lstStyle/>
          <a:p>
            <a:pPr>
              <a:defRPr lang="zh-CN" sz="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p>
        </c:txPr>
        <c:crossAx val="125467264"/>
        <c:crosses val="autoZero"/>
        <c:crossBetween val="between"/>
      </c:valAx>
      <c:spPr>
        <a:ln>
          <a:solidFill>
            <a:schemeClr val="bg1">
              <a:lumMod val="75000"/>
            </a:schemeClr>
          </a:solidFill>
        </a:ln>
      </c:spPr>
    </c:plotArea>
    <c:plotVisOnly val="1"/>
    <c:dispBlanksAs val="gap"/>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569618929235621"/>
          <c:y val="0.025755261065925"/>
          <c:w val="0.918034852469723"/>
          <c:h val="0.925048925232204"/>
        </c:manualLayout>
      </c:layout>
      <c:lineChart>
        <c:grouping val="stacked"/>
        <c:varyColors val="0"/>
        <c:ser>
          <c:idx val="0"/>
          <c:order val="0"/>
          <c:tx>
            <c:strRef>
              <c:f>Sheet1!$B$1</c:f>
              <c:strCache>
                <c:ptCount val="1"/>
                <c:pt idx="0">
                  <c:v>系列 1</c:v>
                </c:pt>
              </c:strCache>
            </c:strRef>
          </c:tx>
          <c:spPr>
            <a:ln w="38100" cap="rnd" cmpd="sng" algn="ctr">
              <a:solidFill>
                <a:schemeClr val="bg1"/>
              </a:solidFill>
              <a:prstDash val="solid"/>
              <a:round/>
            </a:ln>
          </c:spPr>
          <c:marker>
            <c:symbol val="none"/>
          </c:marker>
          <c:dPt>
            <c:idx val="1"/>
            <c:marker>
              <c:symbol val="circle"/>
              <c:size val="5"/>
              <c:spPr>
                <a:solidFill>
                  <a:srgbClr val="F39C11"/>
                </a:solidFill>
                <a:ln w="38100" cap="flat" cmpd="sng" algn="ctr">
                  <a:solidFill>
                    <a:schemeClr val="bg1"/>
                  </a:solidFill>
                  <a:prstDash val="solid"/>
                  <a:round/>
                </a:ln>
              </c:spPr>
            </c:marker>
            <c:bubble3D val="0"/>
          </c:dPt>
          <c:dPt>
            <c:idx val="2"/>
            <c:marker>
              <c:symbol val="circle"/>
              <c:size val="5"/>
              <c:spPr>
                <a:solidFill>
                  <a:srgbClr val="F39C11"/>
                </a:solidFill>
                <a:ln w="38100" cap="flat" cmpd="sng" algn="ctr">
                  <a:solidFill>
                    <a:schemeClr val="bg1"/>
                  </a:solidFill>
                  <a:prstDash val="solid"/>
                  <a:round/>
                </a:ln>
              </c:spPr>
            </c:marker>
            <c:bubble3D val="0"/>
          </c:dPt>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1"/>
        </c:ser>
        <c:ser>
          <c:idx val="1"/>
          <c:order val="1"/>
          <c:tx>
            <c:strRef>
              <c:f>Sheet1!$C$1</c:f>
              <c:strCache>
                <c:ptCount val="1"/>
                <c:pt idx="0">
                  <c:v>系列 2</c:v>
                </c:pt>
              </c:strCache>
            </c:strRef>
          </c:tx>
          <c:spPr>
            <a:ln w="19050" cap="rnd" cmpd="sng" algn="ctr">
              <a:solidFill>
                <a:schemeClr val="bg1"/>
              </a:solidFill>
              <a:prstDash val="solid"/>
              <a:round/>
            </a:ln>
          </c:spPr>
          <c:marker>
            <c:symbol val="none"/>
          </c:marker>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mooth val="1"/>
        </c:ser>
        <c:ser>
          <c:idx val="2"/>
          <c:order val="2"/>
          <c:tx>
            <c:strRef>
              <c:f>Sheet1!$D$1</c:f>
              <c:strCache>
                <c:ptCount val="1"/>
                <c:pt idx="0">
                  <c:v/>
                </c:pt>
              </c:strCache>
            </c:strRef>
          </c:tx>
          <c:spPr>
            <a:ln w="38100" cap="rnd" cmpd="sng" algn="ctr">
              <a:solidFill>
                <a:schemeClr val="bg1"/>
              </a:solidFill>
              <a:prstDash val="solid"/>
              <a:round/>
            </a:ln>
          </c:spPr>
          <c:marker>
            <c:symbol val="none"/>
          </c:marker>
          <c:dPt>
            <c:idx val="1"/>
            <c:marker>
              <c:symbol val="circle"/>
              <c:size val="5"/>
              <c:spPr>
                <a:solidFill>
                  <a:srgbClr val="F39C11"/>
                </a:solidFill>
                <a:ln w="38100" cap="flat" cmpd="sng" algn="ctr">
                  <a:solidFill>
                    <a:schemeClr val="bg1"/>
                  </a:solidFill>
                  <a:prstDash val="solid"/>
                  <a:round/>
                </a:ln>
              </c:spPr>
            </c:marker>
            <c:bubble3D val="0"/>
          </c:dPt>
          <c:dPt>
            <c:idx val="2"/>
            <c:marker>
              <c:symbol val="circle"/>
              <c:size val="5"/>
              <c:spPr>
                <a:solidFill>
                  <a:srgbClr val="F39C11"/>
                </a:solidFill>
                <a:ln w="38100" cap="flat" cmpd="sng" algn="ctr">
                  <a:solidFill>
                    <a:schemeClr val="bg1"/>
                  </a:solidFill>
                  <a:prstDash val="solid"/>
                  <a:round/>
                </a:ln>
              </c:spPr>
            </c:marker>
            <c:bubble3D val="0"/>
          </c:dPt>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numCache>
            </c:numRef>
          </c:val>
          <c:smooth val="1"/>
        </c:ser>
        <c:dLbls>
          <c:showLegendKey val="0"/>
          <c:showVal val="0"/>
          <c:showCatName val="0"/>
          <c:showSerName val="0"/>
          <c:showPercent val="0"/>
          <c:showBubbleSize val="0"/>
        </c:dLbls>
        <c:marker val="0"/>
        <c:smooth val="1"/>
        <c:axId val="328897280"/>
        <c:axId val="328898816"/>
      </c:lineChart>
      <c:catAx>
        <c:axId val="328897280"/>
        <c:scaling>
          <c:orientation val="minMax"/>
        </c:scaling>
        <c:delete val="0"/>
        <c:axPos val="b"/>
        <c:numFmt formatCode="General" sourceLinked="0"/>
        <c:majorTickMark val="none"/>
        <c:minorTickMark val="none"/>
        <c:tickLblPos val="none"/>
        <c:spPr>
          <a:ln w="28575" cap="flat" cmpd="sng" algn="ctr">
            <a:solidFill>
              <a:schemeClr val="bg1"/>
            </a:solidFill>
            <a:prstDash val="solid"/>
            <a:round/>
          </a:ln>
        </c:spPr>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328898816"/>
        <c:crosses val="autoZero"/>
        <c:auto val="1"/>
        <c:lblAlgn val="ctr"/>
        <c:lblOffset val="100"/>
        <c:noMultiLvlLbl val="0"/>
      </c:catAx>
      <c:valAx>
        <c:axId val="328898816"/>
        <c:scaling>
          <c:orientation val="minMax"/>
        </c:scaling>
        <c:delete val="0"/>
        <c:axPos val="l"/>
        <c:numFmt formatCode="General" sourceLinked="1"/>
        <c:majorTickMark val="out"/>
        <c:minorTickMark val="none"/>
        <c:tickLblPos val="nextTo"/>
        <c:spPr>
          <a:ln w="19050" cap="flat" cmpd="sng" algn="ctr">
            <a:solidFill>
              <a:schemeClr val="bg1"/>
            </a:solidFill>
            <a:prstDash val="solid"/>
            <a:round/>
          </a:ln>
        </c:spPr>
        <c:txPr>
          <a:bodyPr rot="-60000000" spcFirstLastPara="0" vertOverflow="ellipsis" vert="horz" wrap="square" anchor="ctr" anchorCtr="1"/>
          <a:lstStyle/>
          <a:p>
            <a:pPr>
              <a:defRPr lang="zh-CN" sz="700" b="0" i="0" u="none" strike="noStrike" kern="1200" baseline="0">
                <a:solidFill>
                  <a:schemeClr val="bg1"/>
                </a:solidFill>
                <a:latin typeface="微软雅黑" panose="020B0503020204020204" pitchFamily="34" charset="-122"/>
                <a:ea typeface="微软雅黑" panose="020B0503020204020204" pitchFamily="34" charset="-122"/>
                <a:cs typeface="+mn-cs"/>
              </a:defRPr>
            </a:pPr>
          </a:p>
        </c:txPr>
        <c:crossAx val="328897280"/>
        <c:crosses val="autoZero"/>
        <c:crossBetween val="between"/>
      </c:valAx>
    </c:plotArea>
    <c:plotVisOnly val="1"/>
    <c:dispBlanksAs val="zero"/>
    <c:showDLblsOverMax val="0"/>
  </c:chart>
  <c:txPr>
    <a:bodyPr/>
    <a:lstStyle/>
    <a:p>
      <a:pPr>
        <a:defRPr lang="zh-CN" sz="1800"/>
      </a:pPr>
    </a:p>
  </c:txPr>
  <c:externalData r:id="rId1">
    <c:autoUpdate val="0"/>
  </c:externalData>
</c:chartSpace>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l="14845" r="11095"/>
          <a:stretch>
            <a:fillRect/>
          </a:stretch>
        </p:blipFill>
        <p:spPr>
          <a:xfrm>
            <a:off x="0" y="0"/>
            <a:ext cx="12192000" cy="6858000"/>
          </a:xfrm>
          <a:prstGeom prst="rect">
            <a:avLst/>
          </a:prstGeom>
        </p:spPr>
      </p:pic>
      <p:sp>
        <p:nvSpPr>
          <p:cNvPr id="4" name="日期占位符 3"/>
          <p:cNvSpPr>
            <a:spLocks noGrp="1"/>
          </p:cNvSpPr>
          <p:nvPr>
            <p:ph type="dt" sz="half" idx="10"/>
          </p:nvPr>
        </p:nvSpPr>
        <p:spPr/>
        <p:txBody>
          <a:bodyPr/>
          <a:lstStyle/>
          <a:p>
            <a:fld id="{B9779A0E-67B5-4E7F-AFFA-0D0E1F8F22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25078CD-1FBB-4365-A82E-122A6312EA2D}" type="slidenum">
              <a:rPr lang="zh-CN" altLang="en-US" smtClean="0"/>
            </a:fld>
            <a:endParaRPr lang="zh-CN" altLang="en-US"/>
          </a:p>
        </p:txBody>
      </p:sp>
      <p:sp>
        <p:nvSpPr>
          <p:cNvPr id="8" name="标题 1"/>
          <p:cNvSpPr>
            <a:spLocks noGrp="1"/>
          </p:cNvSpPr>
          <p:nvPr>
            <p:ph type="ctrTitle"/>
          </p:nvPr>
        </p:nvSpPr>
        <p:spPr>
          <a:xfrm>
            <a:off x="-528" y="1586319"/>
            <a:ext cx="12193057" cy="646331"/>
          </a:xfrm>
          <a:noFill/>
        </p:spPr>
        <p:txBody>
          <a:bodyPr vert="horz" wrap="square" lIns="91440" tIns="45720" rIns="91440" bIns="45720" rtlCol="0" anchor="ctr">
            <a:spAutoFit/>
          </a:bodyPr>
          <a:lstStyle>
            <a:lvl1pPr algn="ctr">
              <a:defRPr lang="zh-CN" altLang="en-US" sz="4000" b="1" i="0">
                <a:solidFill>
                  <a:schemeClr val="bg1"/>
                </a:solidFill>
                <a:effectLst>
                  <a:outerShdw blurRad="38100" dist="38100" dir="2700000" algn="tl">
                    <a:srgbClr val="000000">
                      <a:alpha val="43137"/>
                    </a:srgbClr>
                  </a:outerShdw>
                </a:effectLst>
                <a:latin typeface="+mn-lt"/>
                <a:ea typeface="+mn-ea"/>
                <a:cs typeface="+mn-ea"/>
              </a:defRPr>
            </a:lvl1pPr>
          </a:lstStyle>
          <a:p>
            <a:pPr marL="0" lvl="0" algn="ctr"/>
            <a:r>
              <a:rPr lang="zh-CN" altLang="en-US"/>
              <a:t>单击此处编辑母版标题样式</a:t>
            </a:r>
            <a:endParaRPr lang="zh-CN" altLang="en-US"/>
          </a:p>
        </p:txBody>
      </p:sp>
      <p:sp>
        <p:nvSpPr>
          <p:cNvPr id="9" name="副标题 2"/>
          <p:cNvSpPr>
            <a:spLocks noGrp="1"/>
          </p:cNvSpPr>
          <p:nvPr>
            <p:ph type="subTitle" idx="1" hasCustomPrompt="1"/>
          </p:nvPr>
        </p:nvSpPr>
        <p:spPr>
          <a:xfrm>
            <a:off x="22425" y="2419802"/>
            <a:ext cx="12147151" cy="341632"/>
          </a:xfrm>
          <a:noFill/>
        </p:spPr>
        <p:txBody>
          <a:bodyPr vert="horz" wrap="square" lIns="91440" tIns="45720" rIns="91440" bIns="45720" rtlCol="0" anchor="ctr">
            <a:spAutoFit/>
          </a:bodyPr>
          <a:lstStyle>
            <a:lvl1pPr algn="ctr">
              <a:defRPr lang="zh-CN" altLang="en-US" sz="1800" b="1" i="0">
                <a:solidFill>
                  <a:schemeClr val="bg1"/>
                </a:solidFill>
                <a:effectLst>
                  <a:outerShdw blurRad="38100" dist="38100" dir="2700000" algn="tl">
                    <a:srgbClr val="000000">
                      <a:alpha val="43137"/>
                    </a:srgbClr>
                  </a:outerShdw>
                </a:effectLst>
                <a:cs typeface="+mn-ea"/>
              </a:defRPr>
            </a:lvl1pPr>
          </a:lstStyle>
          <a:p>
            <a:pPr marL="0" lvl="0" algn="ctr">
              <a:spcBef>
                <a:spcPct val="0"/>
              </a:spcBef>
              <a:buNone/>
            </a:pPr>
            <a:r>
              <a:rPr lang="zh-CN" altLang="en-US"/>
              <a:t>单击以编辑母版副标题样式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l="14845" r="11095"/>
          <a:stretch>
            <a:fillRect/>
          </a:stretch>
        </p:blipFill>
        <p:spPr>
          <a:xfrm>
            <a:off x="0" y="0"/>
            <a:ext cx="12192000" cy="6858000"/>
          </a:xfrm>
          <a:prstGeom prst="rect">
            <a:avLst/>
          </a:prstGeom>
        </p:spPr>
      </p:pic>
      <p:sp>
        <p:nvSpPr>
          <p:cNvPr id="4" name="日期占位符 3"/>
          <p:cNvSpPr>
            <a:spLocks noGrp="1"/>
          </p:cNvSpPr>
          <p:nvPr>
            <p:ph type="dt" sz="half" idx="10"/>
          </p:nvPr>
        </p:nvSpPr>
        <p:spPr/>
        <p:txBody>
          <a:bodyPr/>
          <a:lstStyle/>
          <a:p>
            <a:fld id="{B9779A0E-67B5-4E7F-AFFA-0D0E1F8F22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25078CD-1FBB-4365-A82E-122A6312EA2D}" type="slidenum">
              <a:rPr lang="zh-CN" altLang="en-US" smtClean="0"/>
            </a:fld>
            <a:endParaRPr lang="zh-CN" altLang="en-US"/>
          </a:p>
        </p:txBody>
      </p:sp>
      <p:sp>
        <p:nvSpPr>
          <p:cNvPr id="8" name="日期占位符 3"/>
          <p:cNvSpPr txBox="1"/>
          <p:nvPr userDrawn="1"/>
        </p:nvSpPr>
        <p:spPr>
          <a:xfrm>
            <a:off x="838200" y="6356350"/>
            <a:ext cx="2743200" cy="365125"/>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B36324E-2799-40D6-BE3D-8FB96AED835E}" type="datetimeFigureOut">
              <a:rPr lang="zh-CN" altLang="en-US" smtClean="0"/>
            </a:fld>
            <a:endParaRPr lang="zh-CN" altLang="en-US"/>
          </a:p>
        </p:txBody>
      </p:sp>
      <p:sp>
        <p:nvSpPr>
          <p:cNvPr id="9" name="灯片编号占位符 5"/>
          <p:cNvSpPr txBox="1"/>
          <p:nvPr userDrawn="1"/>
        </p:nvSpPr>
        <p:spPr>
          <a:xfrm>
            <a:off x="8610600" y="6356350"/>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418FB91-6BF5-461B-94F9-3723DED5DFAE}" type="slidenum">
              <a:rPr lang="zh-CN" altLang="en-US" smtClean="0"/>
            </a:fld>
            <a:endParaRPr lang="zh-CN" altLang="en-US"/>
          </a:p>
        </p:txBody>
      </p:sp>
      <p:sp>
        <p:nvSpPr>
          <p:cNvPr id="10" name="矩形 9"/>
          <p:cNvSpPr/>
          <p:nvPr userDrawn="1"/>
        </p:nvSpPr>
        <p:spPr>
          <a:xfrm>
            <a:off x="0" y="1054100"/>
            <a:ext cx="12192000" cy="580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内容占位符 2"/>
          <p:cNvSpPr>
            <a:spLocks noGrp="1"/>
          </p:cNvSpPr>
          <p:nvPr>
            <p:ph idx="1" hasCustomPrompt="1"/>
          </p:nvPr>
        </p:nvSpPr>
        <p:spPr>
          <a:xfrm>
            <a:off x="355600" y="1572121"/>
            <a:ext cx="11315700" cy="4966791"/>
          </a:xfrm>
        </p:spPr>
        <p:txBody>
          <a:bodyPr vert="horz" lIns="91440" tIns="45720" rIns="91440" bIns="45720" rtlCol="0">
            <a:normAutofit/>
          </a:bodyPr>
          <a:lstStyle>
            <a:lvl1pPr>
              <a:lnSpc>
                <a:spcPct val="150000"/>
              </a:lnSpc>
              <a:defRPr lang="zh-CN" altLang="en-US" sz="1400" smtClean="0">
                <a:solidFill>
                  <a:schemeClr val="tx1">
                    <a:lumMod val="50000"/>
                    <a:lumOff val="50000"/>
                  </a:schemeClr>
                </a:solidFill>
              </a:defRPr>
            </a:lvl1pPr>
            <a:lvl2pPr>
              <a:lnSpc>
                <a:spcPct val="150000"/>
              </a:lnSpc>
              <a:defRPr lang="zh-CN" altLang="en-US" sz="1800" smtClean="0">
                <a:solidFill>
                  <a:schemeClr val="tx1">
                    <a:lumMod val="50000"/>
                    <a:lumOff val="50000"/>
                  </a:schemeClr>
                </a:solidFill>
              </a:defRPr>
            </a:lvl2pPr>
            <a:lvl3pPr>
              <a:lnSpc>
                <a:spcPct val="150000"/>
              </a:lnSpc>
              <a:defRPr lang="zh-CN" altLang="en-US" sz="1600" smtClean="0">
                <a:solidFill>
                  <a:schemeClr val="tx1">
                    <a:lumMod val="50000"/>
                    <a:lumOff val="50000"/>
                  </a:schemeClr>
                </a:solidFill>
              </a:defRPr>
            </a:lvl3pPr>
            <a:lvl4pPr>
              <a:lnSpc>
                <a:spcPct val="150000"/>
              </a:lnSpc>
              <a:defRPr lang="zh-CN" altLang="en-US" sz="1400" smtClean="0">
                <a:solidFill>
                  <a:schemeClr val="tx1">
                    <a:lumMod val="50000"/>
                    <a:lumOff val="50000"/>
                  </a:schemeClr>
                </a:solidFill>
              </a:defRPr>
            </a:lvl4pPr>
            <a:lvl5pPr>
              <a:lnSpc>
                <a:spcPct val="150000"/>
              </a:lnSpc>
              <a:defRPr lang="zh-CN" altLang="en-US" sz="1400">
                <a:solidFill>
                  <a:schemeClr val="tx1">
                    <a:lumMod val="50000"/>
                    <a:lumOff val="50000"/>
                  </a:schemeClr>
                </a:solidFill>
              </a:defRPr>
            </a:lvl5pPr>
          </a:lstStyle>
          <a:p>
            <a:pPr marL="0" lvl="0" indent="0">
              <a:lnSpc>
                <a:spcPct val="150000"/>
              </a:lnSpc>
              <a:buNone/>
            </a:pPr>
            <a:r>
              <a:rPr lang="zh-CN" altLang="en-US"/>
              <a:t>编辑母版文本样式</a:t>
            </a:r>
            <a:endParaRPr lang="zh-CN" altLang="en-US"/>
          </a:p>
          <a:p>
            <a:pPr marL="457200" lvl="1" indent="0">
              <a:lnSpc>
                <a:spcPct val="150000"/>
              </a:lnSpc>
              <a:buNone/>
            </a:pPr>
            <a:r>
              <a:rPr lang="zh-CN" altLang="en-US"/>
              <a:t>第二级</a:t>
            </a:r>
            <a:endParaRPr lang="zh-CN" altLang="en-US"/>
          </a:p>
          <a:p>
            <a:pPr lvl="2">
              <a:lnSpc>
                <a:spcPct val="150000"/>
              </a:lnSpc>
            </a:pPr>
            <a:r>
              <a:rPr lang="zh-CN" altLang="en-US"/>
              <a:t>第三级</a:t>
            </a:r>
            <a:endParaRPr lang="zh-CN" altLang="en-US"/>
          </a:p>
          <a:p>
            <a:pPr lvl="3">
              <a:lnSpc>
                <a:spcPct val="150000"/>
              </a:lnSpc>
            </a:pPr>
            <a:r>
              <a:rPr lang="zh-CN" altLang="en-US"/>
              <a:t>第四级</a:t>
            </a:r>
            <a:endParaRPr lang="zh-CN" altLang="en-US"/>
          </a:p>
          <a:p>
            <a:pPr lvl="4">
              <a:lnSpc>
                <a:spcPct val="150000"/>
              </a:lnSpc>
            </a:pPr>
            <a:r>
              <a:rPr lang="zh-CN" altLang="en-US"/>
              <a:t>第五级</a:t>
            </a:r>
            <a:endParaRPr lang="zh-CN" altLang="en-US"/>
          </a:p>
        </p:txBody>
      </p:sp>
      <p:sp>
        <p:nvSpPr>
          <p:cNvPr id="12" name="矩形 11"/>
          <p:cNvSpPr/>
          <p:nvPr userDrawn="1"/>
        </p:nvSpPr>
        <p:spPr>
          <a:xfrm>
            <a:off x="0" y="193674"/>
            <a:ext cx="12192000" cy="723900"/>
          </a:xfrm>
          <a:prstGeom prst="rect">
            <a:avLst/>
          </a:prstGeom>
          <a:gradFill flip="none" rotWithShape="1">
            <a:gsLst>
              <a:gs pos="46000">
                <a:srgbClr val="FFFFFF"/>
              </a:gs>
              <a:gs pos="0">
                <a:schemeClr val="bg1"/>
              </a:gs>
              <a:gs pos="97000">
                <a:schemeClr val="bg1">
                  <a:alpha val="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标题 1"/>
          <p:cNvSpPr>
            <a:spLocks noGrp="1"/>
          </p:cNvSpPr>
          <p:nvPr>
            <p:ph type="title"/>
          </p:nvPr>
        </p:nvSpPr>
        <p:spPr>
          <a:xfrm>
            <a:off x="898279" y="283906"/>
            <a:ext cx="10515600" cy="572464"/>
          </a:xfrm>
        </p:spPr>
        <p:txBody>
          <a:bodyPr vert="horz" wrap="square" lIns="91440" tIns="45720" rIns="91440" bIns="45720" rtlCol="0" anchor="ctr">
            <a:spAutoFit/>
          </a:bodyPr>
          <a:lstStyle>
            <a:lvl1pPr>
              <a:defRPr lang="zh-CN" altLang="en-US" sz="2400" b="1">
                <a:gradFill flip="none" rotWithShape="1">
                  <a:gsLst>
                    <a:gs pos="0">
                      <a:schemeClr val="accent1">
                        <a:alpha val="90000"/>
                      </a:schemeClr>
                    </a:gs>
                    <a:gs pos="100000">
                      <a:schemeClr val="accent2"/>
                    </a:gs>
                  </a:gsLst>
                  <a:lin ang="5400000" scaled="1"/>
                  <a:tileRect/>
                </a:gradFill>
                <a:effectLst>
                  <a:outerShdw blurRad="38100" dist="38100" dir="2700000" algn="tl">
                    <a:srgbClr val="000000">
                      <a:alpha val="11000"/>
                    </a:srgbClr>
                  </a:outerShdw>
                </a:effectLst>
                <a:latin typeface="+mn-lt"/>
                <a:ea typeface="+mn-ea"/>
                <a:cs typeface="+mn-ea"/>
              </a:defRPr>
            </a:lvl1pPr>
          </a:lstStyle>
          <a:p>
            <a:pPr marL="0" lvl="0">
              <a:lnSpc>
                <a:spcPct val="130000"/>
              </a:lnSpc>
            </a:pPr>
            <a:r>
              <a:rPr lang="zh-CN" altLang="en-US" dirty="0"/>
              <a:t>单击此处编辑母版标题样式</a:t>
            </a:r>
            <a:endParaRPr lang="zh-CN" altLang="en-US" dirty="0"/>
          </a:p>
        </p:txBody>
      </p:sp>
      <p:grpSp>
        <p:nvGrpSpPr>
          <p:cNvPr id="14" name="组合 13"/>
          <p:cNvGrpSpPr/>
          <p:nvPr userDrawn="1"/>
        </p:nvGrpSpPr>
        <p:grpSpPr>
          <a:xfrm>
            <a:off x="336550" y="314324"/>
            <a:ext cx="482600" cy="482600"/>
            <a:chOff x="336550" y="330200"/>
            <a:chExt cx="482600" cy="482600"/>
          </a:xfrm>
        </p:grpSpPr>
        <p:sp>
          <p:nvSpPr>
            <p:cNvPr id="15" name="椭圆 14"/>
            <p:cNvSpPr/>
            <p:nvPr userDrawn="1"/>
          </p:nvSpPr>
          <p:spPr>
            <a:xfrm>
              <a:off x="336550" y="330200"/>
              <a:ext cx="482600" cy="482600"/>
            </a:xfrm>
            <a:prstGeom prst="ellipse">
              <a:avLst/>
            </a:prstGeom>
            <a:gradFill>
              <a:gsLst>
                <a:gs pos="0">
                  <a:schemeClr val="accent1">
                    <a:alpha val="90000"/>
                  </a:schemeClr>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userDrawn="1"/>
          </p:nvSpPr>
          <p:spPr>
            <a:xfrm rot="19800000">
              <a:off x="459797" y="474355"/>
              <a:ext cx="164666" cy="162538"/>
            </a:xfrm>
            <a:custGeom>
              <a:avLst/>
              <a:gdLst>
                <a:gd name="connsiteX0" fmla="*/ 1652126 w 2217464"/>
                <a:gd name="connsiteY0" fmla="*/ 25569 h 2188813"/>
                <a:gd name="connsiteX1" fmla="*/ 1740885 w 2217464"/>
                <a:gd name="connsiteY1" fmla="*/ 141242 h 2188813"/>
                <a:gd name="connsiteX2" fmla="*/ 2210926 w 2217464"/>
                <a:gd name="connsiteY2" fmla="*/ 1895460 h 2188813"/>
                <a:gd name="connsiteX3" fmla="*/ 2215657 w 2217464"/>
                <a:gd name="connsiteY3" fmla="*/ 1970959 h 2188813"/>
                <a:gd name="connsiteX4" fmla="*/ 2193311 w 2217464"/>
                <a:gd name="connsiteY4" fmla="*/ 2035900 h 2188813"/>
                <a:gd name="connsiteX5" fmla="*/ 2193230 w 2217464"/>
                <a:gd name="connsiteY5" fmla="*/ 2036705 h 2188813"/>
                <a:gd name="connsiteX6" fmla="*/ 2006600 w 2217464"/>
                <a:gd name="connsiteY6" fmla="*/ 2188813 h 2188813"/>
                <a:gd name="connsiteX7" fmla="*/ 190500 w 2217464"/>
                <a:gd name="connsiteY7" fmla="*/ 2188813 h 2188813"/>
                <a:gd name="connsiteX8" fmla="*/ 0 w 2217464"/>
                <a:gd name="connsiteY8" fmla="*/ 1998313 h 2188813"/>
                <a:gd name="connsiteX9" fmla="*/ 190500 w 2217464"/>
                <a:gd name="connsiteY9" fmla="*/ 1807813 h 2188813"/>
                <a:gd name="connsiteX10" fmla="*/ 1793001 w 2217464"/>
                <a:gd name="connsiteY10" fmla="*/ 1807813 h 2188813"/>
                <a:gd name="connsiteX11" fmla="*/ 1372867 w 2217464"/>
                <a:gd name="connsiteY11" fmla="*/ 239852 h 2188813"/>
                <a:gd name="connsiteX12" fmla="*/ 1507571 w 2217464"/>
                <a:gd name="connsiteY12" fmla="*/ 6538 h 2188813"/>
                <a:gd name="connsiteX13" fmla="*/ 1652126 w 2217464"/>
                <a:gd name="connsiteY13" fmla="*/ 25569 h 218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7464" h="2188813">
                  <a:moveTo>
                    <a:pt x="1652126" y="25569"/>
                  </a:moveTo>
                  <a:cubicBezTo>
                    <a:pt x="1694347" y="49946"/>
                    <a:pt x="1727270" y="90429"/>
                    <a:pt x="1740885" y="141242"/>
                  </a:cubicBezTo>
                  <a:lnTo>
                    <a:pt x="2210926" y="1895460"/>
                  </a:lnTo>
                  <a:cubicBezTo>
                    <a:pt x="2217733" y="1920866"/>
                    <a:pt x="2219070" y="1946449"/>
                    <a:pt x="2215657" y="1970959"/>
                  </a:cubicBezTo>
                  <a:lnTo>
                    <a:pt x="2193311" y="2035900"/>
                  </a:lnTo>
                  <a:lnTo>
                    <a:pt x="2193230" y="2036705"/>
                  </a:lnTo>
                  <a:cubicBezTo>
                    <a:pt x="2175466" y="2123513"/>
                    <a:pt x="2098659" y="2188813"/>
                    <a:pt x="2006600" y="2188813"/>
                  </a:cubicBezTo>
                  <a:lnTo>
                    <a:pt x="190500" y="2188813"/>
                  </a:lnTo>
                  <a:cubicBezTo>
                    <a:pt x="85290" y="2188813"/>
                    <a:pt x="0" y="2103523"/>
                    <a:pt x="0" y="1998313"/>
                  </a:cubicBezTo>
                  <a:cubicBezTo>
                    <a:pt x="0" y="1893103"/>
                    <a:pt x="85290" y="1807813"/>
                    <a:pt x="190500" y="1807813"/>
                  </a:cubicBezTo>
                  <a:lnTo>
                    <a:pt x="1793001" y="1807813"/>
                  </a:lnTo>
                  <a:lnTo>
                    <a:pt x="1372867" y="239852"/>
                  </a:lnTo>
                  <a:cubicBezTo>
                    <a:pt x="1345636" y="138227"/>
                    <a:pt x="1405946" y="33768"/>
                    <a:pt x="1507571" y="6538"/>
                  </a:cubicBezTo>
                  <a:cubicBezTo>
                    <a:pt x="1558384" y="-7077"/>
                    <a:pt x="1609904" y="1193"/>
                    <a:pt x="1652126" y="25569"/>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16" name="图片 15"/>
          <p:cNvPicPr>
            <a:picLocks noChangeAspect="1"/>
          </p:cNvPicPr>
          <p:nvPr userDrawn="1"/>
        </p:nvPicPr>
        <p:blipFill rotWithShape="1">
          <a:blip r:embed="rId2">
            <a:extLst>
              <a:ext uri="{28A0092B-C50C-407E-A947-70E740481C1C}">
                <a14:useLocalDpi xmlns:a14="http://schemas.microsoft.com/office/drawing/2010/main" val="0"/>
              </a:ext>
            </a:extLst>
          </a:blip>
          <a:srcRect l="31702" r="35265" b="55991"/>
          <a:stretch>
            <a:fillRect/>
          </a:stretch>
        </p:blipFill>
        <p:spPr>
          <a:xfrm>
            <a:off x="-104172" y="2197"/>
            <a:ext cx="12357100" cy="6858000"/>
          </a:xfrm>
          <a:prstGeom prst="rect">
            <a:avLst/>
          </a:prstGeom>
        </p:spPr>
      </p:pic>
      <p:sp>
        <p:nvSpPr>
          <p:cNvPr id="4" name="日期占位符 3"/>
          <p:cNvSpPr>
            <a:spLocks noGrp="1"/>
          </p:cNvSpPr>
          <p:nvPr>
            <p:ph type="dt" sz="half" idx="10"/>
          </p:nvPr>
        </p:nvSpPr>
        <p:spPr/>
        <p:txBody>
          <a:bodyPr/>
          <a:lstStyle/>
          <a:p>
            <a:fld id="{B9779A0E-67B5-4E7F-AFFA-0D0E1F8F22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25078CD-1FBB-4365-A82E-122A6312EA2D}" type="slidenum">
              <a:rPr lang="zh-CN" altLang="en-US" smtClean="0"/>
            </a:fld>
            <a:endParaRPr lang="zh-CN" altLang="en-US"/>
          </a:p>
        </p:txBody>
      </p:sp>
      <p:grpSp>
        <p:nvGrpSpPr>
          <p:cNvPr id="8" name="组合 7"/>
          <p:cNvGrpSpPr/>
          <p:nvPr userDrawn="1"/>
        </p:nvGrpSpPr>
        <p:grpSpPr>
          <a:xfrm>
            <a:off x="-104172" y="1259153"/>
            <a:ext cx="12378722" cy="4339695"/>
            <a:chOff x="0" y="1700808"/>
            <a:chExt cx="12190413" cy="4339695"/>
          </a:xfrm>
        </p:grpSpPr>
        <p:pic>
          <p:nvPicPr>
            <p:cNvPr id="9" name="图片 8"/>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400000"/>
                      </a14:imgEffect>
                    </a14:imgLayer>
                  </a14:imgProps>
                </a:ext>
              </a:extLst>
            </a:blip>
            <a:srcRect b="72279"/>
            <a:stretch>
              <a:fillRect/>
            </a:stretch>
          </p:blipFill>
          <p:spPr>
            <a:xfrm rot="10800000">
              <a:off x="468637" y="5096894"/>
              <a:ext cx="11253139" cy="943609"/>
            </a:xfrm>
            <a:prstGeom prst="rect">
              <a:avLst/>
            </a:prstGeom>
          </p:spPr>
        </p:pic>
        <p:pic>
          <p:nvPicPr>
            <p:cNvPr id="10" name="图片 9"/>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400000"/>
                      </a14:imgEffect>
                    </a14:imgLayer>
                  </a14:imgProps>
                </a:ext>
              </a:extLst>
            </a:blip>
            <a:srcRect b="72279"/>
            <a:stretch>
              <a:fillRect/>
            </a:stretch>
          </p:blipFill>
          <p:spPr>
            <a:xfrm rot="10800000" flipV="1">
              <a:off x="468637" y="1700808"/>
              <a:ext cx="11253139" cy="943609"/>
            </a:xfrm>
            <a:prstGeom prst="rect">
              <a:avLst/>
            </a:prstGeom>
          </p:spPr>
        </p:pic>
        <p:sp>
          <p:nvSpPr>
            <p:cNvPr id="11" name="矩形 10"/>
            <p:cNvSpPr/>
            <p:nvPr/>
          </p:nvSpPr>
          <p:spPr>
            <a:xfrm>
              <a:off x="0" y="2492896"/>
              <a:ext cx="12190413" cy="2808312"/>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占位符 18"/>
          <p:cNvSpPr>
            <a:spLocks noGrp="1"/>
          </p:cNvSpPr>
          <p:nvPr>
            <p:ph type="body" sz="quarter" idx="13" hasCustomPrompt="1"/>
          </p:nvPr>
        </p:nvSpPr>
        <p:spPr>
          <a:xfrm>
            <a:off x="2133600" y="1525426"/>
            <a:ext cx="7924800" cy="4073423"/>
          </a:xfrm>
        </p:spPr>
        <p:txBody>
          <a:bodyPr vert="horz" wrap="square" lIns="91440" tIns="45720" rIns="91440" bIns="45720" rtlCol="0" anchor="ctr">
            <a:spAutoFit/>
          </a:bodyPr>
          <a:lstStyle>
            <a:lvl1pPr algn="ctr">
              <a:defRPr lang="zh-CN" altLang="en-US" sz="19900" b="0" smtClean="0">
                <a:solidFill>
                  <a:schemeClr val="bg1">
                    <a:lumMod val="85000"/>
                  </a:schemeClr>
                </a:solidFill>
                <a:effectLst/>
                <a:latin typeface="Impact" panose="020B0806030902050204" pitchFamily="34" charset="0"/>
                <a:ea typeface="+mn-ea"/>
                <a:cs typeface="+mn-ea"/>
              </a:defRPr>
            </a:lvl1pPr>
            <a:lvl2pPr>
              <a:defRPr lang="zh-CN" altLang="en-US" smtClean="0"/>
            </a:lvl2pPr>
            <a:lvl3pPr>
              <a:defRPr lang="zh-CN" altLang="en-US" smtClean="0"/>
            </a:lvl3pPr>
            <a:lvl4pPr>
              <a:defRPr lang="zh-CN" altLang="en-US" smtClean="0"/>
            </a:lvl4pPr>
            <a:lvl5pPr>
              <a:defRPr lang="zh-CN" altLang="en-US"/>
            </a:lvl5pPr>
          </a:lstStyle>
          <a:p>
            <a:pPr marL="0" lvl="0" algn="ctr">
              <a:lnSpc>
                <a:spcPct val="130000"/>
              </a:lnSpc>
              <a:spcBef>
                <a:spcPct val="0"/>
              </a:spcBef>
              <a:buNone/>
            </a:pPr>
            <a:r>
              <a:rPr lang="zh-CN" altLang="en-US" dirty="0"/>
              <a:t>编辑</a:t>
            </a:r>
            <a:endParaRPr lang="zh-CN" altLang="en-US" dirty="0"/>
          </a:p>
        </p:txBody>
      </p:sp>
      <p:sp>
        <p:nvSpPr>
          <p:cNvPr id="17" name="标题 1"/>
          <p:cNvSpPr>
            <a:spLocks noGrp="1"/>
          </p:cNvSpPr>
          <p:nvPr>
            <p:ph type="title"/>
          </p:nvPr>
        </p:nvSpPr>
        <p:spPr>
          <a:xfrm>
            <a:off x="831850" y="2994852"/>
            <a:ext cx="10515600" cy="652486"/>
          </a:xfrm>
        </p:spPr>
        <p:txBody>
          <a:bodyPr vert="horz" wrap="square" lIns="91440" tIns="45720" rIns="91440" bIns="45720" rtlCol="0" anchor="ctr">
            <a:spAutoFit/>
          </a:bodyPr>
          <a:lstStyle>
            <a:lvl1pPr algn="ctr">
              <a:defRPr lang="zh-CN" altLang="en-US" sz="2800" b="1">
                <a:gradFill>
                  <a:gsLst>
                    <a:gs pos="0">
                      <a:schemeClr val="accent1"/>
                    </a:gs>
                    <a:gs pos="100000">
                      <a:schemeClr val="accent1">
                        <a:lumMod val="50000"/>
                      </a:schemeClr>
                    </a:gs>
                  </a:gsLst>
                  <a:lin ang="5400000" scaled="1"/>
                </a:gradFill>
                <a:effectLst/>
                <a:latin typeface="+mn-lt"/>
                <a:ea typeface="+mn-ea"/>
                <a:cs typeface="+mn-ea"/>
              </a:defRPr>
            </a:lvl1pPr>
          </a:lstStyle>
          <a:p>
            <a:pPr marL="0" lvl="0" algn="ctr">
              <a:lnSpc>
                <a:spcPct val="130000"/>
              </a:lnSpc>
            </a:pPr>
            <a:r>
              <a:rPr lang="zh-CN" altLang="en-US" dirty="0"/>
              <a:t>单击此处编辑母版标题样式</a:t>
            </a:r>
            <a:endParaRPr lang="zh-CN" altLang="en-US" dirty="0"/>
          </a:p>
        </p:txBody>
      </p:sp>
      <p:sp>
        <p:nvSpPr>
          <p:cNvPr id="18" name="文本占位符 2"/>
          <p:cNvSpPr>
            <a:spLocks noGrp="1"/>
          </p:cNvSpPr>
          <p:nvPr>
            <p:ph type="body" idx="1" hasCustomPrompt="1"/>
          </p:nvPr>
        </p:nvSpPr>
        <p:spPr>
          <a:xfrm>
            <a:off x="2149475" y="3680651"/>
            <a:ext cx="7893050" cy="302390"/>
          </a:xfrm>
        </p:spPr>
        <p:txBody>
          <a:bodyPr vert="horz" wrap="square" lIns="91440" tIns="45720" rIns="91440" bIns="45720" rtlCol="0">
            <a:spAutoFit/>
          </a:bodyPr>
          <a:lstStyle>
            <a:lvl1pPr algn="ctr">
              <a:lnSpc>
                <a:spcPct val="150000"/>
              </a:lnSpc>
              <a:defRPr lang="zh-CN" altLang="en-US" sz="1050">
                <a:solidFill>
                  <a:schemeClr val="tx1">
                    <a:lumMod val="65000"/>
                    <a:lumOff val="35000"/>
                  </a:schemeClr>
                </a:solidFill>
                <a:effectLst/>
                <a:cs typeface="+mn-ea"/>
              </a:defRPr>
            </a:lvl1pPr>
          </a:lstStyle>
          <a:p>
            <a:pPr marL="0" lvl="0" indent="0" algn="ctr">
              <a:lnSpc>
                <a:spcPct val="130000"/>
              </a:lnSpc>
              <a:buNone/>
            </a:pPr>
            <a:r>
              <a:rPr lang="zh-CN" altLang="en-US"/>
              <a:t>编辑母版文本样式</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16" name="图片 15"/>
          <p:cNvPicPr>
            <a:picLocks noChangeAspect="1"/>
          </p:cNvPicPr>
          <p:nvPr userDrawn="1"/>
        </p:nvPicPr>
        <p:blipFill rotWithShape="1">
          <a:blip r:embed="rId2">
            <a:extLst>
              <a:ext uri="{28A0092B-C50C-407E-A947-70E740481C1C}">
                <a14:useLocalDpi xmlns:a14="http://schemas.microsoft.com/office/drawing/2010/main" val="0"/>
              </a:ext>
            </a:extLst>
          </a:blip>
          <a:srcRect l="14845" r="11095"/>
          <a:stretch>
            <a:fillRect/>
          </a:stretch>
        </p:blipFill>
        <p:spPr>
          <a:xfrm>
            <a:off x="0" y="0"/>
            <a:ext cx="12192000" cy="6858000"/>
          </a:xfrm>
          <a:prstGeom prst="rect">
            <a:avLst/>
          </a:prstGeom>
        </p:spPr>
      </p:pic>
      <p:sp>
        <p:nvSpPr>
          <p:cNvPr id="5" name="日期占位符 4"/>
          <p:cNvSpPr>
            <a:spLocks noGrp="1"/>
          </p:cNvSpPr>
          <p:nvPr>
            <p:ph type="dt" sz="half" idx="10"/>
          </p:nvPr>
        </p:nvSpPr>
        <p:spPr/>
        <p:txBody>
          <a:bodyPr/>
          <a:lstStyle/>
          <a:p>
            <a:fld id="{B9779A0E-67B5-4E7F-AFFA-0D0E1F8F22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25078CD-1FBB-4365-A82E-122A6312EA2D}" type="slidenum">
              <a:rPr lang="zh-CN" altLang="en-US" smtClean="0"/>
            </a:fld>
            <a:endParaRPr lang="zh-CN" altLang="en-US"/>
          </a:p>
        </p:txBody>
      </p:sp>
      <p:sp>
        <p:nvSpPr>
          <p:cNvPr id="8" name="矩形 7"/>
          <p:cNvSpPr/>
          <p:nvPr userDrawn="1"/>
        </p:nvSpPr>
        <p:spPr>
          <a:xfrm>
            <a:off x="0" y="1054100"/>
            <a:ext cx="12192000" cy="580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0" y="193674"/>
            <a:ext cx="12192000" cy="723900"/>
          </a:xfrm>
          <a:prstGeom prst="rect">
            <a:avLst/>
          </a:prstGeom>
          <a:gradFill flip="none" rotWithShape="1">
            <a:gsLst>
              <a:gs pos="46000">
                <a:srgbClr val="FFFFFF"/>
              </a:gs>
              <a:gs pos="0">
                <a:schemeClr val="bg1"/>
              </a:gs>
              <a:gs pos="97000">
                <a:schemeClr val="bg1">
                  <a:alpha val="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336550" y="314324"/>
            <a:ext cx="482600" cy="482600"/>
            <a:chOff x="336550" y="330200"/>
            <a:chExt cx="482600" cy="482600"/>
          </a:xfrm>
        </p:grpSpPr>
        <p:sp>
          <p:nvSpPr>
            <p:cNvPr id="11" name="椭圆 10"/>
            <p:cNvSpPr/>
            <p:nvPr userDrawn="1"/>
          </p:nvSpPr>
          <p:spPr>
            <a:xfrm>
              <a:off x="336550" y="330200"/>
              <a:ext cx="482600" cy="482600"/>
            </a:xfrm>
            <a:prstGeom prst="ellipse">
              <a:avLst/>
            </a:prstGeom>
            <a:gradFill>
              <a:gsLst>
                <a:gs pos="0">
                  <a:schemeClr val="accent1">
                    <a:alpha val="90000"/>
                  </a:schemeClr>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userDrawn="1"/>
          </p:nvSpPr>
          <p:spPr>
            <a:xfrm rot="19800000">
              <a:off x="459797" y="474355"/>
              <a:ext cx="164666" cy="162538"/>
            </a:xfrm>
            <a:custGeom>
              <a:avLst/>
              <a:gdLst>
                <a:gd name="connsiteX0" fmla="*/ 1652126 w 2217464"/>
                <a:gd name="connsiteY0" fmla="*/ 25569 h 2188813"/>
                <a:gd name="connsiteX1" fmla="*/ 1740885 w 2217464"/>
                <a:gd name="connsiteY1" fmla="*/ 141242 h 2188813"/>
                <a:gd name="connsiteX2" fmla="*/ 2210926 w 2217464"/>
                <a:gd name="connsiteY2" fmla="*/ 1895460 h 2188813"/>
                <a:gd name="connsiteX3" fmla="*/ 2215657 w 2217464"/>
                <a:gd name="connsiteY3" fmla="*/ 1970959 h 2188813"/>
                <a:gd name="connsiteX4" fmla="*/ 2193311 w 2217464"/>
                <a:gd name="connsiteY4" fmla="*/ 2035900 h 2188813"/>
                <a:gd name="connsiteX5" fmla="*/ 2193230 w 2217464"/>
                <a:gd name="connsiteY5" fmla="*/ 2036705 h 2188813"/>
                <a:gd name="connsiteX6" fmla="*/ 2006600 w 2217464"/>
                <a:gd name="connsiteY6" fmla="*/ 2188813 h 2188813"/>
                <a:gd name="connsiteX7" fmla="*/ 190500 w 2217464"/>
                <a:gd name="connsiteY7" fmla="*/ 2188813 h 2188813"/>
                <a:gd name="connsiteX8" fmla="*/ 0 w 2217464"/>
                <a:gd name="connsiteY8" fmla="*/ 1998313 h 2188813"/>
                <a:gd name="connsiteX9" fmla="*/ 190500 w 2217464"/>
                <a:gd name="connsiteY9" fmla="*/ 1807813 h 2188813"/>
                <a:gd name="connsiteX10" fmla="*/ 1793001 w 2217464"/>
                <a:gd name="connsiteY10" fmla="*/ 1807813 h 2188813"/>
                <a:gd name="connsiteX11" fmla="*/ 1372867 w 2217464"/>
                <a:gd name="connsiteY11" fmla="*/ 239852 h 2188813"/>
                <a:gd name="connsiteX12" fmla="*/ 1507571 w 2217464"/>
                <a:gd name="connsiteY12" fmla="*/ 6538 h 2188813"/>
                <a:gd name="connsiteX13" fmla="*/ 1652126 w 2217464"/>
                <a:gd name="connsiteY13" fmla="*/ 25569 h 218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7464" h="2188813">
                  <a:moveTo>
                    <a:pt x="1652126" y="25569"/>
                  </a:moveTo>
                  <a:cubicBezTo>
                    <a:pt x="1694347" y="49946"/>
                    <a:pt x="1727270" y="90429"/>
                    <a:pt x="1740885" y="141242"/>
                  </a:cubicBezTo>
                  <a:lnTo>
                    <a:pt x="2210926" y="1895460"/>
                  </a:lnTo>
                  <a:cubicBezTo>
                    <a:pt x="2217733" y="1920866"/>
                    <a:pt x="2219070" y="1946449"/>
                    <a:pt x="2215657" y="1970959"/>
                  </a:cubicBezTo>
                  <a:lnTo>
                    <a:pt x="2193311" y="2035900"/>
                  </a:lnTo>
                  <a:lnTo>
                    <a:pt x="2193230" y="2036705"/>
                  </a:lnTo>
                  <a:cubicBezTo>
                    <a:pt x="2175466" y="2123513"/>
                    <a:pt x="2098659" y="2188813"/>
                    <a:pt x="2006600" y="2188813"/>
                  </a:cubicBezTo>
                  <a:lnTo>
                    <a:pt x="190500" y="2188813"/>
                  </a:lnTo>
                  <a:cubicBezTo>
                    <a:pt x="85290" y="2188813"/>
                    <a:pt x="0" y="2103523"/>
                    <a:pt x="0" y="1998313"/>
                  </a:cubicBezTo>
                  <a:cubicBezTo>
                    <a:pt x="0" y="1893103"/>
                    <a:pt x="85290" y="1807813"/>
                    <a:pt x="190500" y="1807813"/>
                  </a:cubicBezTo>
                  <a:lnTo>
                    <a:pt x="1793001" y="1807813"/>
                  </a:lnTo>
                  <a:lnTo>
                    <a:pt x="1372867" y="239852"/>
                  </a:lnTo>
                  <a:cubicBezTo>
                    <a:pt x="1345636" y="138227"/>
                    <a:pt x="1405946" y="33768"/>
                    <a:pt x="1507571" y="6538"/>
                  </a:cubicBezTo>
                  <a:cubicBezTo>
                    <a:pt x="1558384" y="-7077"/>
                    <a:pt x="1609904" y="1193"/>
                    <a:pt x="1652126" y="25569"/>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标题 1"/>
          <p:cNvSpPr>
            <a:spLocks noGrp="1"/>
          </p:cNvSpPr>
          <p:nvPr>
            <p:ph type="title"/>
          </p:nvPr>
        </p:nvSpPr>
        <p:spPr>
          <a:xfrm>
            <a:off x="838200" y="284784"/>
            <a:ext cx="10515600" cy="572464"/>
          </a:xfrm>
        </p:spPr>
        <p:txBody>
          <a:bodyPr vert="horz" wrap="square" lIns="91440" tIns="45720" rIns="91440" bIns="45720" rtlCol="0" anchor="ctr">
            <a:spAutoFit/>
          </a:bodyPr>
          <a:lstStyle>
            <a:lvl1pPr>
              <a:defRPr lang="zh-CN" altLang="en-US" sz="2400" b="1">
                <a:gradFill flip="none" rotWithShape="1">
                  <a:gsLst>
                    <a:gs pos="0">
                      <a:schemeClr val="accent1">
                        <a:alpha val="90000"/>
                      </a:schemeClr>
                    </a:gs>
                    <a:gs pos="100000">
                      <a:schemeClr val="accent2"/>
                    </a:gs>
                  </a:gsLst>
                  <a:lin ang="2700000" scaled="1"/>
                  <a:tileRect/>
                </a:gradFill>
                <a:effectLst>
                  <a:outerShdw blurRad="38100" dist="38100" dir="2700000" algn="tl">
                    <a:srgbClr val="000000">
                      <a:alpha val="11000"/>
                    </a:srgbClr>
                  </a:outerShdw>
                </a:effectLst>
                <a:latin typeface="+mn-lt"/>
                <a:ea typeface="+mn-ea"/>
                <a:cs typeface="+mn-ea"/>
              </a:defRPr>
            </a:lvl1pPr>
          </a:lstStyle>
          <a:p>
            <a:pPr marL="0" lvl="0">
              <a:lnSpc>
                <a:spcPct val="130000"/>
              </a:lnSpc>
            </a:pPr>
            <a:r>
              <a:rPr lang="zh-CN" altLang="en-US"/>
              <a:t>单击此处编辑母版标题样式</a:t>
            </a:r>
            <a:endParaRPr lang="zh-CN" altLang="en-US"/>
          </a:p>
        </p:txBody>
      </p:sp>
      <p:sp>
        <p:nvSpPr>
          <p:cNvPr id="14" name="内容占位符 2"/>
          <p:cNvSpPr>
            <a:spLocks noGrp="1"/>
          </p:cNvSpPr>
          <p:nvPr>
            <p:ph sz="half" idx="1" hasCustomPrompt="1"/>
          </p:nvPr>
        </p:nvSpPr>
        <p:spPr>
          <a:xfrm>
            <a:off x="838200" y="1868486"/>
            <a:ext cx="5181600" cy="4351338"/>
          </a:xfrm>
        </p:spPr>
        <p:txBody>
          <a:bodyPr vert="horz" lIns="91440" tIns="45720" rIns="91440" bIns="45720" rtlCol="0">
            <a:normAutofit/>
          </a:bodyPr>
          <a:lstStyle>
            <a:lvl1pPr>
              <a:lnSpc>
                <a:spcPct val="150000"/>
              </a:lnSpc>
              <a:defRPr lang="zh-CN" altLang="en-US" sz="1400" smtClean="0">
                <a:solidFill>
                  <a:schemeClr val="tx1">
                    <a:lumMod val="50000"/>
                    <a:lumOff val="50000"/>
                  </a:schemeClr>
                </a:solidFill>
              </a:defRPr>
            </a:lvl1pPr>
            <a:lvl2pPr>
              <a:lnSpc>
                <a:spcPct val="150000"/>
              </a:lnSpc>
              <a:defRPr lang="zh-CN" altLang="en-US" sz="1800" smtClean="0">
                <a:solidFill>
                  <a:schemeClr val="tx1">
                    <a:lumMod val="50000"/>
                    <a:lumOff val="50000"/>
                  </a:schemeClr>
                </a:solidFill>
              </a:defRPr>
            </a:lvl2pPr>
            <a:lvl3pPr>
              <a:lnSpc>
                <a:spcPct val="150000"/>
              </a:lnSpc>
              <a:defRPr lang="zh-CN" altLang="en-US" sz="1600" smtClean="0">
                <a:solidFill>
                  <a:schemeClr val="tx1">
                    <a:lumMod val="50000"/>
                    <a:lumOff val="50000"/>
                  </a:schemeClr>
                </a:solidFill>
              </a:defRPr>
            </a:lvl3pPr>
            <a:lvl4pPr>
              <a:lnSpc>
                <a:spcPct val="150000"/>
              </a:lnSpc>
              <a:defRPr lang="zh-CN" altLang="en-US" sz="1400" smtClean="0">
                <a:solidFill>
                  <a:schemeClr val="tx1">
                    <a:lumMod val="50000"/>
                    <a:lumOff val="50000"/>
                  </a:schemeClr>
                </a:solidFill>
              </a:defRPr>
            </a:lvl4pPr>
            <a:lvl5pPr>
              <a:lnSpc>
                <a:spcPct val="150000"/>
              </a:lnSpc>
              <a:defRPr lang="zh-CN" altLang="en-US" sz="1400">
                <a:solidFill>
                  <a:schemeClr val="tx1">
                    <a:lumMod val="50000"/>
                    <a:lumOff val="50000"/>
                  </a:schemeClr>
                </a:solidFill>
              </a:defRPr>
            </a:lvl5pPr>
          </a:lstStyle>
          <a:p>
            <a:pPr marL="0" lvl="0" indent="0">
              <a:lnSpc>
                <a:spcPct val="150000"/>
              </a:lnSpc>
              <a:buNone/>
            </a:pPr>
            <a:r>
              <a:rPr lang="zh-CN" altLang="en-US"/>
              <a:t>编辑母版文本样式</a:t>
            </a:r>
            <a:endParaRPr lang="zh-CN" altLang="en-US"/>
          </a:p>
          <a:p>
            <a:pPr marL="457200" lvl="1" indent="0">
              <a:lnSpc>
                <a:spcPct val="150000"/>
              </a:lnSpc>
              <a:buNone/>
            </a:pPr>
            <a:r>
              <a:rPr lang="zh-CN" altLang="en-US"/>
              <a:t>第二级</a:t>
            </a:r>
            <a:endParaRPr lang="zh-CN" altLang="en-US"/>
          </a:p>
          <a:p>
            <a:pPr lvl="2">
              <a:lnSpc>
                <a:spcPct val="150000"/>
              </a:lnSpc>
            </a:pPr>
            <a:r>
              <a:rPr lang="zh-CN" altLang="en-US"/>
              <a:t>第三级</a:t>
            </a:r>
            <a:endParaRPr lang="zh-CN" altLang="en-US"/>
          </a:p>
          <a:p>
            <a:pPr lvl="3">
              <a:lnSpc>
                <a:spcPct val="150000"/>
              </a:lnSpc>
            </a:pPr>
            <a:r>
              <a:rPr lang="zh-CN" altLang="en-US"/>
              <a:t>第四级</a:t>
            </a:r>
            <a:endParaRPr lang="zh-CN" altLang="en-US"/>
          </a:p>
          <a:p>
            <a:pPr lvl="4">
              <a:lnSpc>
                <a:spcPct val="150000"/>
              </a:lnSpc>
            </a:pPr>
            <a:r>
              <a:rPr lang="zh-CN" altLang="en-US"/>
              <a:t>第五级</a:t>
            </a:r>
            <a:endParaRPr lang="zh-CN" altLang="en-US"/>
          </a:p>
        </p:txBody>
      </p:sp>
      <p:sp>
        <p:nvSpPr>
          <p:cNvPr id="15" name="内容占位符 3"/>
          <p:cNvSpPr>
            <a:spLocks noGrp="1"/>
          </p:cNvSpPr>
          <p:nvPr>
            <p:ph sz="half" idx="2" hasCustomPrompt="1"/>
          </p:nvPr>
        </p:nvSpPr>
        <p:spPr>
          <a:xfrm>
            <a:off x="6172200" y="1868486"/>
            <a:ext cx="5181600" cy="4351338"/>
          </a:xfrm>
        </p:spPr>
        <p:txBody>
          <a:bodyPr vert="horz" lIns="91440" tIns="45720" rIns="91440" bIns="45720" rtlCol="0">
            <a:normAutofit/>
          </a:bodyPr>
          <a:lstStyle>
            <a:lvl1pPr>
              <a:lnSpc>
                <a:spcPct val="150000"/>
              </a:lnSpc>
              <a:defRPr lang="zh-CN" altLang="en-US" sz="1400" smtClean="0">
                <a:solidFill>
                  <a:schemeClr val="tx1">
                    <a:lumMod val="50000"/>
                    <a:lumOff val="50000"/>
                  </a:schemeClr>
                </a:solidFill>
              </a:defRPr>
            </a:lvl1pPr>
            <a:lvl2pPr>
              <a:lnSpc>
                <a:spcPct val="150000"/>
              </a:lnSpc>
              <a:defRPr lang="zh-CN" altLang="en-US" sz="1800" smtClean="0">
                <a:solidFill>
                  <a:schemeClr val="tx1">
                    <a:lumMod val="50000"/>
                    <a:lumOff val="50000"/>
                  </a:schemeClr>
                </a:solidFill>
              </a:defRPr>
            </a:lvl2pPr>
            <a:lvl3pPr>
              <a:lnSpc>
                <a:spcPct val="150000"/>
              </a:lnSpc>
              <a:defRPr lang="zh-CN" altLang="en-US" sz="1600" smtClean="0">
                <a:solidFill>
                  <a:schemeClr val="tx1">
                    <a:lumMod val="50000"/>
                    <a:lumOff val="50000"/>
                  </a:schemeClr>
                </a:solidFill>
              </a:defRPr>
            </a:lvl3pPr>
            <a:lvl4pPr>
              <a:lnSpc>
                <a:spcPct val="150000"/>
              </a:lnSpc>
              <a:defRPr lang="zh-CN" altLang="en-US" sz="1400" smtClean="0">
                <a:solidFill>
                  <a:schemeClr val="tx1">
                    <a:lumMod val="50000"/>
                    <a:lumOff val="50000"/>
                  </a:schemeClr>
                </a:solidFill>
              </a:defRPr>
            </a:lvl4pPr>
            <a:lvl5pPr>
              <a:lnSpc>
                <a:spcPct val="150000"/>
              </a:lnSpc>
              <a:defRPr lang="zh-CN" altLang="en-US" sz="1400">
                <a:solidFill>
                  <a:schemeClr val="tx1">
                    <a:lumMod val="50000"/>
                    <a:lumOff val="50000"/>
                  </a:schemeClr>
                </a:solidFill>
              </a:defRPr>
            </a:lvl5pPr>
          </a:lstStyle>
          <a:p>
            <a:pPr marL="0" lvl="0" indent="0">
              <a:lnSpc>
                <a:spcPct val="150000"/>
              </a:lnSpc>
              <a:buNone/>
            </a:pPr>
            <a:r>
              <a:rPr lang="zh-CN" altLang="en-US"/>
              <a:t>编辑母版文本样式</a:t>
            </a:r>
            <a:endParaRPr lang="zh-CN" altLang="en-US"/>
          </a:p>
          <a:p>
            <a:pPr marL="457200" lvl="1" indent="0">
              <a:lnSpc>
                <a:spcPct val="150000"/>
              </a:lnSpc>
              <a:buNone/>
            </a:pPr>
            <a:r>
              <a:rPr lang="zh-CN" altLang="en-US"/>
              <a:t>第二级</a:t>
            </a:r>
            <a:endParaRPr lang="zh-CN" altLang="en-US"/>
          </a:p>
          <a:p>
            <a:pPr lvl="2">
              <a:lnSpc>
                <a:spcPct val="150000"/>
              </a:lnSpc>
            </a:pPr>
            <a:r>
              <a:rPr lang="zh-CN" altLang="en-US"/>
              <a:t>第三级</a:t>
            </a:r>
            <a:endParaRPr lang="zh-CN" altLang="en-US"/>
          </a:p>
          <a:p>
            <a:pPr lvl="3">
              <a:lnSpc>
                <a:spcPct val="150000"/>
              </a:lnSpc>
            </a:pPr>
            <a:r>
              <a:rPr lang="zh-CN" altLang="en-US"/>
              <a:t>第四级</a:t>
            </a:r>
            <a:endParaRPr lang="zh-CN" altLang="en-US"/>
          </a:p>
          <a:p>
            <a:pPr lvl="4">
              <a:lnSpc>
                <a:spcPct val="150000"/>
              </a:lnSpc>
            </a:pPr>
            <a:r>
              <a:rPr lang="zh-CN" altLang="en-US"/>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B9779A0E-67B5-4E7F-AFFA-0D0E1F8F22A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25078CD-1FBB-4365-A82E-122A6312EA2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9779A0E-67B5-4E7F-AFFA-0D0E1F8F22A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25078CD-1FBB-4365-A82E-122A6312EA2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pic>
        <p:nvPicPr>
          <p:cNvPr id="11" name="图片 10"/>
          <p:cNvPicPr>
            <a:picLocks noChangeAspect="1"/>
          </p:cNvPicPr>
          <p:nvPr userDrawn="1"/>
        </p:nvPicPr>
        <p:blipFill rotWithShape="1">
          <a:blip r:embed="rId2">
            <a:extLst>
              <a:ext uri="{28A0092B-C50C-407E-A947-70E740481C1C}">
                <a14:useLocalDpi xmlns:a14="http://schemas.microsoft.com/office/drawing/2010/main" val="0"/>
              </a:ext>
            </a:extLst>
          </a:blip>
          <a:srcRect l="14845" r="11095"/>
          <a:stretch>
            <a:fillRect/>
          </a:stretch>
        </p:blipFill>
        <p:spPr>
          <a:xfrm>
            <a:off x="0" y="0"/>
            <a:ext cx="12192000" cy="6858000"/>
          </a:xfrm>
          <a:prstGeom prst="rect">
            <a:avLst/>
          </a:prstGeom>
        </p:spPr>
      </p:pic>
      <p:sp>
        <p:nvSpPr>
          <p:cNvPr id="2" name="日期占位符 1"/>
          <p:cNvSpPr>
            <a:spLocks noGrp="1"/>
          </p:cNvSpPr>
          <p:nvPr>
            <p:ph type="dt" sz="half" idx="10"/>
          </p:nvPr>
        </p:nvSpPr>
        <p:spPr/>
        <p:txBody>
          <a:bodyPr/>
          <a:lstStyle/>
          <a:p>
            <a:fld id="{B9779A0E-67B5-4E7F-AFFA-0D0E1F8F22A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25078CD-1FBB-4365-A82E-122A6312EA2D}" type="slidenum">
              <a:rPr lang="zh-CN" altLang="en-US" smtClean="0"/>
            </a:fld>
            <a:endParaRPr lang="zh-CN" altLang="en-US"/>
          </a:p>
        </p:txBody>
      </p:sp>
      <p:sp>
        <p:nvSpPr>
          <p:cNvPr id="5" name="矩形 4"/>
          <p:cNvSpPr/>
          <p:nvPr userDrawn="1"/>
        </p:nvSpPr>
        <p:spPr>
          <a:xfrm>
            <a:off x="0" y="1054100"/>
            <a:ext cx="12192000" cy="5803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0" y="193674"/>
            <a:ext cx="12192000" cy="723900"/>
          </a:xfrm>
          <a:prstGeom prst="rect">
            <a:avLst/>
          </a:prstGeom>
          <a:gradFill flip="none" rotWithShape="1">
            <a:gsLst>
              <a:gs pos="46000">
                <a:srgbClr val="FFFFFF"/>
              </a:gs>
              <a:gs pos="0">
                <a:schemeClr val="bg1"/>
              </a:gs>
              <a:gs pos="97000">
                <a:schemeClr val="bg1">
                  <a:alpha val="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userDrawn="1"/>
        </p:nvGrpSpPr>
        <p:grpSpPr>
          <a:xfrm>
            <a:off x="336550" y="314324"/>
            <a:ext cx="482600" cy="482600"/>
            <a:chOff x="336550" y="330200"/>
            <a:chExt cx="482600" cy="482600"/>
          </a:xfrm>
        </p:grpSpPr>
        <p:sp>
          <p:nvSpPr>
            <p:cNvPr id="8" name="椭圆 7"/>
            <p:cNvSpPr/>
            <p:nvPr userDrawn="1"/>
          </p:nvSpPr>
          <p:spPr>
            <a:xfrm>
              <a:off x="336550" y="330200"/>
              <a:ext cx="482600" cy="482600"/>
            </a:xfrm>
            <a:prstGeom prst="ellipse">
              <a:avLst/>
            </a:prstGeom>
            <a:gradFill>
              <a:gsLst>
                <a:gs pos="0">
                  <a:schemeClr val="accent1">
                    <a:alpha val="90000"/>
                  </a:schemeClr>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userDrawn="1"/>
          </p:nvSpPr>
          <p:spPr>
            <a:xfrm rot="19800000">
              <a:off x="459797" y="474355"/>
              <a:ext cx="164666" cy="162538"/>
            </a:xfrm>
            <a:custGeom>
              <a:avLst/>
              <a:gdLst>
                <a:gd name="connsiteX0" fmla="*/ 1652126 w 2217464"/>
                <a:gd name="connsiteY0" fmla="*/ 25569 h 2188813"/>
                <a:gd name="connsiteX1" fmla="*/ 1740885 w 2217464"/>
                <a:gd name="connsiteY1" fmla="*/ 141242 h 2188813"/>
                <a:gd name="connsiteX2" fmla="*/ 2210926 w 2217464"/>
                <a:gd name="connsiteY2" fmla="*/ 1895460 h 2188813"/>
                <a:gd name="connsiteX3" fmla="*/ 2215657 w 2217464"/>
                <a:gd name="connsiteY3" fmla="*/ 1970959 h 2188813"/>
                <a:gd name="connsiteX4" fmla="*/ 2193311 w 2217464"/>
                <a:gd name="connsiteY4" fmla="*/ 2035900 h 2188813"/>
                <a:gd name="connsiteX5" fmla="*/ 2193230 w 2217464"/>
                <a:gd name="connsiteY5" fmla="*/ 2036705 h 2188813"/>
                <a:gd name="connsiteX6" fmla="*/ 2006600 w 2217464"/>
                <a:gd name="connsiteY6" fmla="*/ 2188813 h 2188813"/>
                <a:gd name="connsiteX7" fmla="*/ 190500 w 2217464"/>
                <a:gd name="connsiteY7" fmla="*/ 2188813 h 2188813"/>
                <a:gd name="connsiteX8" fmla="*/ 0 w 2217464"/>
                <a:gd name="connsiteY8" fmla="*/ 1998313 h 2188813"/>
                <a:gd name="connsiteX9" fmla="*/ 190500 w 2217464"/>
                <a:gd name="connsiteY9" fmla="*/ 1807813 h 2188813"/>
                <a:gd name="connsiteX10" fmla="*/ 1793001 w 2217464"/>
                <a:gd name="connsiteY10" fmla="*/ 1807813 h 2188813"/>
                <a:gd name="connsiteX11" fmla="*/ 1372867 w 2217464"/>
                <a:gd name="connsiteY11" fmla="*/ 239852 h 2188813"/>
                <a:gd name="connsiteX12" fmla="*/ 1507571 w 2217464"/>
                <a:gd name="connsiteY12" fmla="*/ 6538 h 2188813"/>
                <a:gd name="connsiteX13" fmla="*/ 1652126 w 2217464"/>
                <a:gd name="connsiteY13" fmla="*/ 25569 h 218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17464" h="2188813">
                  <a:moveTo>
                    <a:pt x="1652126" y="25569"/>
                  </a:moveTo>
                  <a:cubicBezTo>
                    <a:pt x="1694347" y="49946"/>
                    <a:pt x="1727270" y="90429"/>
                    <a:pt x="1740885" y="141242"/>
                  </a:cubicBezTo>
                  <a:lnTo>
                    <a:pt x="2210926" y="1895460"/>
                  </a:lnTo>
                  <a:cubicBezTo>
                    <a:pt x="2217733" y="1920866"/>
                    <a:pt x="2219070" y="1946449"/>
                    <a:pt x="2215657" y="1970959"/>
                  </a:cubicBezTo>
                  <a:lnTo>
                    <a:pt x="2193311" y="2035900"/>
                  </a:lnTo>
                  <a:lnTo>
                    <a:pt x="2193230" y="2036705"/>
                  </a:lnTo>
                  <a:cubicBezTo>
                    <a:pt x="2175466" y="2123513"/>
                    <a:pt x="2098659" y="2188813"/>
                    <a:pt x="2006600" y="2188813"/>
                  </a:cubicBezTo>
                  <a:lnTo>
                    <a:pt x="190500" y="2188813"/>
                  </a:lnTo>
                  <a:cubicBezTo>
                    <a:pt x="85290" y="2188813"/>
                    <a:pt x="0" y="2103523"/>
                    <a:pt x="0" y="1998313"/>
                  </a:cubicBezTo>
                  <a:cubicBezTo>
                    <a:pt x="0" y="1893103"/>
                    <a:pt x="85290" y="1807813"/>
                    <a:pt x="190500" y="1807813"/>
                  </a:cubicBezTo>
                  <a:lnTo>
                    <a:pt x="1793001" y="1807813"/>
                  </a:lnTo>
                  <a:lnTo>
                    <a:pt x="1372867" y="239852"/>
                  </a:lnTo>
                  <a:cubicBezTo>
                    <a:pt x="1345636" y="138227"/>
                    <a:pt x="1405946" y="33768"/>
                    <a:pt x="1507571" y="6538"/>
                  </a:cubicBezTo>
                  <a:cubicBezTo>
                    <a:pt x="1558384" y="-7077"/>
                    <a:pt x="1609904" y="1193"/>
                    <a:pt x="1652126" y="25569"/>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标题 1"/>
          <p:cNvSpPr>
            <a:spLocks noGrp="1"/>
          </p:cNvSpPr>
          <p:nvPr>
            <p:ph type="title"/>
          </p:nvPr>
        </p:nvSpPr>
        <p:spPr>
          <a:xfrm>
            <a:off x="838200" y="294792"/>
            <a:ext cx="10515600" cy="572464"/>
          </a:xfrm>
        </p:spPr>
        <p:txBody>
          <a:bodyPr vert="horz" wrap="square" lIns="91440" tIns="45720" rIns="91440" bIns="45720" rtlCol="0" anchor="ctr">
            <a:spAutoFit/>
          </a:bodyPr>
          <a:lstStyle>
            <a:lvl1pPr>
              <a:defRPr lang="zh-CN" altLang="en-US" sz="2400" b="1">
                <a:gradFill flip="none" rotWithShape="1">
                  <a:gsLst>
                    <a:gs pos="0">
                      <a:schemeClr val="accent1">
                        <a:alpha val="90000"/>
                      </a:schemeClr>
                    </a:gs>
                    <a:gs pos="100000">
                      <a:schemeClr val="accent2"/>
                    </a:gs>
                  </a:gsLst>
                  <a:lin ang="2700000" scaled="1"/>
                  <a:tileRect/>
                </a:gradFill>
                <a:effectLst>
                  <a:outerShdw blurRad="38100" dist="38100" dir="2700000" algn="tl">
                    <a:srgbClr val="000000">
                      <a:alpha val="11000"/>
                    </a:srgbClr>
                  </a:outerShdw>
                </a:effectLst>
                <a:latin typeface="+mn-lt"/>
                <a:ea typeface="+mn-ea"/>
                <a:cs typeface="+mn-ea"/>
              </a:defRPr>
            </a:lvl1pPr>
          </a:lstStyle>
          <a:p>
            <a:pPr marL="0" lvl="0">
              <a:lnSpc>
                <a:spcPct val="130000"/>
              </a:lnSpc>
            </a:pPr>
            <a:r>
              <a:rPr lang="zh-CN" altLang="en-US"/>
              <a:t>单击此处编辑母版标题样式</a:t>
            </a: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B9779A0E-67B5-4E7F-AFFA-0D0E1F8F22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25078CD-1FBB-4365-A82E-122A6312EA2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B9779A0E-67B5-4E7F-AFFA-0D0E1F8F22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25078CD-1FBB-4365-A82E-122A6312EA2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9779A0E-67B5-4E7F-AFFA-0D0E1F8F22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25078CD-1FBB-4365-A82E-122A6312EA2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9779A0E-67B5-4E7F-AFFA-0D0E1F8F22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25078CD-1FBB-4365-A82E-122A6312EA2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779A0E-67B5-4E7F-AFFA-0D0E1F8F22A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5078CD-1FBB-4365-A82E-122A6312EA2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chart" Target="../charts/char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chart" Target="../charts/char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lstStyle/>
          <a:p>
            <a:r>
              <a:rPr lang="zh-CN" altLang="en-US" dirty="0"/>
              <a:t>科技改变生活产品发布会模板</a:t>
            </a:r>
            <a:endParaRPr lang="zh-CN" altLang="en-US" dirty="0"/>
          </a:p>
        </p:txBody>
      </p:sp>
      <p:sp>
        <p:nvSpPr>
          <p:cNvPr id="5" name="副标题 4"/>
          <p:cNvSpPr>
            <a:spLocks noGrp="1"/>
          </p:cNvSpPr>
          <p:nvPr>
            <p:ph type="subTitle" idx="1"/>
          </p:nvPr>
        </p:nvSpPr>
        <p:spPr>
          <a:xfrm>
            <a:off x="22425" y="3189153"/>
            <a:ext cx="12147151" cy="341632"/>
          </a:xfrm>
        </p:spPr>
        <p:txBody>
          <a:bodyPr/>
          <a:lstStyle/>
          <a:p>
            <a:pPr marL="0" indent="0">
              <a:buNone/>
            </a:pPr>
            <a:r>
              <a:rPr lang="zh-CN" altLang="en-US" dirty="0"/>
              <a:t>最新</a:t>
            </a:r>
            <a:r>
              <a:rPr lang="en-US" altLang="zh-CN" dirty="0"/>
              <a:t>PPT</a:t>
            </a:r>
            <a:r>
              <a:rPr lang="zh-CN" altLang="en-US" dirty="0"/>
              <a:t>模板</a:t>
            </a:r>
            <a:r>
              <a:rPr lang="en-US" altLang="zh-CN" dirty="0"/>
              <a:t>-</a:t>
            </a:r>
            <a:r>
              <a:rPr lang="zh-CN" altLang="en-US" dirty="0"/>
              <a:t>合适多种演示场所</a:t>
            </a:r>
            <a:r>
              <a:rPr lang="en-US" altLang="zh-CN" dirty="0"/>
              <a:t>-</a:t>
            </a:r>
            <a:r>
              <a:rPr lang="zh-CN" altLang="en-US" dirty="0"/>
              <a:t>请放心购买</a:t>
            </a:r>
            <a:endParaRPr lang="zh-CN" altLang="en-US" dirty="0"/>
          </a:p>
        </p:txBody>
      </p:sp>
      <p:sp>
        <p:nvSpPr>
          <p:cNvPr id="20" name="文本占位符 2"/>
          <p:cNvSpPr txBox="1"/>
          <p:nvPr/>
        </p:nvSpPr>
        <p:spPr>
          <a:xfrm>
            <a:off x="1676400" y="2472409"/>
            <a:ext cx="8839200" cy="424732"/>
          </a:xfrm>
          <a:prstGeom prst="rect">
            <a:avLst/>
          </a:prstGeom>
          <a:noFill/>
        </p:spPr>
        <p:txBody>
          <a:bodyPr vert="horz" wrap="square" lIns="91440" tIns="45720" rIns="91440" bIns="45720" rtlCol="0" anchor="ctr">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1800" b="1" i="0"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0" dirty="0">
                <a:effectLst/>
                <a:sym typeface="+mn-lt"/>
              </a:rPr>
              <a:t>Magic rain studio sales template, a more beautiful template please magic </a:t>
            </a:r>
            <a:r>
              <a:rPr lang="en-US" sz="1200" b="0" dirty="0" err="1">
                <a:effectLst/>
                <a:sym typeface="+mn-lt"/>
              </a:rPr>
              <a:t>rainMagic</a:t>
            </a:r>
            <a:r>
              <a:rPr lang="en-US" sz="1200" b="0" dirty="0">
                <a:effectLst/>
                <a:sym typeface="+mn-lt"/>
              </a:rPr>
              <a:t> rain studio sales template, a </a:t>
            </a:r>
            <a:r>
              <a:rPr lang="en-US" sz="1200" b="0" dirty="0" err="1">
                <a:effectLst/>
                <a:sym typeface="+mn-lt"/>
              </a:rPr>
              <a:t>moreMagic</a:t>
            </a:r>
            <a:r>
              <a:rPr lang="en-US" sz="1200" b="0" dirty="0">
                <a:effectLst/>
                <a:sym typeface="+mn-lt"/>
              </a:rPr>
              <a:t> rain studio sales template, a more beautiful template please magic </a:t>
            </a:r>
            <a:r>
              <a:rPr lang="en-US" sz="1200" b="0" dirty="0" err="1">
                <a:effectLst/>
                <a:sym typeface="+mn-lt"/>
              </a:rPr>
              <a:t>rainMagic</a:t>
            </a:r>
            <a:r>
              <a:rPr lang="en-US" sz="1200" b="0" dirty="0">
                <a:effectLst/>
                <a:sym typeface="+mn-lt"/>
              </a:rPr>
              <a:t> rain studio sales</a:t>
            </a:r>
            <a:endParaRPr lang="en-US" sz="1200" b="0" dirty="0">
              <a:effectLst/>
              <a:sym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l="31702" r="35265" b="55991"/>
          <a:stretch>
            <a:fillRect/>
          </a:stretch>
        </p:blipFill>
        <p:spPr>
          <a:xfrm>
            <a:off x="-165100" y="0"/>
            <a:ext cx="12357100" cy="6858000"/>
          </a:xfrm>
          <a:prstGeom prst="rect">
            <a:avLst/>
          </a:prstGeom>
        </p:spPr>
      </p:pic>
      <p:sp>
        <p:nvSpPr>
          <p:cNvPr id="15" name="椭圆 14"/>
          <p:cNvSpPr/>
          <p:nvPr/>
        </p:nvSpPr>
        <p:spPr>
          <a:xfrm>
            <a:off x="-6203897" y="-1179512"/>
            <a:ext cx="9217023" cy="9217024"/>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椭圆 15"/>
          <p:cNvSpPr/>
          <p:nvPr/>
        </p:nvSpPr>
        <p:spPr>
          <a:xfrm>
            <a:off x="2782838" y="-4042582"/>
            <a:ext cx="14943162" cy="14943164"/>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493788" y="2076450"/>
            <a:ext cx="2705100" cy="2705100"/>
            <a:chOff x="289237" y="657537"/>
            <a:chExt cx="4031627" cy="4031627"/>
          </a:xfrm>
          <a:effectLst>
            <a:outerShdw blurRad="381000" dist="152400" dir="8100000" algn="tr" rotWithShape="0">
              <a:prstClr val="black">
                <a:alpha val="70000"/>
              </a:prstClr>
            </a:outerShdw>
          </a:effectLst>
        </p:grpSpPr>
        <p:sp>
          <p:nvSpPr>
            <p:cNvPr id="22" name="同心圆 21"/>
            <p:cNvSpPr/>
            <p:nvPr/>
          </p:nvSpPr>
          <p:spPr>
            <a:xfrm>
              <a:off x="304800" y="673100"/>
              <a:ext cx="4000500" cy="4000500"/>
            </a:xfrm>
            <a:prstGeom prst="donut">
              <a:avLst>
                <a:gd name="adj" fmla="val 4879"/>
              </a:avLst>
            </a:prstGeom>
            <a:gradFill>
              <a:gsLst>
                <a:gs pos="100000">
                  <a:srgbClr val="DEDEDE"/>
                </a:gs>
                <a:gs pos="0">
                  <a:schemeClr val="bg1"/>
                </a:gs>
              </a:gsLst>
              <a:lin ang="2700000" scaled="1"/>
            </a:gradFill>
            <a:ln>
              <a:noFill/>
            </a:ln>
            <a:effectLst>
              <a:outerShdw blurRad="431800" dist="215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0">
                <a:solidFill>
                  <a:prstClr val="white"/>
                </a:solidFill>
              </a:endParaRPr>
            </a:p>
          </p:txBody>
        </p:sp>
        <p:sp>
          <p:nvSpPr>
            <p:cNvPr id="23" name="椭圆 22"/>
            <p:cNvSpPr/>
            <p:nvPr/>
          </p:nvSpPr>
          <p:spPr>
            <a:xfrm>
              <a:off x="289237" y="657537"/>
              <a:ext cx="4031627" cy="4031627"/>
            </a:xfrm>
            <a:prstGeom prst="ellipse">
              <a:avLst/>
            </a:prstGeom>
            <a:gradFill>
              <a:gsLst>
                <a:gs pos="100000">
                  <a:srgbClr val="DEDEDE"/>
                </a:gs>
                <a:gs pos="0">
                  <a:schemeClr val="bg1"/>
                </a:gs>
              </a:gsLst>
              <a:lin ang="2700000" scaled="1"/>
            </a:gradFill>
            <a:ln>
              <a:noFill/>
            </a:ln>
            <a:effectLst>
              <a:outerShdw blurRad="431800" dist="215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0">
                <a:solidFill>
                  <a:prstClr val="white"/>
                </a:solidFill>
              </a:endParaRPr>
            </a:p>
          </p:txBody>
        </p:sp>
      </p:grpSp>
      <p:grpSp>
        <p:nvGrpSpPr>
          <p:cNvPr id="19" name="组合 18"/>
          <p:cNvGrpSpPr/>
          <p:nvPr/>
        </p:nvGrpSpPr>
        <p:grpSpPr>
          <a:xfrm>
            <a:off x="1651652" y="2779369"/>
            <a:ext cx="2389372" cy="1157461"/>
            <a:chOff x="13440022" y="2486981"/>
            <a:chExt cx="2389372" cy="1157461"/>
          </a:xfrm>
          <a:noFill/>
        </p:grpSpPr>
        <p:sp>
          <p:nvSpPr>
            <p:cNvPr id="20" name="文本框 19"/>
            <p:cNvSpPr txBox="1"/>
            <p:nvPr/>
          </p:nvSpPr>
          <p:spPr>
            <a:xfrm>
              <a:off x="14124405" y="2486981"/>
              <a:ext cx="1005403" cy="584775"/>
            </a:xfrm>
            <a:prstGeom prst="rect">
              <a:avLst/>
            </a:prstGeom>
            <a:grpFill/>
          </p:spPr>
          <p:txBody>
            <a:bodyPr wrap="none" rtlCol="0">
              <a:spAutoFit/>
            </a:bodyPr>
            <a:lstStyle/>
            <a:p>
              <a:r>
                <a:rPr lang="zh-CN" altLang="en-US" sz="3200" dirty="0">
                  <a:gradFill>
                    <a:gsLst>
                      <a:gs pos="100000">
                        <a:schemeClr val="accent2">
                          <a:lumMod val="50000"/>
                        </a:schemeClr>
                      </a:gs>
                      <a:gs pos="0">
                        <a:schemeClr val="accent1"/>
                      </a:gs>
                    </a:gsLst>
                    <a:lin ang="2700000" scaled="1"/>
                  </a:gradFill>
                  <a:latin typeface="+mn-ea"/>
                </a:rPr>
                <a:t>目录</a:t>
              </a:r>
              <a:endParaRPr lang="zh-CN" altLang="en-US" sz="3200" dirty="0">
                <a:gradFill>
                  <a:gsLst>
                    <a:gs pos="100000">
                      <a:schemeClr val="accent2">
                        <a:lumMod val="50000"/>
                      </a:schemeClr>
                    </a:gs>
                    <a:gs pos="0">
                      <a:schemeClr val="accent1"/>
                    </a:gs>
                  </a:gsLst>
                  <a:lin ang="2700000" scaled="1"/>
                </a:gradFill>
                <a:latin typeface="+mn-ea"/>
              </a:endParaRPr>
            </a:p>
          </p:txBody>
        </p:sp>
        <p:sp>
          <p:nvSpPr>
            <p:cNvPr id="21" name="文本框 20"/>
            <p:cNvSpPr txBox="1"/>
            <p:nvPr/>
          </p:nvSpPr>
          <p:spPr>
            <a:xfrm>
              <a:off x="13440022" y="3059667"/>
              <a:ext cx="2389372" cy="584775"/>
            </a:xfrm>
            <a:prstGeom prst="rect">
              <a:avLst/>
            </a:prstGeom>
            <a:grpFill/>
          </p:spPr>
          <p:txBody>
            <a:bodyPr wrap="none" rtlCol="0">
              <a:spAutoFit/>
            </a:bodyPr>
            <a:lstStyle/>
            <a:p>
              <a:r>
                <a:rPr lang="en-US" altLang="zh-CN" sz="3200" dirty="0">
                  <a:gradFill>
                    <a:gsLst>
                      <a:gs pos="100000">
                        <a:schemeClr val="accent2">
                          <a:lumMod val="50000"/>
                        </a:schemeClr>
                      </a:gs>
                      <a:gs pos="0">
                        <a:schemeClr val="accent1"/>
                      </a:gs>
                    </a:gsLst>
                    <a:lin ang="2700000" scaled="1"/>
                  </a:gradFill>
                  <a:latin typeface="+mn-ea"/>
                </a:rPr>
                <a:t>CONTENTS</a:t>
              </a:r>
              <a:endParaRPr lang="zh-CN" altLang="en-US" sz="3200" dirty="0">
                <a:gradFill>
                  <a:gsLst>
                    <a:gs pos="100000">
                      <a:schemeClr val="accent2">
                        <a:lumMod val="50000"/>
                      </a:schemeClr>
                    </a:gs>
                    <a:gs pos="0">
                      <a:schemeClr val="accent1"/>
                    </a:gs>
                  </a:gsLst>
                  <a:lin ang="2700000" scaled="1"/>
                </a:gradFill>
                <a:latin typeface="+mn-ea"/>
              </a:endParaRPr>
            </a:p>
          </p:txBody>
        </p:sp>
      </p:grpSp>
      <p:sp>
        <p:nvSpPr>
          <p:cNvPr id="24" name="椭圆 23"/>
          <p:cNvSpPr/>
          <p:nvPr/>
        </p:nvSpPr>
        <p:spPr>
          <a:xfrm>
            <a:off x="6383238" y="996724"/>
            <a:ext cx="473316" cy="473316"/>
          </a:xfrm>
          <a:prstGeom prst="ellipse">
            <a:avLst/>
          </a:prstGeom>
          <a:gradFill>
            <a:gsLst>
              <a:gs pos="100000">
                <a:srgbClr val="DEDEDE"/>
              </a:gs>
              <a:gs pos="0">
                <a:schemeClr val="bg1"/>
              </a:gs>
            </a:gsLst>
            <a:lin ang="2700000" scaled="1"/>
          </a:gradFill>
          <a:ln>
            <a:noFill/>
          </a:ln>
          <a:effectLst>
            <a:outerShdw blurRad="431800" dist="215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0">
              <a:solidFill>
                <a:prstClr val="white"/>
              </a:solidFill>
            </a:endParaRPr>
          </a:p>
        </p:txBody>
      </p:sp>
      <p:sp>
        <p:nvSpPr>
          <p:cNvPr id="26" name="文本框 25"/>
          <p:cNvSpPr txBox="1"/>
          <p:nvPr/>
        </p:nvSpPr>
        <p:spPr>
          <a:xfrm>
            <a:off x="6963668" y="874815"/>
            <a:ext cx="2236510" cy="400110"/>
          </a:xfrm>
          <a:prstGeom prst="rect">
            <a:avLst/>
          </a:prstGeom>
          <a:noFill/>
        </p:spPr>
        <p:txBody>
          <a:bodyPr wrap="none" rtlCol="0">
            <a:spAutoFit/>
          </a:bodyPr>
          <a:lstStyle/>
          <a:p>
            <a:r>
              <a:rPr lang="zh-CN" altLang="en-US" sz="2000" dirty="0">
                <a:solidFill>
                  <a:schemeClr val="bg1"/>
                </a:solidFill>
              </a:rPr>
              <a:t>点击添加文章标题</a:t>
            </a:r>
            <a:endParaRPr lang="zh-CN" altLang="en-US" sz="2000" dirty="0">
              <a:solidFill>
                <a:schemeClr val="bg1"/>
              </a:solidFill>
            </a:endParaRPr>
          </a:p>
        </p:txBody>
      </p:sp>
      <p:sp>
        <p:nvSpPr>
          <p:cNvPr id="27" name="矩形 26"/>
          <p:cNvSpPr/>
          <p:nvPr/>
        </p:nvSpPr>
        <p:spPr>
          <a:xfrm>
            <a:off x="6963668" y="1260743"/>
            <a:ext cx="4131991" cy="400110"/>
          </a:xfrm>
          <a:prstGeom prst="rect">
            <a:avLst/>
          </a:prstGeom>
        </p:spPr>
        <p:txBody>
          <a:bodyPr wrap="square" anchor="ctr">
            <a:spAutoFit/>
          </a:bodyPr>
          <a:lstStyle/>
          <a:p>
            <a:pPr lvl="0" fontAlgn="base">
              <a:spcBef>
                <a:spcPct val="0"/>
              </a:spcBef>
              <a:spcAft>
                <a:spcPct val="0"/>
              </a:spcAft>
            </a:pPr>
            <a:r>
              <a:rPr lang="en-US" altLang="zh-CN" sz="1000" dirty="0">
                <a:solidFill>
                  <a:schemeClr val="bg1"/>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endParaRPr lang="en-US" altLang="zh-CN" sz="1000" dirty="0">
              <a:solidFill>
                <a:schemeClr val="bg1"/>
              </a:solidFill>
              <a:latin typeface="Century Gothic" panose="020B0502020202020204" pitchFamily="34" charset="0"/>
              <a:ea typeface="Segoe UI" panose="020B0502040204020203" pitchFamily="34" charset="0"/>
              <a:cs typeface="Segoe UI" panose="020B0502040204020203" pitchFamily="34" charset="0"/>
              <a:sym typeface="Lato Regular" charset="0"/>
            </a:endParaRPr>
          </a:p>
        </p:txBody>
      </p:sp>
      <p:sp>
        <p:nvSpPr>
          <p:cNvPr id="28" name="椭圆 27"/>
          <p:cNvSpPr/>
          <p:nvPr/>
        </p:nvSpPr>
        <p:spPr>
          <a:xfrm>
            <a:off x="6383238" y="2460470"/>
            <a:ext cx="473316" cy="473316"/>
          </a:xfrm>
          <a:prstGeom prst="ellipse">
            <a:avLst/>
          </a:prstGeom>
          <a:gradFill>
            <a:gsLst>
              <a:gs pos="100000">
                <a:srgbClr val="DEDEDE"/>
              </a:gs>
              <a:gs pos="0">
                <a:schemeClr val="bg1"/>
              </a:gs>
            </a:gsLst>
            <a:lin ang="2700000" scaled="1"/>
          </a:gradFill>
          <a:ln>
            <a:noFill/>
          </a:ln>
          <a:effectLst>
            <a:outerShdw blurRad="431800" dist="215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0">
              <a:solidFill>
                <a:prstClr val="white"/>
              </a:solidFill>
            </a:endParaRPr>
          </a:p>
        </p:txBody>
      </p:sp>
      <p:sp>
        <p:nvSpPr>
          <p:cNvPr id="30" name="文本框 29"/>
          <p:cNvSpPr txBox="1"/>
          <p:nvPr/>
        </p:nvSpPr>
        <p:spPr>
          <a:xfrm>
            <a:off x="6963668" y="2338561"/>
            <a:ext cx="2236510" cy="400110"/>
          </a:xfrm>
          <a:prstGeom prst="rect">
            <a:avLst/>
          </a:prstGeom>
          <a:noFill/>
        </p:spPr>
        <p:txBody>
          <a:bodyPr wrap="none" rtlCol="0">
            <a:spAutoFit/>
          </a:bodyPr>
          <a:lstStyle/>
          <a:p>
            <a:r>
              <a:rPr lang="zh-CN" altLang="en-US" sz="2000" dirty="0">
                <a:solidFill>
                  <a:schemeClr val="bg1"/>
                </a:solidFill>
              </a:rPr>
              <a:t>点击添加文章标题</a:t>
            </a:r>
            <a:endParaRPr lang="zh-CN" altLang="en-US" sz="2000" dirty="0">
              <a:solidFill>
                <a:schemeClr val="bg1"/>
              </a:solidFill>
            </a:endParaRPr>
          </a:p>
        </p:txBody>
      </p:sp>
      <p:sp>
        <p:nvSpPr>
          <p:cNvPr id="31" name="矩形 30"/>
          <p:cNvSpPr/>
          <p:nvPr/>
        </p:nvSpPr>
        <p:spPr>
          <a:xfrm>
            <a:off x="6963668" y="2724489"/>
            <a:ext cx="4131991" cy="400110"/>
          </a:xfrm>
          <a:prstGeom prst="rect">
            <a:avLst/>
          </a:prstGeom>
        </p:spPr>
        <p:txBody>
          <a:bodyPr wrap="square" anchor="ctr">
            <a:spAutoFit/>
          </a:bodyPr>
          <a:lstStyle/>
          <a:p>
            <a:pPr lvl="0" fontAlgn="base">
              <a:spcBef>
                <a:spcPct val="0"/>
              </a:spcBef>
              <a:spcAft>
                <a:spcPct val="0"/>
              </a:spcAft>
            </a:pPr>
            <a:r>
              <a:rPr lang="en-US" altLang="zh-CN" sz="1000" dirty="0">
                <a:solidFill>
                  <a:schemeClr val="bg1"/>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endParaRPr lang="en-US" altLang="zh-CN" sz="1000" dirty="0">
              <a:solidFill>
                <a:schemeClr val="bg1"/>
              </a:solidFill>
              <a:latin typeface="Century Gothic" panose="020B0502020202020204" pitchFamily="34" charset="0"/>
              <a:ea typeface="Segoe UI" panose="020B0502040204020203" pitchFamily="34" charset="0"/>
              <a:cs typeface="Segoe UI" panose="020B0502040204020203" pitchFamily="34" charset="0"/>
              <a:sym typeface="Lato Regular" charset="0"/>
            </a:endParaRPr>
          </a:p>
        </p:txBody>
      </p:sp>
      <p:sp>
        <p:nvSpPr>
          <p:cNvPr id="32" name="椭圆 31"/>
          <p:cNvSpPr/>
          <p:nvPr/>
        </p:nvSpPr>
        <p:spPr>
          <a:xfrm>
            <a:off x="6383238" y="3924216"/>
            <a:ext cx="473316" cy="473316"/>
          </a:xfrm>
          <a:prstGeom prst="ellipse">
            <a:avLst/>
          </a:prstGeom>
          <a:gradFill>
            <a:gsLst>
              <a:gs pos="100000">
                <a:srgbClr val="DEDEDE"/>
              </a:gs>
              <a:gs pos="0">
                <a:schemeClr val="bg1"/>
              </a:gs>
            </a:gsLst>
            <a:lin ang="2700000" scaled="1"/>
          </a:gradFill>
          <a:ln>
            <a:noFill/>
          </a:ln>
          <a:effectLst>
            <a:outerShdw blurRad="431800" dist="215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0">
              <a:solidFill>
                <a:prstClr val="white"/>
              </a:solidFill>
            </a:endParaRPr>
          </a:p>
        </p:txBody>
      </p:sp>
      <p:sp>
        <p:nvSpPr>
          <p:cNvPr id="34" name="文本框 33"/>
          <p:cNvSpPr txBox="1"/>
          <p:nvPr/>
        </p:nvSpPr>
        <p:spPr>
          <a:xfrm>
            <a:off x="6963668" y="3802307"/>
            <a:ext cx="2236510" cy="400110"/>
          </a:xfrm>
          <a:prstGeom prst="rect">
            <a:avLst/>
          </a:prstGeom>
          <a:noFill/>
        </p:spPr>
        <p:txBody>
          <a:bodyPr wrap="none" rtlCol="0">
            <a:spAutoFit/>
          </a:bodyPr>
          <a:lstStyle/>
          <a:p>
            <a:r>
              <a:rPr lang="zh-CN" altLang="en-US" sz="2000" dirty="0">
                <a:solidFill>
                  <a:schemeClr val="bg1"/>
                </a:solidFill>
              </a:rPr>
              <a:t>点击添加文章标题</a:t>
            </a:r>
            <a:endParaRPr lang="zh-CN" altLang="en-US" sz="2000" dirty="0">
              <a:solidFill>
                <a:schemeClr val="bg1"/>
              </a:solidFill>
            </a:endParaRPr>
          </a:p>
        </p:txBody>
      </p:sp>
      <p:sp>
        <p:nvSpPr>
          <p:cNvPr id="35" name="矩形 34"/>
          <p:cNvSpPr/>
          <p:nvPr/>
        </p:nvSpPr>
        <p:spPr>
          <a:xfrm>
            <a:off x="6963668" y="4188235"/>
            <a:ext cx="4131991" cy="400110"/>
          </a:xfrm>
          <a:prstGeom prst="rect">
            <a:avLst/>
          </a:prstGeom>
        </p:spPr>
        <p:txBody>
          <a:bodyPr wrap="square" anchor="ctr">
            <a:spAutoFit/>
          </a:bodyPr>
          <a:lstStyle/>
          <a:p>
            <a:pPr lvl="0" fontAlgn="base">
              <a:spcBef>
                <a:spcPct val="0"/>
              </a:spcBef>
              <a:spcAft>
                <a:spcPct val="0"/>
              </a:spcAft>
            </a:pPr>
            <a:r>
              <a:rPr lang="en-US" altLang="zh-CN" sz="1000" dirty="0">
                <a:solidFill>
                  <a:schemeClr val="bg1"/>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endParaRPr lang="en-US" altLang="zh-CN" sz="1000" dirty="0">
              <a:solidFill>
                <a:schemeClr val="bg1"/>
              </a:solidFill>
              <a:latin typeface="Century Gothic" panose="020B0502020202020204" pitchFamily="34" charset="0"/>
              <a:ea typeface="Segoe UI" panose="020B0502040204020203" pitchFamily="34" charset="0"/>
              <a:cs typeface="Segoe UI" panose="020B0502040204020203" pitchFamily="34" charset="0"/>
              <a:sym typeface="Lato Regular" charset="0"/>
            </a:endParaRPr>
          </a:p>
        </p:txBody>
      </p:sp>
      <p:sp>
        <p:nvSpPr>
          <p:cNvPr id="36" name="椭圆 35"/>
          <p:cNvSpPr/>
          <p:nvPr/>
        </p:nvSpPr>
        <p:spPr>
          <a:xfrm>
            <a:off x="6383238" y="5387961"/>
            <a:ext cx="473316" cy="473316"/>
          </a:xfrm>
          <a:prstGeom prst="ellipse">
            <a:avLst/>
          </a:prstGeom>
          <a:gradFill>
            <a:gsLst>
              <a:gs pos="100000">
                <a:srgbClr val="DEDEDE"/>
              </a:gs>
              <a:gs pos="0">
                <a:schemeClr val="bg1"/>
              </a:gs>
            </a:gsLst>
            <a:lin ang="2700000" scaled="1"/>
          </a:gradFill>
          <a:ln>
            <a:noFill/>
          </a:ln>
          <a:effectLst>
            <a:outerShdw blurRad="431800" dist="215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0">
              <a:solidFill>
                <a:prstClr val="white"/>
              </a:solidFill>
            </a:endParaRPr>
          </a:p>
        </p:txBody>
      </p:sp>
      <p:sp>
        <p:nvSpPr>
          <p:cNvPr id="38" name="文本框 37"/>
          <p:cNvSpPr txBox="1"/>
          <p:nvPr/>
        </p:nvSpPr>
        <p:spPr>
          <a:xfrm>
            <a:off x="6963668" y="5266052"/>
            <a:ext cx="2236510" cy="400110"/>
          </a:xfrm>
          <a:prstGeom prst="rect">
            <a:avLst/>
          </a:prstGeom>
          <a:noFill/>
        </p:spPr>
        <p:txBody>
          <a:bodyPr wrap="none" rtlCol="0">
            <a:spAutoFit/>
          </a:bodyPr>
          <a:lstStyle/>
          <a:p>
            <a:r>
              <a:rPr lang="zh-CN" altLang="en-US" sz="2000" dirty="0">
                <a:solidFill>
                  <a:schemeClr val="bg1"/>
                </a:solidFill>
              </a:rPr>
              <a:t>点击添加文章标题</a:t>
            </a:r>
            <a:endParaRPr lang="zh-CN" altLang="en-US" sz="2000" dirty="0">
              <a:solidFill>
                <a:schemeClr val="bg1"/>
              </a:solidFill>
            </a:endParaRPr>
          </a:p>
        </p:txBody>
      </p:sp>
      <p:sp>
        <p:nvSpPr>
          <p:cNvPr id="39" name="矩形 38"/>
          <p:cNvSpPr/>
          <p:nvPr/>
        </p:nvSpPr>
        <p:spPr>
          <a:xfrm>
            <a:off x="6963668" y="5651980"/>
            <a:ext cx="4131991" cy="400110"/>
          </a:xfrm>
          <a:prstGeom prst="rect">
            <a:avLst/>
          </a:prstGeom>
        </p:spPr>
        <p:txBody>
          <a:bodyPr wrap="square" anchor="ctr">
            <a:spAutoFit/>
          </a:bodyPr>
          <a:lstStyle/>
          <a:p>
            <a:pPr lvl="0" fontAlgn="base">
              <a:spcBef>
                <a:spcPct val="0"/>
              </a:spcBef>
              <a:spcAft>
                <a:spcPct val="0"/>
              </a:spcAft>
            </a:pPr>
            <a:r>
              <a:rPr lang="en-US" altLang="zh-CN" sz="1000" dirty="0">
                <a:solidFill>
                  <a:schemeClr val="bg1"/>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endParaRPr lang="en-US" altLang="zh-CN" sz="1000" dirty="0">
              <a:solidFill>
                <a:schemeClr val="bg1"/>
              </a:solidFill>
              <a:latin typeface="Century Gothic" panose="020B0502020202020204" pitchFamily="34" charset="0"/>
              <a:ea typeface="Segoe UI" panose="020B0502040204020203" pitchFamily="34" charset="0"/>
              <a:cs typeface="Segoe UI" panose="020B0502040204020203" pitchFamily="34" charset="0"/>
              <a:sym typeface="Lato Regular"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3"/>
          </p:nvPr>
        </p:nvSpPr>
        <p:spPr/>
        <p:txBody>
          <a:bodyPr/>
          <a:lstStyle/>
          <a:p>
            <a:pPr marL="0" indent="0">
              <a:buNone/>
            </a:pPr>
            <a:r>
              <a:rPr lang="en-US" altLang="zh-CN" dirty="0"/>
              <a:t>01</a:t>
            </a:r>
            <a:endParaRPr lang="zh-CN" altLang="en-US" dirty="0"/>
          </a:p>
        </p:txBody>
      </p:sp>
      <p:sp>
        <p:nvSpPr>
          <p:cNvPr id="2" name="标题 1"/>
          <p:cNvSpPr>
            <a:spLocks noGrp="1"/>
          </p:cNvSpPr>
          <p:nvPr>
            <p:ph type="title"/>
          </p:nvPr>
        </p:nvSpPr>
        <p:spPr/>
        <p:txBody>
          <a:bodyPr/>
          <a:lstStyle/>
          <a:p>
            <a:r>
              <a:rPr lang="zh-CN" altLang="en-US" dirty="0"/>
              <a:t>点击添加目录过渡页标题</a:t>
            </a:r>
            <a:endParaRPr lang="zh-CN" altLang="en-US" dirty="0"/>
          </a:p>
        </p:txBody>
      </p:sp>
      <p:sp>
        <p:nvSpPr>
          <p:cNvPr id="3" name="文本占位符 2"/>
          <p:cNvSpPr>
            <a:spLocks noGrp="1"/>
          </p:cNvSpPr>
          <p:nvPr>
            <p:ph type="body" idx="1"/>
          </p:nvPr>
        </p:nvSpPr>
        <p:spPr/>
        <p:txBody>
          <a:bodyPr/>
          <a:lstStyle/>
          <a:p>
            <a:pPr marL="0" indent="0">
              <a:buNone/>
            </a:pPr>
            <a:r>
              <a:rPr lang="zh-CN" altLang="en-US" dirty="0">
                <a:sym typeface="+mn-lt"/>
              </a:rPr>
              <a:t>Magic rain studio sales template, a more beautiful template please magic rainMagic rain studio sales template, a moreMagic rain studio sales template, a more beautiful template please magic rainMagic rain studio sales</a:t>
            </a:r>
            <a:endParaRPr lang="zh-CN" altLang="en-US" dirty="0">
              <a:sym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sp>
        <p:nvSpPr>
          <p:cNvPr id="55" name="Rectangle 6"/>
          <p:cNvSpPr>
            <a:spLocks noChangeArrowheads="1"/>
          </p:cNvSpPr>
          <p:nvPr/>
        </p:nvSpPr>
        <p:spPr bwMode="auto">
          <a:xfrm>
            <a:off x="1152525" y="1755676"/>
            <a:ext cx="4941888" cy="2006600"/>
          </a:xfrm>
          <a:prstGeom prst="rect">
            <a:avLst/>
          </a:prstGeom>
          <a:blipFill dpi="0" rotWithShape="1">
            <a:blip r:embed="rId1"/>
            <a:srcRect/>
            <a:tile tx="0" ty="0" sx="100000" sy="100000" flip="none" algn="tl"/>
          </a:blip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56" name="Rectangle 7"/>
          <p:cNvSpPr>
            <a:spLocks noChangeArrowheads="1"/>
          </p:cNvSpPr>
          <p:nvPr/>
        </p:nvSpPr>
        <p:spPr bwMode="auto">
          <a:xfrm>
            <a:off x="6094413" y="1755676"/>
            <a:ext cx="4941888" cy="2006600"/>
          </a:xfrm>
          <a:prstGeom prst="rect">
            <a:avLst/>
          </a:prstGeom>
          <a:blipFill dpi="0" rotWithShape="1">
            <a:blip r:embed="rId2"/>
            <a:srcRect/>
            <a:tile tx="0" ty="0" sx="100000" sy="100000" flip="none" algn="ctr"/>
          </a:blip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57" name="Rectangle 8"/>
          <p:cNvSpPr>
            <a:spLocks noChangeArrowheads="1"/>
          </p:cNvSpPr>
          <p:nvPr/>
        </p:nvSpPr>
        <p:spPr bwMode="auto">
          <a:xfrm>
            <a:off x="5256023" y="1755676"/>
            <a:ext cx="1828801" cy="2006600"/>
          </a:xfrm>
          <a:prstGeom prst="rect">
            <a:avLst/>
          </a:prstGeom>
          <a:solidFill>
            <a:schemeClr val="accent1"/>
          </a:solidFill>
          <a:ln>
            <a:noFill/>
          </a:ln>
        </p:spPr>
        <p:txBody>
          <a:bodyPr vert="horz" wrap="square" lIns="91440" tIns="45720" rIns="91440" bIns="45720" numCol="1" anchor="ctr" anchorCtr="0" compatLnSpc="1"/>
          <a:lstStyle/>
          <a:p>
            <a:pPr algn="ct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8" name="Oval 9"/>
          <p:cNvSpPr>
            <a:spLocks noChangeArrowheads="1"/>
          </p:cNvSpPr>
          <p:nvPr/>
        </p:nvSpPr>
        <p:spPr bwMode="auto">
          <a:xfrm>
            <a:off x="1219200" y="4164608"/>
            <a:ext cx="723900" cy="723900"/>
          </a:xfrm>
          <a:prstGeom prst="ellipse">
            <a:avLst/>
          </a:prstGeom>
          <a:solidFill>
            <a:schemeClr val="accent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59" name="Oval 10"/>
          <p:cNvSpPr>
            <a:spLocks noChangeArrowheads="1"/>
          </p:cNvSpPr>
          <p:nvPr/>
        </p:nvSpPr>
        <p:spPr bwMode="auto">
          <a:xfrm>
            <a:off x="6218238" y="4164608"/>
            <a:ext cx="719138" cy="723900"/>
          </a:xfrm>
          <a:prstGeom prst="ellipse">
            <a:avLst/>
          </a:prstGeom>
          <a:solidFill>
            <a:schemeClr val="accent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60" name="Oval 11"/>
          <p:cNvSpPr>
            <a:spLocks noChangeArrowheads="1"/>
          </p:cNvSpPr>
          <p:nvPr/>
        </p:nvSpPr>
        <p:spPr bwMode="auto">
          <a:xfrm>
            <a:off x="1219200" y="5334596"/>
            <a:ext cx="723900" cy="723900"/>
          </a:xfrm>
          <a:prstGeom prst="ellipse">
            <a:avLst/>
          </a:prstGeom>
          <a:solidFill>
            <a:schemeClr val="accent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61" name="Oval 12"/>
          <p:cNvSpPr>
            <a:spLocks noChangeArrowheads="1"/>
          </p:cNvSpPr>
          <p:nvPr/>
        </p:nvSpPr>
        <p:spPr bwMode="auto">
          <a:xfrm>
            <a:off x="6218238" y="5334596"/>
            <a:ext cx="719138" cy="723900"/>
          </a:xfrm>
          <a:prstGeom prst="ellipse">
            <a:avLst/>
          </a:prstGeom>
          <a:solidFill>
            <a:schemeClr val="accent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62" name="TextBox 42"/>
          <p:cNvSpPr txBox="1"/>
          <p:nvPr/>
        </p:nvSpPr>
        <p:spPr>
          <a:xfrm>
            <a:off x="2063692" y="4164608"/>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3" name="TextBox 43"/>
          <p:cNvSpPr txBox="1"/>
          <p:nvPr/>
        </p:nvSpPr>
        <p:spPr>
          <a:xfrm>
            <a:off x="2063692" y="4460039"/>
            <a:ext cx="3743482" cy="692497"/>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TextBox 44"/>
          <p:cNvSpPr txBox="1"/>
          <p:nvPr/>
        </p:nvSpPr>
        <p:spPr>
          <a:xfrm>
            <a:off x="2063692" y="5327611"/>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5" name="TextBox 45"/>
          <p:cNvSpPr txBox="1"/>
          <p:nvPr/>
        </p:nvSpPr>
        <p:spPr>
          <a:xfrm>
            <a:off x="2063692" y="5623042"/>
            <a:ext cx="3743482" cy="472950"/>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TextBox 46"/>
          <p:cNvSpPr txBox="1"/>
          <p:nvPr/>
        </p:nvSpPr>
        <p:spPr>
          <a:xfrm>
            <a:off x="7084824" y="4164608"/>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7" name="TextBox 47"/>
          <p:cNvSpPr txBox="1"/>
          <p:nvPr/>
        </p:nvSpPr>
        <p:spPr>
          <a:xfrm>
            <a:off x="7084824" y="4460039"/>
            <a:ext cx="3743482" cy="472950"/>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8" name="TextBox 48"/>
          <p:cNvSpPr txBox="1"/>
          <p:nvPr/>
        </p:nvSpPr>
        <p:spPr>
          <a:xfrm>
            <a:off x="7084824" y="5327611"/>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9" name="TextBox 49"/>
          <p:cNvSpPr txBox="1"/>
          <p:nvPr/>
        </p:nvSpPr>
        <p:spPr>
          <a:xfrm>
            <a:off x="7084824" y="5623042"/>
            <a:ext cx="3743482" cy="472950"/>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您的内容打在这里，或者通过复制您的文本后，在此框中选择粘贴，并选择只保留文字。通过通过复制您的文本。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0" name="Freeform 7"/>
          <p:cNvSpPr>
            <a:spLocks noEditPoints="1"/>
          </p:cNvSpPr>
          <p:nvPr/>
        </p:nvSpPr>
        <p:spPr bwMode="auto">
          <a:xfrm>
            <a:off x="1355969" y="5504019"/>
            <a:ext cx="450363" cy="385054"/>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71" name="Freeform 9"/>
          <p:cNvSpPr>
            <a:spLocks noEditPoints="1"/>
          </p:cNvSpPr>
          <p:nvPr/>
        </p:nvSpPr>
        <p:spPr bwMode="auto">
          <a:xfrm>
            <a:off x="6362150" y="4301377"/>
            <a:ext cx="431314" cy="450363"/>
          </a:xfrm>
          <a:custGeom>
            <a:avLst/>
            <a:gdLst>
              <a:gd name="T0" fmla="*/ 86 w 134"/>
              <a:gd name="T1" fmla="*/ 115 h 140"/>
              <a:gd name="T2" fmla="*/ 82 w 134"/>
              <a:gd name="T3" fmla="*/ 118 h 140"/>
              <a:gd name="T4" fmla="*/ 10 w 134"/>
              <a:gd name="T5" fmla="*/ 115 h 140"/>
              <a:gd name="T6" fmla="*/ 14 w 134"/>
              <a:gd name="T7" fmla="*/ 11 h 140"/>
              <a:gd name="T8" fmla="*/ 86 w 134"/>
              <a:gd name="T9" fmla="*/ 15 h 140"/>
              <a:gd name="T10" fmla="*/ 96 w 134"/>
              <a:gd name="T11" fmla="*/ 16 h 140"/>
              <a:gd name="T12" fmla="*/ 82 w 134"/>
              <a:gd name="T13" fmla="*/ 0 h 140"/>
              <a:gd name="T14" fmla="*/ 0 w 134"/>
              <a:gd name="T15" fmla="*/ 14 h 140"/>
              <a:gd name="T16" fmla="*/ 14 w 134"/>
              <a:gd name="T17" fmla="*/ 140 h 140"/>
              <a:gd name="T18" fmla="*/ 96 w 134"/>
              <a:gd name="T19" fmla="*/ 126 h 140"/>
              <a:gd name="T20" fmla="*/ 96 w 134"/>
              <a:gd name="T21" fmla="*/ 125 h 140"/>
              <a:gd name="T22" fmla="*/ 86 w 134"/>
              <a:gd name="T23" fmla="*/ 87 h 140"/>
              <a:gd name="T24" fmla="*/ 55 w 134"/>
              <a:gd name="T25" fmla="*/ 4 h 140"/>
              <a:gd name="T26" fmla="*/ 55 w 134"/>
              <a:gd name="T27" fmla="*/ 7 h 140"/>
              <a:gd name="T28" fmla="*/ 40 w 134"/>
              <a:gd name="T29" fmla="*/ 5 h 140"/>
              <a:gd name="T30" fmla="*/ 48 w 134"/>
              <a:gd name="T31" fmla="*/ 135 h 140"/>
              <a:gd name="T32" fmla="*/ 48 w 134"/>
              <a:gd name="T33" fmla="*/ 123 h 140"/>
              <a:gd name="T34" fmla="*/ 48 w 134"/>
              <a:gd name="T35" fmla="*/ 135 h 140"/>
              <a:gd name="T36" fmla="*/ 96 w 134"/>
              <a:gd name="T37" fmla="*/ 22 h 140"/>
              <a:gd name="T38" fmla="*/ 62 w 134"/>
              <a:gd name="T39" fmla="*/ 22 h 140"/>
              <a:gd name="T40" fmla="*/ 51 w 134"/>
              <a:gd name="T41" fmla="*/ 70 h 140"/>
              <a:gd name="T42" fmla="*/ 66 w 134"/>
              <a:gd name="T43" fmla="*/ 81 h 140"/>
              <a:gd name="T44" fmla="*/ 83 w 134"/>
              <a:gd name="T45" fmla="*/ 81 h 140"/>
              <a:gd name="T46" fmla="*/ 96 w 134"/>
              <a:gd name="T47" fmla="*/ 81 h 140"/>
              <a:gd name="T48" fmla="*/ 134 w 134"/>
              <a:gd name="T49" fmla="*/ 70 h 140"/>
              <a:gd name="T50" fmla="*/ 124 w 134"/>
              <a:gd name="T51" fmla="*/ 22 h 140"/>
              <a:gd name="T52" fmla="*/ 124 w 134"/>
              <a:gd name="T53" fmla="*/ 74 h 140"/>
              <a:gd name="T54" fmla="*/ 86 w 134"/>
              <a:gd name="T55" fmla="*/ 74 h 140"/>
              <a:gd name="T56" fmla="*/ 58 w 134"/>
              <a:gd name="T57" fmla="*/ 70 h 140"/>
              <a:gd name="T58" fmla="*/ 62 w 134"/>
              <a:gd name="T59" fmla="*/ 29 h 140"/>
              <a:gd name="T60" fmla="*/ 96 w 134"/>
              <a:gd name="T61" fmla="*/ 29 h 140"/>
              <a:gd name="T62" fmla="*/ 127 w 134"/>
              <a:gd name="T63" fmla="*/ 33 h 140"/>
              <a:gd name="T64" fmla="*/ 82 w 134"/>
              <a:gd name="T65" fmla="*/ 37 h 140"/>
              <a:gd name="T66" fmla="*/ 109 w 134"/>
              <a:gd name="T67" fmla="*/ 56 h 140"/>
              <a:gd name="T68" fmla="*/ 88 w 134"/>
              <a:gd name="T69" fmla="*/ 62 h 140"/>
              <a:gd name="T70" fmla="*/ 101 w 134"/>
              <a:gd name="T71" fmla="*/ 64 h 140"/>
              <a:gd name="T72" fmla="*/ 109 w 134"/>
              <a:gd name="T73" fmla="*/ 65 h 140"/>
              <a:gd name="T74" fmla="*/ 102 w 134"/>
              <a:gd name="T75" fmla="*/ 66 h 140"/>
              <a:gd name="T76" fmla="*/ 86 w 134"/>
              <a:gd name="T77" fmla="*/ 69 h 140"/>
              <a:gd name="T78" fmla="*/ 86 w 134"/>
              <a:gd name="T79" fmla="*/ 61 h 140"/>
              <a:gd name="T80" fmla="*/ 87 w 134"/>
              <a:gd name="T81" fmla="*/ 57 h 140"/>
              <a:gd name="T82" fmla="*/ 81 w 134"/>
              <a:gd name="T83" fmla="*/ 39 h 140"/>
              <a:gd name="T84" fmla="*/ 78 w 134"/>
              <a:gd name="T85" fmla="*/ 37 h 140"/>
              <a:gd name="T86" fmla="*/ 78 w 134"/>
              <a:gd name="T87" fmla="*/ 33 h 140"/>
              <a:gd name="T88" fmla="*/ 80 w 134"/>
              <a:gd name="T89" fmla="*/ 3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40">
                <a:moveTo>
                  <a:pt x="86" y="87"/>
                </a:moveTo>
                <a:cubicBezTo>
                  <a:pt x="86" y="115"/>
                  <a:pt x="86" y="115"/>
                  <a:pt x="86" y="115"/>
                </a:cubicBezTo>
                <a:cubicBezTo>
                  <a:pt x="86" y="115"/>
                  <a:pt x="86" y="115"/>
                  <a:pt x="86" y="115"/>
                </a:cubicBezTo>
                <a:cubicBezTo>
                  <a:pt x="86" y="117"/>
                  <a:pt x="84" y="118"/>
                  <a:pt x="82" y="118"/>
                </a:cubicBezTo>
                <a:cubicBezTo>
                  <a:pt x="14" y="118"/>
                  <a:pt x="14" y="118"/>
                  <a:pt x="14" y="118"/>
                </a:cubicBezTo>
                <a:cubicBezTo>
                  <a:pt x="12" y="118"/>
                  <a:pt x="10" y="117"/>
                  <a:pt x="10" y="115"/>
                </a:cubicBezTo>
                <a:cubicBezTo>
                  <a:pt x="10" y="15"/>
                  <a:pt x="10" y="15"/>
                  <a:pt x="10" y="15"/>
                </a:cubicBezTo>
                <a:cubicBezTo>
                  <a:pt x="10" y="13"/>
                  <a:pt x="12" y="11"/>
                  <a:pt x="14" y="11"/>
                </a:cubicBezTo>
                <a:cubicBezTo>
                  <a:pt x="82" y="11"/>
                  <a:pt x="82" y="11"/>
                  <a:pt x="82" y="11"/>
                </a:cubicBezTo>
                <a:cubicBezTo>
                  <a:pt x="84" y="11"/>
                  <a:pt x="86" y="13"/>
                  <a:pt x="86" y="15"/>
                </a:cubicBezTo>
                <a:cubicBezTo>
                  <a:pt x="86" y="16"/>
                  <a:pt x="86" y="16"/>
                  <a:pt x="86" y="16"/>
                </a:cubicBezTo>
                <a:cubicBezTo>
                  <a:pt x="96" y="16"/>
                  <a:pt x="96" y="16"/>
                  <a:pt x="96" y="16"/>
                </a:cubicBezTo>
                <a:cubicBezTo>
                  <a:pt x="96" y="14"/>
                  <a:pt x="96" y="14"/>
                  <a:pt x="96" y="14"/>
                </a:cubicBezTo>
                <a:cubicBezTo>
                  <a:pt x="96" y="6"/>
                  <a:pt x="90" y="0"/>
                  <a:pt x="82" y="0"/>
                </a:cubicBezTo>
                <a:cubicBezTo>
                  <a:pt x="14" y="0"/>
                  <a:pt x="14" y="0"/>
                  <a:pt x="14" y="0"/>
                </a:cubicBezTo>
                <a:cubicBezTo>
                  <a:pt x="6" y="0"/>
                  <a:pt x="0" y="6"/>
                  <a:pt x="0" y="14"/>
                </a:cubicBezTo>
                <a:cubicBezTo>
                  <a:pt x="0" y="126"/>
                  <a:pt x="0" y="126"/>
                  <a:pt x="0" y="126"/>
                </a:cubicBezTo>
                <a:cubicBezTo>
                  <a:pt x="0" y="134"/>
                  <a:pt x="6" y="140"/>
                  <a:pt x="14" y="140"/>
                </a:cubicBezTo>
                <a:cubicBezTo>
                  <a:pt x="82" y="140"/>
                  <a:pt x="82" y="140"/>
                  <a:pt x="82" y="140"/>
                </a:cubicBezTo>
                <a:cubicBezTo>
                  <a:pt x="90" y="140"/>
                  <a:pt x="96" y="134"/>
                  <a:pt x="96" y="126"/>
                </a:cubicBezTo>
                <a:cubicBezTo>
                  <a:pt x="96" y="126"/>
                  <a:pt x="96" y="126"/>
                  <a:pt x="96" y="126"/>
                </a:cubicBezTo>
                <a:cubicBezTo>
                  <a:pt x="96" y="125"/>
                  <a:pt x="96" y="125"/>
                  <a:pt x="96" y="125"/>
                </a:cubicBezTo>
                <a:cubicBezTo>
                  <a:pt x="96" y="87"/>
                  <a:pt x="96" y="87"/>
                  <a:pt x="96" y="87"/>
                </a:cubicBezTo>
                <a:cubicBezTo>
                  <a:pt x="86" y="87"/>
                  <a:pt x="86" y="87"/>
                  <a:pt x="86" y="87"/>
                </a:cubicBezTo>
                <a:close/>
                <a:moveTo>
                  <a:pt x="42" y="4"/>
                </a:moveTo>
                <a:cubicBezTo>
                  <a:pt x="55" y="4"/>
                  <a:pt x="55" y="4"/>
                  <a:pt x="55" y="4"/>
                </a:cubicBezTo>
                <a:cubicBezTo>
                  <a:pt x="55" y="4"/>
                  <a:pt x="56" y="4"/>
                  <a:pt x="56" y="5"/>
                </a:cubicBezTo>
                <a:cubicBezTo>
                  <a:pt x="56" y="6"/>
                  <a:pt x="55" y="7"/>
                  <a:pt x="55" y="7"/>
                </a:cubicBezTo>
                <a:cubicBezTo>
                  <a:pt x="42" y="7"/>
                  <a:pt x="42" y="7"/>
                  <a:pt x="42" y="7"/>
                </a:cubicBezTo>
                <a:cubicBezTo>
                  <a:pt x="41" y="7"/>
                  <a:pt x="40" y="6"/>
                  <a:pt x="40" y="5"/>
                </a:cubicBezTo>
                <a:cubicBezTo>
                  <a:pt x="40" y="4"/>
                  <a:pt x="41" y="4"/>
                  <a:pt x="42" y="4"/>
                </a:cubicBezTo>
                <a:close/>
                <a:moveTo>
                  <a:pt x="48" y="135"/>
                </a:moveTo>
                <a:cubicBezTo>
                  <a:pt x="45" y="135"/>
                  <a:pt x="42" y="133"/>
                  <a:pt x="42" y="129"/>
                </a:cubicBezTo>
                <a:cubicBezTo>
                  <a:pt x="42" y="125"/>
                  <a:pt x="45" y="123"/>
                  <a:pt x="48" y="123"/>
                </a:cubicBezTo>
                <a:cubicBezTo>
                  <a:pt x="52" y="123"/>
                  <a:pt x="54" y="125"/>
                  <a:pt x="54" y="129"/>
                </a:cubicBezTo>
                <a:cubicBezTo>
                  <a:pt x="54" y="133"/>
                  <a:pt x="52" y="135"/>
                  <a:pt x="48" y="135"/>
                </a:cubicBezTo>
                <a:close/>
                <a:moveTo>
                  <a:pt x="124" y="22"/>
                </a:moveTo>
                <a:cubicBezTo>
                  <a:pt x="96" y="22"/>
                  <a:pt x="96" y="22"/>
                  <a:pt x="96" y="22"/>
                </a:cubicBezTo>
                <a:cubicBezTo>
                  <a:pt x="86" y="22"/>
                  <a:pt x="86" y="22"/>
                  <a:pt x="86" y="22"/>
                </a:cubicBezTo>
                <a:cubicBezTo>
                  <a:pt x="62" y="22"/>
                  <a:pt x="62" y="22"/>
                  <a:pt x="62" y="22"/>
                </a:cubicBezTo>
                <a:cubicBezTo>
                  <a:pt x="56" y="22"/>
                  <a:pt x="51" y="27"/>
                  <a:pt x="51" y="33"/>
                </a:cubicBezTo>
                <a:cubicBezTo>
                  <a:pt x="51" y="70"/>
                  <a:pt x="51" y="70"/>
                  <a:pt x="51" y="70"/>
                </a:cubicBezTo>
                <a:cubicBezTo>
                  <a:pt x="51" y="76"/>
                  <a:pt x="56" y="81"/>
                  <a:pt x="62" y="81"/>
                </a:cubicBezTo>
                <a:cubicBezTo>
                  <a:pt x="66" y="81"/>
                  <a:pt x="66" y="81"/>
                  <a:pt x="66" y="81"/>
                </a:cubicBezTo>
                <a:cubicBezTo>
                  <a:pt x="66" y="102"/>
                  <a:pt x="66" y="102"/>
                  <a:pt x="66" y="102"/>
                </a:cubicBezTo>
                <a:cubicBezTo>
                  <a:pt x="83" y="81"/>
                  <a:pt x="83" y="81"/>
                  <a:pt x="83" y="81"/>
                </a:cubicBezTo>
                <a:cubicBezTo>
                  <a:pt x="86" y="81"/>
                  <a:pt x="86" y="81"/>
                  <a:pt x="86" y="81"/>
                </a:cubicBezTo>
                <a:cubicBezTo>
                  <a:pt x="96" y="81"/>
                  <a:pt x="96" y="81"/>
                  <a:pt x="96" y="81"/>
                </a:cubicBezTo>
                <a:cubicBezTo>
                  <a:pt x="124" y="81"/>
                  <a:pt x="124" y="81"/>
                  <a:pt x="124" y="81"/>
                </a:cubicBezTo>
                <a:cubicBezTo>
                  <a:pt x="129" y="81"/>
                  <a:pt x="134" y="76"/>
                  <a:pt x="134" y="70"/>
                </a:cubicBezTo>
                <a:cubicBezTo>
                  <a:pt x="134" y="33"/>
                  <a:pt x="134" y="33"/>
                  <a:pt x="134" y="33"/>
                </a:cubicBezTo>
                <a:cubicBezTo>
                  <a:pt x="134" y="27"/>
                  <a:pt x="129" y="22"/>
                  <a:pt x="124" y="22"/>
                </a:cubicBezTo>
                <a:close/>
                <a:moveTo>
                  <a:pt x="127" y="70"/>
                </a:moveTo>
                <a:cubicBezTo>
                  <a:pt x="127" y="72"/>
                  <a:pt x="126" y="74"/>
                  <a:pt x="124" y="74"/>
                </a:cubicBezTo>
                <a:cubicBezTo>
                  <a:pt x="96" y="74"/>
                  <a:pt x="96" y="74"/>
                  <a:pt x="96" y="74"/>
                </a:cubicBezTo>
                <a:cubicBezTo>
                  <a:pt x="86" y="74"/>
                  <a:pt x="86" y="74"/>
                  <a:pt x="86" y="74"/>
                </a:cubicBezTo>
                <a:cubicBezTo>
                  <a:pt x="62" y="74"/>
                  <a:pt x="62" y="74"/>
                  <a:pt x="62" y="74"/>
                </a:cubicBezTo>
                <a:cubicBezTo>
                  <a:pt x="60" y="74"/>
                  <a:pt x="58" y="72"/>
                  <a:pt x="58" y="70"/>
                </a:cubicBezTo>
                <a:cubicBezTo>
                  <a:pt x="58" y="33"/>
                  <a:pt x="58" y="33"/>
                  <a:pt x="58" y="33"/>
                </a:cubicBezTo>
                <a:cubicBezTo>
                  <a:pt x="58" y="30"/>
                  <a:pt x="60" y="29"/>
                  <a:pt x="62" y="29"/>
                </a:cubicBezTo>
                <a:cubicBezTo>
                  <a:pt x="86" y="29"/>
                  <a:pt x="86" y="29"/>
                  <a:pt x="86" y="29"/>
                </a:cubicBezTo>
                <a:cubicBezTo>
                  <a:pt x="96" y="29"/>
                  <a:pt x="96" y="29"/>
                  <a:pt x="96" y="29"/>
                </a:cubicBezTo>
                <a:cubicBezTo>
                  <a:pt x="124" y="29"/>
                  <a:pt x="124" y="29"/>
                  <a:pt x="124" y="29"/>
                </a:cubicBezTo>
                <a:cubicBezTo>
                  <a:pt x="126" y="29"/>
                  <a:pt x="127" y="30"/>
                  <a:pt x="127" y="33"/>
                </a:cubicBezTo>
                <a:lnTo>
                  <a:pt x="127" y="70"/>
                </a:lnTo>
                <a:close/>
                <a:moveTo>
                  <a:pt x="82" y="37"/>
                </a:moveTo>
                <a:cubicBezTo>
                  <a:pt x="112" y="41"/>
                  <a:pt x="112" y="41"/>
                  <a:pt x="112" y="41"/>
                </a:cubicBezTo>
                <a:cubicBezTo>
                  <a:pt x="109" y="56"/>
                  <a:pt x="109" y="56"/>
                  <a:pt x="109" y="56"/>
                </a:cubicBezTo>
                <a:cubicBezTo>
                  <a:pt x="90" y="57"/>
                  <a:pt x="90" y="57"/>
                  <a:pt x="90" y="57"/>
                </a:cubicBezTo>
                <a:cubicBezTo>
                  <a:pt x="88" y="62"/>
                  <a:pt x="88" y="62"/>
                  <a:pt x="88" y="62"/>
                </a:cubicBezTo>
                <a:cubicBezTo>
                  <a:pt x="89" y="62"/>
                  <a:pt x="89" y="63"/>
                  <a:pt x="90" y="64"/>
                </a:cubicBezTo>
                <a:cubicBezTo>
                  <a:pt x="101" y="64"/>
                  <a:pt x="101" y="64"/>
                  <a:pt x="101" y="64"/>
                </a:cubicBezTo>
                <a:cubicBezTo>
                  <a:pt x="102" y="62"/>
                  <a:pt x="103" y="61"/>
                  <a:pt x="105" y="61"/>
                </a:cubicBezTo>
                <a:cubicBezTo>
                  <a:pt x="107" y="61"/>
                  <a:pt x="109" y="63"/>
                  <a:pt x="109" y="65"/>
                </a:cubicBezTo>
                <a:cubicBezTo>
                  <a:pt x="109" y="67"/>
                  <a:pt x="107" y="69"/>
                  <a:pt x="105" y="69"/>
                </a:cubicBezTo>
                <a:cubicBezTo>
                  <a:pt x="103" y="69"/>
                  <a:pt x="102" y="68"/>
                  <a:pt x="102" y="66"/>
                </a:cubicBezTo>
                <a:cubicBezTo>
                  <a:pt x="89" y="66"/>
                  <a:pt x="89" y="66"/>
                  <a:pt x="89" y="66"/>
                </a:cubicBezTo>
                <a:cubicBezTo>
                  <a:pt x="89" y="68"/>
                  <a:pt x="87" y="69"/>
                  <a:pt x="86" y="69"/>
                </a:cubicBezTo>
                <a:cubicBezTo>
                  <a:pt x="84" y="69"/>
                  <a:pt x="82" y="67"/>
                  <a:pt x="82" y="65"/>
                </a:cubicBezTo>
                <a:cubicBezTo>
                  <a:pt x="82" y="63"/>
                  <a:pt x="84" y="61"/>
                  <a:pt x="86" y="61"/>
                </a:cubicBezTo>
                <a:cubicBezTo>
                  <a:pt x="86" y="61"/>
                  <a:pt x="86" y="61"/>
                  <a:pt x="86" y="61"/>
                </a:cubicBezTo>
                <a:cubicBezTo>
                  <a:pt x="87" y="57"/>
                  <a:pt x="87" y="57"/>
                  <a:pt x="87" y="57"/>
                </a:cubicBezTo>
                <a:cubicBezTo>
                  <a:pt x="86" y="57"/>
                  <a:pt x="86" y="57"/>
                  <a:pt x="86" y="57"/>
                </a:cubicBezTo>
                <a:cubicBezTo>
                  <a:pt x="81" y="39"/>
                  <a:pt x="81" y="39"/>
                  <a:pt x="81" y="39"/>
                </a:cubicBezTo>
                <a:cubicBezTo>
                  <a:pt x="78" y="37"/>
                  <a:pt x="78" y="37"/>
                  <a:pt x="78" y="37"/>
                </a:cubicBezTo>
                <a:cubicBezTo>
                  <a:pt x="78" y="37"/>
                  <a:pt x="78" y="37"/>
                  <a:pt x="78" y="37"/>
                </a:cubicBezTo>
                <a:cubicBezTo>
                  <a:pt x="77" y="37"/>
                  <a:pt x="76" y="36"/>
                  <a:pt x="76" y="35"/>
                </a:cubicBezTo>
                <a:cubicBezTo>
                  <a:pt x="76" y="34"/>
                  <a:pt x="77" y="33"/>
                  <a:pt x="78" y="33"/>
                </a:cubicBezTo>
                <a:cubicBezTo>
                  <a:pt x="79" y="33"/>
                  <a:pt x="80" y="34"/>
                  <a:pt x="80" y="35"/>
                </a:cubicBezTo>
                <a:cubicBezTo>
                  <a:pt x="80" y="35"/>
                  <a:pt x="80" y="35"/>
                  <a:pt x="80" y="35"/>
                </a:cubicBezTo>
                <a:lnTo>
                  <a:pt x="82" y="37"/>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72" name="Freeform 11"/>
          <p:cNvSpPr>
            <a:spLocks noEditPoints="1"/>
          </p:cNvSpPr>
          <p:nvPr/>
        </p:nvSpPr>
        <p:spPr bwMode="auto">
          <a:xfrm>
            <a:off x="1398148" y="4287091"/>
            <a:ext cx="366005" cy="478935"/>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73" name="Freeform 19"/>
          <p:cNvSpPr>
            <a:spLocks noEditPoints="1"/>
          </p:cNvSpPr>
          <p:nvPr/>
        </p:nvSpPr>
        <p:spPr bwMode="auto">
          <a:xfrm>
            <a:off x="6352626" y="5501979"/>
            <a:ext cx="450363" cy="389135"/>
          </a:xfrm>
          <a:custGeom>
            <a:avLst/>
            <a:gdLst>
              <a:gd name="T0" fmla="*/ 33 w 140"/>
              <a:gd name="T1" fmla="*/ 121 h 121"/>
              <a:gd name="T2" fmla="*/ 33 w 140"/>
              <a:gd name="T3" fmla="*/ 97 h 121"/>
              <a:gd name="T4" fmla="*/ 115 w 140"/>
              <a:gd name="T5" fmla="*/ 97 h 121"/>
              <a:gd name="T6" fmla="*/ 115 w 140"/>
              <a:gd name="T7" fmla="*/ 121 h 121"/>
              <a:gd name="T8" fmla="*/ 115 w 140"/>
              <a:gd name="T9" fmla="*/ 97 h 121"/>
              <a:gd name="T10" fmla="*/ 133 w 140"/>
              <a:gd name="T11" fmla="*/ 103 h 121"/>
              <a:gd name="T12" fmla="*/ 115 w 140"/>
              <a:gd name="T13" fmla="*/ 95 h 121"/>
              <a:gd name="T14" fmla="*/ 45 w 140"/>
              <a:gd name="T15" fmla="*/ 103 h 121"/>
              <a:gd name="T16" fmla="*/ 20 w 140"/>
              <a:gd name="T17" fmla="*/ 103 h 121"/>
              <a:gd name="T18" fmla="*/ 6 w 140"/>
              <a:gd name="T19" fmla="*/ 103 h 121"/>
              <a:gd name="T20" fmla="*/ 0 w 140"/>
              <a:gd name="T21" fmla="*/ 72 h 121"/>
              <a:gd name="T22" fmla="*/ 17 w 140"/>
              <a:gd name="T23" fmla="*/ 44 h 121"/>
              <a:gd name="T24" fmla="*/ 44 w 140"/>
              <a:gd name="T25" fmla="*/ 40 h 121"/>
              <a:gd name="T26" fmla="*/ 49 w 140"/>
              <a:gd name="T27" fmla="*/ 88 h 121"/>
              <a:gd name="T28" fmla="*/ 140 w 140"/>
              <a:gd name="T29" fmla="*/ 96 h 121"/>
              <a:gd name="T30" fmla="*/ 39 w 140"/>
              <a:gd name="T31" fmla="*/ 47 h 121"/>
              <a:gd name="T32" fmla="*/ 23 w 140"/>
              <a:gd name="T33" fmla="*/ 48 h 121"/>
              <a:gd name="T34" fmla="*/ 9 w 140"/>
              <a:gd name="T35" fmla="*/ 69 h 121"/>
              <a:gd name="T36" fmla="*/ 12 w 140"/>
              <a:gd name="T37" fmla="*/ 73 h 121"/>
              <a:gd name="T38" fmla="*/ 41 w 140"/>
              <a:gd name="T39" fmla="*/ 71 h 121"/>
              <a:gd name="T40" fmla="*/ 139 w 140"/>
              <a:gd name="T41" fmla="*/ 73 h 121"/>
              <a:gd name="T42" fmla="*/ 99 w 140"/>
              <a:gd name="T43" fmla="*/ 56 h 121"/>
              <a:gd name="T44" fmla="*/ 129 w 140"/>
              <a:gd name="T45" fmla="*/ 84 h 121"/>
              <a:gd name="T46" fmla="*/ 139 w 140"/>
              <a:gd name="T47" fmla="*/ 34 h 121"/>
              <a:gd name="T48" fmla="*/ 99 w 140"/>
              <a:gd name="T49" fmla="*/ 23 h 121"/>
              <a:gd name="T50" fmla="*/ 139 w 140"/>
              <a:gd name="T51" fmla="*/ 51 h 121"/>
              <a:gd name="T52" fmla="*/ 64 w 140"/>
              <a:gd name="T53" fmla="*/ 84 h 121"/>
              <a:gd name="T54" fmla="*/ 94 w 140"/>
              <a:gd name="T55" fmla="*/ 56 h 121"/>
              <a:gd name="T56" fmla="*/ 53 w 140"/>
              <a:gd name="T57" fmla="*/ 73 h 121"/>
              <a:gd name="T58" fmla="*/ 94 w 140"/>
              <a:gd name="T59" fmla="*/ 23 h 121"/>
              <a:gd name="T60" fmla="*/ 53 w 140"/>
              <a:gd name="T61" fmla="*/ 34 h 121"/>
              <a:gd name="T62" fmla="*/ 94 w 140"/>
              <a:gd name="T63" fmla="*/ 51 h 121"/>
              <a:gd name="T64" fmla="*/ 69 w 140"/>
              <a:gd name="T65" fmla="*/ 11 h 121"/>
              <a:gd name="T66" fmla="*/ 69 w 140"/>
              <a:gd name="T67" fmla="*/ 11 h 121"/>
              <a:gd name="T68" fmla="*/ 78 w 140"/>
              <a:gd name="T69" fmla="*/ 10 h 121"/>
              <a:gd name="T70" fmla="*/ 99 w 140"/>
              <a:gd name="T71" fmla="*/ 21 h 121"/>
              <a:gd name="T72" fmla="*/ 99 w 140"/>
              <a:gd name="T73" fmla="*/ 21 h 121"/>
              <a:gd name="T74" fmla="*/ 114 w 140"/>
              <a:gd name="T75" fmla="*/ 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21">
                <a:moveTo>
                  <a:pt x="45" y="109"/>
                </a:moveTo>
                <a:cubicBezTo>
                  <a:pt x="45" y="116"/>
                  <a:pt x="39" y="121"/>
                  <a:pt x="33" y="121"/>
                </a:cubicBezTo>
                <a:cubicBezTo>
                  <a:pt x="26" y="121"/>
                  <a:pt x="21" y="116"/>
                  <a:pt x="21" y="109"/>
                </a:cubicBezTo>
                <a:cubicBezTo>
                  <a:pt x="21" y="103"/>
                  <a:pt x="26" y="97"/>
                  <a:pt x="33" y="97"/>
                </a:cubicBezTo>
                <a:cubicBezTo>
                  <a:pt x="39" y="97"/>
                  <a:pt x="45" y="103"/>
                  <a:pt x="45" y="109"/>
                </a:cubicBezTo>
                <a:close/>
                <a:moveTo>
                  <a:pt x="115" y="97"/>
                </a:moveTo>
                <a:cubicBezTo>
                  <a:pt x="108" y="97"/>
                  <a:pt x="103" y="103"/>
                  <a:pt x="103" y="109"/>
                </a:cubicBezTo>
                <a:cubicBezTo>
                  <a:pt x="103" y="116"/>
                  <a:pt x="108" y="121"/>
                  <a:pt x="115" y="121"/>
                </a:cubicBezTo>
                <a:cubicBezTo>
                  <a:pt x="121" y="121"/>
                  <a:pt x="126" y="116"/>
                  <a:pt x="126" y="109"/>
                </a:cubicBezTo>
                <a:cubicBezTo>
                  <a:pt x="126" y="103"/>
                  <a:pt x="121" y="97"/>
                  <a:pt x="115" y="97"/>
                </a:cubicBezTo>
                <a:close/>
                <a:moveTo>
                  <a:pt x="140" y="96"/>
                </a:moveTo>
                <a:cubicBezTo>
                  <a:pt x="140" y="100"/>
                  <a:pt x="137" y="103"/>
                  <a:pt x="133" y="103"/>
                </a:cubicBezTo>
                <a:cubicBezTo>
                  <a:pt x="127" y="103"/>
                  <a:pt x="127" y="103"/>
                  <a:pt x="127" y="103"/>
                </a:cubicBezTo>
                <a:cubicBezTo>
                  <a:pt x="125" y="98"/>
                  <a:pt x="120" y="95"/>
                  <a:pt x="115" y="95"/>
                </a:cubicBezTo>
                <a:cubicBezTo>
                  <a:pt x="109" y="95"/>
                  <a:pt x="104" y="98"/>
                  <a:pt x="102" y="103"/>
                </a:cubicBezTo>
                <a:cubicBezTo>
                  <a:pt x="45" y="103"/>
                  <a:pt x="45" y="103"/>
                  <a:pt x="45" y="103"/>
                </a:cubicBezTo>
                <a:cubicBezTo>
                  <a:pt x="43" y="98"/>
                  <a:pt x="38" y="95"/>
                  <a:pt x="33" y="95"/>
                </a:cubicBezTo>
                <a:cubicBezTo>
                  <a:pt x="27" y="95"/>
                  <a:pt x="22" y="98"/>
                  <a:pt x="20" y="103"/>
                </a:cubicBezTo>
                <a:cubicBezTo>
                  <a:pt x="13" y="103"/>
                  <a:pt x="13" y="103"/>
                  <a:pt x="13" y="103"/>
                </a:cubicBezTo>
                <a:cubicBezTo>
                  <a:pt x="6" y="103"/>
                  <a:pt x="6" y="103"/>
                  <a:pt x="6" y="103"/>
                </a:cubicBezTo>
                <a:cubicBezTo>
                  <a:pt x="3" y="103"/>
                  <a:pt x="0" y="101"/>
                  <a:pt x="0" y="98"/>
                </a:cubicBezTo>
                <a:cubicBezTo>
                  <a:pt x="0" y="72"/>
                  <a:pt x="0" y="72"/>
                  <a:pt x="0" y="72"/>
                </a:cubicBezTo>
                <a:cubicBezTo>
                  <a:pt x="0" y="69"/>
                  <a:pt x="2" y="65"/>
                  <a:pt x="3" y="63"/>
                </a:cubicBezTo>
                <a:cubicBezTo>
                  <a:pt x="17" y="44"/>
                  <a:pt x="17" y="44"/>
                  <a:pt x="17" y="44"/>
                </a:cubicBezTo>
                <a:cubicBezTo>
                  <a:pt x="19" y="42"/>
                  <a:pt x="23" y="40"/>
                  <a:pt x="25" y="40"/>
                </a:cubicBezTo>
                <a:cubicBezTo>
                  <a:pt x="44" y="40"/>
                  <a:pt x="44" y="40"/>
                  <a:pt x="44" y="40"/>
                </a:cubicBezTo>
                <a:cubicBezTo>
                  <a:pt x="47" y="40"/>
                  <a:pt x="49" y="42"/>
                  <a:pt x="49" y="45"/>
                </a:cubicBezTo>
                <a:cubicBezTo>
                  <a:pt x="49" y="88"/>
                  <a:pt x="49" y="88"/>
                  <a:pt x="49" y="88"/>
                </a:cubicBezTo>
                <a:cubicBezTo>
                  <a:pt x="133" y="88"/>
                  <a:pt x="133" y="88"/>
                  <a:pt x="133" y="88"/>
                </a:cubicBezTo>
                <a:cubicBezTo>
                  <a:pt x="137" y="88"/>
                  <a:pt x="140" y="91"/>
                  <a:pt x="140" y="96"/>
                </a:cubicBezTo>
                <a:close/>
                <a:moveTo>
                  <a:pt x="41" y="49"/>
                </a:moveTo>
                <a:cubicBezTo>
                  <a:pt x="41" y="48"/>
                  <a:pt x="40" y="47"/>
                  <a:pt x="39" y="47"/>
                </a:cubicBezTo>
                <a:cubicBezTo>
                  <a:pt x="26" y="47"/>
                  <a:pt x="26" y="47"/>
                  <a:pt x="26" y="47"/>
                </a:cubicBezTo>
                <a:cubicBezTo>
                  <a:pt x="25" y="47"/>
                  <a:pt x="24" y="47"/>
                  <a:pt x="23" y="48"/>
                </a:cubicBezTo>
                <a:cubicBezTo>
                  <a:pt x="11" y="65"/>
                  <a:pt x="11" y="65"/>
                  <a:pt x="11" y="65"/>
                </a:cubicBezTo>
                <a:cubicBezTo>
                  <a:pt x="10" y="66"/>
                  <a:pt x="9" y="68"/>
                  <a:pt x="9" y="69"/>
                </a:cubicBezTo>
                <a:cubicBezTo>
                  <a:pt x="9" y="71"/>
                  <a:pt x="9" y="71"/>
                  <a:pt x="9" y="71"/>
                </a:cubicBezTo>
                <a:cubicBezTo>
                  <a:pt x="9" y="72"/>
                  <a:pt x="10" y="73"/>
                  <a:pt x="12" y="73"/>
                </a:cubicBezTo>
                <a:cubicBezTo>
                  <a:pt x="39" y="73"/>
                  <a:pt x="39" y="73"/>
                  <a:pt x="39" y="73"/>
                </a:cubicBezTo>
                <a:cubicBezTo>
                  <a:pt x="40" y="73"/>
                  <a:pt x="41" y="72"/>
                  <a:pt x="41" y="71"/>
                </a:cubicBezTo>
                <a:lnTo>
                  <a:pt x="41" y="49"/>
                </a:lnTo>
                <a:close/>
                <a:moveTo>
                  <a:pt x="139" y="73"/>
                </a:moveTo>
                <a:cubicBezTo>
                  <a:pt x="139" y="56"/>
                  <a:pt x="139" y="56"/>
                  <a:pt x="139" y="56"/>
                </a:cubicBezTo>
                <a:cubicBezTo>
                  <a:pt x="99" y="56"/>
                  <a:pt x="99" y="56"/>
                  <a:pt x="99" y="56"/>
                </a:cubicBezTo>
                <a:cubicBezTo>
                  <a:pt x="99" y="84"/>
                  <a:pt x="99" y="84"/>
                  <a:pt x="99" y="84"/>
                </a:cubicBezTo>
                <a:cubicBezTo>
                  <a:pt x="129" y="84"/>
                  <a:pt x="129" y="84"/>
                  <a:pt x="129" y="84"/>
                </a:cubicBezTo>
                <a:cubicBezTo>
                  <a:pt x="135" y="84"/>
                  <a:pt x="139" y="79"/>
                  <a:pt x="139" y="73"/>
                </a:cubicBezTo>
                <a:close/>
                <a:moveTo>
                  <a:pt x="139" y="34"/>
                </a:moveTo>
                <a:cubicBezTo>
                  <a:pt x="139" y="28"/>
                  <a:pt x="135" y="23"/>
                  <a:pt x="129" y="23"/>
                </a:cubicBezTo>
                <a:cubicBezTo>
                  <a:pt x="99" y="23"/>
                  <a:pt x="99" y="23"/>
                  <a:pt x="99" y="23"/>
                </a:cubicBezTo>
                <a:cubicBezTo>
                  <a:pt x="99" y="51"/>
                  <a:pt x="99" y="51"/>
                  <a:pt x="99" y="51"/>
                </a:cubicBezTo>
                <a:cubicBezTo>
                  <a:pt x="139" y="51"/>
                  <a:pt x="139" y="51"/>
                  <a:pt x="139" y="51"/>
                </a:cubicBezTo>
                <a:lnTo>
                  <a:pt x="139" y="34"/>
                </a:lnTo>
                <a:close/>
                <a:moveTo>
                  <a:pt x="64" y="84"/>
                </a:moveTo>
                <a:cubicBezTo>
                  <a:pt x="94" y="84"/>
                  <a:pt x="94" y="84"/>
                  <a:pt x="94" y="84"/>
                </a:cubicBezTo>
                <a:cubicBezTo>
                  <a:pt x="94" y="56"/>
                  <a:pt x="94" y="56"/>
                  <a:pt x="94" y="56"/>
                </a:cubicBezTo>
                <a:cubicBezTo>
                  <a:pt x="53" y="56"/>
                  <a:pt x="53" y="56"/>
                  <a:pt x="53" y="56"/>
                </a:cubicBezTo>
                <a:cubicBezTo>
                  <a:pt x="53" y="73"/>
                  <a:pt x="53" y="73"/>
                  <a:pt x="53" y="73"/>
                </a:cubicBezTo>
                <a:cubicBezTo>
                  <a:pt x="53" y="79"/>
                  <a:pt x="58" y="84"/>
                  <a:pt x="64" y="84"/>
                </a:cubicBezTo>
                <a:close/>
                <a:moveTo>
                  <a:pt x="94" y="23"/>
                </a:moveTo>
                <a:cubicBezTo>
                  <a:pt x="64" y="23"/>
                  <a:pt x="64" y="23"/>
                  <a:pt x="64" y="23"/>
                </a:cubicBezTo>
                <a:cubicBezTo>
                  <a:pt x="58" y="23"/>
                  <a:pt x="53" y="28"/>
                  <a:pt x="53" y="34"/>
                </a:cubicBezTo>
                <a:cubicBezTo>
                  <a:pt x="53" y="51"/>
                  <a:pt x="53" y="51"/>
                  <a:pt x="53" y="51"/>
                </a:cubicBezTo>
                <a:cubicBezTo>
                  <a:pt x="94" y="51"/>
                  <a:pt x="94" y="51"/>
                  <a:pt x="94" y="51"/>
                </a:cubicBezTo>
                <a:lnTo>
                  <a:pt x="94" y="23"/>
                </a:lnTo>
                <a:close/>
                <a:moveTo>
                  <a:pt x="69" y="11"/>
                </a:moveTo>
                <a:cubicBezTo>
                  <a:pt x="72" y="0"/>
                  <a:pt x="90" y="5"/>
                  <a:pt x="94" y="21"/>
                </a:cubicBezTo>
                <a:cubicBezTo>
                  <a:pt x="94" y="21"/>
                  <a:pt x="65" y="24"/>
                  <a:pt x="69" y="11"/>
                </a:cubicBezTo>
                <a:close/>
                <a:moveTo>
                  <a:pt x="91" y="19"/>
                </a:moveTo>
                <a:cubicBezTo>
                  <a:pt x="91" y="19"/>
                  <a:pt x="84" y="10"/>
                  <a:pt x="78" y="10"/>
                </a:cubicBezTo>
                <a:cubicBezTo>
                  <a:pt x="72" y="10"/>
                  <a:pt x="75" y="18"/>
                  <a:pt x="91" y="19"/>
                </a:cubicBezTo>
                <a:close/>
                <a:moveTo>
                  <a:pt x="99" y="21"/>
                </a:moveTo>
                <a:cubicBezTo>
                  <a:pt x="102" y="5"/>
                  <a:pt x="121" y="0"/>
                  <a:pt x="124" y="11"/>
                </a:cubicBezTo>
                <a:cubicBezTo>
                  <a:pt x="127" y="24"/>
                  <a:pt x="99" y="21"/>
                  <a:pt x="99" y="21"/>
                </a:cubicBezTo>
                <a:close/>
                <a:moveTo>
                  <a:pt x="102" y="19"/>
                </a:moveTo>
                <a:cubicBezTo>
                  <a:pt x="117" y="18"/>
                  <a:pt x="120" y="10"/>
                  <a:pt x="114" y="10"/>
                </a:cubicBezTo>
                <a:cubicBezTo>
                  <a:pt x="108" y="10"/>
                  <a:pt x="102" y="19"/>
                  <a:pt x="102" y="19"/>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22000">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14:bounceEnd="22000">
                                          <p:cBhvr additive="base">
                                            <p:cTn id="7" dur="500" fill="hold"/>
                                            <p:tgtEl>
                                              <p:spTgt spid="55"/>
                                            </p:tgtEl>
                                            <p:attrNameLst>
                                              <p:attrName>ppt_x</p:attrName>
                                            </p:attrNameLst>
                                          </p:cBhvr>
                                          <p:tavLst>
                                            <p:tav tm="0">
                                              <p:val>
                                                <p:strVal val="0-#ppt_w/2"/>
                                              </p:val>
                                            </p:tav>
                                            <p:tav tm="100000">
                                              <p:val>
                                                <p:strVal val="#ppt_x"/>
                                              </p:val>
                                            </p:tav>
                                          </p:tavLst>
                                        </p:anim>
                                        <p:anim calcmode="lin" valueType="num" p14:bounceEnd="22000">
                                          <p:cBhvr additive="base">
                                            <p:cTn id="8" dur="5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22000">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14:bounceEnd="22000">
                                          <p:cBhvr additive="base">
                                            <p:cTn id="11" dur="500" fill="hold"/>
                                            <p:tgtEl>
                                              <p:spTgt spid="56"/>
                                            </p:tgtEl>
                                            <p:attrNameLst>
                                              <p:attrName>ppt_x</p:attrName>
                                            </p:attrNameLst>
                                          </p:cBhvr>
                                          <p:tavLst>
                                            <p:tav tm="0">
                                              <p:val>
                                                <p:strVal val="1+#ppt_w/2"/>
                                              </p:val>
                                            </p:tav>
                                            <p:tav tm="100000">
                                              <p:val>
                                                <p:strVal val="#ppt_x"/>
                                              </p:val>
                                            </p:tav>
                                          </p:tavLst>
                                        </p:anim>
                                        <p:anim calcmode="lin" valueType="num" p14:bounceEnd="22000">
                                          <p:cBhvr additive="base">
                                            <p:cTn id="12" dur="500" fill="hold"/>
                                            <p:tgtEl>
                                              <p:spTgt spid="5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9" presetClass="entr" presetSubtype="10" fill="hold" grpId="0"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p:cTn id="16" dur="500" fill="hold"/>
                                            <p:tgtEl>
                                              <p:spTgt spid="58"/>
                                            </p:tgtEl>
                                            <p:attrNameLst>
                                              <p:attrName>ppt_w</p:attrName>
                                            </p:attrNameLst>
                                          </p:cBhvr>
                                          <p:tavLst>
                                            <p:tav tm="0" fmla="#ppt_w*sin(2.5*pi*$)">
                                              <p:val>
                                                <p:fltVal val="0"/>
                                              </p:val>
                                            </p:tav>
                                            <p:tav tm="100000">
                                              <p:val>
                                                <p:fltVal val="1"/>
                                              </p:val>
                                            </p:tav>
                                          </p:tavLst>
                                        </p:anim>
                                        <p:anim calcmode="lin" valueType="num">
                                          <p:cBhvr>
                                            <p:cTn id="17" dur="500" fill="hold"/>
                                            <p:tgtEl>
                                              <p:spTgt spid="58"/>
                                            </p:tgtEl>
                                            <p:attrNameLst>
                                              <p:attrName>ppt_h</p:attrName>
                                            </p:attrNameLst>
                                          </p:cBhvr>
                                          <p:tavLst>
                                            <p:tav tm="0">
                                              <p:val>
                                                <p:strVal val="#ppt_h"/>
                                              </p:val>
                                            </p:tav>
                                            <p:tav tm="100000">
                                              <p:val>
                                                <p:strVal val="#ppt_h"/>
                                              </p:val>
                                            </p:tav>
                                          </p:tavLst>
                                        </p:anim>
                                      </p:childTnLst>
                                    </p:cTn>
                                  </p:par>
                                  <p:par>
                                    <p:cTn id="18" presetID="19" presetClass="entr" presetSubtype="10" fill="hold" grpId="0" nodeType="withEffect">
                                      <p:stCondLst>
                                        <p:cond delay="0"/>
                                      </p:stCondLst>
                                      <p:childTnLst>
                                        <p:set>
                                          <p:cBhvr>
                                            <p:cTn id="19" dur="1" fill="hold">
                                              <p:stCondLst>
                                                <p:cond delay="0"/>
                                              </p:stCondLst>
                                            </p:cTn>
                                            <p:tgtEl>
                                              <p:spTgt spid="59"/>
                                            </p:tgtEl>
                                            <p:attrNameLst>
                                              <p:attrName>style.visibility</p:attrName>
                                            </p:attrNameLst>
                                          </p:cBhvr>
                                          <p:to>
                                            <p:strVal val="visible"/>
                                          </p:to>
                                        </p:set>
                                        <p:anim calcmode="lin" valueType="num">
                                          <p:cBhvr>
                                            <p:cTn id="20" dur="500" fill="hold"/>
                                            <p:tgtEl>
                                              <p:spTgt spid="59"/>
                                            </p:tgtEl>
                                            <p:attrNameLst>
                                              <p:attrName>ppt_w</p:attrName>
                                            </p:attrNameLst>
                                          </p:cBhvr>
                                          <p:tavLst>
                                            <p:tav tm="0" fmla="#ppt_w*sin(2.5*pi*$)">
                                              <p:val>
                                                <p:fltVal val="0"/>
                                              </p:val>
                                            </p:tav>
                                            <p:tav tm="100000">
                                              <p:val>
                                                <p:fltVal val="1"/>
                                              </p:val>
                                            </p:tav>
                                          </p:tavLst>
                                        </p:anim>
                                        <p:anim calcmode="lin" valueType="num">
                                          <p:cBhvr>
                                            <p:cTn id="21" dur="500" fill="hold"/>
                                            <p:tgtEl>
                                              <p:spTgt spid="59"/>
                                            </p:tgtEl>
                                            <p:attrNameLst>
                                              <p:attrName>ppt_h</p:attrName>
                                            </p:attrNameLst>
                                          </p:cBhvr>
                                          <p:tavLst>
                                            <p:tav tm="0">
                                              <p:val>
                                                <p:strVal val="#ppt_h"/>
                                              </p:val>
                                            </p:tav>
                                            <p:tav tm="100000">
                                              <p:val>
                                                <p:strVal val="#ppt_h"/>
                                              </p:val>
                                            </p:tav>
                                          </p:tavLst>
                                        </p:anim>
                                      </p:childTnLst>
                                    </p:cTn>
                                  </p:par>
                                  <p:par>
                                    <p:cTn id="22" presetID="19" presetClass="entr" presetSubtype="10" fill="hold" grpId="0" nodeType="withEffect">
                                      <p:stCondLst>
                                        <p:cond delay="0"/>
                                      </p:stCondLst>
                                      <p:childTnLst>
                                        <p:set>
                                          <p:cBhvr>
                                            <p:cTn id="23" dur="1" fill="hold">
                                              <p:stCondLst>
                                                <p:cond delay="0"/>
                                              </p:stCondLst>
                                            </p:cTn>
                                            <p:tgtEl>
                                              <p:spTgt spid="60"/>
                                            </p:tgtEl>
                                            <p:attrNameLst>
                                              <p:attrName>style.visibility</p:attrName>
                                            </p:attrNameLst>
                                          </p:cBhvr>
                                          <p:to>
                                            <p:strVal val="visible"/>
                                          </p:to>
                                        </p:set>
                                        <p:anim calcmode="lin" valueType="num">
                                          <p:cBhvr>
                                            <p:cTn id="24" dur="500" fill="hold"/>
                                            <p:tgtEl>
                                              <p:spTgt spid="60"/>
                                            </p:tgtEl>
                                            <p:attrNameLst>
                                              <p:attrName>ppt_w</p:attrName>
                                            </p:attrNameLst>
                                          </p:cBhvr>
                                          <p:tavLst>
                                            <p:tav tm="0" fmla="#ppt_w*sin(2.5*pi*$)">
                                              <p:val>
                                                <p:fltVal val="0"/>
                                              </p:val>
                                            </p:tav>
                                            <p:tav tm="100000">
                                              <p:val>
                                                <p:fltVal val="1"/>
                                              </p:val>
                                            </p:tav>
                                          </p:tavLst>
                                        </p:anim>
                                        <p:anim calcmode="lin" valueType="num">
                                          <p:cBhvr>
                                            <p:cTn id="25" dur="500" fill="hold"/>
                                            <p:tgtEl>
                                              <p:spTgt spid="60"/>
                                            </p:tgtEl>
                                            <p:attrNameLst>
                                              <p:attrName>ppt_h</p:attrName>
                                            </p:attrNameLst>
                                          </p:cBhvr>
                                          <p:tavLst>
                                            <p:tav tm="0">
                                              <p:val>
                                                <p:strVal val="#ppt_h"/>
                                              </p:val>
                                            </p:tav>
                                            <p:tav tm="100000">
                                              <p:val>
                                                <p:strVal val="#ppt_h"/>
                                              </p:val>
                                            </p:tav>
                                          </p:tavLst>
                                        </p:anim>
                                      </p:childTnLst>
                                    </p:cTn>
                                  </p:par>
                                  <p:par>
                                    <p:cTn id="26" presetID="19" presetClass="entr" presetSubtype="10" fill="hold" grpId="0" nodeType="withEffect">
                                      <p:stCondLst>
                                        <p:cond delay="0"/>
                                      </p:stCondLst>
                                      <p:childTnLst>
                                        <p:set>
                                          <p:cBhvr>
                                            <p:cTn id="27" dur="1" fill="hold">
                                              <p:stCondLst>
                                                <p:cond delay="0"/>
                                              </p:stCondLst>
                                            </p:cTn>
                                            <p:tgtEl>
                                              <p:spTgt spid="61"/>
                                            </p:tgtEl>
                                            <p:attrNameLst>
                                              <p:attrName>style.visibility</p:attrName>
                                            </p:attrNameLst>
                                          </p:cBhvr>
                                          <p:to>
                                            <p:strVal val="visible"/>
                                          </p:to>
                                        </p:set>
                                        <p:anim calcmode="lin" valueType="num">
                                          <p:cBhvr>
                                            <p:cTn id="28" dur="500" fill="hold"/>
                                            <p:tgtEl>
                                              <p:spTgt spid="61"/>
                                            </p:tgtEl>
                                            <p:attrNameLst>
                                              <p:attrName>ppt_w</p:attrName>
                                            </p:attrNameLst>
                                          </p:cBhvr>
                                          <p:tavLst>
                                            <p:tav tm="0" fmla="#ppt_w*sin(2.5*pi*$)">
                                              <p:val>
                                                <p:fltVal val="0"/>
                                              </p:val>
                                            </p:tav>
                                            <p:tav tm="100000">
                                              <p:val>
                                                <p:fltVal val="1"/>
                                              </p:val>
                                            </p:tav>
                                          </p:tavLst>
                                        </p:anim>
                                        <p:anim calcmode="lin" valueType="num">
                                          <p:cBhvr>
                                            <p:cTn id="29" dur="500" fill="hold"/>
                                            <p:tgtEl>
                                              <p:spTgt spid="61"/>
                                            </p:tgtEl>
                                            <p:attrNameLst>
                                              <p:attrName>ppt_h</p:attrName>
                                            </p:attrNameLst>
                                          </p:cBhvr>
                                          <p:tavLst>
                                            <p:tav tm="0">
                                              <p:val>
                                                <p:strVal val="#ppt_h"/>
                                              </p:val>
                                            </p:tav>
                                            <p:tav tm="100000">
                                              <p:val>
                                                <p:strVal val="#ppt_h"/>
                                              </p:val>
                                            </p:tav>
                                          </p:tavLst>
                                        </p:anim>
                                      </p:childTnLst>
                                    </p:cTn>
                                  </p:par>
                                  <p:par>
                                    <p:cTn id="30" presetID="10" presetClass="entr" presetSubtype="0" fill="hold" grpId="0" nodeType="with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500"/>
                                            <p:tgtEl>
                                              <p:spTgt spid="7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fade">
                                          <p:cBhvr>
                                            <p:cTn id="35" dur="500"/>
                                            <p:tgtEl>
                                              <p:spTgt spid="7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fade">
                                          <p:cBhvr>
                                            <p:cTn id="41" dur="500"/>
                                            <p:tgtEl>
                                              <p:spTgt spid="73"/>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wipe(left)">
                                          <p:cBhvr>
                                            <p:cTn id="45" dur="500"/>
                                            <p:tgtEl>
                                              <p:spTgt spid="62"/>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wipe(left)">
                                          <p:cBhvr>
                                            <p:cTn id="48" dur="500"/>
                                            <p:tgtEl>
                                              <p:spTgt spid="6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wipe(left)">
                                          <p:cBhvr>
                                            <p:cTn id="51" dur="500"/>
                                            <p:tgtEl>
                                              <p:spTgt spid="6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wipe(left)">
                                          <p:cBhvr>
                                            <p:cTn id="54" dur="500"/>
                                            <p:tgtEl>
                                              <p:spTgt spid="6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wipe(left)">
                                          <p:cBhvr>
                                            <p:cTn id="57" dur="500"/>
                                            <p:tgtEl>
                                              <p:spTgt spid="6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left)">
                                          <p:cBhvr>
                                            <p:cTn id="60" dur="500"/>
                                            <p:tgtEl>
                                              <p:spTgt spid="67"/>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wipe(left)">
                                          <p:cBhvr>
                                            <p:cTn id="63" dur="500"/>
                                            <p:tgtEl>
                                              <p:spTgt spid="6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wipe(left)">
                                          <p:cBhvr>
                                            <p:cTn id="66" dur="500"/>
                                            <p:tgtEl>
                                              <p:spTgt spid="69"/>
                                            </p:tgtEl>
                                          </p:cBhvr>
                                        </p:animEffect>
                                      </p:childTnLst>
                                    </p:cTn>
                                  </p:par>
                                </p:childTnLst>
                              </p:cTn>
                            </p:par>
                            <p:par>
                              <p:cTn id="67" fill="hold">
                                <p:stCondLst>
                                  <p:cond delay="1500"/>
                                </p:stCondLst>
                                <p:childTnLst>
                                  <p:par>
                                    <p:cTn id="68" presetID="10" presetClass="entr" presetSubtype="0" fill="hold" grpId="0" nodeType="after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p:bldP spid="69" grpId="0"/>
          <p:bldP spid="70" grpId="0" animBg="1"/>
          <p:bldP spid="71" grpId="0" animBg="1"/>
          <p:bldP spid="72" grpId="0" animBg="1"/>
          <p:bldP spid="7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1+#ppt_w/2"/>
                                              </p:val>
                                            </p:tav>
                                            <p:tav tm="100000">
                                              <p:val>
                                                <p:strVal val="#ppt_x"/>
                                              </p:val>
                                            </p:tav>
                                          </p:tavLst>
                                        </p:anim>
                                        <p:anim calcmode="lin" valueType="num">
                                          <p:cBhvr additive="base">
                                            <p:cTn id="12" dur="500" fill="hold"/>
                                            <p:tgtEl>
                                              <p:spTgt spid="5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9" presetClass="entr" presetSubtype="10" fill="hold" grpId="0"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p:cTn id="16" dur="500" fill="hold"/>
                                            <p:tgtEl>
                                              <p:spTgt spid="58"/>
                                            </p:tgtEl>
                                            <p:attrNameLst>
                                              <p:attrName>ppt_w</p:attrName>
                                            </p:attrNameLst>
                                          </p:cBhvr>
                                          <p:tavLst>
                                            <p:tav tm="0" fmla="#ppt_w*sin(2.5*pi*$)">
                                              <p:val>
                                                <p:fltVal val="0"/>
                                              </p:val>
                                            </p:tav>
                                            <p:tav tm="100000">
                                              <p:val>
                                                <p:fltVal val="1"/>
                                              </p:val>
                                            </p:tav>
                                          </p:tavLst>
                                        </p:anim>
                                        <p:anim calcmode="lin" valueType="num">
                                          <p:cBhvr>
                                            <p:cTn id="17" dur="500" fill="hold"/>
                                            <p:tgtEl>
                                              <p:spTgt spid="58"/>
                                            </p:tgtEl>
                                            <p:attrNameLst>
                                              <p:attrName>ppt_h</p:attrName>
                                            </p:attrNameLst>
                                          </p:cBhvr>
                                          <p:tavLst>
                                            <p:tav tm="0">
                                              <p:val>
                                                <p:strVal val="#ppt_h"/>
                                              </p:val>
                                            </p:tav>
                                            <p:tav tm="100000">
                                              <p:val>
                                                <p:strVal val="#ppt_h"/>
                                              </p:val>
                                            </p:tav>
                                          </p:tavLst>
                                        </p:anim>
                                      </p:childTnLst>
                                    </p:cTn>
                                  </p:par>
                                  <p:par>
                                    <p:cTn id="18" presetID="19" presetClass="entr" presetSubtype="10" fill="hold" grpId="0" nodeType="withEffect">
                                      <p:stCondLst>
                                        <p:cond delay="0"/>
                                      </p:stCondLst>
                                      <p:childTnLst>
                                        <p:set>
                                          <p:cBhvr>
                                            <p:cTn id="19" dur="1" fill="hold">
                                              <p:stCondLst>
                                                <p:cond delay="0"/>
                                              </p:stCondLst>
                                            </p:cTn>
                                            <p:tgtEl>
                                              <p:spTgt spid="59"/>
                                            </p:tgtEl>
                                            <p:attrNameLst>
                                              <p:attrName>style.visibility</p:attrName>
                                            </p:attrNameLst>
                                          </p:cBhvr>
                                          <p:to>
                                            <p:strVal val="visible"/>
                                          </p:to>
                                        </p:set>
                                        <p:anim calcmode="lin" valueType="num">
                                          <p:cBhvr>
                                            <p:cTn id="20" dur="500" fill="hold"/>
                                            <p:tgtEl>
                                              <p:spTgt spid="59"/>
                                            </p:tgtEl>
                                            <p:attrNameLst>
                                              <p:attrName>ppt_w</p:attrName>
                                            </p:attrNameLst>
                                          </p:cBhvr>
                                          <p:tavLst>
                                            <p:tav tm="0" fmla="#ppt_w*sin(2.5*pi*$)">
                                              <p:val>
                                                <p:fltVal val="0"/>
                                              </p:val>
                                            </p:tav>
                                            <p:tav tm="100000">
                                              <p:val>
                                                <p:fltVal val="1"/>
                                              </p:val>
                                            </p:tav>
                                          </p:tavLst>
                                        </p:anim>
                                        <p:anim calcmode="lin" valueType="num">
                                          <p:cBhvr>
                                            <p:cTn id="21" dur="500" fill="hold"/>
                                            <p:tgtEl>
                                              <p:spTgt spid="59"/>
                                            </p:tgtEl>
                                            <p:attrNameLst>
                                              <p:attrName>ppt_h</p:attrName>
                                            </p:attrNameLst>
                                          </p:cBhvr>
                                          <p:tavLst>
                                            <p:tav tm="0">
                                              <p:val>
                                                <p:strVal val="#ppt_h"/>
                                              </p:val>
                                            </p:tav>
                                            <p:tav tm="100000">
                                              <p:val>
                                                <p:strVal val="#ppt_h"/>
                                              </p:val>
                                            </p:tav>
                                          </p:tavLst>
                                        </p:anim>
                                      </p:childTnLst>
                                    </p:cTn>
                                  </p:par>
                                  <p:par>
                                    <p:cTn id="22" presetID="19" presetClass="entr" presetSubtype="10" fill="hold" grpId="0" nodeType="withEffect">
                                      <p:stCondLst>
                                        <p:cond delay="0"/>
                                      </p:stCondLst>
                                      <p:childTnLst>
                                        <p:set>
                                          <p:cBhvr>
                                            <p:cTn id="23" dur="1" fill="hold">
                                              <p:stCondLst>
                                                <p:cond delay="0"/>
                                              </p:stCondLst>
                                            </p:cTn>
                                            <p:tgtEl>
                                              <p:spTgt spid="60"/>
                                            </p:tgtEl>
                                            <p:attrNameLst>
                                              <p:attrName>style.visibility</p:attrName>
                                            </p:attrNameLst>
                                          </p:cBhvr>
                                          <p:to>
                                            <p:strVal val="visible"/>
                                          </p:to>
                                        </p:set>
                                        <p:anim calcmode="lin" valueType="num">
                                          <p:cBhvr>
                                            <p:cTn id="24" dur="500" fill="hold"/>
                                            <p:tgtEl>
                                              <p:spTgt spid="60"/>
                                            </p:tgtEl>
                                            <p:attrNameLst>
                                              <p:attrName>ppt_w</p:attrName>
                                            </p:attrNameLst>
                                          </p:cBhvr>
                                          <p:tavLst>
                                            <p:tav tm="0" fmla="#ppt_w*sin(2.5*pi*$)">
                                              <p:val>
                                                <p:fltVal val="0"/>
                                              </p:val>
                                            </p:tav>
                                            <p:tav tm="100000">
                                              <p:val>
                                                <p:fltVal val="1"/>
                                              </p:val>
                                            </p:tav>
                                          </p:tavLst>
                                        </p:anim>
                                        <p:anim calcmode="lin" valueType="num">
                                          <p:cBhvr>
                                            <p:cTn id="25" dur="500" fill="hold"/>
                                            <p:tgtEl>
                                              <p:spTgt spid="60"/>
                                            </p:tgtEl>
                                            <p:attrNameLst>
                                              <p:attrName>ppt_h</p:attrName>
                                            </p:attrNameLst>
                                          </p:cBhvr>
                                          <p:tavLst>
                                            <p:tav tm="0">
                                              <p:val>
                                                <p:strVal val="#ppt_h"/>
                                              </p:val>
                                            </p:tav>
                                            <p:tav tm="100000">
                                              <p:val>
                                                <p:strVal val="#ppt_h"/>
                                              </p:val>
                                            </p:tav>
                                          </p:tavLst>
                                        </p:anim>
                                      </p:childTnLst>
                                    </p:cTn>
                                  </p:par>
                                  <p:par>
                                    <p:cTn id="26" presetID="19" presetClass="entr" presetSubtype="10" fill="hold" grpId="0" nodeType="withEffect">
                                      <p:stCondLst>
                                        <p:cond delay="0"/>
                                      </p:stCondLst>
                                      <p:childTnLst>
                                        <p:set>
                                          <p:cBhvr>
                                            <p:cTn id="27" dur="1" fill="hold">
                                              <p:stCondLst>
                                                <p:cond delay="0"/>
                                              </p:stCondLst>
                                            </p:cTn>
                                            <p:tgtEl>
                                              <p:spTgt spid="61"/>
                                            </p:tgtEl>
                                            <p:attrNameLst>
                                              <p:attrName>style.visibility</p:attrName>
                                            </p:attrNameLst>
                                          </p:cBhvr>
                                          <p:to>
                                            <p:strVal val="visible"/>
                                          </p:to>
                                        </p:set>
                                        <p:anim calcmode="lin" valueType="num">
                                          <p:cBhvr>
                                            <p:cTn id="28" dur="500" fill="hold"/>
                                            <p:tgtEl>
                                              <p:spTgt spid="61"/>
                                            </p:tgtEl>
                                            <p:attrNameLst>
                                              <p:attrName>ppt_w</p:attrName>
                                            </p:attrNameLst>
                                          </p:cBhvr>
                                          <p:tavLst>
                                            <p:tav tm="0" fmla="#ppt_w*sin(2.5*pi*$)">
                                              <p:val>
                                                <p:fltVal val="0"/>
                                              </p:val>
                                            </p:tav>
                                            <p:tav tm="100000">
                                              <p:val>
                                                <p:fltVal val="1"/>
                                              </p:val>
                                            </p:tav>
                                          </p:tavLst>
                                        </p:anim>
                                        <p:anim calcmode="lin" valueType="num">
                                          <p:cBhvr>
                                            <p:cTn id="29" dur="500" fill="hold"/>
                                            <p:tgtEl>
                                              <p:spTgt spid="61"/>
                                            </p:tgtEl>
                                            <p:attrNameLst>
                                              <p:attrName>ppt_h</p:attrName>
                                            </p:attrNameLst>
                                          </p:cBhvr>
                                          <p:tavLst>
                                            <p:tav tm="0">
                                              <p:val>
                                                <p:strVal val="#ppt_h"/>
                                              </p:val>
                                            </p:tav>
                                            <p:tav tm="100000">
                                              <p:val>
                                                <p:strVal val="#ppt_h"/>
                                              </p:val>
                                            </p:tav>
                                          </p:tavLst>
                                        </p:anim>
                                      </p:childTnLst>
                                    </p:cTn>
                                  </p:par>
                                  <p:par>
                                    <p:cTn id="30" presetID="10" presetClass="entr" presetSubtype="0" fill="hold" grpId="0" nodeType="with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500"/>
                                            <p:tgtEl>
                                              <p:spTgt spid="7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fade">
                                          <p:cBhvr>
                                            <p:cTn id="35" dur="500"/>
                                            <p:tgtEl>
                                              <p:spTgt spid="7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fade">
                                          <p:cBhvr>
                                            <p:cTn id="41" dur="500"/>
                                            <p:tgtEl>
                                              <p:spTgt spid="73"/>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wipe(left)">
                                          <p:cBhvr>
                                            <p:cTn id="45" dur="500"/>
                                            <p:tgtEl>
                                              <p:spTgt spid="62"/>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wipe(left)">
                                          <p:cBhvr>
                                            <p:cTn id="48" dur="500"/>
                                            <p:tgtEl>
                                              <p:spTgt spid="6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wipe(left)">
                                          <p:cBhvr>
                                            <p:cTn id="51" dur="500"/>
                                            <p:tgtEl>
                                              <p:spTgt spid="6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wipe(left)">
                                          <p:cBhvr>
                                            <p:cTn id="54" dur="500"/>
                                            <p:tgtEl>
                                              <p:spTgt spid="6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wipe(left)">
                                          <p:cBhvr>
                                            <p:cTn id="57" dur="500"/>
                                            <p:tgtEl>
                                              <p:spTgt spid="6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left)">
                                          <p:cBhvr>
                                            <p:cTn id="60" dur="500"/>
                                            <p:tgtEl>
                                              <p:spTgt spid="67"/>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wipe(left)">
                                          <p:cBhvr>
                                            <p:cTn id="63" dur="500"/>
                                            <p:tgtEl>
                                              <p:spTgt spid="6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wipe(left)">
                                          <p:cBhvr>
                                            <p:cTn id="66" dur="500"/>
                                            <p:tgtEl>
                                              <p:spTgt spid="69"/>
                                            </p:tgtEl>
                                          </p:cBhvr>
                                        </p:animEffect>
                                      </p:childTnLst>
                                    </p:cTn>
                                  </p:par>
                                </p:childTnLst>
                              </p:cTn>
                            </p:par>
                            <p:par>
                              <p:cTn id="67" fill="hold">
                                <p:stCondLst>
                                  <p:cond delay="1500"/>
                                </p:stCondLst>
                                <p:childTnLst>
                                  <p:par>
                                    <p:cTn id="68" presetID="10" presetClass="entr" presetSubtype="0" fill="hold" grpId="0" nodeType="after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p:bldP spid="69" grpId="0"/>
          <p:bldP spid="70" grpId="0" animBg="1"/>
          <p:bldP spid="71" grpId="0" animBg="1"/>
          <p:bldP spid="72" grpId="0" animBg="1"/>
          <p:bldP spid="73"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grpSp>
        <p:nvGrpSpPr>
          <p:cNvPr id="6" name="组合 5"/>
          <p:cNvGrpSpPr/>
          <p:nvPr/>
        </p:nvGrpSpPr>
        <p:grpSpPr>
          <a:xfrm>
            <a:off x="1191015" y="1877975"/>
            <a:ext cx="4590660" cy="4244441"/>
            <a:chOff x="1191015" y="2192300"/>
            <a:chExt cx="4590660" cy="4244441"/>
          </a:xfrm>
        </p:grpSpPr>
        <p:pic>
          <p:nvPicPr>
            <p:cNvPr id="7" name="Picture 1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91015" y="2192300"/>
              <a:ext cx="4590660" cy="4244441"/>
            </a:xfrm>
            <a:prstGeom prst="rect">
              <a:avLst/>
            </a:prstGeom>
            <a:noFill/>
            <a:ln>
              <a:noFill/>
            </a:ln>
          </p:spPr>
        </p:pic>
        <p:sp>
          <p:nvSpPr>
            <p:cNvPr id="8" name="矩形 7"/>
            <p:cNvSpPr/>
            <p:nvPr/>
          </p:nvSpPr>
          <p:spPr>
            <a:xfrm>
              <a:off x="1371600" y="2362200"/>
              <a:ext cx="4238625" cy="2400300"/>
            </a:xfrm>
            <a:prstGeom prst="rect">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6935007" y="1729810"/>
            <a:ext cx="4036645" cy="932379"/>
            <a:chOff x="8399157" y="2027674"/>
            <a:chExt cx="4036645" cy="932379"/>
          </a:xfrm>
        </p:grpSpPr>
        <p:sp>
          <p:nvSpPr>
            <p:cNvPr id="10" name="矩形 9"/>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11" name="矩形 10"/>
            <p:cNvSpPr/>
            <p:nvPr/>
          </p:nvSpPr>
          <p:spPr>
            <a:xfrm flipH="1">
              <a:off x="8399157" y="2467610"/>
              <a:ext cx="4036645"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a:t>
              </a:r>
              <a:endParaRPr lang="zh-CN" altLang="en-US" sz="1000" dirty="0">
                <a:solidFill>
                  <a:schemeClr val="bg2">
                    <a:lumMod val="50000"/>
                  </a:schemeClr>
                </a:solidFill>
                <a:cs typeface="+mn-ea"/>
                <a:sym typeface="+mn-lt"/>
              </a:endParaRPr>
            </a:p>
          </p:txBody>
        </p:sp>
      </p:grpSp>
      <p:grpSp>
        <p:nvGrpSpPr>
          <p:cNvPr id="12" name="组合 11"/>
          <p:cNvGrpSpPr/>
          <p:nvPr/>
        </p:nvGrpSpPr>
        <p:grpSpPr>
          <a:xfrm>
            <a:off x="6935007" y="2869800"/>
            <a:ext cx="4036645" cy="932379"/>
            <a:chOff x="8399157" y="2027674"/>
            <a:chExt cx="4036645" cy="932379"/>
          </a:xfrm>
        </p:grpSpPr>
        <p:sp>
          <p:nvSpPr>
            <p:cNvPr id="13" name="矩形 12"/>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14" name="矩形 13"/>
            <p:cNvSpPr/>
            <p:nvPr/>
          </p:nvSpPr>
          <p:spPr>
            <a:xfrm flipH="1">
              <a:off x="8399157" y="2467610"/>
              <a:ext cx="4036645"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a:t>
              </a:r>
              <a:endParaRPr lang="zh-CN" altLang="en-US" sz="1000" dirty="0">
                <a:solidFill>
                  <a:schemeClr val="bg2">
                    <a:lumMod val="50000"/>
                  </a:schemeClr>
                </a:solidFill>
                <a:cs typeface="+mn-ea"/>
                <a:sym typeface="+mn-lt"/>
              </a:endParaRPr>
            </a:p>
          </p:txBody>
        </p:sp>
      </p:grpSp>
      <p:grpSp>
        <p:nvGrpSpPr>
          <p:cNvPr id="15" name="组合 14"/>
          <p:cNvGrpSpPr/>
          <p:nvPr/>
        </p:nvGrpSpPr>
        <p:grpSpPr>
          <a:xfrm>
            <a:off x="6935007" y="4009789"/>
            <a:ext cx="4036645" cy="932379"/>
            <a:chOff x="8399157" y="2027674"/>
            <a:chExt cx="4036645" cy="932379"/>
          </a:xfrm>
        </p:grpSpPr>
        <p:sp>
          <p:nvSpPr>
            <p:cNvPr id="16" name="矩形 15"/>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17" name="矩形 16"/>
            <p:cNvSpPr/>
            <p:nvPr/>
          </p:nvSpPr>
          <p:spPr>
            <a:xfrm flipH="1">
              <a:off x="8399157" y="2467610"/>
              <a:ext cx="4036645"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a:t>
              </a:r>
              <a:endParaRPr lang="zh-CN" altLang="en-US" sz="1000" dirty="0">
                <a:solidFill>
                  <a:schemeClr val="bg2">
                    <a:lumMod val="50000"/>
                  </a:schemeClr>
                </a:solidFill>
                <a:cs typeface="+mn-ea"/>
                <a:sym typeface="+mn-lt"/>
              </a:endParaRPr>
            </a:p>
          </p:txBody>
        </p:sp>
      </p:grpSp>
      <p:grpSp>
        <p:nvGrpSpPr>
          <p:cNvPr id="18" name="组合 17"/>
          <p:cNvGrpSpPr/>
          <p:nvPr/>
        </p:nvGrpSpPr>
        <p:grpSpPr>
          <a:xfrm>
            <a:off x="6935007" y="5149778"/>
            <a:ext cx="4036645" cy="932379"/>
            <a:chOff x="8399157" y="2027674"/>
            <a:chExt cx="4036645" cy="932379"/>
          </a:xfrm>
        </p:grpSpPr>
        <p:sp>
          <p:nvSpPr>
            <p:cNvPr id="19" name="矩形 18"/>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20" name="矩形 19"/>
            <p:cNvSpPr/>
            <p:nvPr/>
          </p:nvSpPr>
          <p:spPr>
            <a:xfrm flipH="1">
              <a:off x="8399157" y="2467610"/>
              <a:ext cx="4036645" cy="492443"/>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rainMagic rain studio sales</a:t>
              </a:r>
              <a:endParaRPr lang="zh-CN" altLang="en-US" sz="1000" dirty="0">
                <a:solidFill>
                  <a:schemeClr val="bg2">
                    <a:lumMod val="50000"/>
                  </a:schemeClr>
                </a:solidFill>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sp>
        <p:nvSpPr>
          <p:cNvPr id="3" name="Rectangle 6"/>
          <p:cNvSpPr>
            <a:spLocks noChangeArrowheads="1"/>
          </p:cNvSpPr>
          <p:nvPr/>
        </p:nvSpPr>
        <p:spPr bwMode="auto">
          <a:xfrm>
            <a:off x="1086761" y="2688397"/>
            <a:ext cx="2940013" cy="1661323"/>
          </a:xfrm>
          <a:prstGeom prst="rect">
            <a:avLst/>
          </a:prstGeom>
          <a:blipFill>
            <a:blip r:embed="rId1"/>
            <a:stretch>
              <a:fillRect/>
            </a:stretch>
          </a:blipFill>
          <a:ln w="28575" cap="flat">
            <a:noFill/>
            <a:prstDash val="solid"/>
            <a:miter lim="800000"/>
          </a:ln>
        </p:spPr>
        <p:txBody>
          <a:bodyPr vert="horz" wrap="square" lIns="91852" tIns="45926" rIns="91852" bIns="45926" numCol="1" anchor="t" anchorCtr="0" compatLnSpc="1"/>
          <a:lstStyle/>
          <a:p>
            <a:endParaRPr lang="zh-CN" altLang="en-US" dirty="0">
              <a:latin typeface="Avant GardeBook" pitchFamily="50" charset="0"/>
            </a:endParaRPr>
          </a:p>
        </p:txBody>
      </p:sp>
      <p:sp>
        <p:nvSpPr>
          <p:cNvPr id="4" name="Oval 7"/>
          <p:cNvSpPr>
            <a:spLocks noChangeArrowheads="1"/>
          </p:cNvSpPr>
          <p:nvPr/>
        </p:nvSpPr>
        <p:spPr bwMode="auto">
          <a:xfrm>
            <a:off x="1988237" y="2076475"/>
            <a:ext cx="1135698" cy="113662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sz="1600">
                <a:latin typeface="微软雅黑" panose="020B0503020204020204" pitchFamily="34" charset="-122"/>
                <a:ea typeface="微软雅黑" panose="020B0503020204020204" pitchFamily="34" charset="-122"/>
              </a:rPr>
              <a:t>添加标题</a:t>
            </a:r>
            <a:endParaRPr lang="zh-CN" altLang="en-US" sz="1600">
              <a:latin typeface="微软雅黑" panose="020B0503020204020204" pitchFamily="34" charset="-122"/>
              <a:ea typeface="微软雅黑" panose="020B0503020204020204" pitchFamily="34" charset="-122"/>
            </a:endParaRPr>
          </a:p>
        </p:txBody>
      </p:sp>
      <p:sp>
        <p:nvSpPr>
          <p:cNvPr id="6" name="Rectangle 8"/>
          <p:cNvSpPr>
            <a:spLocks noChangeArrowheads="1"/>
          </p:cNvSpPr>
          <p:nvPr/>
        </p:nvSpPr>
        <p:spPr bwMode="auto">
          <a:xfrm>
            <a:off x="4673603" y="2688397"/>
            <a:ext cx="2944098" cy="1661323"/>
          </a:xfrm>
          <a:prstGeom prst="rect">
            <a:avLst/>
          </a:prstGeom>
          <a:blipFill>
            <a:blip r:embed="rId2"/>
            <a:stretch>
              <a:fillRect/>
            </a:stretch>
          </a:blipFill>
          <a:ln w="28575" cap="flat">
            <a:noFill/>
            <a:prstDash val="solid"/>
            <a:miter lim="800000"/>
          </a:ln>
        </p:spPr>
        <p:txBody>
          <a:bodyPr vert="horz" wrap="square" lIns="91852" tIns="45926" rIns="91852" bIns="45926" numCol="1" anchor="t" anchorCtr="0" compatLnSpc="1"/>
          <a:lstStyle/>
          <a:p>
            <a:endParaRPr lang="zh-CN" altLang="en-US" dirty="0">
              <a:latin typeface="Avant GardeBook" pitchFamily="50" charset="0"/>
            </a:endParaRPr>
          </a:p>
        </p:txBody>
      </p:sp>
      <p:sp>
        <p:nvSpPr>
          <p:cNvPr id="7" name="Oval 9"/>
          <p:cNvSpPr>
            <a:spLocks noChangeArrowheads="1"/>
          </p:cNvSpPr>
          <p:nvPr/>
        </p:nvSpPr>
        <p:spPr bwMode="auto">
          <a:xfrm>
            <a:off x="5577803" y="2076475"/>
            <a:ext cx="1135698" cy="113662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sz="1600">
                <a:latin typeface="微软雅黑" panose="020B0503020204020204" pitchFamily="34" charset="-122"/>
                <a:ea typeface="微软雅黑" panose="020B0503020204020204" pitchFamily="34" charset="-122"/>
              </a:rPr>
              <a:t>添加标题</a:t>
            </a:r>
            <a:endParaRPr lang="zh-CN" altLang="en-US" sz="1600">
              <a:latin typeface="微软雅黑" panose="020B0503020204020204" pitchFamily="34" charset="-122"/>
              <a:ea typeface="微软雅黑" panose="020B0503020204020204" pitchFamily="34" charset="-122"/>
            </a:endParaRPr>
          </a:p>
        </p:txBody>
      </p:sp>
      <p:sp>
        <p:nvSpPr>
          <p:cNvPr id="8" name="Rectangle 10"/>
          <p:cNvSpPr>
            <a:spLocks noChangeArrowheads="1"/>
          </p:cNvSpPr>
          <p:nvPr/>
        </p:nvSpPr>
        <p:spPr bwMode="auto">
          <a:xfrm>
            <a:off x="8264530" y="2688397"/>
            <a:ext cx="2942737" cy="1661323"/>
          </a:xfrm>
          <a:prstGeom prst="rect">
            <a:avLst/>
          </a:prstGeom>
          <a:blipFill>
            <a:blip r:embed="rId3"/>
            <a:stretch>
              <a:fillRect/>
            </a:stretch>
          </a:blipFill>
          <a:ln w="28575" cap="flat">
            <a:noFill/>
            <a:prstDash val="solid"/>
            <a:miter lim="800000"/>
          </a:ln>
        </p:spPr>
        <p:txBody>
          <a:bodyPr vert="horz" wrap="square" lIns="91852" tIns="45926" rIns="91852" bIns="45926" numCol="1" anchor="t" anchorCtr="0" compatLnSpc="1"/>
          <a:lstStyle/>
          <a:p>
            <a:endParaRPr lang="zh-CN" altLang="en-US" dirty="0">
              <a:latin typeface="Avant GardeBook" pitchFamily="50" charset="0"/>
            </a:endParaRPr>
          </a:p>
        </p:txBody>
      </p:sp>
      <p:sp>
        <p:nvSpPr>
          <p:cNvPr id="9" name="Oval 11"/>
          <p:cNvSpPr>
            <a:spLocks noChangeArrowheads="1"/>
          </p:cNvSpPr>
          <p:nvPr/>
        </p:nvSpPr>
        <p:spPr bwMode="auto">
          <a:xfrm>
            <a:off x="9167369" y="2076475"/>
            <a:ext cx="1135698" cy="113662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sz="1600">
                <a:latin typeface="微软雅黑" panose="020B0503020204020204" pitchFamily="34" charset="-122"/>
                <a:ea typeface="微软雅黑" panose="020B0503020204020204" pitchFamily="34" charset="-122"/>
              </a:rPr>
              <a:t>添加标题</a:t>
            </a:r>
            <a:endParaRPr lang="zh-CN" altLang="en-US" sz="1600">
              <a:latin typeface="微软雅黑" panose="020B0503020204020204" pitchFamily="34" charset="-122"/>
              <a:ea typeface="微软雅黑" panose="020B0503020204020204" pitchFamily="34" charset="-122"/>
            </a:endParaRPr>
          </a:p>
        </p:txBody>
      </p:sp>
      <p:sp>
        <p:nvSpPr>
          <p:cNvPr id="10" name="矩形 30"/>
          <p:cNvSpPr>
            <a:spLocks noChangeArrowheads="1"/>
          </p:cNvSpPr>
          <p:nvPr/>
        </p:nvSpPr>
        <p:spPr bwMode="auto">
          <a:xfrm>
            <a:off x="1086760" y="4627901"/>
            <a:ext cx="2940013" cy="892968"/>
          </a:xfrm>
          <a:prstGeom prst="rect">
            <a:avLst/>
          </a:prstGeom>
          <a:noFill/>
          <a:ln w="9525">
            <a:noFill/>
            <a:miter lim="800000"/>
          </a:ln>
        </p:spPr>
        <p:txBody>
          <a:bodyPr wrap="square" lIns="91852" tIns="45926" rIns="91852" bIns="45926">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10"/>
          <p:cNvSpPr>
            <a:spLocks noChangeArrowheads="1"/>
          </p:cNvSpPr>
          <p:nvPr/>
        </p:nvSpPr>
        <p:spPr bwMode="auto">
          <a:xfrm>
            <a:off x="4673603" y="4627901"/>
            <a:ext cx="2940013" cy="692913"/>
          </a:xfrm>
          <a:prstGeom prst="rect">
            <a:avLst/>
          </a:prstGeom>
          <a:noFill/>
          <a:ln w="9525">
            <a:noFill/>
            <a:miter lim="800000"/>
          </a:ln>
        </p:spPr>
        <p:txBody>
          <a:bodyPr wrap="square" lIns="91852" tIns="45926" rIns="91852" bIns="45926">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30"/>
          <p:cNvSpPr>
            <a:spLocks noChangeArrowheads="1"/>
          </p:cNvSpPr>
          <p:nvPr/>
        </p:nvSpPr>
        <p:spPr bwMode="auto">
          <a:xfrm>
            <a:off x="8264531" y="4627901"/>
            <a:ext cx="2940013" cy="892968"/>
          </a:xfrm>
          <a:prstGeom prst="rect">
            <a:avLst/>
          </a:prstGeom>
          <a:noFill/>
          <a:ln w="9525">
            <a:noFill/>
            <a:miter lim="800000"/>
          </a:ln>
        </p:spPr>
        <p:txBody>
          <a:bodyPr wrap="square" lIns="91852" tIns="45926" rIns="91852" bIns="45926">
            <a:spAutoFit/>
          </a:bodyPr>
          <a:lstStyle/>
          <a:p>
            <a:pPr algn="just">
              <a:lnSpc>
                <a:spcPct val="130000"/>
              </a:lnSpc>
            </a:pP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00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9" presetClass="entr" presetSubtype="0" decel="10000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360"/>
                                          </p:val>
                                        </p:tav>
                                        <p:tav tm="100000">
                                          <p:val>
                                            <p:fltVal val="0"/>
                                          </p:val>
                                        </p:tav>
                                      </p:tavLst>
                                    </p:anim>
                                    <p:animEffect transition="in" filter="fade">
                                      <p:cBhvr>
                                        <p:cTn id="22" dur="500"/>
                                        <p:tgtEl>
                                          <p:spTgt spid="7"/>
                                        </p:tgtEl>
                                      </p:cBhvr>
                                    </p:animEffect>
                                  </p:childTnLst>
                                </p:cTn>
                              </p:par>
                              <p:par>
                                <p:cTn id="23" presetID="47"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9" presetClass="entr" presetSubtype="0" decel="10000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 calcmode="lin" valueType="num">
                                      <p:cBhvr>
                                        <p:cTn id="33" dur="500" fill="hold"/>
                                        <p:tgtEl>
                                          <p:spTgt spid="9"/>
                                        </p:tgtEl>
                                        <p:attrNameLst>
                                          <p:attrName>style.rotation</p:attrName>
                                        </p:attrNameLst>
                                      </p:cBhvr>
                                      <p:tavLst>
                                        <p:tav tm="0">
                                          <p:val>
                                            <p:fltVal val="360"/>
                                          </p:val>
                                        </p:tav>
                                        <p:tav tm="100000">
                                          <p:val>
                                            <p:fltVal val="0"/>
                                          </p:val>
                                        </p:tav>
                                      </p:tavLst>
                                    </p:anim>
                                    <p:animEffect transition="in" filter="fade">
                                      <p:cBhvr>
                                        <p:cTn id="34" dur="500"/>
                                        <p:tgtEl>
                                          <p:spTgt spid="9"/>
                                        </p:tgtEl>
                                      </p:cBhvr>
                                    </p:animEffect>
                                  </p:childTnLst>
                                </p:cTn>
                              </p:par>
                              <p:par>
                                <p:cTn id="35" presetID="47"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anim calcmode="lin" valueType="num">
                                      <p:cBhvr>
                                        <p:cTn id="38" dur="500" fill="hold"/>
                                        <p:tgtEl>
                                          <p:spTgt spid="8"/>
                                        </p:tgtEl>
                                        <p:attrNameLst>
                                          <p:attrName>ppt_x</p:attrName>
                                        </p:attrNameLst>
                                      </p:cBhvr>
                                      <p:tavLst>
                                        <p:tav tm="0">
                                          <p:val>
                                            <p:strVal val="#ppt_x"/>
                                          </p:val>
                                        </p:tav>
                                        <p:tav tm="100000">
                                          <p:val>
                                            <p:strVal val="#ppt_x"/>
                                          </p:val>
                                        </p:tav>
                                      </p:tavLst>
                                    </p:anim>
                                    <p:anim calcmode="lin" valueType="num">
                                      <p:cBhvr>
                                        <p:cTn id="39" dur="5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2" presetClass="entr" presetSubtype="4" decel="10000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20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40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pic>
        <p:nvPicPr>
          <p:cNvPr id="3" name="Picture 2" descr="D:\desktop\16sucai_201310241355 (1).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1821210"/>
            <a:ext cx="12190413" cy="276189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1738722" y="4197474"/>
            <a:ext cx="1944216" cy="5760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点击添加说明文字</a:t>
            </a:r>
            <a:endParaRPr lang="zh-CN" altLang="en-US" sz="1400" dirty="0">
              <a:latin typeface="微软雅黑" panose="020B0503020204020204" pitchFamily="34" charset="-122"/>
              <a:ea typeface="微软雅黑" panose="020B0503020204020204" pitchFamily="34" charset="-122"/>
            </a:endParaRPr>
          </a:p>
        </p:txBody>
      </p:sp>
      <p:sp>
        <p:nvSpPr>
          <p:cNvPr id="6" name="矩形 5"/>
          <p:cNvSpPr/>
          <p:nvPr/>
        </p:nvSpPr>
        <p:spPr>
          <a:xfrm>
            <a:off x="5123098" y="4197474"/>
            <a:ext cx="1944216" cy="5760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点击添加说明文字</a:t>
            </a:r>
            <a:endParaRPr lang="zh-CN" altLang="en-US" sz="1400" dirty="0">
              <a:latin typeface="微软雅黑" panose="020B0503020204020204" pitchFamily="34" charset="-122"/>
              <a:ea typeface="微软雅黑" panose="020B0503020204020204" pitchFamily="34" charset="-122"/>
            </a:endParaRPr>
          </a:p>
        </p:txBody>
      </p:sp>
      <p:sp>
        <p:nvSpPr>
          <p:cNvPr id="7" name="矩形 6"/>
          <p:cNvSpPr/>
          <p:nvPr/>
        </p:nvSpPr>
        <p:spPr>
          <a:xfrm>
            <a:off x="8507474" y="4197474"/>
            <a:ext cx="1944216" cy="5760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点击添加说明文字</a:t>
            </a:r>
            <a:endParaRPr lang="zh-CN" altLang="en-US" sz="1400" dirty="0">
              <a:latin typeface="微软雅黑" panose="020B0503020204020204" pitchFamily="34" charset="-122"/>
              <a:ea typeface="微软雅黑" panose="020B0503020204020204" pitchFamily="34" charset="-122"/>
            </a:endParaRPr>
          </a:p>
        </p:txBody>
      </p:sp>
      <p:sp>
        <p:nvSpPr>
          <p:cNvPr id="8" name="TextBox 40"/>
          <p:cNvSpPr txBox="1"/>
          <p:nvPr/>
        </p:nvSpPr>
        <p:spPr>
          <a:xfrm>
            <a:off x="1738722" y="5523027"/>
            <a:ext cx="218848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TextBox 41"/>
          <p:cNvSpPr txBox="1"/>
          <p:nvPr/>
        </p:nvSpPr>
        <p:spPr>
          <a:xfrm>
            <a:off x="1738722" y="5205586"/>
            <a:ext cx="177427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0" name="TextBox 42"/>
          <p:cNvSpPr txBox="1"/>
          <p:nvPr/>
        </p:nvSpPr>
        <p:spPr>
          <a:xfrm>
            <a:off x="5123098" y="5546177"/>
            <a:ext cx="218848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43"/>
          <p:cNvSpPr txBox="1"/>
          <p:nvPr/>
        </p:nvSpPr>
        <p:spPr>
          <a:xfrm>
            <a:off x="5123098" y="5205586"/>
            <a:ext cx="177427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2" name="TextBox 44"/>
          <p:cNvSpPr txBox="1"/>
          <p:nvPr/>
        </p:nvSpPr>
        <p:spPr>
          <a:xfrm>
            <a:off x="8507474" y="5546177"/>
            <a:ext cx="218848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TextBox 45"/>
          <p:cNvSpPr txBox="1"/>
          <p:nvPr/>
        </p:nvSpPr>
        <p:spPr>
          <a:xfrm>
            <a:off x="8507474" y="5205586"/>
            <a:ext cx="177427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ppt_x</p:attrName>
                                        </p:attrNameLst>
                                      </p:cBhvr>
                                      <p:tavLst>
                                        <p:tav tm="0">
                                          <p:val>
                                            <p:strVal val="#ppt_x-#ppt_w*1.125000"/>
                                          </p:val>
                                        </p:tav>
                                        <p:tav tm="100000">
                                          <p:val>
                                            <p:strVal val="#ppt_x"/>
                                          </p:val>
                                        </p:tav>
                                      </p:tavLst>
                                    </p:anim>
                                    <p:animEffect transition="in" filter="wipe(right)">
                                      <p:cBhvr>
                                        <p:cTn id="12" dur="500"/>
                                        <p:tgtEl>
                                          <p:spTgt spid="9"/>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ppt_x</p:attrName>
                                        </p:attrNameLst>
                                      </p:cBhvr>
                                      <p:tavLst>
                                        <p:tav tm="0">
                                          <p:val>
                                            <p:strVal val="#ppt_x-#ppt_w*1.125000"/>
                                          </p:val>
                                        </p:tav>
                                        <p:tav tm="100000">
                                          <p:val>
                                            <p:strVal val="#ppt_x"/>
                                          </p:val>
                                        </p:tav>
                                      </p:tavLst>
                                    </p:anim>
                                    <p:animEffect transition="in" filter="wipe(right)">
                                      <p:cBhvr>
                                        <p:cTn id="16" dur="500"/>
                                        <p:tgtEl>
                                          <p:spTgt spid="8"/>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ppt_x</p:attrName>
                                        </p:attrNameLst>
                                      </p:cBhvr>
                                      <p:tavLst>
                                        <p:tav tm="0">
                                          <p:val>
                                            <p:strVal val="#ppt_x-#ppt_w*1.125000"/>
                                          </p:val>
                                        </p:tav>
                                        <p:tav tm="100000">
                                          <p:val>
                                            <p:strVal val="#ppt_x"/>
                                          </p:val>
                                        </p:tav>
                                      </p:tavLst>
                                    </p:anim>
                                    <p:animEffect transition="in" filter="wipe(right)">
                                      <p:cBhvr>
                                        <p:cTn id="21" dur="500"/>
                                        <p:tgtEl>
                                          <p:spTgt spid="11"/>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p:tgtEl>
                                          <p:spTgt spid="10"/>
                                        </p:tgtEl>
                                        <p:attrNameLst>
                                          <p:attrName>ppt_x</p:attrName>
                                        </p:attrNameLst>
                                      </p:cBhvr>
                                      <p:tavLst>
                                        <p:tav tm="0">
                                          <p:val>
                                            <p:strVal val="#ppt_x-#ppt_w*1.125000"/>
                                          </p:val>
                                        </p:tav>
                                        <p:tav tm="100000">
                                          <p:val>
                                            <p:strVal val="#ppt_x"/>
                                          </p:val>
                                        </p:tav>
                                      </p:tavLst>
                                    </p:anim>
                                    <p:animEffect transition="in" filter="wipe(right)">
                                      <p:cBhvr>
                                        <p:cTn id="25" dur="500"/>
                                        <p:tgtEl>
                                          <p:spTgt spid="10"/>
                                        </p:tgtEl>
                                      </p:cBhvr>
                                    </p:animEffect>
                                  </p:childTnLst>
                                </p:cTn>
                              </p:par>
                            </p:childTnLst>
                          </p:cTn>
                        </p:par>
                        <p:par>
                          <p:cTn id="26" fill="hold">
                            <p:stCondLst>
                              <p:cond delay="1500"/>
                            </p:stCondLst>
                            <p:childTnLst>
                              <p:par>
                                <p:cTn id="27" presetID="1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p:tgtEl>
                                          <p:spTgt spid="13"/>
                                        </p:tgtEl>
                                        <p:attrNameLst>
                                          <p:attrName>ppt_x</p:attrName>
                                        </p:attrNameLst>
                                      </p:cBhvr>
                                      <p:tavLst>
                                        <p:tav tm="0">
                                          <p:val>
                                            <p:strVal val="#ppt_x-#ppt_w*1.125000"/>
                                          </p:val>
                                        </p:tav>
                                        <p:tav tm="100000">
                                          <p:val>
                                            <p:strVal val="#ppt_x"/>
                                          </p:val>
                                        </p:tav>
                                      </p:tavLst>
                                    </p:anim>
                                    <p:animEffect transition="in" filter="wipe(right)">
                                      <p:cBhvr>
                                        <p:cTn id="30" dur="500"/>
                                        <p:tgtEl>
                                          <p:spTgt spid="13"/>
                                        </p:tgtEl>
                                      </p:cBhvr>
                                    </p:animEffect>
                                  </p:childTnLst>
                                </p:cTn>
                              </p:par>
                              <p:par>
                                <p:cTn id="31" presetID="12" presetClass="entr" presetSubtype="8"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p:tgtEl>
                                          <p:spTgt spid="12"/>
                                        </p:tgtEl>
                                        <p:attrNameLst>
                                          <p:attrName>ppt_x</p:attrName>
                                        </p:attrNameLst>
                                      </p:cBhvr>
                                      <p:tavLst>
                                        <p:tav tm="0">
                                          <p:val>
                                            <p:strVal val="#ppt_x-#ppt_w*1.125000"/>
                                          </p:val>
                                        </p:tav>
                                        <p:tav tm="100000">
                                          <p:val>
                                            <p:strVal val="#ppt_x"/>
                                          </p:val>
                                        </p:tav>
                                      </p:tavLst>
                                    </p:anim>
                                    <p:animEffect transition="in" filter="wipe(right)">
                                      <p:cBhvr>
                                        <p:cTn id="34" dur="500"/>
                                        <p:tgtEl>
                                          <p:spTgt spid="12"/>
                                        </p:tgtEl>
                                      </p:cBhvr>
                                    </p:animEffect>
                                  </p:childTnLst>
                                </p:cTn>
                              </p:par>
                            </p:childTnLst>
                          </p:cTn>
                        </p:par>
                        <p:par>
                          <p:cTn id="35" fill="hold">
                            <p:stCondLst>
                              <p:cond delay="2000"/>
                            </p:stCondLst>
                            <p:childTnLst>
                              <p:par>
                                <p:cTn id="36" presetID="23" presetClass="entr" presetSubtype="528"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 calcmode="lin" valueType="num">
                                      <p:cBhvr>
                                        <p:cTn id="40" dur="500" fill="hold"/>
                                        <p:tgtEl>
                                          <p:spTgt spid="6"/>
                                        </p:tgtEl>
                                        <p:attrNameLst>
                                          <p:attrName>ppt_x</p:attrName>
                                        </p:attrNameLst>
                                      </p:cBhvr>
                                      <p:tavLst>
                                        <p:tav tm="0">
                                          <p:val>
                                            <p:fltVal val="0.5"/>
                                          </p:val>
                                        </p:tav>
                                        <p:tav tm="100000">
                                          <p:val>
                                            <p:strVal val="#ppt_x"/>
                                          </p:val>
                                        </p:tav>
                                      </p:tavLst>
                                    </p:anim>
                                    <p:anim calcmode="lin" valueType="num">
                                      <p:cBhvr>
                                        <p:cTn id="41" dur="500" fill="hold"/>
                                        <p:tgtEl>
                                          <p:spTgt spid="6"/>
                                        </p:tgtEl>
                                        <p:attrNameLst>
                                          <p:attrName>ppt_y</p:attrName>
                                        </p:attrNameLst>
                                      </p:cBhvr>
                                      <p:tavLst>
                                        <p:tav tm="0">
                                          <p:val>
                                            <p:fltVal val="0.5"/>
                                          </p:val>
                                        </p:tav>
                                        <p:tav tm="100000">
                                          <p:val>
                                            <p:strVal val="#ppt_y"/>
                                          </p:val>
                                        </p:tav>
                                      </p:tavLst>
                                    </p:anim>
                                  </p:childTnLst>
                                </p:cTn>
                              </p:par>
                              <p:par>
                                <p:cTn id="42" presetID="23" presetClass="entr" presetSubtype="528" fill="hold" grpId="0" nodeType="withEffect">
                                  <p:stCondLst>
                                    <p:cond delay="20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 calcmode="lin" valueType="num">
                                      <p:cBhvr>
                                        <p:cTn id="46" dur="500" fill="hold"/>
                                        <p:tgtEl>
                                          <p:spTgt spid="4"/>
                                        </p:tgtEl>
                                        <p:attrNameLst>
                                          <p:attrName>ppt_x</p:attrName>
                                        </p:attrNameLst>
                                      </p:cBhvr>
                                      <p:tavLst>
                                        <p:tav tm="0">
                                          <p:val>
                                            <p:fltVal val="0.5"/>
                                          </p:val>
                                        </p:tav>
                                        <p:tav tm="100000">
                                          <p:val>
                                            <p:strVal val="#ppt_x"/>
                                          </p:val>
                                        </p:tav>
                                      </p:tavLst>
                                    </p:anim>
                                    <p:anim calcmode="lin" valueType="num">
                                      <p:cBhvr>
                                        <p:cTn id="47" dur="500" fill="hold"/>
                                        <p:tgtEl>
                                          <p:spTgt spid="4"/>
                                        </p:tgtEl>
                                        <p:attrNameLst>
                                          <p:attrName>ppt_y</p:attrName>
                                        </p:attrNameLst>
                                      </p:cBhvr>
                                      <p:tavLst>
                                        <p:tav tm="0">
                                          <p:val>
                                            <p:fltVal val="0.5"/>
                                          </p:val>
                                        </p:tav>
                                        <p:tav tm="100000">
                                          <p:val>
                                            <p:strVal val="#ppt_y"/>
                                          </p:val>
                                        </p:tav>
                                      </p:tavLst>
                                    </p:anim>
                                  </p:childTnLst>
                                </p:cTn>
                              </p:par>
                              <p:par>
                                <p:cTn id="48" presetID="23" presetClass="entr" presetSubtype="528" fill="hold" grpId="0" nodeType="withEffect">
                                  <p:stCondLst>
                                    <p:cond delay="20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 calcmode="lin" valueType="num">
                                      <p:cBhvr>
                                        <p:cTn id="52" dur="500" fill="hold"/>
                                        <p:tgtEl>
                                          <p:spTgt spid="7"/>
                                        </p:tgtEl>
                                        <p:attrNameLst>
                                          <p:attrName>ppt_x</p:attrName>
                                        </p:attrNameLst>
                                      </p:cBhvr>
                                      <p:tavLst>
                                        <p:tav tm="0">
                                          <p:val>
                                            <p:fltVal val="0.5"/>
                                          </p:val>
                                        </p:tav>
                                        <p:tav tm="100000">
                                          <p:val>
                                            <p:strVal val="#ppt_x"/>
                                          </p:val>
                                        </p:tav>
                                      </p:tavLst>
                                    </p:anim>
                                    <p:anim calcmode="lin" valueType="num">
                                      <p:cBhvr>
                                        <p:cTn id="53"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p:bldP spid="9" grpId="0"/>
      <p:bldP spid="10" grpId="0"/>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p:cNvSpPr>
            <a:spLocks noGrp="1"/>
          </p:cNvSpPr>
          <p:nvPr>
            <p:ph idx="1"/>
          </p:nvPr>
        </p:nvSpPr>
        <p:spPr/>
        <p:txBody>
          <a:bodyPr>
            <a:normAutofit lnSpcReduction="10000"/>
          </a:bodyPr>
          <a:lstStyle/>
          <a:p>
            <a:r>
              <a:rPr lang="zh-CN" altLang="en-US" dirty="0"/>
              <a:t>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更多优质作品请在百度搜索幻雨工作室更多优质作品请在百度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a:t>
            </a:r>
            <a:endParaRPr lang="zh-CN" altLang="en-US" dirty="0"/>
          </a:p>
          <a:p>
            <a:r>
              <a:rPr lang="zh-CN" altLang="en-US" dirty="0"/>
              <a:t>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更多优质作品请在百度搜索幻雨工作室更多优质作品请在百度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a:t>
            </a:r>
            <a:endParaRPr lang="zh-CN" altLang="en-US" dirty="0"/>
          </a:p>
          <a:p>
            <a:r>
              <a:rPr lang="zh-CN" altLang="en-US" dirty="0"/>
              <a:t>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更多优质作品请在百度搜索幻雨工作室更多优质作品请在百度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a:t>
            </a:r>
            <a:endParaRPr lang="zh-CN" altLang="en-US" dirty="0"/>
          </a:p>
          <a:p>
            <a:r>
              <a:rPr lang="zh-CN" altLang="en-US" dirty="0"/>
              <a:t>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更多优质作品请在百度搜索幻雨工作室更多优质作品请在百度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a:t>
            </a:r>
            <a:endParaRPr lang="zh-CN" altLang="en-US" dirty="0"/>
          </a:p>
          <a:p>
            <a:r>
              <a:rPr lang="zh-CN" altLang="en-US" dirty="0"/>
              <a:t>百度搜索幻雨工作室更多优质作品请在百度搜索幻雨工作室更多优质作品请在百度搜索幻雨工作室更多优质作品请在百度搜索幻雨工作室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a:t>
            </a:r>
            <a:endParaRPr lang="zh-CN" altLang="en-US" dirty="0"/>
          </a:p>
          <a:p>
            <a:endParaRPr lang="zh-CN" altLang="en-US" dirty="0"/>
          </a:p>
        </p:txBody>
      </p:sp>
      <p:sp>
        <p:nvSpPr>
          <p:cNvPr id="5" name="标题 4"/>
          <p:cNvSpPr>
            <a:spLocks noGrp="1"/>
          </p:cNvSpPr>
          <p:nvPr>
            <p:ph type="title"/>
          </p:nvPr>
        </p:nvSpPr>
        <p:spPr/>
        <p:txBody>
          <a:bodyPr/>
          <a:lstStyle/>
          <a:p>
            <a:endParaRPr lang="zh-CN"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sp>
        <p:nvSpPr>
          <p:cNvPr id="3" name="圆角矩形 2"/>
          <p:cNvSpPr/>
          <p:nvPr/>
        </p:nvSpPr>
        <p:spPr>
          <a:xfrm>
            <a:off x="1270670" y="2484140"/>
            <a:ext cx="1152128" cy="11521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3600" dirty="0">
                <a:latin typeface="+mn-ea"/>
              </a:rPr>
              <a:t>S</a:t>
            </a:r>
            <a:endParaRPr lang="zh-CN" altLang="en-US" sz="3600" dirty="0">
              <a:latin typeface="+mn-ea"/>
            </a:endParaRPr>
          </a:p>
        </p:txBody>
      </p:sp>
      <p:sp>
        <p:nvSpPr>
          <p:cNvPr id="4" name="圆角矩形 3"/>
          <p:cNvSpPr/>
          <p:nvPr/>
        </p:nvSpPr>
        <p:spPr>
          <a:xfrm>
            <a:off x="9767614" y="2484140"/>
            <a:ext cx="1152128" cy="11521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3600" dirty="0">
                <a:latin typeface="+mn-ea"/>
              </a:rPr>
              <a:t>W</a:t>
            </a:r>
            <a:endParaRPr lang="zh-CN" altLang="en-US" sz="3600" dirty="0">
              <a:latin typeface="+mn-ea"/>
            </a:endParaRPr>
          </a:p>
        </p:txBody>
      </p:sp>
      <p:sp>
        <p:nvSpPr>
          <p:cNvPr id="6" name="TextBox 22"/>
          <p:cNvSpPr txBox="1"/>
          <p:nvPr/>
        </p:nvSpPr>
        <p:spPr>
          <a:xfrm>
            <a:off x="2583181" y="2556148"/>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 name="TextBox 23"/>
          <p:cNvSpPr txBox="1"/>
          <p:nvPr/>
        </p:nvSpPr>
        <p:spPr>
          <a:xfrm>
            <a:off x="2583182" y="2902379"/>
            <a:ext cx="3193456"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TextBox 24"/>
          <p:cNvSpPr txBox="1"/>
          <p:nvPr/>
        </p:nvSpPr>
        <p:spPr>
          <a:xfrm>
            <a:off x="6640733" y="2556148"/>
            <a:ext cx="2961066"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9" name="TextBox 25"/>
          <p:cNvSpPr txBox="1"/>
          <p:nvPr/>
        </p:nvSpPr>
        <p:spPr>
          <a:xfrm>
            <a:off x="6408343" y="2902379"/>
            <a:ext cx="3193456"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4839350" y="4356348"/>
            <a:ext cx="1152128" cy="11521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3600" dirty="0">
                <a:latin typeface="+mn-ea"/>
              </a:rPr>
              <a:t>O</a:t>
            </a:r>
            <a:endParaRPr lang="zh-CN" altLang="en-US" sz="3600" dirty="0">
              <a:latin typeface="+mn-ea"/>
            </a:endParaRPr>
          </a:p>
        </p:txBody>
      </p:sp>
      <p:sp>
        <p:nvSpPr>
          <p:cNvPr id="11" name="圆角矩形 10"/>
          <p:cNvSpPr/>
          <p:nvPr/>
        </p:nvSpPr>
        <p:spPr>
          <a:xfrm>
            <a:off x="6262578" y="4356348"/>
            <a:ext cx="1152128" cy="11521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3600" dirty="0">
                <a:latin typeface="+mn-ea"/>
              </a:rPr>
              <a:t>T</a:t>
            </a:r>
            <a:endParaRPr lang="zh-CN" altLang="en-US" sz="3600" dirty="0">
              <a:latin typeface="+mn-ea"/>
            </a:endParaRPr>
          </a:p>
        </p:txBody>
      </p:sp>
      <p:grpSp>
        <p:nvGrpSpPr>
          <p:cNvPr id="2" name="组合 1"/>
          <p:cNvGrpSpPr/>
          <p:nvPr/>
        </p:nvGrpSpPr>
        <p:grpSpPr>
          <a:xfrm>
            <a:off x="1470328" y="4428356"/>
            <a:ext cx="9304794" cy="1038728"/>
            <a:chOff x="1470328" y="4428356"/>
            <a:chExt cx="9304794" cy="1038728"/>
          </a:xfrm>
        </p:grpSpPr>
        <p:sp>
          <p:nvSpPr>
            <p:cNvPr id="12" name="TextBox 29"/>
            <p:cNvSpPr txBox="1"/>
            <p:nvPr/>
          </p:nvSpPr>
          <p:spPr>
            <a:xfrm>
              <a:off x="1702718" y="4428356"/>
              <a:ext cx="2961066"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3" name="TextBox 30"/>
            <p:cNvSpPr txBox="1"/>
            <p:nvPr/>
          </p:nvSpPr>
          <p:spPr>
            <a:xfrm>
              <a:off x="1470328" y="4774587"/>
              <a:ext cx="3193456"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31"/>
            <p:cNvSpPr txBox="1"/>
            <p:nvPr/>
          </p:nvSpPr>
          <p:spPr>
            <a:xfrm>
              <a:off x="7581666" y="4428356"/>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5" name="TextBox 32"/>
            <p:cNvSpPr txBox="1"/>
            <p:nvPr/>
          </p:nvSpPr>
          <p:spPr>
            <a:xfrm>
              <a:off x="7581666" y="4774587"/>
              <a:ext cx="3193456"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1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ppt_x</p:attrName>
                                        </p:attrNameLst>
                                      </p:cBhvr>
                                      <p:tavLst>
                                        <p:tav tm="0">
                                          <p:val>
                                            <p:strVal val="#ppt_x-#ppt_w*1.125000"/>
                                          </p:val>
                                        </p:tav>
                                        <p:tav tm="100000">
                                          <p:val>
                                            <p:strVal val="#ppt_x"/>
                                          </p:val>
                                        </p:tav>
                                      </p:tavLst>
                                    </p:anim>
                                    <p:animEffect transition="in" filter="wipe(right)">
                                      <p:cBhvr>
                                        <p:cTn id="14" dur="500"/>
                                        <p:tgtEl>
                                          <p:spTgt spid="6"/>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ppt_x</p:attrName>
                                        </p:attrNameLst>
                                      </p:cBhvr>
                                      <p:tavLst>
                                        <p:tav tm="0">
                                          <p:val>
                                            <p:strVal val="#ppt_x-#ppt_w*1.125000"/>
                                          </p:val>
                                        </p:tav>
                                        <p:tav tm="100000">
                                          <p:val>
                                            <p:strVal val="#ppt_x"/>
                                          </p:val>
                                        </p:tav>
                                      </p:tavLst>
                                    </p:anim>
                                    <p:animEffect transition="in" filter="wipe(right)">
                                      <p:cBhvr>
                                        <p:cTn id="18" dur="500"/>
                                        <p:tgtEl>
                                          <p:spTgt spid="7"/>
                                        </p:tgtEl>
                                      </p:cBhvr>
                                    </p:animEffect>
                                  </p:childTnLst>
                                </p:cTn>
                              </p:par>
                            </p:childTnLst>
                          </p:cTn>
                        </p:par>
                        <p:par>
                          <p:cTn id="19" fill="hold">
                            <p:stCondLst>
                              <p:cond delay="500"/>
                            </p:stCondLst>
                            <p:childTnLst>
                              <p:par>
                                <p:cTn id="20" presetID="49" presetClass="entr" presetSubtype="0" decel="10000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 calcmode="lin" valueType="num">
                                      <p:cBhvr>
                                        <p:cTn id="24" dur="500" fill="hold"/>
                                        <p:tgtEl>
                                          <p:spTgt spid="4"/>
                                        </p:tgtEl>
                                        <p:attrNameLst>
                                          <p:attrName>style.rotation</p:attrName>
                                        </p:attrNameLst>
                                      </p:cBhvr>
                                      <p:tavLst>
                                        <p:tav tm="0">
                                          <p:val>
                                            <p:fltVal val="360"/>
                                          </p:val>
                                        </p:tav>
                                        <p:tav tm="100000">
                                          <p:val>
                                            <p:fltVal val="0"/>
                                          </p:val>
                                        </p:tav>
                                      </p:tavLst>
                                    </p:anim>
                                    <p:animEffect transition="in" filter="fade">
                                      <p:cBhvr>
                                        <p:cTn id="25" dur="500"/>
                                        <p:tgtEl>
                                          <p:spTgt spid="4"/>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p:tgtEl>
                                          <p:spTgt spid="8"/>
                                        </p:tgtEl>
                                        <p:attrNameLst>
                                          <p:attrName>ppt_x</p:attrName>
                                        </p:attrNameLst>
                                      </p:cBhvr>
                                      <p:tavLst>
                                        <p:tav tm="0">
                                          <p:val>
                                            <p:strVal val="#ppt_x+#ppt_w*1.125000"/>
                                          </p:val>
                                        </p:tav>
                                        <p:tav tm="100000">
                                          <p:val>
                                            <p:strVal val="#ppt_x"/>
                                          </p:val>
                                        </p:tav>
                                      </p:tavLst>
                                    </p:anim>
                                    <p:animEffect transition="in" filter="wipe(left)">
                                      <p:cBhvr>
                                        <p:cTn id="29" dur="500"/>
                                        <p:tgtEl>
                                          <p:spTgt spid="8"/>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p:tgtEl>
                                          <p:spTgt spid="9"/>
                                        </p:tgtEl>
                                        <p:attrNameLst>
                                          <p:attrName>ppt_x</p:attrName>
                                        </p:attrNameLst>
                                      </p:cBhvr>
                                      <p:tavLst>
                                        <p:tav tm="0">
                                          <p:val>
                                            <p:strVal val="#ppt_x+#ppt_w*1.125000"/>
                                          </p:val>
                                        </p:tav>
                                        <p:tav tm="100000">
                                          <p:val>
                                            <p:strVal val="#ppt_x"/>
                                          </p:val>
                                        </p:tav>
                                      </p:tavLst>
                                    </p:anim>
                                    <p:animEffect transition="in" filter="wipe(left)">
                                      <p:cBhvr>
                                        <p:cTn id="33" dur="500"/>
                                        <p:tgtEl>
                                          <p:spTgt spid="9"/>
                                        </p:tgtEl>
                                      </p:cBhvr>
                                    </p:animEffect>
                                  </p:childTnLst>
                                </p:cTn>
                              </p:par>
                            </p:childTnLst>
                          </p:cTn>
                        </p:par>
                        <p:par>
                          <p:cTn id="34" fill="hold">
                            <p:stCondLst>
                              <p:cond delay="1000"/>
                            </p:stCondLst>
                            <p:childTnLst>
                              <p:par>
                                <p:cTn id="35" presetID="49" presetClass="entr" presetSubtype="0" decel="10000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 calcmode="lin" valueType="num">
                                      <p:cBhvr>
                                        <p:cTn id="39" dur="500" fill="hold"/>
                                        <p:tgtEl>
                                          <p:spTgt spid="10"/>
                                        </p:tgtEl>
                                        <p:attrNameLst>
                                          <p:attrName>style.rotation</p:attrName>
                                        </p:attrNameLst>
                                      </p:cBhvr>
                                      <p:tavLst>
                                        <p:tav tm="0">
                                          <p:val>
                                            <p:fltVal val="360"/>
                                          </p:val>
                                        </p:tav>
                                        <p:tav tm="100000">
                                          <p:val>
                                            <p:fltVal val="0"/>
                                          </p:val>
                                        </p:tav>
                                      </p:tavLst>
                                    </p:anim>
                                    <p:animEffect transition="in" filter="fade">
                                      <p:cBhvr>
                                        <p:cTn id="40" dur="500"/>
                                        <p:tgtEl>
                                          <p:spTgt spid="10"/>
                                        </p:tgtEl>
                                      </p:cBhvr>
                                    </p:animEffect>
                                  </p:childTnLst>
                                </p:cTn>
                              </p:par>
                            </p:childTnLst>
                          </p:cTn>
                        </p:par>
                        <p:par>
                          <p:cTn id="41" fill="hold">
                            <p:stCondLst>
                              <p:cond delay="1500"/>
                            </p:stCondLst>
                            <p:childTnLst>
                              <p:par>
                                <p:cTn id="42" presetID="49" presetClass="entr" presetSubtype="0" decel="10000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 calcmode="lin" valueType="num">
                                      <p:cBhvr>
                                        <p:cTn id="46" dur="500" fill="hold"/>
                                        <p:tgtEl>
                                          <p:spTgt spid="11"/>
                                        </p:tgtEl>
                                        <p:attrNameLst>
                                          <p:attrName>style.rotation</p:attrName>
                                        </p:attrNameLst>
                                      </p:cBhvr>
                                      <p:tavLst>
                                        <p:tav tm="0">
                                          <p:val>
                                            <p:fltVal val="360"/>
                                          </p:val>
                                        </p:tav>
                                        <p:tav tm="100000">
                                          <p:val>
                                            <p:fltVal val="0"/>
                                          </p:val>
                                        </p:tav>
                                      </p:tavLst>
                                    </p:anim>
                                    <p:animEffect transition="in" filter="fad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p:bldP spid="9" grpId="0"/>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grpSp>
        <p:nvGrpSpPr>
          <p:cNvPr id="2" name="组合 1"/>
          <p:cNvGrpSpPr/>
          <p:nvPr/>
        </p:nvGrpSpPr>
        <p:grpSpPr>
          <a:xfrm>
            <a:off x="3870479" y="1988457"/>
            <a:ext cx="4451043" cy="4869543"/>
            <a:chOff x="3669390" y="1548465"/>
            <a:chExt cx="4853221" cy="5309535"/>
          </a:xfrm>
        </p:grpSpPr>
        <p:sp>
          <p:nvSpPr>
            <p:cNvPr id="4" name="Freeform 70"/>
            <p:cNvSpPr/>
            <p:nvPr/>
          </p:nvSpPr>
          <p:spPr bwMode="auto">
            <a:xfrm>
              <a:off x="4410587" y="2145042"/>
              <a:ext cx="3390164" cy="4712958"/>
            </a:xfrm>
            <a:custGeom>
              <a:avLst/>
              <a:gdLst/>
              <a:ahLst/>
              <a:cxnLst>
                <a:cxn ang="0">
                  <a:pos x="104" y="385"/>
                </a:cxn>
                <a:cxn ang="0">
                  <a:pos x="112" y="230"/>
                </a:cxn>
                <a:cxn ang="0">
                  <a:pos x="6" y="164"/>
                </a:cxn>
                <a:cxn ang="0">
                  <a:pos x="121" y="191"/>
                </a:cxn>
                <a:cxn ang="0">
                  <a:pos x="126" y="93"/>
                </a:cxn>
                <a:cxn ang="0">
                  <a:pos x="76" y="29"/>
                </a:cxn>
                <a:cxn ang="0">
                  <a:pos x="132" y="61"/>
                </a:cxn>
                <a:cxn ang="0">
                  <a:pos x="174" y="5"/>
                </a:cxn>
                <a:cxn ang="0">
                  <a:pos x="149" y="79"/>
                </a:cxn>
                <a:cxn ang="0">
                  <a:pos x="171" y="196"/>
                </a:cxn>
                <a:cxn ang="0">
                  <a:pos x="277" y="149"/>
                </a:cxn>
                <a:cxn ang="0">
                  <a:pos x="177" y="228"/>
                </a:cxn>
                <a:cxn ang="0">
                  <a:pos x="178" y="385"/>
                </a:cxn>
                <a:cxn ang="0">
                  <a:pos x="104" y="385"/>
                </a:cxn>
              </a:cxnLst>
              <a:rect l="0" t="0" r="r" b="b"/>
              <a:pathLst>
                <a:path w="285" h="385">
                  <a:moveTo>
                    <a:pt x="104" y="385"/>
                  </a:moveTo>
                  <a:cubicBezTo>
                    <a:pt x="104" y="385"/>
                    <a:pt x="139" y="260"/>
                    <a:pt x="112" y="230"/>
                  </a:cubicBezTo>
                  <a:cubicBezTo>
                    <a:pt x="64" y="179"/>
                    <a:pt x="0" y="166"/>
                    <a:pt x="6" y="164"/>
                  </a:cubicBezTo>
                  <a:cubicBezTo>
                    <a:pt x="44" y="154"/>
                    <a:pt x="105" y="205"/>
                    <a:pt x="121" y="191"/>
                  </a:cubicBezTo>
                  <a:cubicBezTo>
                    <a:pt x="134" y="180"/>
                    <a:pt x="136" y="117"/>
                    <a:pt x="126" y="93"/>
                  </a:cubicBezTo>
                  <a:cubicBezTo>
                    <a:pt x="107" y="46"/>
                    <a:pt x="60" y="29"/>
                    <a:pt x="76" y="29"/>
                  </a:cubicBezTo>
                  <a:cubicBezTo>
                    <a:pt x="98" y="29"/>
                    <a:pt x="128" y="66"/>
                    <a:pt x="132" y="61"/>
                  </a:cubicBezTo>
                  <a:cubicBezTo>
                    <a:pt x="137" y="57"/>
                    <a:pt x="164" y="0"/>
                    <a:pt x="174" y="5"/>
                  </a:cubicBezTo>
                  <a:cubicBezTo>
                    <a:pt x="177" y="7"/>
                    <a:pt x="149" y="36"/>
                    <a:pt x="149" y="79"/>
                  </a:cubicBezTo>
                  <a:cubicBezTo>
                    <a:pt x="149" y="121"/>
                    <a:pt x="154" y="206"/>
                    <a:pt x="171" y="196"/>
                  </a:cubicBezTo>
                  <a:cubicBezTo>
                    <a:pt x="200" y="178"/>
                    <a:pt x="257" y="147"/>
                    <a:pt x="277" y="149"/>
                  </a:cubicBezTo>
                  <a:cubicBezTo>
                    <a:pt x="285" y="150"/>
                    <a:pt x="196" y="185"/>
                    <a:pt x="177" y="228"/>
                  </a:cubicBezTo>
                  <a:cubicBezTo>
                    <a:pt x="161" y="264"/>
                    <a:pt x="170" y="373"/>
                    <a:pt x="178" y="385"/>
                  </a:cubicBezTo>
                  <a:lnTo>
                    <a:pt x="104" y="385"/>
                  </a:lnTo>
                  <a:close/>
                </a:path>
              </a:pathLst>
            </a:custGeom>
            <a:gradFill>
              <a:gsLst>
                <a:gs pos="100000">
                  <a:srgbClr val="DEDEDE"/>
                </a:gs>
                <a:gs pos="0">
                  <a:schemeClr val="bg1"/>
                </a:gs>
              </a:gsLst>
              <a:lin ang="2700000" scaled="1"/>
            </a:gradFill>
            <a:ln>
              <a:solidFill>
                <a:schemeClr val="bg1">
                  <a:lumMod val="85000"/>
                </a:schemeClr>
              </a:solidFill>
            </a:ln>
            <a:effectLst/>
            <a:extLst>
              <a:ext uri="{AF507438-7753-43E0-B8FC-AC1667EBCBE1}">
                <a14:hiddenEffects xmlns:a14="http://schemas.microsoft.com/office/drawing/2010/main">
                  <a:effectLst>
                    <a:outerShdw blurRad="431800" dist="215900" dir="2700000" algn="tl" rotWithShape="0">
                      <a:prstClr val="black">
                        <a:alpha val="30000"/>
                      </a:prstClr>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a:solidFill>
                  <a:prstClr val="white"/>
                </a:solidFill>
              </a:endParaRPr>
            </a:p>
          </p:txBody>
        </p:sp>
        <p:sp>
          <p:nvSpPr>
            <p:cNvPr id="6" name="Freeform 71"/>
            <p:cNvSpPr/>
            <p:nvPr/>
          </p:nvSpPr>
          <p:spPr bwMode="auto">
            <a:xfrm>
              <a:off x="6382812" y="3735913"/>
              <a:ext cx="676746" cy="477261"/>
            </a:xfrm>
            <a:custGeom>
              <a:avLst/>
              <a:gdLst/>
              <a:ahLst/>
              <a:cxnLst>
                <a:cxn ang="0">
                  <a:pos x="27" y="39"/>
                </a:cxn>
                <a:cxn ang="0">
                  <a:pos x="20" y="0"/>
                </a:cxn>
                <a:cxn ang="0">
                  <a:pos x="27" y="39"/>
                </a:cxn>
              </a:cxnLst>
              <a:rect l="0" t="0" r="r" b="b"/>
              <a:pathLst>
                <a:path w="57" h="39">
                  <a:moveTo>
                    <a:pt x="27" y="39"/>
                  </a:moveTo>
                  <a:cubicBezTo>
                    <a:pt x="27" y="39"/>
                    <a:pt x="0" y="36"/>
                    <a:pt x="20" y="0"/>
                  </a:cubicBezTo>
                  <a:cubicBezTo>
                    <a:pt x="20" y="0"/>
                    <a:pt x="57" y="26"/>
                    <a:pt x="27" y="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 name="Freeform 72"/>
            <p:cNvSpPr/>
            <p:nvPr/>
          </p:nvSpPr>
          <p:spPr bwMode="auto">
            <a:xfrm>
              <a:off x="6891979" y="3470768"/>
              <a:ext cx="657409" cy="490519"/>
            </a:xfrm>
            <a:custGeom>
              <a:avLst/>
              <a:gdLst/>
              <a:ahLst/>
              <a:cxnLst>
                <a:cxn ang="0">
                  <a:pos x="23" y="40"/>
                </a:cxn>
                <a:cxn ang="0">
                  <a:pos x="27" y="0"/>
                </a:cxn>
                <a:cxn ang="0">
                  <a:pos x="23" y="40"/>
                </a:cxn>
              </a:cxnLst>
              <a:rect l="0" t="0" r="r" b="b"/>
              <a:pathLst>
                <a:path w="55" h="40">
                  <a:moveTo>
                    <a:pt x="23" y="40"/>
                  </a:moveTo>
                  <a:cubicBezTo>
                    <a:pt x="23" y="40"/>
                    <a:pt x="0" y="32"/>
                    <a:pt x="27" y="0"/>
                  </a:cubicBezTo>
                  <a:cubicBezTo>
                    <a:pt x="27" y="0"/>
                    <a:pt x="55" y="35"/>
                    <a:pt x="23" y="4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8" name="Freeform 73"/>
            <p:cNvSpPr/>
            <p:nvPr/>
          </p:nvSpPr>
          <p:spPr bwMode="auto">
            <a:xfrm>
              <a:off x="7285137" y="3245395"/>
              <a:ext cx="702527" cy="576693"/>
            </a:xfrm>
            <a:custGeom>
              <a:avLst/>
              <a:gdLst/>
              <a:ahLst/>
              <a:cxnLst>
                <a:cxn ang="0">
                  <a:pos x="22" y="47"/>
                </a:cxn>
                <a:cxn ang="0">
                  <a:pos x="40" y="0"/>
                </a:cxn>
                <a:cxn ang="0">
                  <a:pos x="22" y="47"/>
                </a:cxn>
              </a:cxnLst>
              <a:rect l="0" t="0" r="r" b="b"/>
              <a:pathLst>
                <a:path w="59" h="47">
                  <a:moveTo>
                    <a:pt x="22" y="47"/>
                  </a:moveTo>
                  <a:cubicBezTo>
                    <a:pt x="22" y="47"/>
                    <a:pt x="0" y="25"/>
                    <a:pt x="40" y="0"/>
                  </a:cubicBezTo>
                  <a:cubicBezTo>
                    <a:pt x="40" y="0"/>
                    <a:pt x="59" y="43"/>
                    <a:pt x="22" y="4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9" name="Freeform 74"/>
            <p:cNvSpPr/>
            <p:nvPr/>
          </p:nvSpPr>
          <p:spPr bwMode="auto">
            <a:xfrm>
              <a:off x="7916765" y="3404481"/>
              <a:ext cx="605846" cy="490519"/>
            </a:xfrm>
            <a:custGeom>
              <a:avLst/>
              <a:gdLst/>
              <a:ahLst/>
              <a:cxnLst>
                <a:cxn ang="0">
                  <a:pos x="4" y="24"/>
                </a:cxn>
                <a:cxn ang="0">
                  <a:pos x="51" y="10"/>
                </a:cxn>
                <a:cxn ang="0">
                  <a:pos x="39" y="25"/>
                </a:cxn>
                <a:cxn ang="0">
                  <a:pos x="4" y="24"/>
                </a:cxn>
              </a:cxnLst>
              <a:rect l="0" t="0" r="r" b="b"/>
              <a:pathLst>
                <a:path w="51" h="40">
                  <a:moveTo>
                    <a:pt x="4" y="24"/>
                  </a:moveTo>
                  <a:cubicBezTo>
                    <a:pt x="4" y="24"/>
                    <a:pt x="0" y="0"/>
                    <a:pt x="51" y="10"/>
                  </a:cubicBezTo>
                  <a:cubicBezTo>
                    <a:pt x="51" y="10"/>
                    <a:pt x="46" y="15"/>
                    <a:pt x="39" y="25"/>
                  </a:cubicBezTo>
                  <a:cubicBezTo>
                    <a:pt x="32" y="34"/>
                    <a:pt x="11" y="40"/>
                    <a:pt x="4" y="24"/>
                  </a:cubicBezTo>
                  <a:close/>
                </a:path>
              </a:pathLst>
            </a:custGeom>
            <a:solidFill>
              <a:schemeClr val="accent1"/>
            </a:solidFill>
            <a:ln w="9525">
              <a:noFill/>
              <a:round/>
            </a:ln>
          </p:spPr>
          <p:txBody>
            <a:bodyPr vert="horz" wrap="square" lIns="91440" tIns="45720" rIns="91440" bIns="45720" numCol="1" anchor="t" anchorCtr="0" compatLnSpc="1"/>
            <a:lstStyle/>
            <a:p>
              <a:endParaRPr lang="en-US">
                <a:latin typeface="+mn-ea"/>
              </a:endParaRPr>
            </a:p>
          </p:txBody>
        </p:sp>
        <p:sp>
          <p:nvSpPr>
            <p:cNvPr id="10" name="Freeform 75"/>
            <p:cNvSpPr/>
            <p:nvPr/>
          </p:nvSpPr>
          <p:spPr bwMode="auto">
            <a:xfrm>
              <a:off x="7729853" y="4054088"/>
              <a:ext cx="534952" cy="384461"/>
            </a:xfrm>
            <a:custGeom>
              <a:avLst/>
              <a:gdLst/>
              <a:ahLst/>
              <a:cxnLst>
                <a:cxn ang="0">
                  <a:pos x="14" y="0"/>
                </a:cxn>
                <a:cxn ang="0">
                  <a:pos x="45" y="20"/>
                </a:cxn>
                <a:cxn ang="0">
                  <a:pos x="9" y="16"/>
                </a:cxn>
                <a:cxn ang="0">
                  <a:pos x="14" y="0"/>
                </a:cxn>
              </a:cxnLst>
              <a:rect l="0" t="0" r="r" b="b"/>
              <a:pathLst>
                <a:path w="45" h="31">
                  <a:moveTo>
                    <a:pt x="14" y="0"/>
                  </a:moveTo>
                  <a:cubicBezTo>
                    <a:pt x="14" y="0"/>
                    <a:pt x="40" y="3"/>
                    <a:pt x="45" y="20"/>
                  </a:cubicBezTo>
                  <a:cubicBezTo>
                    <a:pt x="45" y="20"/>
                    <a:pt x="28" y="31"/>
                    <a:pt x="9" y="16"/>
                  </a:cubicBezTo>
                  <a:cubicBezTo>
                    <a:pt x="0" y="8"/>
                    <a:pt x="6" y="1"/>
                    <a:pt x="1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1" name="Freeform 76"/>
            <p:cNvSpPr/>
            <p:nvPr/>
          </p:nvSpPr>
          <p:spPr bwMode="auto">
            <a:xfrm>
              <a:off x="7420483" y="4252946"/>
              <a:ext cx="425382" cy="464004"/>
            </a:xfrm>
            <a:custGeom>
              <a:avLst/>
              <a:gdLst/>
              <a:ahLst/>
              <a:cxnLst>
                <a:cxn ang="0">
                  <a:pos x="6" y="8"/>
                </a:cxn>
                <a:cxn ang="0">
                  <a:pos x="27" y="11"/>
                </a:cxn>
                <a:cxn ang="0">
                  <a:pos x="36" y="38"/>
                </a:cxn>
                <a:cxn ang="0">
                  <a:pos x="5" y="23"/>
                </a:cxn>
                <a:cxn ang="0">
                  <a:pos x="6" y="8"/>
                </a:cxn>
              </a:cxnLst>
              <a:rect l="0" t="0" r="r" b="b"/>
              <a:pathLst>
                <a:path w="36" h="38">
                  <a:moveTo>
                    <a:pt x="6" y="8"/>
                  </a:moveTo>
                  <a:cubicBezTo>
                    <a:pt x="6" y="8"/>
                    <a:pt x="17" y="0"/>
                    <a:pt x="27" y="11"/>
                  </a:cubicBezTo>
                  <a:cubicBezTo>
                    <a:pt x="36" y="21"/>
                    <a:pt x="34" y="33"/>
                    <a:pt x="36" y="38"/>
                  </a:cubicBezTo>
                  <a:cubicBezTo>
                    <a:pt x="36" y="38"/>
                    <a:pt x="14" y="35"/>
                    <a:pt x="5" y="23"/>
                  </a:cubicBezTo>
                  <a:cubicBezTo>
                    <a:pt x="0" y="16"/>
                    <a:pt x="4" y="11"/>
                    <a:pt x="6" y="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2" name="Freeform 77"/>
            <p:cNvSpPr/>
            <p:nvPr/>
          </p:nvSpPr>
          <p:spPr bwMode="auto">
            <a:xfrm>
              <a:off x="6962878" y="4531349"/>
              <a:ext cx="560733" cy="464004"/>
            </a:xfrm>
            <a:custGeom>
              <a:avLst/>
              <a:gdLst/>
              <a:ahLst/>
              <a:cxnLst>
                <a:cxn ang="0">
                  <a:pos x="15" y="5"/>
                </a:cxn>
                <a:cxn ang="0">
                  <a:pos x="39" y="12"/>
                </a:cxn>
                <a:cxn ang="0">
                  <a:pos x="47" y="35"/>
                </a:cxn>
                <a:cxn ang="0">
                  <a:pos x="15" y="5"/>
                </a:cxn>
              </a:cxnLst>
              <a:rect l="0" t="0" r="r" b="b"/>
              <a:pathLst>
                <a:path w="47" h="38">
                  <a:moveTo>
                    <a:pt x="15" y="5"/>
                  </a:moveTo>
                  <a:cubicBezTo>
                    <a:pt x="15" y="5"/>
                    <a:pt x="31" y="0"/>
                    <a:pt x="39" y="12"/>
                  </a:cubicBezTo>
                  <a:cubicBezTo>
                    <a:pt x="47" y="23"/>
                    <a:pt x="44" y="31"/>
                    <a:pt x="47" y="35"/>
                  </a:cubicBezTo>
                  <a:cubicBezTo>
                    <a:pt x="47" y="35"/>
                    <a:pt x="0" y="38"/>
                    <a:pt x="15" y="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3" name="Freeform 78"/>
            <p:cNvSpPr/>
            <p:nvPr/>
          </p:nvSpPr>
          <p:spPr bwMode="auto">
            <a:xfrm>
              <a:off x="4906864" y="3735913"/>
              <a:ext cx="502724" cy="490519"/>
            </a:xfrm>
            <a:custGeom>
              <a:avLst/>
              <a:gdLst/>
              <a:ahLst/>
              <a:cxnLst>
                <a:cxn ang="0">
                  <a:pos x="22" y="35"/>
                </a:cxn>
                <a:cxn ang="0">
                  <a:pos x="40" y="0"/>
                </a:cxn>
                <a:cxn ang="0">
                  <a:pos x="40" y="17"/>
                </a:cxn>
                <a:cxn ang="0">
                  <a:pos x="22" y="35"/>
                </a:cxn>
              </a:cxnLst>
              <a:rect l="0" t="0" r="r" b="b"/>
              <a:pathLst>
                <a:path w="42" h="40">
                  <a:moveTo>
                    <a:pt x="22" y="35"/>
                  </a:moveTo>
                  <a:cubicBezTo>
                    <a:pt x="22" y="35"/>
                    <a:pt x="0" y="19"/>
                    <a:pt x="40" y="0"/>
                  </a:cubicBezTo>
                  <a:cubicBezTo>
                    <a:pt x="40" y="0"/>
                    <a:pt x="39" y="8"/>
                    <a:pt x="40" y="17"/>
                  </a:cubicBezTo>
                  <a:cubicBezTo>
                    <a:pt x="42" y="25"/>
                    <a:pt x="36" y="40"/>
                    <a:pt x="22" y="3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4" name="Freeform 79"/>
            <p:cNvSpPr/>
            <p:nvPr/>
          </p:nvSpPr>
          <p:spPr bwMode="auto">
            <a:xfrm>
              <a:off x="4642614" y="3517170"/>
              <a:ext cx="457610" cy="517034"/>
            </a:xfrm>
            <a:custGeom>
              <a:avLst/>
              <a:gdLst/>
              <a:ahLst/>
              <a:cxnLst>
                <a:cxn ang="0">
                  <a:pos x="11" y="36"/>
                </a:cxn>
                <a:cxn ang="0">
                  <a:pos x="17" y="6"/>
                </a:cxn>
                <a:cxn ang="0">
                  <a:pos x="28" y="0"/>
                </a:cxn>
                <a:cxn ang="0">
                  <a:pos x="25" y="39"/>
                </a:cxn>
                <a:cxn ang="0">
                  <a:pos x="11" y="36"/>
                </a:cxn>
              </a:cxnLst>
              <a:rect l="0" t="0" r="r" b="b"/>
              <a:pathLst>
                <a:path w="38" h="42">
                  <a:moveTo>
                    <a:pt x="11" y="36"/>
                  </a:moveTo>
                  <a:cubicBezTo>
                    <a:pt x="11" y="36"/>
                    <a:pt x="0" y="21"/>
                    <a:pt x="17" y="6"/>
                  </a:cubicBezTo>
                  <a:cubicBezTo>
                    <a:pt x="21" y="3"/>
                    <a:pt x="28" y="0"/>
                    <a:pt x="28" y="0"/>
                  </a:cubicBezTo>
                  <a:cubicBezTo>
                    <a:pt x="28" y="0"/>
                    <a:pt x="38" y="31"/>
                    <a:pt x="25" y="39"/>
                  </a:cubicBezTo>
                  <a:cubicBezTo>
                    <a:pt x="20" y="42"/>
                    <a:pt x="14" y="41"/>
                    <a:pt x="11" y="3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5" name="Freeform 80"/>
            <p:cNvSpPr/>
            <p:nvPr/>
          </p:nvSpPr>
          <p:spPr bwMode="auto">
            <a:xfrm>
              <a:off x="4191451" y="3444253"/>
              <a:ext cx="444719" cy="523664"/>
            </a:xfrm>
            <a:custGeom>
              <a:avLst/>
              <a:gdLst/>
              <a:ahLst/>
              <a:cxnLst>
                <a:cxn ang="0">
                  <a:pos x="19" y="42"/>
                </a:cxn>
                <a:cxn ang="0">
                  <a:pos x="9" y="15"/>
                </a:cxn>
                <a:cxn ang="0">
                  <a:pos x="17" y="0"/>
                </a:cxn>
                <a:cxn ang="0">
                  <a:pos x="24" y="11"/>
                </a:cxn>
                <a:cxn ang="0">
                  <a:pos x="19" y="42"/>
                </a:cxn>
              </a:cxnLst>
              <a:rect l="0" t="0" r="r" b="b"/>
              <a:pathLst>
                <a:path w="37" h="43">
                  <a:moveTo>
                    <a:pt x="19" y="42"/>
                  </a:moveTo>
                  <a:cubicBezTo>
                    <a:pt x="9" y="43"/>
                    <a:pt x="0" y="30"/>
                    <a:pt x="9" y="15"/>
                  </a:cubicBezTo>
                  <a:cubicBezTo>
                    <a:pt x="17" y="0"/>
                    <a:pt x="17" y="0"/>
                    <a:pt x="17" y="0"/>
                  </a:cubicBezTo>
                  <a:cubicBezTo>
                    <a:pt x="17" y="0"/>
                    <a:pt x="21" y="7"/>
                    <a:pt x="24" y="11"/>
                  </a:cubicBezTo>
                  <a:cubicBezTo>
                    <a:pt x="30" y="20"/>
                    <a:pt x="37" y="42"/>
                    <a:pt x="19" y="4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6" name="Freeform 81"/>
            <p:cNvSpPr/>
            <p:nvPr/>
          </p:nvSpPr>
          <p:spPr bwMode="auto">
            <a:xfrm>
              <a:off x="3669390" y="3808830"/>
              <a:ext cx="592956" cy="417606"/>
            </a:xfrm>
            <a:custGeom>
              <a:avLst/>
              <a:gdLst/>
              <a:ahLst/>
              <a:cxnLst>
                <a:cxn ang="0">
                  <a:pos x="49" y="24"/>
                </a:cxn>
                <a:cxn ang="0">
                  <a:pos x="9" y="12"/>
                </a:cxn>
                <a:cxn ang="0">
                  <a:pos x="0" y="19"/>
                </a:cxn>
                <a:cxn ang="0">
                  <a:pos x="23" y="33"/>
                </a:cxn>
                <a:cxn ang="0">
                  <a:pos x="49" y="24"/>
                </a:cxn>
              </a:cxnLst>
              <a:rect l="0" t="0" r="r" b="b"/>
              <a:pathLst>
                <a:path w="50" h="34">
                  <a:moveTo>
                    <a:pt x="49" y="24"/>
                  </a:moveTo>
                  <a:cubicBezTo>
                    <a:pt x="49" y="24"/>
                    <a:pt x="30" y="0"/>
                    <a:pt x="9" y="12"/>
                  </a:cubicBezTo>
                  <a:cubicBezTo>
                    <a:pt x="9" y="12"/>
                    <a:pt x="3" y="17"/>
                    <a:pt x="0" y="19"/>
                  </a:cubicBezTo>
                  <a:cubicBezTo>
                    <a:pt x="0" y="19"/>
                    <a:pt x="10" y="32"/>
                    <a:pt x="23" y="33"/>
                  </a:cubicBezTo>
                  <a:cubicBezTo>
                    <a:pt x="35" y="34"/>
                    <a:pt x="50" y="33"/>
                    <a:pt x="49" y="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7" name="Freeform 82"/>
            <p:cNvSpPr/>
            <p:nvPr/>
          </p:nvSpPr>
          <p:spPr bwMode="auto">
            <a:xfrm>
              <a:off x="4159223" y="4286092"/>
              <a:ext cx="483390" cy="457377"/>
            </a:xfrm>
            <a:custGeom>
              <a:avLst/>
              <a:gdLst/>
              <a:ahLst/>
              <a:cxnLst>
                <a:cxn ang="0">
                  <a:pos x="28" y="1"/>
                </a:cxn>
                <a:cxn ang="0">
                  <a:pos x="7" y="19"/>
                </a:cxn>
                <a:cxn ang="0">
                  <a:pos x="0" y="37"/>
                </a:cxn>
                <a:cxn ang="0">
                  <a:pos x="38" y="20"/>
                </a:cxn>
                <a:cxn ang="0">
                  <a:pos x="28" y="1"/>
                </a:cxn>
              </a:cxnLst>
              <a:rect l="0" t="0" r="r" b="b"/>
              <a:pathLst>
                <a:path w="41" h="37">
                  <a:moveTo>
                    <a:pt x="28" y="1"/>
                  </a:moveTo>
                  <a:cubicBezTo>
                    <a:pt x="23" y="1"/>
                    <a:pt x="8" y="5"/>
                    <a:pt x="7" y="19"/>
                  </a:cubicBezTo>
                  <a:cubicBezTo>
                    <a:pt x="5" y="32"/>
                    <a:pt x="0" y="37"/>
                    <a:pt x="0" y="37"/>
                  </a:cubicBezTo>
                  <a:cubicBezTo>
                    <a:pt x="0" y="37"/>
                    <a:pt x="35" y="35"/>
                    <a:pt x="38" y="20"/>
                  </a:cubicBezTo>
                  <a:cubicBezTo>
                    <a:pt x="41" y="4"/>
                    <a:pt x="33" y="0"/>
                    <a:pt x="28" y="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8" name="Freeform 83"/>
            <p:cNvSpPr/>
            <p:nvPr/>
          </p:nvSpPr>
          <p:spPr bwMode="auto">
            <a:xfrm>
              <a:off x="4597496" y="4471693"/>
              <a:ext cx="728307" cy="536921"/>
            </a:xfrm>
            <a:custGeom>
              <a:avLst/>
              <a:gdLst/>
              <a:ahLst/>
              <a:cxnLst>
                <a:cxn ang="0">
                  <a:pos x="30" y="7"/>
                </a:cxn>
                <a:cxn ang="0">
                  <a:pos x="10" y="44"/>
                </a:cxn>
                <a:cxn ang="0">
                  <a:pos x="30" y="7"/>
                </a:cxn>
              </a:cxnLst>
              <a:rect l="0" t="0" r="r" b="b"/>
              <a:pathLst>
                <a:path w="61" h="44">
                  <a:moveTo>
                    <a:pt x="30" y="7"/>
                  </a:moveTo>
                  <a:cubicBezTo>
                    <a:pt x="18" y="0"/>
                    <a:pt x="0" y="12"/>
                    <a:pt x="10" y="44"/>
                  </a:cubicBezTo>
                  <a:cubicBezTo>
                    <a:pt x="10" y="44"/>
                    <a:pt x="61" y="26"/>
                    <a:pt x="30" y="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9" name="Freeform 84"/>
            <p:cNvSpPr/>
            <p:nvPr/>
          </p:nvSpPr>
          <p:spPr bwMode="auto">
            <a:xfrm>
              <a:off x="6228128" y="1548465"/>
              <a:ext cx="560733" cy="649605"/>
            </a:xfrm>
            <a:custGeom>
              <a:avLst/>
              <a:gdLst/>
              <a:ahLst/>
              <a:cxnLst>
                <a:cxn ang="0">
                  <a:pos x="23" y="44"/>
                </a:cxn>
                <a:cxn ang="0">
                  <a:pos x="42" y="0"/>
                </a:cxn>
                <a:cxn ang="0">
                  <a:pos x="46" y="17"/>
                </a:cxn>
                <a:cxn ang="0">
                  <a:pos x="23" y="44"/>
                </a:cxn>
              </a:cxnLst>
              <a:rect l="0" t="0" r="r" b="b"/>
              <a:pathLst>
                <a:path w="47" h="53">
                  <a:moveTo>
                    <a:pt x="23" y="44"/>
                  </a:moveTo>
                  <a:cubicBezTo>
                    <a:pt x="23" y="44"/>
                    <a:pt x="0" y="21"/>
                    <a:pt x="42" y="0"/>
                  </a:cubicBezTo>
                  <a:cubicBezTo>
                    <a:pt x="42" y="0"/>
                    <a:pt x="45" y="8"/>
                    <a:pt x="46" y="17"/>
                  </a:cubicBezTo>
                  <a:cubicBezTo>
                    <a:pt x="47" y="26"/>
                    <a:pt x="43" y="53"/>
                    <a:pt x="23" y="4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0" name="Freeform 85"/>
            <p:cNvSpPr/>
            <p:nvPr/>
          </p:nvSpPr>
          <p:spPr bwMode="auto">
            <a:xfrm>
              <a:off x="5989654" y="1734066"/>
              <a:ext cx="418939" cy="556805"/>
            </a:xfrm>
            <a:custGeom>
              <a:avLst/>
              <a:gdLst/>
              <a:ahLst/>
              <a:cxnLst>
                <a:cxn ang="0">
                  <a:pos x="24" y="41"/>
                </a:cxn>
                <a:cxn ang="0">
                  <a:pos x="14" y="11"/>
                </a:cxn>
                <a:cxn ang="0">
                  <a:pos x="1" y="0"/>
                </a:cxn>
                <a:cxn ang="0">
                  <a:pos x="1" y="19"/>
                </a:cxn>
                <a:cxn ang="0">
                  <a:pos x="10" y="43"/>
                </a:cxn>
                <a:cxn ang="0">
                  <a:pos x="24" y="41"/>
                </a:cxn>
              </a:cxnLst>
              <a:rect l="0" t="0" r="r" b="b"/>
              <a:pathLst>
                <a:path w="35" h="46">
                  <a:moveTo>
                    <a:pt x="24" y="41"/>
                  </a:moveTo>
                  <a:cubicBezTo>
                    <a:pt x="24" y="41"/>
                    <a:pt x="35" y="25"/>
                    <a:pt x="14" y="11"/>
                  </a:cubicBezTo>
                  <a:cubicBezTo>
                    <a:pt x="3" y="3"/>
                    <a:pt x="1" y="0"/>
                    <a:pt x="1" y="0"/>
                  </a:cubicBezTo>
                  <a:cubicBezTo>
                    <a:pt x="1" y="0"/>
                    <a:pt x="0" y="14"/>
                    <a:pt x="1" y="19"/>
                  </a:cubicBezTo>
                  <a:cubicBezTo>
                    <a:pt x="1" y="24"/>
                    <a:pt x="0" y="38"/>
                    <a:pt x="10" y="43"/>
                  </a:cubicBezTo>
                  <a:cubicBezTo>
                    <a:pt x="17" y="46"/>
                    <a:pt x="24" y="41"/>
                    <a:pt x="24" y="4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1" name="Freeform 86"/>
            <p:cNvSpPr/>
            <p:nvPr/>
          </p:nvSpPr>
          <p:spPr bwMode="auto">
            <a:xfrm>
              <a:off x="6511716" y="2038984"/>
              <a:ext cx="560733" cy="550179"/>
            </a:xfrm>
            <a:custGeom>
              <a:avLst/>
              <a:gdLst/>
              <a:ahLst/>
              <a:cxnLst>
                <a:cxn ang="0">
                  <a:pos x="6" y="21"/>
                </a:cxn>
                <a:cxn ang="0">
                  <a:pos x="47" y="34"/>
                </a:cxn>
                <a:cxn ang="0">
                  <a:pos x="9" y="35"/>
                </a:cxn>
                <a:cxn ang="0">
                  <a:pos x="6" y="21"/>
                </a:cxn>
              </a:cxnLst>
              <a:rect l="0" t="0" r="r" b="b"/>
              <a:pathLst>
                <a:path w="47" h="45">
                  <a:moveTo>
                    <a:pt x="6" y="21"/>
                  </a:moveTo>
                  <a:cubicBezTo>
                    <a:pt x="6" y="21"/>
                    <a:pt x="31" y="0"/>
                    <a:pt x="47" y="34"/>
                  </a:cubicBezTo>
                  <a:cubicBezTo>
                    <a:pt x="47" y="34"/>
                    <a:pt x="28" y="45"/>
                    <a:pt x="9" y="35"/>
                  </a:cubicBezTo>
                  <a:cubicBezTo>
                    <a:pt x="0" y="31"/>
                    <a:pt x="6" y="23"/>
                    <a:pt x="6" y="2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2" name="Freeform 87"/>
            <p:cNvSpPr/>
            <p:nvPr/>
          </p:nvSpPr>
          <p:spPr bwMode="auto">
            <a:xfrm>
              <a:off x="6299023" y="2589162"/>
              <a:ext cx="560733" cy="490519"/>
            </a:xfrm>
            <a:custGeom>
              <a:avLst/>
              <a:gdLst/>
              <a:ahLst/>
              <a:cxnLst>
                <a:cxn ang="0">
                  <a:pos x="1" y="20"/>
                </a:cxn>
                <a:cxn ang="0">
                  <a:pos x="47" y="14"/>
                </a:cxn>
                <a:cxn ang="0">
                  <a:pos x="33" y="24"/>
                </a:cxn>
                <a:cxn ang="0">
                  <a:pos x="1" y="20"/>
                </a:cxn>
              </a:cxnLst>
              <a:rect l="0" t="0" r="r" b="b"/>
              <a:pathLst>
                <a:path w="47" h="40">
                  <a:moveTo>
                    <a:pt x="1" y="20"/>
                  </a:moveTo>
                  <a:cubicBezTo>
                    <a:pt x="0" y="15"/>
                    <a:pt x="9" y="0"/>
                    <a:pt x="47" y="14"/>
                  </a:cubicBezTo>
                  <a:cubicBezTo>
                    <a:pt x="47" y="14"/>
                    <a:pt x="38" y="21"/>
                    <a:pt x="33" y="24"/>
                  </a:cubicBezTo>
                  <a:cubicBezTo>
                    <a:pt x="28" y="28"/>
                    <a:pt x="2" y="40"/>
                    <a:pt x="1" y="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3" name="Freeform 88"/>
            <p:cNvSpPr/>
            <p:nvPr/>
          </p:nvSpPr>
          <p:spPr bwMode="auto">
            <a:xfrm>
              <a:off x="6324804" y="3139336"/>
              <a:ext cx="496280" cy="464004"/>
            </a:xfrm>
            <a:custGeom>
              <a:avLst/>
              <a:gdLst/>
              <a:ahLst/>
              <a:cxnLst>
                <a:cxn ang="0">
                  <a:pos x="1" y="19"/>
                </a:cxn>
                <a:cxn ang="0">
                  <a:pos x="35" y="0"/>
                </a:cxn>
                <a:cxn ang="0">
                  <a:pos x="42" y="0"/>
                </a:cxn>
                <a:cxn ang="0">
                  <a:pos x="24" y="31"/>
                </a:cxn>
                <a:cxn ang="0">
                  <a:pos x="1" y="19"/>
                </a:cxn>
              </a:cxnLst>
              <a:rect l="0" t="0" r="r" b="b"/>
              <a:pathLst>
                <a:path w="42" h="38">
                  <a:moveTo>
                    <a:pt x="1" y="19"/>
                  </a:moveTo>
                  <a:cubicBezTo>
                    <a:pt x="0" y="14"/>
                    <a:pt x="2" y="0"/>
                    <a:pt x="35" y="0"/>
                  </a:cubicBezTo>
                  <a:cubicBezTo>
                    <a:pt x="35" y="0"/>
                    <a:pt x="40" y="1"/>
                    <a:pt x="42" y="0"/>
                  </a:cubicBezTo>
                  <a:cubicBezTo>
                    <a:pt x="42" y="0"/>
                    <a:pt x="36" y="23"/>
                    <a:pt x="24" y="31"/>
                  </a:cubicBezTo>
                  <a:cubicBezTo>
                    <a:pt x="12" y="38"/>
                    <a:pt x="2" y="27"/>
                    <a:pt x="1" y="1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4" name="Freeform 89"/>
            <p:cNvSpPr/>
            <p:nvPr/>
          </p:nvSpPr>
          <p:spPr bwMode="auto">
            <a:xfrm>
              <a:off x="5312912" y="3324938"/>
              <a:ext cx="567176" cy="391091"/>
            </a:xfrm>
            <a:custGeom>
              <a:avLst/>
              <a:gdLst/>
              <a:ahLst/>
              <a:cxnLst>
                <a:cxn ang="0">
                  <a:pos x="46" y="18"/>
                </a:cxn>
                <a:cxn ang="0">
                  <a:pos x="15" y="3"/>
                </a:cxn>
                <a:cxn ang="0">
                  <a:pos x="0" y="5"/>
                </a:cxn>
                <a:cxn ang="0">
                  <a:pos x="24" y="30"/>
                </a:cxn>
                <a:cxn ang="0">
                  <a:pos x="46" y="18"/>
                </a:cxn>
              </a:cxnLst>
              <a:rect l="0" t="0" r="r" b="b"/>
              <a:pathLst>
                <a:path w="48" h="32">
                  <a:moveTo>
                    <a:pt x="46" y="18"/>
                  </a:moveTo>
                  <a:cubicBezTo>
                    <a:pt x="46" y="18"/>
                    <a:pt x="44" y="0"/>
                    <a:pt x="15" y="3"/>
                  </a:cubicBezTo>
                  <a:cubicBezTo>
                    <a:pt x="15" y="3"/>
                    <a:pt x="2" y="6"/>
                    <a:pt x="0" y="5"/>
                  </a:cubicBezTo>
                  <a:cubicBezTo>
                    <a:pt x="0" y="5"/>
                    <a:pt x="10" y="27"/>
                    <a:pt x="24" y="30"/>
                  </a:cubicBezTo>
                  <a:cubicBezTo>
                    <a:pt x="38" y="32"/>
                    <a:pt x="48" y="27"/>
                    <a:pt x="46" y="1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5" name="Freeform 90"/>
            <p:cNvSpPr/>
            <p:nvPr/>
          </p:nvSpPr>
          <p:spPr bwMode="auto">
            <a:xfrm>
              <a:off x="5061549" y="2821162"/>
              <a:ext cx="534952" cy="364577"/>
            </a:xfrm>
            <a:custGeom>
              <a:avLst/>
              <a:gdLst/>
              <a:ahLst/>
              <a:cxnLst>
                <a:cxn ang="0">
                  <a:pos x="41" y="11"/>
                </a:cxn>
                <a:cxn ang="0">
                  <a:pos x="7" y="8"/>
                </a:cxn>
                <a:cxn ang="0">
                  <a:pos x="0" y="18"/>
                </a:cxn>
                <a:cxn ang="0">
                  <a:pos x="19" y="24"/>
                </a:cxn>
                <a:cxn ang="0">
                  <a:pos x="41" y="11"/>
                </a:cxn>
              </a:cxnLst>
              <a:rect l="0" t="0" r="r" b="b"/>
              <a:pathLst>
                <a:path w="45" h="30">
                  <a:moveTo>
                    <a:pt x="41" y="11"/>
                  </a:moveTo>
                  <a:cubicBezTo>
                    <a:pt x="37" y="5"/>
                    <a:pt x="22" y="0"/>
                    <a:pt x="7" y="8"/>
                  </a:cubicBezTo>
                  <a:cubicBezTo>
                    <a:pt x="1" y="12"/>
                    <a:pt x="0" y="18"/>
                    <a:pt x="0" y="18"/>
                  </a:cubicBezTo>
                  <a:cubicBezTo>
                    <a:pt x="0" y="18"/>
                    <a:pt x="13" y="21"/>
                    <a:pt x="19" y="24"/>
                  </a:cubicBezTo>
                  <a:cubicBezTo>
                    <a:pt x="32" y="30"/>
                    <a:pt x="45" y="18"/>
                    <a:pt x="41" y="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6" name="Freeform 91"/>
            <p:cNvSpPr/>
            <p:nvPr/>
          </p:nvSpPr>
          <p:spPr bwMode="auto">
            <a:xfrm>
              <a:off x="4868193" y="2038984"/>
              <a:ext cx="489833" cy="477261"/>
            </a:xfrm>
            <a:custGeom>
              <a:avLst/>
              <a:gdLst/>
              <a:ahLst/>
              <a:cxnLst>
                <a:cxn ang="0">
                  <a:pos x="30" y="34"/>
                </a:cxn>
                <a:cxn ang="0">
                  <a:pos x="23" y="9"/>
                </a:cxn>
                <a:cxn ang="0">
                  <a:pos x="8" y="0"/>
                </a:cxn>
                <a:cxn ang="0">
                  <a:pos x="9" y="27"/>
                </a:cxn>
                <a:cxn ang="0">
                  <a:pos x="30" y="34"/>
                </a:cxn>
              </a:cxnLst>
              <a:rect l="0" t="0" r="r" b="b"/>
              <a:pathLst>
                <a:path w="41" h="39">
                  <a:moveTo>
                    <a:pt x="30" y="34"/>
                  </a:moveTo>
                  <a:cubicBezTo>
                    <a:pt x="30" y="34"/>
                    <a:pt x="41" y="17"/>
                    <a:pt x="23" y="9"/>
                  </a:cubicBezTo>
                  <a:cubicBezTo>
                    <a:pt x="10" y="3"/>
                    <a:pt x="8" y="0"/>
                    <a:pt x="8" y="0"/>
                  </a:cubicBezTo>
                  <a:cubicBezTo>
                    <a:pt x="8" y="0"/>
                    <a:pt x="0" y="15"/>
                    <a:pt x="9" y="27"/>
                  </a:cubicBezTo>
                  <a:cubicBezTo>
                    <a:pt x="18" y="39"/>
                    <a:pt x="27" y="35"/>
                    <a:pt x="30" y="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7" name="Freeform 92"/>
            <p:cNvSpPr/>
            <p:nvPr/>
          </p:nvSpPr>
          <p:spPr bwMode="auto">
            <a:xfrm>
              <a:off x="5370917" y="1985954"/>
              <a:ext cx="509171" cy="563435"/>
            </a:xfrm>
            <a:custGeom>
              <a:avLst/>
              <a:gdLst/>
              <a:ahLst/>
              <a:cxnLst>
                <a:cxn ang="0">
                  <a:pos x="14" y="41"/>
                </a:cxn>
                <a:cxn ang="0">
                  <a:pos x="12" y="17"/>
                </a:cxn>
                <a:cxn ang="0">
                  <a:pos x="31" y="0"/>
                </a:cxn>
                <a:cxn ang="0">
                  <a:pos x="35" y="38"/>
                </a:cxn>
                <a:cxn ang="0">
                  <a:pos x="14" y="41"/>
                </a:cxn>
              </a:cxnLst>
              <a:rect l="0" t="0" r="r" b="b"/>
              <a:pathLst>
                <a:path w="43" h="46">
                  <a:moveTo>
                    <a:pt x="14" y="41"/>
                  </a:moveTo>
                  <a:cubicBezTo>
                    <a:pt x="14" y="41"/>
                    <a:pt x="0" y="28"/>
                    <a:pt x="12" y="17"/>
                  </a:cubicBezTo>
                  <a:cubicBezTo>
                    <a:pt x="24" y="5"/>
                    <a:pt x="31" y="4"/>
                    <a:pt x="31" y="0"/>
                  </a:cubicBezTo>
                  <a:cubicBezTo>
                    <a:pt x="31" y="0"/>
                    <a:pt x="43" y="30"/>
                    <a:pt x="35" y="38"/>
                  </a:cubicBezTo>
                  <a:cubicBezTo>
                    <a:pt x="28" y="46"/>
                    <a:pt x="19" y="44"/>
                    <a:pt x="14" y="4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8" name="Freeform 93"/>
            <p:cNvSpPr/>
            <p:nvPr/>
          </p:nvSpPr>
          <p:spPr bwMode="auto">
            <a:xfrm>
              <a:off x="7027329" y="2662074"/>
              <a:ext cx="522061" cy="563435"/>
            </a:xfrm>
            <a:custGeom>
              <a:avLst/>
              <a:gdLst/>
              <a:ahLst/>
              <a:cxnLst>
                <a:cxn ang="0">
                  <a:pos x="8" y="38"/>
                </a:cxn>
                <a:cxn ang="0">
                  <a:pos x="16" y="12"/>
                </a:cxn>
                <a:cxn ang="0">
                  <a:pos x="38" y="0"/>
                </a:cxn>
                <a:cxn ang="0">
                  <a:pos x="35" y="39"/>
                </a:cxn>
                <a:cxn ang="0">
                  <a:pos x="8" y="38"/>
                </a:cxn>
              </a:cxnLst>
              <a:rect l="0" t="0" r="r" b="b"/>
              <a:pathLst>
                <a:path w="44" h="46">
                  <a:moveTo>
                    <a:pt x="8" y="38"/>
                  </a:moveTo>
                  <a:cubicBezTo>
                    <a:pt x="8" y="38"/>
                    <a:pt x="0" y="19"/>
                    <a:pt x="16" y="12"/>
                  </a:cubicBezTo>
                  <a:cubicBezTo>
                    <a:pt x="33" y="5"/>
                    <a:pt x="38" y="0"/>
                    <a:pt x="38" y="0"/>
                  </a:cubicBezTo>
                  <a:cubicBezTo>
                    <a:pt x="38" y="0"/>
                    <a:pt x="44" y="32"/>
                    <a:pt x="35" y="39"/>
                  </a:cubicBezTo>
                  <a:cubicBezTo>
                    <a:pt x="25" y="45"/>
                    <a:pt x="13" y="46"/>
                    <a:pt x="8" y="3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9" name="Freeform 94"/>
            <p:cNvSpPr/>
            <p:nvPr/>
          </p:nvSpPr>
          <p:spPr bwMode="auto">
            <a:xfrm>
              <a:off x="7085334" y="1899784"/>
              <a:ext cx="341596" cy="503776"/>
            </a:xfrm>
            <a:custGeom>
              <a:avLst/>
              <a:gdLst/>
              <a:ahLst/>
              <a:cxnLst>
                <a:cxn ang="0">
                  <a:pos x="14" y="41"/>
                </a:cxn>
                <a:cxn ang="0">
                  <a:pos x="2" y="21"/>
                </a:cxn>
                <a:cxn ang="0">
                  <a:pos x="15" y="0"/>
                </a:cxn>
                <a:cxn ang="0">
                  <a:pos x="27" y="20"/>
                </a:cxn>
                <a:cxn ang="0">
                  <a:pos x="14" y="41"/>
                </a:cxn>
              </a:cxnLst>
              <a:rect l="0" t="0" r="r" b="b"/>
              <a:pathLst>
                <a:path w="29" h="41">
                  <a:moveTo>
                    <a:pt x="14" y="41"/>
                  </a:moveTo>
                  <a:cubicBezTo>
                    <a:pt x="14" y="41"/>
                    <a:pt x="0" y="31"/>
                    <a:pt x="2" y="21"/>
                  </a:cubicBezTo>
                  <a:cubicBezTo>
                    <a:pt x="4" y="11"/>
                    <a:pt x="15" y="3"/>
                    <a:pt x="15" y="0"/>
                  </a:cubicBezTo>
                  <a:cubicBezTo>
                    <a:pt x="15" y="0"/>
                    <a:pt x="26" y="13"/>
                    <a:pt x="27" y="20"/>
                  </a:cubicBezTo>
                  <a:cubicBezTo>
                    <a:pt x="29" y="26"/>
                    <a:pt x="27" y="40"/>
                    <a:pt x="14" y="4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0" name="Freeform 95"/>
            <p:cNvSpPr/>
            <p:nvPr/>
          </p:nvSpPr>
          <p:spPr bwMode="auto">
            <a:xfrm>
              <a:off x="4275236" y="2847677"/>
              <a:ext cx="573623" cy="510407"/>
            </a:xfrm>
            <a:custGeom>
              <a:avLst/>
              <a:gdLst/>
              <a:ahLst/>
              <a:cxnLst>
                <a:cxn ang="0">
                  <a:pos x="31" y="42"/>
                </a:cxn>
                <a:cxn ang="0">
                  <a:pos x="23" y="0"/>
                </a:cxn>
                <a:cxn ang="0">
                  <a:pos x="34" y="11"/>
                </a:cxn>
                <a:cxn ang="0">
                  <a:pos x="31" y="42"/>
                </a:cxn>
              </a:cxnLst>
              <a:rect l="0" t="0" r="r" b="b"/>
              <a:pathLst>
                <a:path w="48" h="42">
                  <a:moveTo>
                    <a:pt x="31" y="42"/>
                  </a:moveTo>
                  <a:cubicBezTo>
                    <a:pt x="31" y="42"/>
                    <a:pt x="0" y="34"/>
                    <a:pt x="23" y="0"/>
                  </a:cubicBezTo>
                  <a:cubicBezTo>
                    <a:pt x="23" y="0"/>
                    <a:pt x="27" y="6"/>
                    <a:pt x="34" y="11"/>
                  </a:cubicBezTo>
                  <a:cubicBezTo>
                    <a:pt x="41" y="16"/>
                    <a:pt x="48" y="42"/>
                    <a:pt x="31" y="4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1" name="Freeform 96"/>
            <p:cNvSpPr/>
            <p:nvPr/>
          </p:nvSpPr>
          <p:spPr bwMode="auto">
            <a:xfrm>
              <a:off x="3682280" y="2953735"/>
              <a:ext cx="689636" cy="536921"/>
            </a:xfrm>
            <a:custGeom>
              <a:avLst/>
              <a:gdLst/>
              <a:ahLst/>
              <a:cxnLst>
                <a:cxn ang="0">
                  <a:pos x="26" y="44"/>
                </a:cxn>
                <a:cxn ang="0">
                  <a:pos x="20" y="0"/>
                </a:cxn>
                <a:cxn ang="0">
                  <a:pos x="28" y="7"/>
                </a:cxn>
                <a:cxn ang="0">
                  <a:pos x="26" y="44"/>
                </a:cxn>
              </a:cxnLst>
              <a:rect l="0" t="0" r="r" b="b"/>
              <a:pathLst>
                <a:path w="58" h="44">
                  <a:moveTo>
                    <a:pt x="26" y="44"/>
                  </a:moveTo>
                  <a:cubicBezTo>
                    <a:pt x="26" y="44"/>
                    <a:pt x="0" y="31"/>
                    <a:pt x="20" y="0"/>
                  </a:cubicBezTo>
                  <a:cubicBezTo>
                    <a:pt x="20" y="0"/>
                    <a:pt x="24" y="5"/>
                    <a:pt x="28" y="7"/>
                  </a:cubicBezTo>
                  <a:cubicBezTo>
                    <a:pt x="41" y="15"/>
                    <a:pt x="58" y="35"/>
                    <a:pt x="26" y="4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2" name="Freeform 97"/>
            <p:cNvSpPr/>
            <p:nvPr/>
          </p:nvSpPr>
          <p:spPr bwMode="auto">
            <a:xfrm>
              <a:off x="4359026" y="2211328"/>
              <a:ext cx="592956" cy="464004"/>
            </a:xfrm>
            <a:custGeom>
              <a:avLst/>
              <a:gdLst/>
              <a:ahLst/>
              <a:cxnLst>
                <a:cxn ang="0">
                  <a:pos x="30" y="38"/>
                </a:cxn>
                <a:cxn ang="0">
                  <a:pos x="18" y="0"/>
                </a:cxn>
                <a:cxn ang="0">
                  <a:pos x="26" y="9"/>
                </a:cxn>
                <a:cxn ang="0">
                  <a:pos x="30" y="38"/>
                </a:cxn>
              </a:cxnLst>
              <a:rect l="0" t="0" r="r" b="b"/>
              <a:pathLst>
                <a:path w="50" h="38">
                  <a:moveTo>
                    <a:pt x="30" y="38"/>
                  </a:moveTo>
                  <a:cubicBezTo>
                    <a:pt x="30" y="38"/>
                    <a:pt x="0" y="38"/>
                    <a:pt x="18" y="0"/>
                  </a:cubicBezTo>
                  <a:cubicBezTo>
                    <a:pt x="18" y="0"/>
                    <a:pt x="22" y="7"/>
                    <a:pt x="26" y="9"/>
                  </a:cubicBezTo>
                  <a:cubicBezTo>
                    <a:pt x="30" y="11"/>
                    <a:pt x="50" y="31"/>
                    <a:pt x="30" y="3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grpSp>
        <p:nvGrpSpPr>
          <p:cNvPr id="34" name="组合 33"/>
          <p:cNvGrpSpPr/>
          <p:nvPr/>
        </p:nvGrpSpPr>
        <p:grpSpPr>
          <a:xfrm>
            <a:off x="555182" y="2458773"/>
            <a:ext cx="3140127" cy="912886"/>
            <a:chOff x="695325" y="2008877"/>
            <a:chExt cx="3140127" cy="912886"/>
          </a:xfrm>
        </p:grpSpPr>
        <p:sp>
          <p:nvSpPr>
            <p:cNvPr id="44" name="矩形 43"/>
            <p:cNvSpPr/>
            <p:nvPr/>
          </p:nvSpPr>
          <p:spPr>
            <a:xfrm>
              <a:off x="1804127" y="2008877"/>
              <a:ext cx="2031325" cy="417358"/>
            </a:xfrm>
            <a:prstGeom prst="rect">
              <a:avLst/>
            </a:prstGeom>
            <a:noFill/>
          </p:spPr>
          <p:txBody>
            <a:bodyPr wrap="none" rtlCol="0">
              <a:spAutoFit/>
            </a:bodyPr>
            <a:lstStyle/>
            <a:p>
              <a:pPr algn="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5" name="矩形 44"/>
            <p:cNvSpPr/>
            <p:nvPr/>
          </p:nvSpPr>
          <p:spPr>
            <a:xfrm>
              <a:off x="695325" y="2448813"/>
              <a:ext cx="3140127" cy="472950"/>
            </a:xfrm>
            <a:prstGeom prst="rect">
              <a:avLst/>
            </a:prstGeom>
          </p:spPr>
          <p:txBody>
            <a:bodyPr wrap="square">
              <a:spAutoFit/>
            </a:bodyPr>
            <a:lstStyle/>
            <a:p>
              <a:pPr algn="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35" name="组合 34"/>
          <p:cNvGrpSpPr/>
          <p:nvPr/>
        </p:nvGrpSpPr>
        <p:grpSpPr>
          <a:xfrm>
            <a:off x="8301625" y="2458773"/>
            <a:ext cx="3140127" cy="912886"/>
            <a:chOff x="8399158" y="2027674"/>
            <a:chExt cx="3140127" cy="912886"/>
          </a:xfrm>
        </p:grpSpPr>
        <p:sp>
          <p:nvSpPr>
            <p:cNvPr id="42" name="矩形 41"/>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3" name="矩形 42"/>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36" name="组合 35"/>
          <p:cNvGrpSpPr/>
          <p:nvPr/>
        </p:nvGrpSpPr>
        <p:grpSpPr>
          <a:xfrm>
            <a:off x="555182" y="4751358"/>
            <a:ext cx="3140127" cy="912886"/>
            <a:chOff x="695325" y="2008877"/>
            <a:chExt cx="3140127" cy="912886"/>
          </a:xfrm>
        </p:grpSpPr>
        <p:sp>
          <p:nvSpPr>
            <p:cNvPr id="40" name="矩形 39"/>
            <p:cNvSpPr/>
            <p:nvPr/>
          </p:nvSpPr>
          <p:spPr>
            <a:xfrm>
              <a:off x="1804127" y="2008877"/>
              <a:ext cx="2031325" cy="417358"/>
            </a:xfrm>
            <a:prstGeom prst="rect">
              <a:avLst/>
            </a:prstGeom>
            <a:noFill/>
          </p:spPr>
          <p:txBody>
            <a:bodyPr wrap="none" rtlCol="0">
              <a:spAutoFit/>
            </a:bodyPr>
            <a:lstStyle/>
            <a:p>
              <a:pPr algn="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41" name="矩形 40"/>
            <p:cNvSpPr/>
            <p:nvPr/>
          </p:nvSpPr>
          <p:spPr>
            <a:xfrm>
              <a:off x="695325" y="2448813"/>
              <a:ext cx="3140127" cy="472950"/>
            </a:xfrm>
            <a:prstGeom prst="rect">
              <a:avLst/>
            </a:prstGeom>
          </p:spPr>
          <p:txBody>
            <a:bodyPr wrap="square">
              <a:spAutoFit/>
            </a:bodyPr>
            <a:lstStyle/>
            <a:p>
              <a:pPr algn="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37" name="组合 36"/>
          <p:cNvGrpSpPr/>
          <p:nvPr/>
        </p:nvGrpSpPr>
        <p:grpSpPr>
          <a:xfrm>
            <a:off x="8301625" y="4751358"/>
            <a:ext cx="3140127" cy="912886"/>
            <a:chOff x="8399158" y="2027674"/>
            <a:chExt cx="3140127" cy="912886"/>
          </a:xfrm>
        </p:grpSpPr>
        <p:sp>
          <p:nvSpPr>
            <p:cNvPr id="38" name="矩形 37"/>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39" name="矩形 38"/>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pic>
        <p:nvPicPr>
          <p:cNvPr id="3" name="Picture 2" descr="D:\360data\重要数据\桌面\tt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81107" y="2115561"/>
            <a:ext cx="2578511" cy="19697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F:\出售\PPT\______________图片素材\59f5225d4dd36b09f8ade3e55c75581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 t="12416" r="914"/>
          <a:stretch>
            <a:fillRect/>
          </a:stretch>
        </p:blipFill>
        <p:spPr bwMode="auto">
          <a:xfrm>
            <a:off x="7880593" y="2213100"/>
            <a:ext cx="2379537" cy="133303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32"/>
          <p:cNvSpPr txBox="1"/>
          <p:nvPr/>
        </p:nvSpPr>
        <p:spPr>
          <a:xfrm>
            <a:off x="7801427" y="4666942"/>
            <a:ext cx="2571745" cy="109260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TextBox 53"/>
          <p:cNvSpPr txBox="1"/>
          <p:nvPr/>
        </p:nvSpPr>
        <p:spPr>
          <a:xfrm>
            <a:off x="7801427" y="4310604"/>
            <a:ext cx="1480533"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graphicFrame>
        <p:nvGraphicFramePr>
          <p:cNvPr id="8" name="图表 7"/>
          <p:cNvGraphicFramePr/>
          <p:nvPr/>
        </p:nvGraphicFramePr>
        <p:xfrm>
          <a:off x="1372394" y="2069084"/>
          <a:ext cx="5793042" cy="360040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Graphic spid="8"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sp>
        <p:nvSpPr>
          <p:cNvPr id="4" name="Freeform 6"/>
          <p:cNvSpPr/>
          <p:nvPr/>
        </p:nvSpPr>
        <p:spPr bwMode="auto">
          <a:xfrm>
            <a:off x="5584393" y="4950982"/>
            <a:ext cx="1074160" cy="955269"/>
          </a:xfrm>
          <a:custGeom>
            <a:avLst/>
            <a:gdLst>
              <a:gd name="T0" fmla="*/ 321 w 658"/>
              <a:gd name="T1" fmla="*/ 585 h 585"/>
              <a:gd name="T2" fmla="*/ 156 w 658"/>
              <a:gd name="T3" fmla="*/ 564 h 585"/>
              <a:gd name="T4" fmla="*/ 95 w 658"/>
              <a:gd name="T5" fmla="*/ 513 h 585"/>
              <a:gd name="T6" fmla="*/ 41 w 658"/>
              <a:gd name="T7" fmla="*/ 441 h 585"/>
              <a:gd name="T8" fmla="*/ 33 w 658"/>
              <a:gd name="T9" fmla="*/ 402 h 585"/>
              <a:gd name="T10" fmla="*/ 35 w 658"/>
              <a:gd name="T11" fmla="*/ 379 h 585"/>
              <a:gd name="T12" fmla="*/ 41 w 658"/>
              <a:gd name="T13" fmla="*/ 343 h 585"/>
              <a:gd name="T14" fmla="*/ 35 w 658"/>
              <a:gd name="T15" fmla="*/ 321 h 585"/>
              <a:gd name="T16" fmla="*/ 31 w 658"/>
              <a:gd name="T17" fmla="*/ 296 h 585"/>
              <a:gd name="T18" fmla="*/ 40 w 658"/>
              <a:gd name="T19" fmla="*/ 263 h 585"/>
              <a:gd name="T20" fmla="*/ 33 w 658"/>
              <a:gd name="T21" fmla="*/ 234 h 585"/>
              <a:gd name="T22" fmla="*/ 38 w 658"/>
              <a:gd name="T23" fmla="*/ 209 h 585"/>
              <a:gd name="T24" fmla="*/ 45 w 658"/>
              <a:gd name="T25" fmla="*/ 185 h 585"/>
              <a:gd name="T26" fmla="*/ 48 w 658"/>
              <a:gd name="T27" fmla="*/ 159 h 585"/>
              <a:gd name="T28" fmla="*/ 18 w 658"/>
              <a:gd name="T29" fmla="*/ 138 h 585"/>
              <a:gd name="T30" fmla="*/ 0 w 658"/>
              <a:gd name="T31" fmla="*/ 0 h 585"/>
              <a:gd name="T32" fmla="*/ 658 w 658"/>
              <a:gd name="T33" fmla="*/ 0 h 585"/>
              <a:gd name="T34" fmla="*/ 645 w 658"/>
              <a:gd name="T35" fmla="*/ 103 h 585"/>
              <a:gd name="T36" fmla="*/ 616 w 658"/>
              <a:gd name="T37" fmla="*/ 124 h 585"/>
              <a:gd name="T38" fmla="*/ 619 w 658"/>
              <a:gd name="T39" fmla="*/ 151 h 585"/>
              <a:gd name="T40" fmla="*/ 626 w 658"/>
              <a:gd name="T41" fmla="*/ 175 h 585"/>
              <a:gd name="T42" fmla="*/ 630 w 658"/>
              <a:gd name="T43" fmla="*/ 200 h 585"/>
              <a:gd name="T44" fmla="*/ 624 w 658"/>
              <a:gd name="T45" fmla="*/ 229 h 585"/>
              <a:gd name="T46" fmla="*/ 632 w 658"/>
              <a:gd name="T47" fmla="*/ 262 h 585"/>
              <a:gd name="T48" fmla="*/ 629 w 658"/>
              <a:gd name="T49" fmla="*/ 286 h 585"/>
              <a:gd name="T50" fmla="*/ 622 w 658"/>
              <a:gd name="T51" fmla="*/ 309 h 585"/>
              <a:gd name="T52" fmla="*/ 629 w 658"/>
              <a:gd name="T53" fmla="*/ 345 h 585"/>
              <a:gd name="T54" fmla="*/ 630 w 658"/>
              <a:gd name="T55" fmla="*/ 368 h 585"/>
              <a:gd name="T56" fmla="*/ 622 w 658"/>
              <a:gd name="T57" fmla="*/ 407 h 585"/>
              <a:gd name="T58" fmla="*/ 634 w 658"/>
              <a:gd name="T59" fmla="*/ 429 h 585"/>
              <a:gd name="T60" fmla="*/ 573 w 658"/>
              <a:gd name="T61" fmla="*/ 513 h 585"/>
              <a:gd name="T62" fmla="*/ 513 w 658"/>
              <a:gd name="T63" fmla="*/ 564 h 585"/>
              <a:gd name="T64" fmla="*/ 321 w 658"/>
              <a:gd name="T65" fmla="*/ 585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8" h="585">
                <a:moveTo>
                  <a:pt x="321" y="585"/>
                </a:moveTo>
                <a:cubicBezTo>
                  <a:pt x="268" y="585"/>
                  <a:pt x="159" y="580"/>
                  <a:pt x="156" y="564"/>
                </a:cubicBezTo>
                <a:cubicBezTo>
                  <a:pt x="152" y="548"/>
                  <a:pt x="136" y="538"/>
                  <a:pt x="95" y="513"/>
                </a:cubicBezTo>
                <a:cubicBezTo>
                  <a:pt x="54" y="489"/>
                  <a:pt x="41" y="459"/>
                  <a:pt x="41" y="441"/>
                </a:cubicBezTo>
                <a:cubicBezTo>
                  <a:pt x="41" y="423"/>
                  <a:pt x="54" y="410"/>
                  <a:pt x="33" y="402"/>
                </a:cubicBezTo>
                <a:cubicBezTo>
                  <a:pt x="12" y="394"/>
                  <a:pt x="17" y="386"/>
                  <a:pt x="35" y="379"/>
                </a:cubicBezTo>
                <a:cubicBezTo>
                  <a:pt x="53" y="373"/>
                  <a:pt x="41" y="361"/>
                  <a:pt x="41" y="343"/>
                </a:cubicBezTo>
                <a:cubicBezTo>
                  <a:pt x="41" y="325"/>
                  <a:pt x="61" y="322"/>
                  <a:pt x="35" y="321"/>
                </a:cubicBezTo>
                <a:cubicBezTo>
                  <a:pt x="9" y="319"/>
                  <a:pt x="12" y="303"/>
                  <a:pt x="31" y="296"/>
                </a:cubicBezTo>
                <a:cubicBezTo>
                  <a:pt x="51" y="289"/>
                  <a:pt x="40" y="278"/>
                  <a:pt x="40" y="263"/>
                </a:cubicBezTo>
                <a:cubicBezTo>
                  <a:pt x="40" y="249"/>
                  <a:pt x="51" y="239"/>
                  <a:pt x="33" y="234"/>
                </a:cubicBezTo>
                <a:cubicBezTo>
                  <a:pt x="15" y="229"/>
                  <a:pt x="17" y="214"/>
                  <a:pt x="38" y="209"/>
                </a:cubicBezTo>
                <a:cubicBezTo>
                  <a:pt x="59" y="205"/>
                  <a:pt x="46" y="196"/>
                  <a:pt x="45" y="185"/>
                </a:cubicBezTo>
                <a:cubicBezTo>
                  <a:pt x="43" y="173"/>
                  <a:pt x="59" y="159"/>
                  <a:pt x="48" y="159"/>
                </a:cubicBezTo>
                <a:cubicBezTo>
                  <a:pt x="36" y="159"/>
                  <a:pt x="20" y="150"/>
                  <a:pt x="18" y="138"/>
                </a:cubicBezTo>
                <a:cubicBezTo>
                  <a:pt x="0" y="0"/>
                  <a:pt x="0" y="0"/>
                  <a:pt x="0" y="0"/>
                </a:cubicBezTo>
                <a:cubicBezTo>
                  <a:pt x="658" y="0"/>
                  <a:pt x="658" y="0"/>
                  <a:pt x="658" y="0"/>
                </a:cubicBezTo>
                <a:cubicBezTo>
                  <a:pt x="645" y="103"/>
                  <a:pt x="645" y="103"/>
                  <a:pt x="645" y="103"/>
                </a:cubicBezTo>
                <a:cubicBezTo>
                  <a:pt x="644" y="116"/>
                  <a:pt x="627" y="124"/>
                  <a:pt x="616" y="124"/>
                </a:cubicBezTo>
                <a:cubicBezTo>
                  <a:pt x="604" y="124"/>
                  <a:pt x="621" y="139"/>
                  <a:pt x="619" y="151"/>
                </a:cubicBezTo>
                <a:cubicBezTo>
                  <a:pt x="617" y="162"/>
                  <a:pt x="604" y="170"/>
                  <a:pt x="626" y="175"/>
                </a:cubicBezTo>
                <a:cubicBezTo>
                  <a:pt x="647" y="180"/>
                  <a:pt x="648" y="195"/>
                  <a:pt x="630" y="200"/>
                </a:cubicBezTo>
                <a:cubicBezTo>
                  <a:pt x="613" y="205"/>
                  <a:pt x="624" y="214"/>
                  <a:pt x="624" y="229"/>
                </a:cubicBezTo>
                <a:cubicBezTo>
                  <a:pt x="624" y="244"/>
                  <a:pt x="613" y="255"/>
                  <a:pt x="632" y="262"/>
                </a:cubicBezTo>
                <a:cubicBezTo>
                  <a:pt x="652" y="268"/>
                  <a:pt x="655" y="285"/>
                  <a:pt x="629" y="286"/>
                </a:cubicBezTo>
                <a:cubicBezTo>
                  <a:pt x="603" y="288"/>
                  <a:pt x="622" y="291"/>
                  <a:pt x="622" y="309"/>
                </a:cubicBezTo>
                <a:cubicBezTo>
                  <a:pt x="622" y="327"/>
                  <a:pt x="611" y="338"/>
                  <a:pt x="629" y="345"/>
                </a:cubicBezTo>
                <a:cubicBezTo>
                  <a:pt x="647" y="352"/>
                  <a:pt x="652" y="360"/>
                  <a:pt x="630" y="368"/>
                </a:cubicBezTo>
                <a:cubicBezTo>
                  <a:pt x="609" y="376"/>
                  <a:pt x="622" y="389"/>
                  <a:pt x="622" y="407"/>
                </a:cubicBezTo>
                <a:cubicBezTo>
                  <a:pt x="622" y="412"/>
                  <a:pt x="636" y="418"/>
                  <a:pt x="634" y="429"/>
                </a:cubicBezTo>
                <a:cubicBezTo>
                  <a:pt x="629" y="456"/>
                  <a:pt x="604" y="487"/>
                  <a:pt x="573" y="513"/>
                </a:cubicBezTo>
                <a:cubicBezTo>
                  <a:pt x="542" y="539"/>
                  <a:pt x="516" y="548"/>
                  <a:pt x="513" y="564"/>
                </a:cubicBezTo>
                <a:cubicBezTo>
                  <a:pt x="510" y="580"/>
                  <a:pt x="373" y="585"/>
                  <a:pt x="321" y="585"/>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6" name="Freeform 7"/>
          <p:cNvSpPr/>
          <p:nvPr/>
        </p:nvSpPr>
        <p:spPr bwMode="auto">
          <a:xfrm>
            <a:off x="5897515" y="4385843"/>
            <a:ext cx="288931" cy="493990"/>
          </a:xfrm>
          <a:custGeom>
            <a:avLst/>
            <a:gdLst/>
            <a:ahLst/>
            <a:cxnLst/>
            <a:rect l="l" t="t" r="r" b="b"/>
            <a:pathLst>
              <a:path w="189804" h="324511">
                <a:moveTo>
                  <a:pt x="148544" y="1603"/>
                </a:moveTo>
                <a:cubicBezTo>
                  <a:pt x="154035" y="2006"/>
                  <a:pt x="157785" y="4691"/>
                  <a:pt x="158856" y="12744"/>
                </a:cubicBezTo>
                <a:cubicBezTo>
                  <a:pt x="158858" y="12758"/>
                  <a:pt x="158925" y="13191"/>
                  <a:pt x="161050" y="27036"/>
                </a:cubicBezTo>
                <a:lnTo>
                  <a:pt x="164376" y="26606"/>
                </a:lnTo>
                <a:lnTo>
                  <a:pt x="173003" y="90177"/>
                </a:lnTo>
                <a:lnTo>
                  <a:pt x="169192" y="90669"/>
                </a:lnTo>
                <a:lnTo>
                  <a:pt x="189804" y="246834"/>
                </a:lnTo>
                <a:lnTo>
                  <a:pt x="178452" y="299053"/>
                </a:lnTo>
                <a:lnTo>
                  <a:pt x="178254" y="299080"/>
                </a:lnTo>
                <a:cubicBezTo>
                  <a:pt x="177546" y="302816"/>
                  <a:pt x="174899" y="316187"/>
                  <a:pt x="173047" y="320821"/>
                </a:cubicBezTo>
                <a:cubicBezTo>
                  <a:pt x="171965" y="326230"/>
                  <a:pt x="168722" y="329475"/>
                  <a:pt x="155748" y="302431"/>
                </a:cubicBezTo>
                <a:lnTo>
                  <a:pt x="156112" y="302180"/>
                </a:lnTo>
                <a:lnTo>
                  <a:pt x="155748" y="302231"/>
                </a:lnTo>
                <a:lnTo>
                  <a:pt x="129866" y="255461"/>
                </a:lnTo>
                <a:lnTo>
                  <a:pt x="109230" y="98420"/>
                </a:lnTo>
                <a:lnTo>
                  <a:pt x="106254" y="98804"/>
                </a:lnTo>
                <a:lnTo>
                  <a:pt x="97626" y="35233"/>
                </a:lnTo>
                <a:lnTo>
                  <a:pt x="101009" y="34796"/>
                </a:lnTo>
                <a:lnTo>
                  <a:pt x="98860" y="21335"/>
                </a:lnTo>
                <a:cubicBezTo>
                  <a:pt x="96718" y="5227"/>
                  <a:pt x="110646" y="6301"/>
                  <a:pt x="126716" y="4154"/>
                </a:cubicBezTo>
                <a:cubicBezTo>
                  <a:pt x="135822" y="3080"/>
                  <a:pt x="143054" y="1201"/>
                  <a:pt x="148544" y="1603"/>
                </a:cubicBezTo>
                <a:close/>
                <a:moveTo>
                  <a:pt x="59535" y="158"/>
                </a:moveTo>
                <a:cubicBezTo>
                  <a:pt x="65174" y="830"/>
                  <a:pt x="68932" y="3783"/>
                  <a:pt x="70006" y="11836"/>
                </a:cubicBezTo>
                <a:cubicBezTo>
                  <a:pt x="70007" y="11846"/>
                  <a:pt x="70049" y="12191"/>
                  <a:pt x="71598" y="25104"/>
                </a:cubicBezTo>
                <a:lnTo>
                  <a:pt x="74014" y="24790"/>
                </a:lnTo>
                <a:lnTo>
                  <a:pt x="82642" y="87907"/>
                </a:lnTo>
                <a:lnTo>
                  <a:pt x="79483" y="88318"/>
                </a:lnTo>
                <a:lnTo>
                  <a:pt x="100805" y="244564"/>
                </a:lnTo>
                <a:lnTo>
                  <a:pt x="88434" y="295813"/>
                </a:lnTo>
                <a:cubicBezTo>
                  <a:pt x="88664" y="295688"/>
                  <a:pt x="88831" y="295747"/>
                  <a:pt x="88999" y="295808"/>
                </a:cubicBezTo>
                <a:cubicBezTo>
                  <a:pt x="88992" y="295837"/>
                  <a:pt x="84788" y="313042"/>
                  <a:pt x="83736" y="318421"/>
                </a:cubicBezTo>
                <a:cubicBezTo>
                  <a:pt x="81637" y="323787"/>
                  <a:pt x="78494" y="328083"/>
                  <a:pt x="65983" y="300395"/>
                </a:cubicBezTo>
                <a:lnTo>
                  <a:pt x="65841" y="300415"/>
                </a:lnTo>
                <a:lnTo>
                  <a:pt x="40866" y="253191"/>
                </a:lnTo>
                <a:lnTo>
                  <a:pt x="19433" y="96133"/>
                </a:lnTo>
                <a:lnTo>
                  <a:pt x="16346" y="96534"/>
                </a:lnTo>
                <a:lnTo>
                  <a:pt x="14363" y="82029"/>
                </a:lnTo>
                <a:lnTo>
                  <a:pt x="9808" y="91022"/>
                </a:lnTo>
                <a:cubicBezTo>
                  <a:pt x="9808" y="91022"/>
                  <a:pt x="9808" y="91022"/>
                  <a:pt x="21796" y="174922"/>
                </a:cubicBezTo>
                <a:cubicBezTo>
                  <a:pt x="12002" y="175996"/>
                  <a:pt x="14161" y="167418"/>
                  <a:pt x="14167" y="167392"/>
                </a:cubicBezTo>
                <a:cubicBezTo>
                  <a:pt x="14167" y="167392"/>
                  <a:pt x="0" y="67358"/>
                  <a:pt x="0" y="60904"/>
                </a:cubicBezTo>
                <a:cubicBezTo>
                  <a:pt x="604" y="57325"/>
                  <a:pt x="5565" y="52754"/>
                  <a:pt x="9910" y="49450"/>
                </a:cubicBezTo>
                <a:lnTo>
                  <a:pt x="7719" y="33417"/>
                </a:lnTo>
                <a:lnTo>
                  <a:pt x="11434" y="32934"/>
                </a:lnTo>
                <a:lnTo>
                  <a:pt x="9867" y="19353"/>
                </a:lnTo>
                <a:cubicBezTo>
                  <a:pt x="7719" y="3246"/>
                  <a:pt x="20606" y="5393"/>
                  <a:pt x="37789" y="2172"/>
                </a:cubicBezTo>
                <a:cubicBezTo>
                  <a:pt x="46380" y="1098"/>
                  <a:pt x="53897" y="-513"/>
                  <a:pt x="59535" y="158"/>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7" name="Freeform 16"/>
          <p:cNvSpPr/>
          <p:nvPr/>
        </p:nvSpPr>
        <p:spPr bwMode="auto">
          <a:xfrm>
            <a:off x="6248797" y="4390401"/>
            <a:ext cx="606062" cy="465883"/>
          </a:xfrm>
          <a:custGeom>
            <a:avLst/>
            <a:gdLst/>
            <a:ahLst/>
            <a:cxnLst/>
            <a:rect l="l" t="t" r="r" b="b"/>
            <a:pathLst>
              <a:path w="398133" h="306047">
                <a:moveTo>
                  <a:pt x="96627" y="138493"/>
                </a:moveTo>
                <a:cubicBezTo>
                  <a:pt x="96627" y="139567"/>
                  <a:pt x="190884" y="183604"/>
                  <a:pt x="209093" y="192196"/>
                </a:cubicBezTo>
                <a:cubicBezTo>
                  <a:pt x="227302" y="183604"/>
                  <a:pt x="320487" y="139567"/>
                  <a:pt x="320487" y="138493"/>
                </a:cubicBezTo>
                <a:cubicBezTo>
                  <a:pt x="320487" y="268455"/>
                  <a:pt x="320487" y="268455"/>
                  <a:pt x="320487" y="268455"/>
                </a:cubicBezTo>
                <a:cubicBezTo>
                  <a:pt x="290496" y="299603"/>
                  <a:pt x="230515" y="304973"/>
                  <a:pt x="212306" y="306047"/>
                </a:cubicBezTo>
                <a:cubicBezTo>
                  <a:pt x="212293" y="306047"/>
                  <a:pt x="211222" y="306047"/>
                  <a:pt x="209093" y="306047"/>
                </a:cubicBezTo>
                <a:cubicBezTo>
                  <a:pt x="186600" y="304973"/>
                  <a:pt x="127689" y="299603"/>
                  <a:pt x="96627" y="268455"/>
                </a:cubicBezTo>
                <a:close/>
                <a:moveTo>
                  <a:pt x="200610" y="0"/>
                </a:moveTo>
                <a:lnTo>
                  <a:pt x="398133" y="87183"/>
                </a:lnTo>
                <a:lnTo>
                  <a:pt x="206059" y="173911"/>
                </a:lnTo>
                <a:lnTo>
                  <a:pt x="26699" y="92156"/>
                </a:lnTo>
                <a:lnTo>
                  <a:pt x="26699" y="196753"/>
                </a:lnTo>
                <a:cubicBezTo>
                  <a:pt x="34563" y="198011"/>
                  <a:pt x="39867" y="205193"/>
                  <a:pt x="39867" y="213644"/>
                </a:cubicBezTo>
                <a:cubicBezTo>
                  <a:pt x="39867" y="219552"/>
                  <a:pt x="37276" y="224839"/>
                  <a:pt x="32814" y="227942"/>
                </a:cubicBezTo>
                <a:cubicBezTo>
                  <a:pt x="36929" y="240115"/>
                  <a:pt x="42965" y="265842"/>
                  <a:pt x="38471" y="300598"/>
                </a:cubicBezTo>
                <a:cubicBezTo>
                  <a:pt x="31402" y="300598"/>
                  <a:pt x="26678" y="300598"/>
                  <a:pt x="23521" y="300598"/>
                </a:cubicBezTo>
                <a:cubicBezTo>
                  <a:pt x="23515" y="300598"/>
                  <a:pt x="23365" y="300598"/>
                  <a:pt x="19828" y="300598"/>
                </a:cubicBezTo>
                <a:cubicBezTo>
                  <a:pt x="13852" y="300598"/>
                  <a:pt x="8813" y="300598"/>
                  <a:pt x="1148" y="300598"/>
                </a:cubicBezTo>
                <a:cubicBezTo>
                  <a:pt x="-2737" y="264532"/>
                  <a:pt x="4148" y="238189"/>
                  <a:pt x="8217" y="226595"/>
                </a:cubicBezTo>
                <a:cubicBezTo>
                  <a:pt x="4294" y="223811"/>
                  <a:pt x="2179" y="218981"/>
                  <a:pt x="2179" y="213644"/>
                </a:cubicBezTo>
                <a:cubicBezTo>
                  <a:pt x="2179" y="205385"/>
                  <a:pt x="7244" y="198339"/>
                  <a:pt x="14893" y="196946"/>
                </a:cubicBezTo>
                <a:lnTo>
                  <a:pt x="14893" y="86775"/>
                </a:lnTo>
                <a:lnTo>
                  <a:pt x="10806" y="84912"/>
                </a:lnTo>
                <a:lnTo>
                  <a:pt x="14893" y="83084"/>
                </a:lnTo>
                <a:lnTo>
                  <a:pt x="14893" y="81734"/>
                </a:lnTo>
                <a:lnTo>
                  <a:pt x="17910" y="81734"/>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8" name="Freeform 22"/>
          <p:cNvSpPr>
            <a:spLocks noEditPoints="1"/>
          </p:cNvSpPr>
          <p:nvPr/>
        </p:nvSpPr>
        <p:spPr bwMode="auto">
          <a:xfrm>
            <a:off x="6995177" y="2774323"/>
            <a:ext cx="357363" cy="375334"/>
          </a:xfrm>
          <a:custGeom>
            <a:avLst/>
            <a:gdLst>
              <a:gd name="T0" fmla="*/ 73 w 219"/>
              <a:gd name="T1" fmla="*/ 111 h 230"/>
              <a:gd name="T2" fmla="*/ 78 w 219"/>
              <a:gd name="T3" fmla="*/ 98 h 230"/>
              <a:gd name="T4" fmla="*/ 78 w 219"/>
              <a:gd name="T5" fmla="*/ 44 h 230"/>
              <a:gd name="T6" fmla="*/ 73 w 219"/>
              <a:gd name="T7" fmla="*/ 37 h 230"/>
              <a:gd name="T8" fmla="*/ 72 w 219"/>
              <a:gd name="T9" fmla="*/ 37 h 230"/>
              <a:gd name="T10" fmla="*/ 72 w 219"/>
              <a:gd name="T11" fmla="*/ 13 h 230"/>
              <a:gd name="T12" fmla="*/ 73 w 219"/>
              <a:gd name="T13" fmla="*/ 13 h 230"/>
              <a:gd name="T14" fmla="*/ 73 w 219"/>
              <a:gd name="T15" fmla="*/ 12 h 230"/>
              <a:gd name="T16" fmla="*/ 106 w 219"/>
              <a:gd name="T17" fmla="*/ 0 h 230"/>
              <a:gd name="T18" fmla="*/ 138 w 219"/>
              <a:gd name="T19" fmla="*/ 12 h 230"/>
              <a:gd name="T20" fmla="*/ 138 w 219"/>
              <a:gd name="T21" fmla="*/ 13 h 230"/>
              <a:gd name="T22" fmla="*/ 139 w 219"/>
              <a:gd name="T23" fmla="*/ 13 h 230"/>
              <a:gd name="T24" fmla="*/ 139 w 219"/>
              <a:gd name="T25" fmla="*/ 37 h 230"/>
              <a:gd name="T26" fmla="*/ 138 w 219"/>
              <a:gd name="T27" fmla="*/ 37 h 230"/>
              <a:gd name="T28" fmla="*/ 129 w 219"/>
              <a:gd name="T29" fmla="*/ 44 h 230"/>
              <a:gd name="T30" fmla="*/ 129 w 219"/>
              <a:gd name="T31" fmla="*/ 98 h 230"/>
              <a:gd name="T32" fmla="*/ 136 w 219"/>
              <a:gd name="T33" fmla="*/ 111 h 230"/>
              <a:gd name="T34" fmla="*/ 188 w 219"/>
              <a:gd name="T35" fmla="*/ 211 h 230"/>
              <a:gd name="T36" fmla="*/ 105 w 219"/>
              <a:gd name="T37" fmla="*/ 229 h 230"/>
              <a:gd name="T38" fmla="*/ 51 w 219"/>
              <a:gd name="T39" fmla="*/ 224 h 230"/>
              <a:gd name="T40" fmla="*/ 51 w 219"/>
              <a:gd name="T41" fmla="*/ 209 h 230"/>
              <a:gd name="T42" fmla="*/ 75 w 219"/>
              <a:gd name="T43" fmla="*/ 212 h 230"/>
              <a:gd name="T44" fmla="*/ 75 w 219"/>
              <a:gd name="T45" fmla="*/ 212 h 230"/>
              <a:gd name="T46" fmla="*/ 51 w 219"/>
              <a:gd name="T47" fmla="*/ 203 h 230"/>
              <a:gd name="T48" fmla="*/ 51 w 219"/>
              <a:gd name="T49" fmla="*/ 156 h 230"/>
              <a:gd name="T50" fmla="*/ 70 w 219"/>
              <a:gd name="T51" fmla="*/ 133 h 230"/>
              <a:gd name="T52" fmla="*/ 51 w 219"/>
              <a:gd name="T53" fmla="*/ 150 h 230"/>
              <a:gd name="T54" fmla="*/ 51 w 219"/>
              <a:gd name="T55" fmla="*/ 132 h 230"/>
              <a:gd name="T56" fmla="*/ 73 w 219"/>
              <a:gd name="T57" fmla="*/ 111 h 230"/>
              <a:gd name="T58" fmla="*/ 51 w 219"/>
              <a:gd name="T59" fmla="*/ 224 h 230"/>
              <a:gd name="T60" fmla="*/ 22 w 219"/>
              <a:gd name="T61" fmla="*/ 211 h 230"/>
              <a:gd name="T62" fmla="*/ 51 w 219"/>
              <a:gd name="T63" fmla="*/ 132 h 230"/>
              <a:gd name="T64" fmla="*/ 51 w 219"/>
              <a:gd name="T65" fmla="*/ 150 h 230"/>
              <a:gd name="T66" fmla="*/ 27 w 219"/>
              <a:gd name="T67" fmla="*/ 189 h 230"/>
              <a:gd name="T68" fmla="*/ 51 w 219"/>
              <a:gd name="T69" fmla="*/ 209 h 230"/>
              <a:gd name="T70" fmla="*/ 51 w 219"/>
              <a:gd name="T71" fmla="*/ 224 h 230"/>
              <a:gd name="T72" fmla="*/ 51 w 219"/>
              <a:gd name="T73" fmla="*/ 156 h 230"/>
              <a:gd name="T74" fmla="*/ 38 w 219"/>
              <a:gd name="T75" fmla="*/ 187 h 230"/>
              <a:gd name="T76" fmla="*/ 51 w 219"/>
              <a:gd name="T77" fmla="*/ 203 h 230"/>
              <a:gd name="T78" fmla="*/ 51 w 219"/>
              <a:gd name="T79" fmla="*/ 15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0">
                <a:moveTo>
                  <a:pt x="73" y="111"/>
                </a:moveTo>
                <a:cubicBezTo>
                  <a:pt x="73" y="111"/>
                  <a:pt x="78" y="108"/>
                  <a:pt x="78" y="98"/>
                </a:cubicBezTo>
                <a:cubicBezTo>
                  <a:pt x="78" y="89"/>
                  <a:pt x="78" y="55"/>
                  <a:pt x="78" y="44"/>
                </a:cubicBezTo>
                <a:cubicBezTo>
                  <a:pt x="75" y="42"/>
                  <a:pt x="73" y="40"/>
                  <a:pt x="73" y="37"/>
                </a:cubicBezTo>
                <a:cubicBezTo>
                  <a:pt x="72" y="37"/>
                  <a:pt x="72" y="37"/>
                  <a:pt x="72" y="37"/>
                </a:cubicBezTo>
                <a:cubicBezTo>
                  <a:pt x="72" y="13"/>
                  <a:pt x="72" y="13"/>
                  <a:pt x="72" y="13"/>
                </a:cubicBezTo>
                <a:cubicBezTo>
                  <a:pt x="73" y="13"/>
                  <a:pt x="73" y="13"/>
                  <a:pt x="73" y="13"/>
                </a:cubicBezTo>
                <a:cubicBezTo>
                  <a:pt x="73" y="13"/>
                  <a:pt x="73" y="13"/>
                  <a:pt x="73" y="12"/>
                </a:cubicBezTo>
                <a:cubicBezTo>
                  <a:pt x="73" y="6"/>
                  <a:pt x="87" y="0"/>
                  <a:pt x="106" y="0"/>
                </a:cubicBezTo>
                <a:cubicBezTo>
                  <a:pt x="124" y="0"/>
                  <a:pt x="138" y="6"/>
                  <a:pt x="138" y="12"/>
                </a:cubicBezTo>
                <a:cubicBezTo>
                  <a:pt x="138" y="13"/>
                  <a:pt x="138" y="13"/>
                  <a:pt x="138" y="13"/>
                </a:cubicBezTo>
                <a:cubicBezTo>
                  <a:pt x="139" y="13"/>
                  <a:pt x="139" y="13"/>
                  <a:pt x="139" y="13"/>
                </a:cubicBezTo>
                <a:cubicBezTo>
                  <a:pt x="139" y="37"/>
                  <a:pt x="139" y="37"/>
                  <a:pt x="139" y="37"/>
                </a:cubicBezTo>
                <a:cubicBezTo>
                  <a:pt x="138" y="37"/>
                  <a:pt x="138" y="37"/>
                  <a:pt x="138" y="37"/>
                </a:cubicBezTo>
                <a:cubicBezTo>
                  <a:pt x="138" y="40"/>
                  <a:pt x="136" y="42"/>
                  <a:pt x="129" y="44"/>
                </a:cubicBezTo>
                <a:cubicBezTo>
                  <a:pt x="129" y="56"/>
                  <a:pt x="129" y="89"/>
                  <a:pt x="129" y="98"/>
                </a:cubicBezTo>
                <a:cubicBezTo>
                  <a:pt x="129" y="108"/>
                  <a:pt x="136" y="111"/>
                  <a:pt x="136" y="111"/>
                </a:cubicBezTo>
                <a:cubicBezTo>
                  <a:pt x="148" y="118"/>
                  <a:pt x="219" y="190"/>
                  <a:pt x="188" y="211"/>
                </a:cubicBezTo>
                <a:cubicBezTo>
                  <a:pt x="161" y="230"/>
                  <a:pt x="114" y="230"/>
                  <a:pt x="105" y="229"/>
                </a:cubicBezTo>
                <a:cubicBezTo>
                  <a:pt x="99" y="229"/>
                  <a:pt x="74" y="230"/>
                  <a:pt x="51" y="224"/>
                </a:cubicBezTo>
                <a:cubicBezTo>
                  <a:pt x="51" y="209"/>
                  <a:pt x="51" y="209"/>
                  <a:pt x="51" y="209"/>
                </a:cubicBezTo>
                <a:cubicBezTo>
                  <a:pt x="63" y="212"/>
                  <a:pt x="75" y="212"/>
                  <a:pt x="75" y="212"/>
                </a:cubicBezTo>
                <a:cubicBezTo>
                  <a:pt x="75" y="212"/>
                  <a:pt x="75" y="212"/>
                  <a:pt x="75" y="212"/>
                </a:cubicBezTo>
                <a:cubicBezTo>
                  <a:pt x="75" y="212"/>
                  <a:pt x="61" y="209"/>
                  <a:pt x="51" y="203"/>
                </a:cubicBezTo>
                <a:cubicBezTo>
                  <a:pt x="51" y="156"/>
                  <a:pt x="51" y="156"/>
                  <a:pt x="51" y="156"/>
                </a:cubicBezTo>
                <a:cubicBezTo>
                  <a:pt x="60" y="144"/>
                  <a:pt x="70" y="133"/>
                  <a:pt x="70" y="133"/>
                </a:cubicBezTo>
                <a:cubicBezTo>
                  <a:pt x="70" y="133"/>
                  <a:pt x="61" y="140"/>
                  <a:pt x="51" y="150"/>
                </a:cubicBezTo>
                <a:cubicBezTo>
                  <a:pt x="51" y="132"/>
                  <a:pt x="51" y="132"/>
                  <a:pt x="51" y="132"/>
                </a:cubicBezTo>
                <a:cubicBezTo>
                  <a:pt x="61" y="121"/>
                  <a:pt x="69" y="113"/>
                  <a:pt x="73" y="111"/>
                </a:cubicBezTo>
                <a:close/>
                <a:moveTo>
                  <a:pt x="51" y="224"/>
                </a:moveTo>
                <a:cubicBezTo>
                  <a:pt x="41" y="221"/>
                  <a:pt x="30" y="217"/>
                  <a:pt x="22" y="211"/>
                </a:cubicBezTo>
                <a:cubicBezTo>
                  <a:pt x="0" y="196"/>
                  <a:pt x="28" y="157"/>
                  <a:pt x="51" y="132"/>
                </a:cubicBezTo>
                <a:cubicBezTo>
                  <a:pt x="51" y="150"/>
                  <a:pt x="51" y="150"/>
                  <a:pt x="51" y="150"/>
                </a:cubicBezTo>
                <a:cubicBezTo>
                  <a:pt x="39" y="161"/>
                  <a:pt x="27" y="177"/>
                  <a:pt x="27" y="189"/>
                </a:cubicBezTo>
                <a:cubicBezTo>
                  <a:pt x="27" y="200"/>
                  <a:pt x="39" y="206"/>
                  <a:pt x="51" y="209"/>
                </a:cubicBezTo>
                <a:cubicBezTo>
                  <a:pt x="51" y="224"/>
                  <a:pt x="51" y="224"/>
                  <a:pt x="51" y="224"/>
                </a:cubicBezTo>
                <a:close/>
                <a:moveTo>
                  <a:pt x="51" y="156"/>
                </a:moveTo>
                <a:cubicBezTo>
                  <a:pt x="44" y="167"/>
                  <a:pt x="37" y="178"/>
                  <a:pt x="38" y="187"/>
                </a:cubicBezTo>
                <a:cubicBezTo>
                  <a:pt x="39" y="194"/>
                  <a:pt x="44" y="199"/>
                  <a:pt x="51" y="203"/>
                </a:cubicBezTo>
                <a:lnTo>
                  <a:pt x="51" y="156"/>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9" name="Oval 23"/>
          <p:cNvSpPr>
            <a:spLocks noChangeArrowheads="1"/>
          </p:cNvSpPr>
          <p:nvPr/>
        </p:nvSpPr>
        <p:spPr bwMode="auto">
          <a:xfrm>
            <a:off x="4868903" y="2648521"/>
            <a:ext cx="306977" cy="463811"/>
          </a:xfrm>
          <a:custGeom>
            <a:avLst/>
            <a:gdLst/>
            <a:ahLst/>
            <a:cxnLst/>
            <a:rect l="l" t="t" r="r" b="b"/>
            <a:pathLst>
              <a:path w="201659" h="304686">
                <a:moveTo>
                  <a:pt x="93588" y="0"/>
                </a:moveTo>
                <a:cubicBezTo>
                  <a:pt x="96767" y="0"/>
                  <a:pt x="99945" y="3216"/>
                  <a:pt x="99945" y="6433"/>
                </a:cubicBezTo>
                <a:cubicBezTo>
                  <a:pt x="99945" y="6433"/>
                  <a:pt x="99945" y="6433"/>
                  <a:pt x="99945" y="26025"/>
                </a:cubicBezTo>
                <a:cubicBezTo>
                  <a:pt x="117621" y="26602"/>
                  <a:pt x="131277" y="41448"/>
                  <a:pt x="131277" y="59484"/>
                </a:cubicBezTo>
                <a:cubicBezTo>
                  <a:pt x="131277" y="71259"/>
                  <a:pt x="125456" y="81675"/>
                  <a:pt x="115268" y="85554"/>
                </a:cubicBezTo>
                <a:lnTo>
                  <a:pt x="193486" y="257462"/>
                </a:lnTo>
                <a:lnTo>
                  <a:pt x="201659" y="300145"/>
                </a:lnTo>
                <a:lnTo>
                  <a:pt x="170782" y="269268"/>
                </a:lnTo>
                <a:lnTo>
                  <a:pt x="96283" y="108319"/>
                </a:lnTo>
                <a:cubicBezTo>
                  <a:pt x="76306" y="161103"/>
                  <a:pt x="33347" y="272453"/>
                  <a:pt x="33347" y="272453"/>
                </a:cubicBezTo>
                <a:cubicBezTo>
                  <a:pt x="33309" y="272495"/>
                  <a:pt x="3305" y="304686"/>
                  <a:pt x="88" y="304686"/>
                </a:cubicBezTo>
                <a:cubicBezTo>
                  <a:pt x="-2699" y="304686"/>
                  <a:pt x="61287" y="133077"/>
                  <a:pt x="78494" y="87067"/>
                </a:cubicBezTo>
                <a:cubicBezTo>
                  <a:pt x="67716" y="82626"/>
                  <a:pt x="61349" y="71799"/>
                  <a:pt x="61349" y="59484"/>
                </a:cubicBezTo>
                <a:cubicBezTo>
                  <a:pt x="61349" y="43566"/>
                  <a:pt x="71987" y="30133"/>
                  <a:pt x="87231" y="28282"/>
                </a:cubicBezTo>
                <a:lnTo>
                  <a:pt x="87231" y="6433"/>
                </a:lnTo>
                <a:cubicBezTo>
                  <a:pt x="87231" y="3216"/>
                  <a:pt x="90410" y="0"/>
                  <a:pt x="93588" y="0"/>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grpSp>
        <p:nvGrpSpPr>
          <p:cNvPr id="10" name="组合 9"/>
          <p:cNvGrpSpPr/>
          <p:nvPr/>
        </p:nvGrpSpPr>
        <p:grpSpPr>
          <a:xfrm>
            <a:off x="5559508" y="2390005"/>
            <a:ext cx="457590" cy="457590"/>
            <a:chOff x="5741820" y="2973820"/>
            <a:chExt cx="300599" cy="300599"/>
          </a:xfrm>
          <a:gradFill>
            <a:gsLst>
              <a:gs pos="100000">
                <a:schemeClr val="accent2"/>
              </a:gs>
              <a:gs pos="0">
                <a:schemeClr val="accent1">
                  <a:lumMod val="50000"/>
                </a:schemeClr>
              </a:gs>
            </a:gsLst>
            <a:lin ang="2700000" scaled="1"/>
          </a:gradFill>
        </p:grpSpPr>
        <p:sp>
          <p:nvSpPr>
            <p:cNvPr id="55" name="Freeform 27"/>
            <p:cNvSpPr>
              <a:spLocks noEditPoints="1"/>
            </p:cNvSpPr>
            <p:nvPr/>
          </p:nvSpPr>
          <p:spPr bwMode="auto">
            <a:xfrm>
              <a:off x="5836268" y="2973820"/>
              <a:ext cx="111703" cy="300599"/>
            </a:xfrm>
            <a:custGeom>
              <a:avLst/>
              <a:gdLst>
                <a:gd name="T0" fmla="*/ 52 w 104"/>
                <a:gd name="T1" fmla="*/ 0 h 280"/>
                <a:gd name="T2" fmla="*/ 104 w 104"/>
                <a:gd name="T3" fmla="*/ 140 h 280"/>
                <a:gd name="T4" fmla="*/ 52 w 104"/>
                <a:gd name="T5" fmla="*/ 280 h 280"/>
                <a:gd name="T6" fmla="*/ 52 w 104"/>
                <a:gd name="T7" fmla="*/ 280 h 280"/>
                <a:gd name="T8" fmla="*/ 52 w 104"/>
                <a:gd name="T9" fmla="*/ 257 h 280"/>
                <a:gd name="T10" fmla="*/ 52 w 104"/>
                <a:gd name="T11" fmla="*/ 257 h 280"/>
                <a:gd name="T12" fmla="*/ 52 w 104"/>
                <a:gd name="T13" fmla="*/ 257 h 280"/>
                <a:gd name="T14" fmla="*/ 95 w 104"/>
                <a:gd name="T15" fmla="*/ 140 h 280"/>
                <a:gd name="T16" fmla="*/ 52 w 104"/>
                <a:gd name="T17" fmla="*/ 23 h 280"/>
                <a:gd name="T18" fmla="*/ 52 w 104"/>
                <a:gd name="T19" fmla="*/ 23 h 280"/>
                <a:gd name="T20" fmla="*/ 52 w 104"/>
                <a:gd name="T21" fmla="*/ 0 h 280"/>
                <a:gd name="T22" fmla="*/ 52 w 104"/>
                <a:gd name="T23" fmla="*/ 280 h 280"/>
                <a:gd name="T24" fmla="*/ 0 w 104"/>
                <a:gd name="T25" fmla="*/ 140 h 280"/>
                <a:gd name="T26" fmla="*/ 52 w 104"/>
                <a:gd name="T27" fmla="*/ 0 h 280"/>
                <a:gd name="T28" fmla="*/ 52 w 104"/>
                <a:gd name="T29" fmla="*/ 23 h 280"/>
                <a:gd name="T30" fmla="*/ 9 w 104"/>
                <a:gd name="T31" fmla="*/ 140 h 280"/>
                <a:gd name="T32" fmla="*/ 52 w 104"/>
                <a:gd name="T33" fmla="*/ 257 h 280"/>
                <a:gd name="T34" fmla="*/ 52 w 104"/>
                <a:gd name="T35" fmla="*/ 28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280">
                  <a:moveTo>
                    <a:pt x="52" y="0"/>
                  </a:moveTo>
                  <a:cubicBezTo>
                    <a:pt x="81" y="0"/>
                    <a:pt x="104" y="63"/>
                    <a:pt x="104" y="140"/>
                  </a:cubicBezTo>
                  <a:cubicBezTo>
                    <a:pt x="104" y="217"/>
                    <a:pt x="81" y="280"/>
                    <a:pt x="52" y="280"/>
                  </a:cubicBezTo>
                  <a:cubicBezTo>
                    <a:pt x="52" y="280"/>
                    <a:pt x="52" y="280"/>
                    <a:pt x="52" y="280"/>
                  </a:cubicBezTo>
                  <a:cubicBezTo>
                    <a:pt x="52" y="257"/>
                    <a:pt x="52" y="257"/>
                    <a:pt x="52" y="257"/>
                  </a:cubicBezTo>
                  <a:cubicBezTo>
                    <a:pt x="52" y="257"/>
                    <a:pt x="52" y="257"/>
                    <a:pt x="52" y="257"/>
                  </a:cubicBezTo>
                  <a:cubicBezTo>
                    <a:pt x="52" y="257"/>
                    <a:pt x="52" y="257"/>
                    <a:pt x="52" y="257"/>
                  </a:cubicBezTo>
                  <a:cubicBezTo>
                    <a:pt x="76" y="257"/>
                    <a:pt x="95" y="205"/>
                    <a:pt x="95" y="140"/>
                  </a:cubicBezTo>
                  <a:cubicBezTo>
                    <a:pt x="95" y="75"/>
                    <a:pt x="76" y="23"/>
                    <a:pt x="52" y="23"/>
                  </a:cubicBezTo>
                  <a:cubicBezTo>
                    <a:pt x="52" y="23"/>
                    <a:pt x="52" y="23"/>
                    <a:pt x="52" y="23"/>
                  </a:cubicBezTo>
                  <a:cubicBezTo>
                    <a:pt x="52" y="0"/>
                    <a:pt x="52" y="0"/>
                    <a:pt x="52" y="0"/>
                  </a:cubicBezTo>
                  <a:close/>
                  <a:moveTo>
                    <a:pt x="52" y="280"/>
                  </a:moveTo>
                  <a:cubicBezTo>
                    <a:pt x="24" y="280"/>
                    <a:pt x="0" y="217"/>
                    <a:pt x="0" y="140"/>
                  </a:cubicBezTo>
                  <a:cubicBezTo>
                    <a:pt x="0" y="63"/>
                    <a:pt x="24" y="0"/>
                    <a:pt x="52" y="0"/>
                  </a:cubicBezTo>
                  <a:cubicBezTo>
                    <a:pt x="52" y="23"/>
                    <a:pt x="52" y="23"/>
                    <a:pt x="52" y="23"/>
                  </a:cubicBezTo>
                  <a:cubicBezTo>
                    <a:pt x="28" y="23"/>
                    <a:pt x="9" y="75"/>
                    <a:pt x="9" y="140"/>
                  </a:cubicBezTo>
                  <a:cubicBezTo>
                    <a:pt x="9" y="205"/>
                    <a:pt x="28" y="257"/>
                    <a:pt x="52" y="257"/>
                  </a:cubicBezTo>
                  <a:lnTo>
                    <a:pt x="5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vant GardeBook" pitchFamily="50" charset="0"/>
              </a:endParaRPr>
            </a:p>
          </p:txBody>
        </p:sp>
        <p:sp>
          <p:nvSpPr>
            <p:cNvPr id="56" name="Freeform 28"/>
            <p:cNvSpPr>
              <a:spLocks noEditPoints="1"/>
            </p:cNvSpPr>
            <p:nvPr/>
          </p:nvSpPr>
          <p:spPr bwMode="auto">
            <a:xfrm>
              <a:off x="5741820" y="3069630"/>
              <a:ext cx="300599" cy="110341"/>
            </a:xfrm>
            <a:custGeom>
              <a:avLst/>
              <a:gdLst>
                <a:gd name="T0" fmla="*/ 140 w 280"/>
                <a:gd name="T1" fmla="*/ 0 h 103"/>
                <a:gd name="T2" fmla="*/ 140 w 280"/>
                <a:gd name="T3" fmla="*/ 0 h 103"/>
                <a:gd name="T4" fmla="*/ 280 w 280"/>
                <a:gd name="T5" fmla="*/ 51 h 103"/>
                <a:gd name="T6" fmla="*/ 140 w 280"/>
                <a:gd name="T7" fmla="*/ 103 h 103"/>
                <a:gd name="T8" fmla="*/ 140 w 280"/>
                <a:gd name="T9" fmla="*/ 103 h 103"/>
                <a:gd name="T10" fmla="*/ 140 w 280"/>
                <a:gd name="T11" fmla="*/ 94 h 103"/>
                <a:gd name="T12" fmla="*/ 140 w 280"/>
                <a:gd name="T13" fmla="*/ 94 h 103"/>
                <a:gd name="T14" fmla="*/ 257 w 280"/>
                <a:gd name="T15" fmla="*/ 51 h 103"/>
                <a:gd name="T16" fmla="*/ 257 w 280"/>
                <a:gd name="T17" fmla="*/ 51 h 103"/>
                <a:gd name="T18" fmla="*/ 140 w 280"/>
                <a:gd name="T19" fmla="*/ 8 h 103"/>
                <a:gd name="T20" fmla="*/ 140 w 280"/>
                <a:gd name="T21" fmla="*/ 8 h 103"/>
                <a:gd name="T22" fmla="*/ 140 w 280"/>
                <a:gd name="T23" fmla="*/ 0 h 103"/>
                <a:gd name="T24" fmla="*/ 0 w 280"/>
                <a:gd name="T25" fmla="*/ 51 h 103"/>
                <a:gd name="T26" fmla="*/ 140 w 280"/>
                <a:gd name="T27" fmla="*/ 0 h 103"/>
                <a:gd name="T28" fmla="*/ 140 w 280"/>
                <a:gd name="T29" fmla="*/ 8 h 103"/>
                <a:gd name="T30" fmla="*/ 23 w 280"/>
                <a:gd name="T31" fmla="*/ 51 h 103"/>
                <a:gd name="T32" fmla="*/ 140 w 280"/>
                <a:gd name="T33" fmla="*/ 94 h 103"/>
                <a:gd name="T34" fmla="*/ 140 w 280"/>
                <a:gd name="T35" fmla="*/ 103 h 103"/>
                <a:gd name="T36" fmla="*/ 0 w 280"/>
                <a:gd name="T37" fmla="*/ 5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140" y="0"/>
                  </a:moveTo>
                  <a:cubicBezTo>
                    <a:pt x="140" y="0"/>
                    <a:pt x="140" y="0"/>
                    <a:pt x="140" y="0"/>
                  </a:cubicBezTo>
                  <a:cubicBezTo>
                    <a:pt x="217" y="0"/>
                    <a:pt x="280" y="23"/>
                    <a:pt x="280" y="51"/>
                  </a:cubicBezTo>
                  <a:cubicBezTo>
                    <a:pt x="280" y="80"/>
                    <a:pt x="217" y="103"/>
                    <a:pt x="140" y="103"/>
                  </a:cubicBezTo>
                  <a:cubicBezTo>
                    <a:pt x="140" y="103"/>
                    <a:pt x="140" y="103"/>
                    <a:pt x="140" y="103"/>
                  </a:cubicBezTo>
                  <a:cubicBezTo>
                    <a:pt x="140" y="94"/>
                    <a:pt x="140" y="94"/>
                    <a:pt x="140" y="94"/>
                  </a:cubicBezTo>
                  <a:cubicBezTo>
                    <a:pt x="140" y="94"/>
                    <a:pt x="140" y="94"/>
                    <a:pt x="140" y="94"/>
                  </a:cubicBezTo>
                  <a:cubicBezTo>
                    <a:pt x="205" y="94"/>
                    <a:pt x="257" y="75"/>
                    <a:pt x="257" y="51"/>
                  </a:cubicBezTo>
                  <a:cubicBezTo>
                    <a:pt x="257" y="51"/>
                    <a:pt x="257" y="51"/>
                    <a:pt x="257" y="51"/>
                  </a:cubicBezTo>
                  <a:cubicBezTo>
                    <a:pt x="257" y="27"/>
                    <a:pt x="205" y="8"/>
                    <a:pt x="140" y="8"/>
                  </a:cubicBezTo>
                  <a:cubicBezTo>
                    <a:pt x="140" y="8"/>
                    <a:pt x="140" y="8"/>
                    <a:pt x="140" y="8"/>
                  </a:cubicBezTo>
                  <a:lnTo>
                    <a:pt x="140" y="0"/>
                  </a:lnTo>
                  <a:close/>
                  <a:moveTo>
                    <a:pt x="0" y="51"/>
                  </a:moveTo>
                  <a:cubicBezTo>
                    <a:pt x="0" y="23"/>
                    <a:pt x="63" y="0"/>
                    <a:pt x="140" y="0"/>
                  </a:cubicBezTo>
                  <a:cubicBezTo>
                    <a:pt x="140" y="8"/>
                    <a:pt x="140" y="8"/>
                    <a:pt x="140" y="8"/>
                  </a:cubicBezTo>
                  <a:cubicBezTo>
                    <a:pt x="75" y="8"/>
                    <a:pt x="23" y="27"/>
                    <a:pt x="23" y="51"/>
                  </a:cubicBezTo>
                  <a:cubicBezTo>
                    <a:pt x="23" y="75"/>
                    <a:pt x="75" y="94"/>
                    <a:pt x="140" y="94"/>
                  </a:cubicBezTo>
                  <a:cubicBezTo>
                    <a:pt x="140" y="103"/>
                    <a:pt x="140" y="103"/>
                    <a:pt x="140" y="103"/>
                  </a:cubicBezTo>
                  <a:cubicBezTo>
                    <a:pt x="63" y="103"/>
                    <a:pt x="0" y="80"/>
                    <a:pt x="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vant GardeBook" pitchFamily="50" charset="0"/>
              </a:endParaRPr>
            </a:p>
          </p:txBody>
        </p:sp>
        <p:sp>
          <p:nvSpPr>
            <p:cNvPr id="57" name="Freeform 29"/>
            <p:cNvSpPr>
              <a:spLocks noEditPoints="1"/>
            </p:cNvSpPr>
            <p:nvPr/>
          </p:nvSpPr>
          <p:spPr bwMode="auto">
            <a:xfrm>
              <a:off x="5764524" y="3001064"/>
              <a:ext cx="255191" cy="246564"/>
            </a:xfrm>
            <a:custGeom>
              <a:avLst/>
              <a:gdLst>
                <a:gd name="T0" fmla="*/ 119 w 238"/>
                <a:gd name="T1" fmla="*/ 47 h 230"/>
                <a:gd name="T2" fmla="*/ 155 w 238"/>
                <a:gd name="T3" fmla="*/ 79 h 230"/>
                <a:gd name="T4" fmla="*/ 218 w 238"/>
                <a:gd name="T5" fmla="*/ 214 h 230"/>
                <a:gd name="T6" fmla="*/ 119 w 238"/>
                <a:gd name="T7" fmla="*/ 184 h 230"/>
                <a:gd name="T8" fmla="*/ 119 w 238"/>
                <a:gd name="T9" fmla="*/ 172 h 230"/>
                <a:gd name="T10" fmla="*/ 202 w 238"/>
                <a:gd name="T11" fmla="*/ 198 h 230"/>
                <a:gd name="T12" fmla="*/ 202 w 238"/>
                <a:gd name="T13" fmla="*/ 198 h 230"/>
                <a:gd name="T14" fmla="*/ 150 w 238"/>
                <a:gd name="T15" fmla="*/ 85 h 230"/>
                <a:gd name="T16" fmla="*/ 119 w 238"/>
                <a:gd name="T17" fmla="*/ 58 h 230"/>
                <a:gd name="T18" fmla="*/ 119 w 238"/>
                <a:gd name="T19" fmla="*/ 47 h 230"/>
                <a:gd name="T20" fmla="*/ 20 w 238"/>
                <a:gd name="T21" fmla="*/ 16 h 230"/>
                <a:gd name="T22" fmla="*/ 119 w 238"/>
                <a:gd name="T23" fmla="*/ 47 h 230"/>
                <a:gd name="T24" fmla="*/ 119 w 238"/>
                <a:gd name="T25" fmla="*/ 58 h 230"/>
                <a:gd name="T26" fmla="*/ 36 w 238"/>
                <a:gd name="T27" fmla="*/ 32 h 230"/>
                <a:gd name="T28" fmla="*/ 88 w 238"/>
                <a:gd name="T29" fmla="*/ 146 h 230"/>
                <a:gd name="T30" fmla="*/ 119 w 238"/>
                <a:gd name="T31" fmla="*/ 172 h 230"/>
                <a:gd name="T32" fmla="*/ 119 w 238"/>
                <a:gd name="T33" fmla="*/ 184 h 230"/>
                <a:gd name="T34" fmla="*/ 83 w 238"/>
                <a:gd name="T35" fmla="*/ 152 h 230"/>
                <a:gd name="T36" fmla="*/ 20 w 238"/>
                <a:gd name="T37" fmla="*/ 1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30">
                  <a:moveTo>
                    <a:pt x="119" y="47"/>
                  </a:moveTo>
                  <a:cubicBezTo>
                    <a:pt x="131" y="56"/>
                    <a:pt x="143" y="67"/>
                    <a:pt x="155" y="79"/>
                  </a:cubicBezTo>
                  <a:cubicBezTo>
                    <a:pt x="210" y="133"/>
                    <a:pt x="238" y="194"/>
                    <a:pt x="218" y="214"/>
                  </a:cubicBezTo>
                  <a:cubicBezTo>
                    <a:pt x="202" y="230"/>
                    <a:pt x="162" y="216"/>
                    <a:pt x="119" y="184"/>
                  </a:cubicBezTo>
                  <a:cubicBezTo>
                    <a:pt x="119" y="172"/>
                    <a:pt x="119" y="172"/>
                    <a:pt x="119" y="172"/>
                  </a:cubicBezTo>
                  <a:cubicBezTo>
                    <a:pt x="155" y="200"/>
                    <a:pt x="189" y="211"/>
                    <a:pt x="202" y="198"/>
                  </a:cubicBezTo>
                  <a:cubicBezTo>
                    <a:pt x="202" y="198"/>
                    <a:pt x="202" y="198"/>
                    <a:pt x="202" y="198"/>
                  </a:cubicBezTo>
                  <a:cubicBezTo>
                    <a:pt x="219" y="181"/>
                    <a:pt x="195" y="130"/>
                    <a:pt x="150" y="85"/>
                  </a:cubicBezTo>
                  <a:cubicBezTo>
                    <a:pt x="139" y="74"/>
                    <a:pt x="129" y="65"/>
                    <a:pt x="119" y="58"/>
                  </a:cubicBezTo>
                  <a:lnTo>
                    <a:pt x="119" y="47"/>
                  </a:lnTo>
                  <a:close/>
                  <a:moveTo>
                    <a:pt x="20" y="16"/>
                  </a:moveTo>
                  <a:cubicBezTo>
                    <a:pt x="36" y="0"/>
                    <a:pt x="76" y="14"/>
                    <a:pt x="119" y="47"/>
                  </a:cubicBezTo>
                  <a:cubicBezTo>
                    <a:pt x="119" y="58"/>
                    <a:pt x="119" y="58"/>
                    <a:pt x="119" y="58"/>
                  </a:cubicBezTo>
                  <a:cubicBezTo>
                    <a:pt x="83" y="30"/>
                    <a:pt x="49" y="19"/>
                    <a:pt x="36" y="32"/>
                  </a:cubicBezTo>
                  <a:cubicBezTo>
                    <a:pt x="19" y="49"/>
                    <a:pt x="43" y="100"/>
                    <a:pt x="88" y="146"/>
                  </a:cubicBezTo>
                  <a:cubicBezTo>
                    <a:pt x="99" y="156"/>
                    <a:pt x="109" y="165"/>
                    <a:pt x="119" y="172"/>
                  </a:cubicBezTo>
                  <a:cubicBezTo>
                    <a:pt x="119" y="184"/>
                    <a:pt x="119" y="184"/>
                    <a:pt x="119" y="184"/>
                  </a:cubicBezTo>
                  <a:cubicBezTo>
                    <a:pt x="107" y="174"/>
                    <a:pt x="95" y="164"/>
                    <a:pt x="83" y="152"/>
                  </a:cubicBezTo>
                  <a:cubicBezTo>
                    <a:pt x="28" y="97"/>
                    <a:pt x="0" y="36"/>
                    <a:pt x="2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vant GardeBook" pitchFamily="50" charset="0"/>
              </a:endParaRPr>
            </a:p>
          </p:txBody>
        </p:sp>
        <p:sp>
          <p:nvSpPr>
            <p:cNvPr id="58" name="Freeform 30"/>
            <p:cNvSpPr>
              <a:spLocks noEditPoints="1"/>
            </p:cNvSpPr>
            <p:nvPr/>
          </p:nvSpPr>
          <p:spPr bwMode="auto">
            <a:xfrm>
              <a:off x="5764524" y="3001064"/>
              <a:ext cx="255191" cy="246564"/>
            </a:xfrm>
            <a:custGeom>
              <a:avLst/>
              <a:gdLst>
                <a:gd name="T0" fmla="*/ 119 w 238"/>
                <a:gd name="T1" fmla="*/ 47 h 230"/>
                <a:gd name="T2" fmla="*/ 218 w 238"/>
                <a:gd name="T3" fmla="*/ 16 h 230"/>
                <a:gd name="T4" fmla="*/ 155 w 238"/>
                <a:gd name="T5" fmla="*/ 152 h 230"/>
                <a:gd name="T6" fmla="*/ 119 w 238"/>
                <a:gd name="T7" fmla="*/ 184 h 230"/>
                <a:gd name="T8" fmla="*/ 119 w 238"/>
                <a:gd name="T9" fmla="*/ 172 h 230"/>
                <a:gd name="T10" fmla="*/ 150 w 238"/>
                <a:gd name="T11" fmla="*/ 146 h 230"/>
                <a:gd name="T12" fmla="*/ 202 w 238"/>
                <a:gd name="T13" fmla="*/ 32 h 230"/>
                <a:gd name="T14" fmla="*/ 202 w 238"/>
                <a:gd name="T15" fmla="*/ 32 h 230"/>
                <a:gd name="T16" fmla="*/ 119 w 238"/>
                <a:gd name="T17" fmla="*/ 58 h 230"/>
                <a:gd name="T18" fmla="*/ 119 w 238"/>
                <a:gd name="T19" fmla="*/ 47 h 230"/>
                <a:gd name="T20" fmla="*/ 20 w 238"/>
                <a:gd name="T21" fmla="*/ 214 h 230"/>
                <a:gd name="T22" fmla="*/ 83 w 238"/>
                <a:gd name="T23" fmla="*/ 79 h 230"/>
                <a:gd name="T24" fmla="*/ 119 w 238"/>
                <a:gd name="T25" fmla="*/ 47 h 230"/>
                <a:gd name="T26" fmla="*/ 119 w 238"/>
                <a:gd name="T27" fmla="*/ 58 h 230"/>
                <a:gd name="T28" fmla="*/ 88 w 238"/>
                <a:gd name="T29" fmla="*/ 85 h 230"/>
                <a:gd name="T30" fmla="*/ 36 w 238"/>
                <a:gd name="T31" fmla="*/ 198 h 230"/>
                <a:gd name="T32" fmla="*/ 119 w 238"/>
                <a:gd name="T33" fmla="*/ 172 h 230"/>
                <a:gd name="T34" fmla="*/ 119 w 238"/>
                <a:gd name="T35" fmla="*/ 184 h 230"/>
                <a:gd name="T36" fmla="*/ 20 w 238"/>
                <a:gd name="T37" fmla="*/ 21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30">
                  <a:moveTo>
                    <a:pt x="119" y="47"/>
                  </a:moveTo>
                  <a:cubicBezTo>
                    <a:pt x="162" y="14"/>
                    <a:pt x="202" y="0"/>
                    <a:pt x="218" y="16"/>
                  </a:cubicBezTo>
                  <a:cubicBezTo>
                    <a:pt x="238" y="36"/>
                    <a:pt x="210" y="97"/>
                    <a:pt x="155" y="152"/>
                  </a:cubicBezTo>
                  <a:cubicBezTo>
                    <a:pt x="143" y="164"/>
                    <a:pt x="131" y="174"/>
                    <a:pt x="119" y="184"/>
                  </a:cubicBezTo>
                  <a:cubicBezTo>
                    <a:pt x="119" y="172"/>
                    <a:pt x="119" y="172"/>
                    <a:pt x="119" y="172"/>
                  </a:cubicBezTo>
                  <a:cubicBezTo>
                    <a:pt x="129" y="165"/>
                    <a:pt x="139" y="156"/>
                    <a:pt x="150" y="146"/>
                  </a:cubicBezTo>
                  <a:cubicBezTo>
                    <a:pt x="195" y="100"/>
                    <a:pt x="219" y="49"/>
                    <a:pt x="202" y="32"/>
                  </a:cubicBezTo>
                  <a:cubicBezTo>
                    <a:pt x="202" y="32"/>
                    <a:pt x="202" y="32"/>
                    <a:pt x="202" y="32"/>
                  </a:cubicBezTo>
                  <a:cubicBezTo>
                    <a:pt x="189" y="19"/>
                    <a:pt x="155" y="30"/>
                    <a:pt x="119" y="58"/>
                  </a:cubicBezTo>
                  <a:lnTo>
                    <a:pt x="119" y="47"/>
                  </a:lnTo>
                  <a:close/>
                  <a:moveTo>
                    <a:pt x="20" y="214"/>
                  </a:moveTo>
                  <a:cubicBezTo>
                    <a:pt x="0" y="194"/>
                    <a:pt x="28" y="133"/>
                    <a:pt x="83" y="79"/>
                  </a:cubicBezTo>
                  <a:cubicBezTo>
                    <a:pt x="95" y="67"/>
                    <a:pt x="107" y="56"/>
                    <a:pt x="119" y="47"/>
                  </a:cubicBezTo>
                  <a:cubicBezTo>
                    <a:pt x="119" y="58"/>
                    <a:pt x="119" y="58"/>
                    <a:pt x="119" y="58"/>
                  </a:cubicBezTo>
                  <a:cubicBezTo>
                    <a:pt x="109" y="65"/>
                    <a:pt x="99" y="74"/>
                    <a:pt x="88" y="85"/>
                  </a:cubicBezTo>
                  <a:cubicBezTo>
                    <a:pt x="43" y="130"/>
                    <a:pt x="19" y="181"/>
                    <a:pt x="36" y="198"/>
                  </a:cubicBezTo>
                  <a:cubicBezTo>
                    <a:pt x="49" y="211"/>
                    <a:pt x="83" y="200"/>
                    <a:pt x="119" y="172"/>
                  </a:cubicBezTo>
                  <a:cubicBezTo>
                    <a:pt x="119" y="184"/>
                    <a:pt x="119" y="184"/>
                    <a:pt x="119" y="184"/>
                  </a:cubicBezTo>
                  <a:cubicBezTo>
                    <a:pt x="76" y="216"/>
                    <a:pt x="36" y="230"/>
                    <a:pt x="20" y="2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vant GardeBook" pitchFamily="50" charset="0"/>
              </a:endParaRPr>
            </a:p>
          </p:txBody>
        </p:sp>
        <p:sp>
          <p:nvSpPr>
            <p:cNvPr id="59" name="Oval 31"/>
            <p:cNvSpPr>
              <a:spLocks noChangeArrowheads="1"/>
            </p:cNvSpPr>
            <p:nvPr/>
          </p:nvSpPr>
          <p:spPr bwMode="auto">
            <a:xfrm>
              <a:off x="5868508" y="3100507"/>
              <a:ext cx="46316" cy="472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vant GardeBook" pitchFamily="50" charset="0"/>
              </a:endParaRPr>
            </a:p>
          </p:txBody>
        </p:sp>
      </p:grpSp>
      <p:sp>
        <p:nvSpPr>
          <p:cNvPr id="11" name="Freeform 32"/>
          <p:cNvSpPr>
            <a:spLocks noEditPoints="1"/>
          </p:cNvSpPr>
          <p:nvPr/>
        </p:nvSpPr>
        <p:spPr bwMode="auto">
          <a:xfrm>
            <a:off x="5091550" y="2262820"/>
            <a:ext cx="192159" cy="364274"/>
          </a:xfrm>
          <a:custGeom>
            <a:avLst/>
            <a:gdLst>
              <a:gd name="T0" fmla="*/ 278 w 278"/>
              <a:gd name="T1" fmla="*/ 0 h 527"/>
              <a:gd name="T2" fmla="*/ 278 w 278"/>
              <a:gd name="T3" fmla="*/ 527 h 527"/>
              <a:gd name="T4" fmla="*/ 163 w 278"/>
              <a:gd name="T5" fmla="*/ 527 h 527"/>
              <a:gd name="T6" fmla="*/ 163 w 278"/>
              <a:gd name="T7" fmla="*/ 456 h 527"/>
              <a:gd name="T8" fmla="*/ 236 w 278"/>
              <a:gd name="T9" fmla="*/ 456 h 527"/>
              <a:gd name="T10" fmla="*/ 236 w 278"/>
              <a:gd name="T11" fmla="*/ 203 h 527"/>
              <a:gd name="T12" fmla="*/ 236 w 278"/>
              <a:gd name="T13" fmla="*/ 203 h 527"/>
              <a:gd name="T14" fmla="*/ 163 w 278"/>
              <a:gd name="T15" fmla="*/ 331 h 527"/>
              <a:gd name="T16" fmla="*/ 163 w 278"/>
              <a:gd name="T17" fmla="*/ 218 h 527"/>
              <a:gd name="T18" fmla="*/ 278 w 278"/>
              <a:gd name="T19" fmla="*/ 0 h 527"/>
              <a:gd name="T20" fmla="*/ 163 w 278"/>
              <a:gd name="T21" fmla="*/ 527 h 527"/>
              <a:gd name="T22" fmla="*/ 0 w 278"/>
              <a:gd name="T23" fmla="*/ 527 h 527"/>
              <a:gd name="T24" fmla="*/ 163 w 278"/>
              <a:gd name="T25" fmla="*/ 218 h 527"/>
              <a:gd name="T26" fmla="*/ 163 w 278"/>
              <a:gd name="T27" fmla="*/ 331 h 527"/>
              <a:gd name="T28" fmla="*/ 92 w 278"/>
              <a:gd name="T29" fmla="*/ 456 h 527"/>
              <a:gd name="T30" fmla="*/ 163 w 278"/>
              <a:gd name="T31" fmla="*/ 456 h 527"/>
              <a:gd name="T32" fmla="*/ 163 w 278"/>
              <a:gd name="T33"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8" h="527">
                <a:moveTo>
                  <a:pt x="278" y="0"/>
                </a:moveTo>
                <a:lnTo>
                  <a:pt x="278" y="527"/>
                </a:lnTo>
                <a:lnTo>
                  <a:pt x="163" y="527"/>
                </a:lnTo>
                <a:lnTo>
                  <a:pt x="163" y="456"/>
                </a:lnTo>
                <a:lnTo>
                  <a:pt x="236" y="456"/>
                </a:lnTo>
                <a:lnTo>
                  <a:pt x="236" y="203"/>
                </a:lnTo>
                <a:lnTo>
                  <a:pt x="236" y="203"/>
                </a:lnTo>
                <a:lnTo>
                  <a:pt x="163" y="331"/>
                </a:lnTo>
                <a:lnTo>
                  <a:pt x="163" y="218"/>
                </a:lnTo>
                <a:lnTo>
                  <a:pt x="278" y="0"/>
                </a:lnTo>
                <a:close/>
                <a:moveTo>
                  <a:pt x="163" y="527"/>
                </a:moveTo>
                <a:lnTo>
                  <a:pt x="0" y="527"/>
                </a:lnTo>
                <a:lnTo>
                  <a:pt x="163" y="218"/>
                </a:lnTo>
                <a:lnTo>
                  <a:pt x="163" y="331"/>
                </a:lnTo>
                <a:lnTo>
                  <a:pt x="92" y="456"/>
                </a:lnTo>
                <a:lnTo>
                  <a:pt x="163" y="456"/>
                </a:lnTo>
                <a:lnTo>
                  <a:pt x="163" y="527"/>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2" name="Rectangle 33"/>
          <p:cNvSpPr>
            <a:spLocks noChangeArrowheads="1"/>
          </p:cNvSpPr>
          <p:nvPr/>
        </p:nvSpPr>
        <p:spPr bwMode="auto">
          <a:xfrm>
            <a:off x="5331405" y="2259363"/>
            <a:ext cx="49076" cy="358054"/>
          </a:xfrm>
          <a:prstGeom prst="rect">
            <a:avLst/>
          </a:pr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3" name="Freeform 34"/>
          <p:cNvSpPr>
            <a:spLocks noEditPoints="1"/>
          </p:cNvSpPr>
          <p:nvPr/>
        </p:nvSpPr>
        <p:spPr bwMode="auto">
          <a:xfrm>
            <a:off x="6537589" y="4052394"/>
            <a:ext cx="421646" cy="306903"/>
          </a:xfrm>
          <a:custGeom>
            <a:avLst/>
            <a:gdLst>
              <a:gd name="T0" fmla="*/ 213 w 258"/>
              <a:gd name="T1" fmla="*/ 180 h 188"/>
              <a:gd name="T2" fmla="*/ 198 w 258"/>
              <a:gd name="T3" fmla="*/ 175 h 188"/>
              <a:gd name="T4" fmla="*/ 199 w 258"/>
              <a:gd name="T5" fmla="*/ 175 h 188"/>
              <a:gd name="T6" fmla="*/ 198 w 258"/>
              <a:gd name="T7" fmla="*/ 133 h 188"/>
              <a:gd name="T8" fmla="*/ 217 w 258"/>
              <a:gd name="T9" fmla="*/ 125 h 188"/>
              <a:gd name="T10" fmla="*/ 226 w 258"/>
              <a:gd name="T11" fmla="*/ 96 h 188"/>
              <a:gd name="T12" fmla="*/ 198 w 258"/>
              <a:gd name="T13" fmla="*/ 77 h 188"/>
              <a:gd name="T14" fmla="*/ 215 w 258"/>
              <a:gd name="T15" fmla="*/ 50 h 188"/>
              <a:gd name="T16" fmla="*/ 198 w 258"/>
              <a:gd name="T17" fmla="*/ 40 h 188"/>
              <a:gd name="T18" fmla="*/ 181 w 258"/>
              <a:gd name="T19" fmla="*/ 9 h 188"/>
              <a:gd name="T20" fmla="*/ 198 w 258"/>
              <a:gd name="T21" fmla="*/ 40 h 188"/>
              <a:gd name="T22" fmla="*/ 181 w 258"/>
              <a:gd name="T23" fmla="*/ 53 h 188"/>
              <a:gd name="T24" fmla="*/ 181 w 258"/>
              <a:gd name="T25" fmla="*/ 23 h 188"/>
              <a:gd name="T26" fmla="*/ 198 w 258"/>
              <a:gd name="T27" fmla="*/ 186 h 188"/>
              <a:gd name="T28" fmla="*/ 181 w 258"/>
              <a:gd name="T29" fmla="*/ 175 h 188"/>
              <a:gd name="T30" fmla="*/ 198 w 258"/>
              <a:gd name="T31" fmla="*/ 186 h 188"/>
              <a:gd name="T32" fmla="*/ 198 w 258"/>
              <a:gd name="T33" fmla="*/ 86 h 188"/>
              <a:gd name="T34" fmla="*/ 189 w 258"/>
              <a:gd name="T35" fmla="*/ 115 h 188"/>
              <a:gd name="T36" fmla="*/ 198 w 258"/>
              <a:gd name="T37" fmla="*/ 133 h 188"/>
              <a:gd name="T38" fmla="*/ 181 w 258"/>
              <a:gd name="T39" fmla="*/ 64 h 188"/>
              <a:gd name="T40" fmla="*/ 198 w 258"/>
              <a:gd name="T41" fmla="*/ 77 h 188"/>
              <a:gd name="T42" fmla="*/ 181 w 258"/>
              <a:gd name="T43" fmla="*/ 9 h 188"/>
              <a:gd name="T44" fmla="*/ 180 w 258"/>
              <a:gd name="T45" fmla="*/ 21 h 188"/>
              <a:gd name="T46" fmla="*/ 167 w 258"/>
              <a:gd name="T47" fmla="*/ 5 h 188"/>
              <a:gd name="T48" fmla="*/ 167 w 258"/>
              <a:gd name="T49" fmla="*/ 184 h 188"/>
              <a:gd name="T50" fmla="*/ 168 w 258"/>
              <a:gd name="T51" fmla="*/ 164 h 188"/>
              <a:gd name="T52" fmla="*/ 181 w 258"/>
              <a:gd name="T53" fmla="*/ 188 h 188"/>
              <a:gd name="T54" fmla="*/ 181 w 258"/>
              <a:gd name="T55" fmla="*/ 53 h 188"/>
              <a:gd name="T56" fmla="*/ 181 w 258"/>
              <a:gd name="T57" fmla="*/ 132 h 188"/>
              <a:gd name="T58" fmla="*/ 167 w 258"/>
              <a:gd name="T59" fmla="*/ 146 h 188"/>
              <a:gd name="T60" fmla="*/ 174 w 258"/>
              <a:gd name="T61" fmla="*/ 40 h 188"/>
              <a:gd name="T62" fmla="*/ 55 w 258"/>
              <a:gd name="T63" fmla="*/ 26 h 188"/>
              <a:gd name="T64" fmla="*/ 167 w 258"/>
              <a:gd name="T65" fmla="*/ 14 h 188"/>
              <a:gd name="T66" fmla="*/ 161 w 258"/>
              <a:gd name="T67" fmla="*/ 15 h 188"/>
              <a:gd name="T68" fmla="*/ 167 w 258"/>
              <a:gd name="T69" fmla="*/ 42 h 188"/>
              <a:gd name="T70" fmla="*/ 167 w 258"/>
              <a:gd name="T71" fmla="*/ 162 h 188"/>
              <a:gd name="T72" fmla="*/ 92 w 258"/>
              <a:gd name="T73" fmla="*/ 145 h 188"/>
              <a:gd name="T74" fmla="*/ 55 w 258"/>
              <a:gd name="T75" fmla="*/ 124 h 188"/>
              <a:gd name="T76" fmla="*/ 67 w 258"/>
              <a:gd name="T77" fmla="*/ 121 h 188"/>
              <a:gd name="T78" fmla="*/ 55 w 258"/>
              <a:gd name="T79" fmla="*/ 68 h 188"/>
              <a:gd name="T80" fmla="*/ 5 w 258"/>
              <a:gd name="T81" fmla="*/ 104 h 188"/>
              <a:gd name="T82" fmla="*/ 55 w 258"/>
              <a:gd name="T83" fmla="*/ 26 h 188"/>
              <a:gd name="T84" fmla="*/ 42 w 258"/>
              <a:gd name="T85" fmla="*/ 71 h 188"/>
              <a:gd name="T86" fmla="*/ 55 w 258"/>
              <a:gd name="T87" fmla="*/ 124 h 188"/>
              <a:gd name="T88" fmla="*/ 5 w 258"/>
              <a:gd name="T89" fmla="*/ 10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8">
                <a:moveTo>
                  <a:pt x="198" y="17"/>
                </a:moveTo>
                <a:cubicBezTo>
                  <a:pt x="258" y="55"/>
                  <a:pt x="248" y="159"/>
                  <a:pt x="213" y="180"/>
                </a:cubicBezTo>
                <a:cubicBezTo>
                  <a:pt x="208" y="183"/>
                  <a:pt x="203" y="185"/>
                  <a:pt x="198" y="186"/>
                </a:cubicBezTo>
                <a:cubicBezTo>
                  <a:pt x="198" y="175"/>
                  <a:pt x="198" y="175"/>
                  <a:pt x="198" y="175"/>
                </a:cubicBezTo>
                <a:cubicBezTo>
                  <a:pt x="199" y="175"/>
                  <a:pt x="199" y="175"/>
                  <a:pt x="199" y="175"/>
                </a:cubicBezTo>
                <a:cubicBezTo>
                  <a:pt x="199" y="175"/>
                  <a:pt x="199" y="175"/>
                  <a:pt x="199" y="175"/>
                </a:cubicBezTo>
                <a:cubicBezTo>
                  <a:pt x="211" y="169"/>
                  <a:pt x="215" y="155"/>
                  <a:pt x="209" y="144"/>
                </a:cubicBezTo>
                <a:cubicBezTo>
                  <a:pt x="207" y="139"/>
                  <a:pt x="203" y="135"/>
                  <a:pt x="198" y="133"/>
                </a:cubicBezTo>
                <a:cubicBezTo>
                  <a:pt x="198" y="125"/>
                  <a:pt x="198" y="125"/>
                  <a:pt x="198" y="125"/>
                </a:cubicBezTo>
                <a:cubicBezTo>
                  <a:pt x="204" y="128"/>
                  <a:pt x="211" y="128"/>
                  <a:pt x="217" y="125"/>
                </a:cubicBezTo>
                <a:cubicBezTo>
                  <a:pt x="217" y="125"/>
                  <a:pt x="217" y="125"/>
                  <a:pt x="217" y="125"/>
                </a:cubicBezTo>
                <a:cubicBezTo>
                  <a:pt x="228" y="120"/>
                  <a:pt x="232" y="107"/>
                  <a:pt x="226" y="96"/>
                </a:cubicBezTo>
                <a:cubicBezTo>
                  <a:pt x="221" y="86"/>
                  <a:pt x="209" y="81"/>
                  <a:pt x="198" y="86"/>
                </a:cubicBezTo>
                <a:cubicBezTo>
                  <a:pt x="198" y="77"/>
                  <a:pt x="198" y="77"/>
                  <a:pt x="198" y="77"/>
                </a:cubicBezTo>
                <a:cubicBezTo>
                  <a:pt x="201" y="78"/>
                  <a:pt x="204" y="77"/>
                  <a:pt x="207" y="76"/>
                </a:cubicBezTo>
                <a:cubicBezTo>
                  <a:pt x="216" y="71"/>
                  <a:pt x="220" y="60"/>
                  <a:pt x="215" y="50"/>
                </a:cubicBezTo>
                <a:cubicBezTo>
                  <a:pt x="215" y="50"/>
                  <a:pt x="215" y="50"/>
                  <a:pt x="215" y="50"/>
                </a:cubicBezTo>
                <a:cubicBezTo>
                  <a:pt x="212" y="44"/>
                  <a:pt x="205" y="40"/>
                  <a:pt x="198" y="40"/>
                </a:cubicBezTo>
                <a:lnTo>
                  <a:pt x="198" y="17"/>
                </a:lnTo>
                <a:close/>
                <a:moveTo>
                  <a:pt x="181" y="9"/>
                </a:moveTo>
                <a:cubicBezTo>
                  <a:pt x="187" y="11"/>
                  <a:pt x="193" y="14"/>
                  <a:pt x="198" y="17"/>
                </a:cubicBezTo>
                <a:cubicBezTo>
                  <a:pt x="198" y="40"/>
                  <a:pt x="198" y="40"/>
                  <a:pt x="198" y="40"/>
                </a:cubicBezTo>
                <a:cubicBezTo>
                  <a:pt x="196" y="40"/>
                  <a:pt x="193" y="40"/>
                  <a:pt x="190" y="42"/>
                </a:cubicBezTo>
                <a:cubicBezTo>
                  <a:pt x="185" y="44"/>
                  <a:pt x="182" y="48"/>
                  <a:pt x="181" y="53"/>
                </a:cubicBezTo>
                <a:cubicBezTo>
                  <a:pt x="181" y="32"/>
                  <a:pt x="181" y="32"/>
                  <a:pt x="181" y="32"/>
                </a:cubicBezTo>
                <a:cubicBezTo>
                  <a:pt x="182" y="29"/>
                  <a:pt x="182" y="26"/>
                  <a:pt x="181" y="23"/>
                </a:cubicBezTo>
                <a:cubicBezTo>
                  <a:pt x="181" y="9"/>
                  <a:pt x="181" y="9"/>
                  <a:pt x="181" y="9"/>
                </a:cubicBezTo>
                <a:close/>
                <a:moveTo>
                  <a:pt x="198" y="186"/>
                </a:moveTo>
                <a:cubicBezTo>
                  <a:pt x="192" y="188"/>
                  <a:pt x="186" y="188"/>
                  <a:pt x="181" y="188"/>
                </a:cubicBezTo>
                <a:cubicBezTo>
                  <a:pt x="181" y="175"/>
                  <a:pt x="181" y="175"/>
                  <a:pt x="181" y="175"/>
                </a:cubicBezTo>
                <a:cubicBezTo>
                  <a:pt x="186" y="178"/>
                  <a:pt x="193" y="178"/>
                  <a:pt x="198" y="175"/>
                </a:cubicBezTo>
                <a:cubicBezTo>
                  <a:pt x="198" y="186"/>
                  <a:pt x="198" y="186"/>
                  <a:pt x="198" y="186"/>
                </a:cubicBezTo>
                <a:close/>
                <a:moveTo>
                  <a:pt x="198" y="77"/>
                </a:moveTo>
                <a:cubicBezTo>
                  <a:pt x="198" y="86"/>
                  <a:pt x="198" y="86"/>
                  <a:pt x="198" y="86"/>
                </a:cubicBezTo>
                <a:cubicBezTo>
                  <a:pt x="198" y="86"/>
                  <a:pt x="198" y="86"/>
                  <a:pt x="198" y="87"/>
                </a:cubicBezTo>
                <a:cubicBezTo>
                  <a:pt x="187" y="92"/>
                  <a:pt x="183" y="105"/>
                  <a:pt x="189" y="115"/>
                </a:cubicBezTo>
                <a:cubicBezTo>
                  <a:pt x="191" y="120"/>
                  <a:pt x="194" y="123"/>
                  <a:pt x="198" y="125"/>
                </a:cubicBezTo>
                <a:cubicBezTo>
                  <a:pt x="198" y="133"/>
                  <a:pt x="198" y="133"/>
                  <a:pt x="198" y="133"/>
                </a:cubicBezTo>
                <a:cubicBezTo>
                  <a:pt x="193" y="130"/>
                  <a:pt x="187" y="130"/>
                  <a:pt x="181" y="132"/>
                </a:cubicBezTo>
                <a:cubicBezTo>
                  <a:pt x="181" y="64"/>
                  <a:pt x="181" y="64"/>
                  <a:pt x="181" y="64"/>
                </a:cubicBezTo>
                <a:cubicBezTo>
                  <a:pt x="181" y="65"/>
                  <a:pt x="181" y="66"/>
                  <a:pt x="182" y="67"/>
                </a:cubicBezTo>
                <a:cubicBezTo>
                  <a:pt x="185" y="74"/>
                  <a:pt x="192" y="77"/>
                  <a:pt x="198" y="77"/>
                </a:cubicBezTo>
                <a:close/>
                <a:moveTo>
                  <a:pt x="167" y="5"/>
                </a:moveTo>
                <a:cubicBezTo>
                  <a:pt x="172" y="6"/>
                  <a:pt x="176" y="7"/>
                  <a:pt x="181" y="9"/>
                </a:cubicBezTo>
                <a:cubicBezTo>
                  <a:pt x="181" y="23"/>
                  <a:pt x="181" y="23"/>
                  <a:pt x="181" y="23"/>
                </a:cubicBezTo>
                <a:cubicBezTo>
                  <a:pt x="180" y="23"/>
                  <a:pt x="180" y="22"/>
                  <a:pt x="180" y="21"/>
                </a:cubicBezTo>
                <a:cubicBezTo>
                  <a:pt x="177" y="16"/>
                  <a:pt x="172" y="14"/>
                  <a:pt x="167" y="14"/>
                </a:cubicBezTo>
                <a:cubicBezTo>
                  <a:pt x="167" y="5"/>
                  <a:pt x="167" y="5"/>
                  <a:pt x="167" y="5"/>
                </a:cubicBezTo>
                <a:close/>
                <a:moveTo>
                  <a:pt x="181" y="188"/>
                </a:moveTo>
                <a:cubicBezTo>
                  <a:pt x="176" y="187"/>
                  <a:pt x="172" y="186"/>
                  <a:pt x="167" y="184"/>
                </a:cubicBezTo>
                <a:cubicBezTo>
                  <a:pt x="167" y="162"/>
                  <a:pt x="167" y="162"/>
                  <a:pt x="167" y="162"/>
                </a:cubicBezTo>
                <a:cubicBezTo>
                  <a:pt x="168" y="163"/>
                  <a:pt x="168" y="163"/>
                  <a:pt x="168" y="164"/>
                </a:cubicBezTo>
                <a:cubicBezTo>
                  <a:pt x="171" y="170"/>
                  <a:pt x="176" y="173"/>
                  <a:pt x="181" y="175"/>
                </a:cubicBezTo>
                <a:cubicBezTo>
                  <a:pt x="181" y="188"/>
                  <a:pt x="181" y="188"/>
                  <a:pt x="181" y="188"/>
                </a:cubicBezTo>
                <a:close/>
                <a:moveTo>
                  <a:pt x="181" y="32"/>
                </a:moveTo>
                <a:cubicBezTo>
                  <a:pt x="181" y="53"/>
                  <a:pt x="181" y="53"/>
                  <a:pt x="181" y="53"/>
                </a:cubicBezTo>
                <a:cubicBezTo>
                  <a:pt x="180" y="57"/>
                  <a:pt x="180" y="60"/>
                  <a:pt x="181" y="64"/>
                </a:cubicBezTo>
                <a:cubicBezTo>
                  <a:pt x="181" y="132"/>
                  <a:pt x="181" y="132"/>
                  <a:pt x="181" y="132"/>
                </a:cubicBezTo>
                <a:cubicBezTo>
                  <a:pt x="180" y="133"/>
                  <a:pt x="179" y="133"/>
                  <a:pt x="179" y="133"/>
                </a:cubicBezTo>
                <a:cubicBezTo>
                  <a:pt x="173" y="136"/>
                  <a:pt x="169" y="141"/>
                  <a:pt x="167" y="146"/>
                </a:cubicBezTo>
                <a:cubicBezTo>
                  <a:pt x="167" y="42"/>
                  <a:pt x="167" y="42"/>
                  <a:pt x="167" y="42"/>
                </a:cubicBezTo>
                <a:cubicBezTo>
                  <a:pt x="169" y="42"/>
                  <a:pt x="172" y="41"/>
                  <a:pt x="174" y="40"/>
                </a:cubicBezTo>
                <a:cubicBezTo>
                  <a:pt x="177" y="39"/>
                  <a:pt x="179" y="36"/>
                  <a:pt x="181" y="32"/>
                </a:cubicBezTo>
                <a:close/>
                <a:moveTo>
                  <a:pt x="55" y="26"/>
                </a:moveTo>
                <a:cubicBezTo>
                  <a:pt x="102" y="5"/>
                  <a:pt x="139" y="0"/>
                  <a:pt x="167" y="5"/>
                </a:cubicBezTo>
                <a:cubicBezTo>
                  <a:pt x="167" y="14"/>
                  <a:pt x="167" y="14"/>
                  <a:pt x="167" y="14"/>
                </a:cubicBezTo>
                <a:cubicBezTo>
                  <a:pt x="165" y="13"/>
                  <a:pt x="163" y="14"/>
                  <a:pt x="161" y="15"/>
                </a:cubicBezTo>
                <a:cubicBezTo>
                  <a:pt x="161" y="15"/>
                  <a:pt x="161" y="15"/>
                  <a:pt x="161" y="15"/>
                </a:cubicBezTo>
                <a:cubicBezTo>
                  <a:pt x="154" y="18"/>
                  <a:pt x="151" y="27"/>
                  <a:pt x="155" y="34"/>
                </a:cubicBezTo>
                <a:cubicBezTo>
                  <a:pt x="157" y="39"/>
                  <a:pt x="162" y="42"/>
                  <a:pt x="167" y="42"/>
                </a:cubicBezTo>
                <a:cubicBezTo>
                  <a:pt x="167" y="146"/>
                  <a:pt x="167" y="146"/>
                  <a:pt x="167" y="146"/>
                </a:cubicBezTo>
                <a:cubicBezTo>
                  <a:pt x="166" y="151"/>
                  <a:pt x="165" y="156"/>
                  <a:pt x="167" y="162"/>
                </a:cubicBezTo>
                <a:cubicBezTo>
                  <a:pt x="167" y="184"/>
                  <a:pt x="167" y="184"/>
                  <a:pt x="167" y="184"/>
                </a:cubicBezTo>
                <a:cubicBezTo>
                  <a:pt x="141" y="173"/>
                  <a:pt x="120" y="142"/>
                  <a:pt x="92" y="145"/>
                </a:cubicBezTo>
                <a:cubicBezTo>
                  <a:pt x="79" y="146"/>
                  <a:pt x="66" y="147"/>
                  <a:pt x="55" y="146"/>
                </a:cubicBezTo>
                <a:cubicBezTo>
                  <a:pt x="55" y="124"/>
                  <a:pt x="55" y="124"/>
                  <a:pt x="55" y="124"/>
                </a:cubicBezTo>
                <a:cubicBezTo>
                  <a:pt x="59" y="124"/>
                  <a:pt x="63" y="123"/>
                  <a:pt x="67" y="121"/>
                </a:cubicBezTo>
                <a:cubicBezTo>
                  <a:pt x="67" y="121"/>
                  <a:pt x="67" y="121"/>
                  <a:pt x="67" y="121"/>
                </a:cubicBezTo>
                <a:cubicBezTo>
                  <a:pt x="81" y="114"/>
                  <a:pt x="86" y="97"/>
                  <a:pt x="79" y="84"/>
                </a:cubicBezTo>
                <a:cubicBezTo>
                  <a:pt x="75" y="74"/>
                  <a:pt x="65" y="68"/>
                  <a:pt x="55" y="68"/>
                </a:cubicBezTo>
                <a:lnTo>
                  <a:pt x="55" y="26"/>
                </a:lnTo>
                <a:close/>
                <a:moveTo>
                  <a:pt x="5" y="104"/>
                </a:moveTo>
                <a:cubicBezTo>
                  <a:pt x="0" y="59"/>
                  <a:pt x="45" y="31"/>
                  <a:pt x="45" y="31"/>
                </a:cubicBezTo>
                <a:cubicBezTo>
                  <a:pt x="48" y="29"/>
                  <a:pt x="51" y="28"/>
                  <a:pt x="55" y="26"/>
                </a:cubicBezTo>
                <a:cubicBezTo>
                  <a:pt x="55" y="68"/>
                  <a:pt x="55" y="68"/>
                  <a:pt x="55" y="68"/>
                </a:cubicBezTo>
                <a:cubicBezTo>
                  <a:pt x="50" y="68"/>
                  <a:pt x="46" y="69"/>
                  <a:pt x="42" y="71"/>
                </a:cubicBezTo>
                <a:cubicBezTo>
                  <a:pt x="28" y="78"/>
                  <a:pt x="23" y="95"/>
                  <a:pt x="30" y="109"/>
                </a:cubicBezTo>
                <a:cubicBezTo>
                  <a:pt x="35" y="118"/>
                  <a:pt x="44" y="124"/>
                  <a:pt x="55" y="124"/>
                </a:cubicBezTo>
                <a:cubicBezTo>
                  <a:pt x="55" y="146"/>
                  <a:pt x="55" y="146"/>
                  <a:pt x="55" y="146"/>
                </a:cubicBezTo>
                <a:cubicBezTo>
                  <a:pt x="29" y="144"/>
                  <a:pt x="9" y="134"/>
                  <a:pt x="5" y="104"/>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4" name="Freeform 37"/>
          <p:cNvSpPr/>
          <p:nvPr/>
        </p:nvSpPr>
        <p:spPr bwMode="auto">
          <a:xfrm>
            <a:off x="5394996" y="4359296"/>
            <a:ext cx="372887" cy="490076"/>
          </a:xfrm>
          <a:custGeom>
            <a:avLst/>
            <a:gdLst/>
            <a:ahLst/>
            <a:cxnLst/>
            <a:rect l="l" t="t" r="r" b="b"/>
            <a:pathLst>
              <a:path w="244956" h="321940">
                <a:moveTo>
                  <a:pt x="159767" y="216261"/>
                </a:moveTo>
                <a:cubicBezTo>
                  <a:pt x="152982" y="218535"/>
                  <a:pt x="145760" y="220179"/>
                  <a:pt x="145741" y="220184"/>
                </a:cubicBezTo>
                <a:cubicBezTo>
                  <a:pt x="150772" y="219456"/>
                  <a:pt x="155536" y="218518"/>
                  <a:pt x="159767" y="216261"/>
                </a:cubicBezTo>
                <a:close/>
                <a:moveTo>
                  <a:pt x="198438" y="30953"/>
                </a:moveTo>
                <a:cubicBezTo>
                  <a:pt x="206041" y="36465"/>
                  <a:pt x="212206" y="42981"/>
                  <a:pt x="212216" y="42992"/>
                </a:cubicBezTo>
                <a:cubicBezTo>
                  <a:pt x="208049" y="38092"/>
                  <a:pt x="203545" y="33898"/>
                  <a:pt x="198438" y="30953"/>
                </a:cubicBezTo>
                <a:close/>
                <a:moveTo>
                  <a:pt x="102854" y="11849"/>
                </a:moveTo>
                <a:cubicBezTo>
                  <a:pt x="90447" y="16171"/>
                  <a:pt x="79488" y="21792"/>
                  <a:pt x="71390" y="30425"/>
                </a:cubicBezTo>
                <a:cubicBezTo>
                  <a:pt x="87780" y="17369"/>
                  <a:pt x="102837" y="11855"/>
                  <a:pt x="102854" y="11849"/>
                </a:cubicBezTo>
                <a:close/>
                <a:moveTo>
                  <a:pt x="133947" y="8627"/>
                </a:moveTo>
                <a:cubicBezTo>
                  <a:pt x="133976" y="8627"/>
                  <a:pt x="147889" y="8628"/>
                  <a:pt x="151102" y="9701"/>
                </a:cubicBezTo>
                <a:cubicBezTo>
                  <a:pt x="151130" y="9705"/>
                  <a:pt x="176290" y="12678"/>
                  <a:pt x="198438" y="30953"/>
                </a:cubicBezTo>
                <a:cubicBezTo>
                  <a:pt x="192793" y="26442"/>
                  <a:pt x="186249" y="22588"/>
                  <a:pt x="181123" y="22588"/>
                </a:cubicBezTo>
                <a:cubicBezTo>
                  <a:pt x="178978" y="23672"/>
                  <a:pt x="178983" y="24741"/>
                  <a:pt x="180051" y="25809"/>
                </a:cubicBezTo>
                <a:cubicBezTo>
                  <a:pt x="183267" y="33327"/>
                  <a:pt x="184339" y="33327"/>
                  <a:pt x="184339" y="34401"/>
                </a:cubicBezTo>
                <a:cubicBezTo>
                  <a:pt x="186491" y="39778"/>
                  <a:pt x="187559" y="40840"/>
                  <a:pt x="188628" y="39770"/>
                </a:cubicBezTo>
                <a:cubicBezTo>
                  <a:pt x="188628" y="35474"/>
                  <a:pt x="188628" y="34401"/>
                  <a:pt x="189700" y="34401"/>
                </a:cubicBezTo>
                <a:cubicBezTo>
                  <a:pt x="193976" y="40844"/>
                  <a:pt x="192917" y="40850"/>
                  <a:pt x="192917" y="41918"/>
                </a:cubicBezTo>
                <a:cubicBezTo>
                  <a:pt x="193992" y="44066"/>
                  <a:pt x="194049" y="44066"/>
                  <a:pt x="195061" y="44066"/>
                </a:cubicBezTo>
                <a:cubicBezTo>
                  <a:pt x="197205" y="44066"/>
                  <a:pt x="198278" y="44066"/>
                  <a:pt x="198278" y="42992"/>
                </a:cubicBezTo>
                <a:cubicBezTo>
                  <a:pt x="206855" y="49449"/>
                  <a:pt x="206869" y="50509"/>
                  <a:pt x="208999" y="50509"/>
                </a:cubicBezTo>
                <a:cubicBezTo>
                  <a:pt x="212219" y="52660"/>
                  <a:pt x="213288" y="53732"/>
                  <a:pt x="213288" y="54805"/>
                </a:cubicBezTo>
                <a:lnTo>
                  <a:pt x="217577" y="58026"/>
                </a:lnTo>
                <a:cubicBezTo>
                  <a:pt x="217587" y="58037"/>
                  <a:pt x="218654" y="59105"/>
                  <a:pt x="219721" y="60174"/>
                </a:cubicBezTo>
                <a:cubicBezTo>
                  <a:pt x="220793" y="64470"/>
                  <a:pt x="220793" y="65543"/>
                  <a:pt x="220793" y="66617"/>
                </a:cubicBezTo>
                <a:cubicBezTo>
                  <a:pt x="224010" y="69839"/>
                  <a:pt x="226154" y="70913"/>
                  <a:pt x="227226" y="71987"/>
                </a:cubicBezTo>
                <a:cubicBezTo>
                  <a:pt x="228299" y="71987"/>
                  <a:pt x="228299" y="73061"/>
                  <a:pt x="228299" y="74135"/>
                </a:cubicBezTo>
                <a:cubicBezTo>
                  <a:pt x="219721" y="84873"/>
                  <a:pt x="219721" y="84873"/>
                  <a:pt x="220793" y="84873"/>
                </a:cubicBezTo>
                <a:cubicBezTo>
                  <a:pt x="220793" y="84870"/>
                  <a:pt x="220793" y="84813"/>
                  <a:pt x="220793" y="83800"/>
                </a:cubicBezTo>
                <a:cubicBezTo>
                  <a:pt x="220793" y="83787"/>
                  <a:pt x="220800" y="82726"/>
                  <a:pt x="221866" y="82726"/>
                </a:cubicBezTo>
                <a:cubicBezTo>
                  <a:pt x="224020" y="82726"/>
                  <a:pt x="225087" y="82726"/>
                  <a:pt x="226154" y="82726"/>
                </a:cubicBezTo>
                <a:cubicBezTo>
                  <a:pt x="226154" y="82189"/>
                  <a:pt x="226154" y="82189"/>
                  <a:pt x="226154" y="81652"/>
                </a:cubicBezTo>
                <a:cubicBezTo>
                  <a:pt x="229379" y="67708"/>
                  <a:pt x="232589" y="74142"/>
                  <a:pt x="233660" y="79504"/>
                </a:cubicBezTo>
                <a:cubicBezTo>
                  <a:pt x="233647" y="79504"/>
                  <a:pt x="232587" y="79510"/>
                  <a:pt x="232587" y="80578"/>
                </a:cubicBezTo>
                <a:cubicBezTo>
                  <a:pt x="232587" y="81652"/>
                  <a:pt x="232587" y="81652"/>
                  <a:pt x="232587" y="82726"/>
                </a:cubicBezTo>
                <a:cubicBezTo>
                  <a:pt x="232587" y="83800"/>
                  <a:pt x="232587" y="83800"/>
                  <a:pt x="232587" y="85947"/>
                </a:cubicBezTo>
                <a:cubicBezTo>
                  <a:pt x="232587" y="91317"/>
                  <a:pt x="232587" y="92391"/>
                  <a:pt x="232587" y="93465"/>
                </a:cubicBezTo>
                <a:cubicBezTo>
                  <a:pt x="230843" y="99234"/>
                  <a:pt x="230666" y="99058"/>
                  <a:pt x="230443" y="98834"/>
                </a:cubicBezTo>
                <a:cubicBezTo>
                  <a:pt x="228299" y="95597"/>
                  <a:pt x="228291" y="93469"/>
                  <a:pt x="226154" y="94538"/>
                </a:cubicBezTo>
                <a:cubicBezTo>
                  <a:pt x="225082" y="94538"/>
                  <a:pt x="225082" y="94538"/>
                  <a:pt x="224010" y="94538"/>
                </a:cubicBezTo>
                <a:cubicBezTo>
                  <a:pt x="224010" y="95612"/>
                  <a:pt x="225082" y="96686"/>
                  <a:pt x="224010" y="97760"/>
                </a:cubicBezTo>
                <a:cubicBezTo>
                  <a:pt x="219709" y="96686"/>
                  <a:pt x="218649" y="96692"/>
                  <a:pt x="218649" y="97760"/>
                </a:cubicBezTo>
                <a:cubicBezTo>
                  <a:pt x="215432" y="100982"/>
                  <a:pt x="216505" y="103130"/>
                  <a:pt x="215432" y="104203"/>
                </a:cubicBezTo>
                <a:cubicBezTo>
                  <a:pt x="215432" y="105277"/>
                  <a:pt x="213288" y="105277"/>
                  <a:pt x="212216" y="105277"/>
                </a:cubicBezTo>
                <a:cubicBezTo>
                  <a:pt x="208999" y="106361"/>
                  <a:pt x="208994" y="107430"/>
                  <a:pt x="207927" y="108499"/>
                </a:cubicBezTo>
                <a:cubicBezTo>
                  <a:pt x="202573" y="117097"/>
                  <a:pt x="203631" y="118168"/>
                  <a:pt x="201494" y="119238"/>
                </a:cubicBezTo>
                <a:cubicBezTo>
                  <a:pt x="199350" y="119238"/>
                  <a:pt x="198278" y="120312"/>
                  <a:pt x="197205" y="120312"/>
                </a:cubicBezTo>
                <a:cubicBezTo>
                  <a:pt x="197205" y="121386"/>
                  <a:pt x="198278" y="122460"/>
                  <a:pt x="196133" y="122460"/>
                </a:cubicBezTo>
                <a:cubicBezTo>
                  <a:pt x="190772" y="123533"/>
                  <a:pt x="190772" y="124607"/>
                  <a:pt x="188628" y="125681"/>
                </a:cubicBezTo>
                <a:cubicBezTo>
                  <a:pt x="185411" y="127829"/>
                  <a:pt x="185411" y="127829"/>
                  <a:pt x="184339" y="128903"/>
                </a:cubicBezTo>
                <a:cubicBezTo>
                  <a:pt x="183267" y="128903"/>
                  <a:pt x="182195" y="128903"/>
                  <a:pt x="183267" y="131051"/>
                </a:cubicBezTo>
                <a:lnTo>
                  <a:pt x="187556" y="138568"/>
                </a:lnTo>
                <a:cubicBezTo>
                  <a:pt x="187556" y="139642"/>
                  <a:pt x="188628" y="141790"/>
                  <a:pt x="187556" y="142863"/>
                </a:cubicBezTo>
                <a:cubicBezTo>
                  <a:pt x="187556" y="143937"/>
                  <a:pt x="186484" y="145011"/>
                  <a:pt x="186484" y="146085"/>
                </a:cubicBezTo>
                <a:cubicBezTo>
                  <a:pt x="188613" y="153610"/>
                  <a:pt x="186488" y="154684"/>
                  <a:pt x="187556" y="156824"/>
                </a:cubicBezTo>
                <a:cubicBezTo>
                  <a:pt x="188628" y="157898"/>
                  <a:pt x="190772" y="158972"/>
                  <a:pt x="191844" y="160046"/>
                </a:cubicBezTo>
                <a:cubicBezTo>
                  <a:pt x="195061" y="167563"/>
                  <a:pt x="199350" y="174006"/>
                  <a:pt x="197205" y="176154"/>
                </a:cubicBezTo>
                <a:cubicBezTo>
                  <a:pt x="196133" y="177228"/>
                  <a:pt x="196133" y="178302"/>
                  <a:pt x="196133" y="179376"/>
                </a:cubicBezTo>
                <a:cubicBezTo>
                  <a:pt x="197205" y="180450"/>
                  <a:pt x="197205" y="180450"/>
                  <a:pt x="197205" y="181524"/>
                </a:cubicBezTo>
                <a:cubicBezTo>
                  <a:pt x="198278" y="182597"/>
                  <a:pt x="200422" y="181524"/>
                  <a:pt x="199350" y="183671"/>
                </a:cubicBezTo>
                <a:cubicBezTo>
                  <a:pt x="197205" y="185819"/>
                  <a:pt x="197205" y="186893"/>
                  <a:pt x="196133" y="187967"/>
                </a:cubicBezTo>
                <a:cubicBezTo>
                  <a:pt x="195061" y="189041"/>
                  <a:pt x="195061" y="190115"/>
                  <a:pt x="195061" y="191189"/>
                </a:cubicBezTo>
                <a:cubicBezTo>
                  <a:pt x="193989" y="192262"/>
                  <a:pt x="192917" y="194410"/>
                  <a:pt x="191844" y="195484"/>
                </a:cubicBezTo>
                <a:cubicBezTo>
                  <a:pt x="190772" y="195484"/>
                  <a:pt x="189700" y="196558"/>
                  <a:pt x="189700" y="197632"/>
                </a:cubicBezTo>
                <a:cubicBezTo>
                  <a:pt x="189700" y="198706"/>
                  <a:pt x="186484" y="201927"/>
                  <a:pt x="189700" y="199780"/>
                </a:cubicBezTo>
                <a:cubicBezTo>
                  <a:pt x="192917" y="197632"/>
                  <a:pt x="189700" y="199780"/>
                  <a:pt x="193989" y="196558"/>
                </a:cubicBezTo>
                <a:cubicBezTo>
                  <a:pt x="198278" y="193336"/>
                  <a:pt x="199350" y="194410"/>
                  <a:pt x="200422" y="192262"/>
                </a:cubicBezTo>
                <a:cubicBezTo>
                  <a:pt x="202566" y="190115"/>
                  <a:pt x="199350" y="197632"/>
                  <a:pt x="202566" y="189041"/>
                </a:cubicBezTo>
                <a:lnTo>
                  <a:pt x="206051" y="181926"/>
                </a:lnTo>
                <a:cubicBezTo>
                  <a:pt x="206855" y="180987"/>
                  <a:pt x="207391" y="180987"/>
                  <a:pt x="207927" y="180450"/>
                </a:cubicBezTo>
                <a:cubicBezTo>
                  <a:pt x="208999" y="178302"/>
                  <a:pt x="207927" y="180450"/>
                  <a:pt x="210072" y="176154"/>
                </a:cubicBezTo>
                <a:cubicBezTo>
                  <a:pt x="211144" y="172932"/>
                  <a:pt x="211144" y="172932"/>
                  <a:pt x="212216" y="171859"/>
                </a:cubicBezTo>
                <a:cubicBezTo>
                  <a:pt x="214360" y="168637"/>
                  <a:pt x="214360" y="172932"/>
                  <a:pt x="215432" y="167563"/>
                </a:cubicBezTo>
                <a:cubicBezTo>
                  <a:pt x="216505" y="163267"/>
                  <a:pt x="216505" y="166489"/>
                  <a:pt x="218649" y="161120"/>
                </a:cubicBezTo>
                <a:cubicBezTo>
                  <a:pt x="219721" y="155750"/>
                  <a:pt x="217577" y="154676"/>
                  <a:pt x="219721" y="152529"/>
                </a:cubicBezTo>
                <a:cubicBezTo>
                  <a:pt x="222938" y="150381"/>
                  <a:pt x="222938" y="151455"/>
                  <a:pt x="224010" y="149307"/>
                </a:cubicBezTo>
                <a:cubicBezTo>
                  <a:pt x="225082" y="147159"/>
                  <a:pt x="224010" y="149307"/>
                  <a:pt x="226154" y="145011"/>
                </a:cubicBezTo>
                <a:cubicBezTo>
                  <a:pt x="229371" y="139642"/>
                  <a:pt x="232587" y="138568"/>
                  <a:pt x="232587" y="129977"/>
                </a:cubicBezTo>
                <a:lnTo>
                  <a:pt x="232587" y="122325"/>
                </a:lnTo>
                <a:cubicBezTo>
                  <a:pt x="232587" y="120849"/>
                  <a:pt x="232587" y="120312"/>
                  <a:pt x="232587" y="120312"/>
                </a:cubicBezTo>
                <a:cubicBezTo>
                  <a:pt x="232601" y="120298"/>
                  <a:pt x="235802" y="117081"/>
                  <a:pt x="234732" y="112795"/>
                </a:cubicBezTo>
                <a:cubicBezTo>
                  <a:pt x="233123" y="109036"/>
                  <a:pt x="233123" y="109036"/>
                  <a:pt x="233660" y="108499"/>
                </a:cubicBezTo>
                <a:cubicBezTo>
                  <a:pt x="233660" y="106351"/>
                  <a:pt x="234732" y="107425"/>
                  <a:pt x="235804" y="105277"/>
                </a:cubicBezTo>
                <a:cubicBezTo>
                  <a:pt x="236876" y="103130"/>
                  <a:pt x="236876" y="103130"/>
                  <a:pt x="237948" y="102056"/>
                </a:cubicBezTo>
                <a:cubicBezTo>
                  <a:pt x="240097" y="99959"/>
                  <a:pt x="248807" y="195220"/>
                  <a:pt x="159767" y="216261"/>
                </a:cubicBezTo>
                <a:cubicBezTo>
                  <a:pt x="165288" y="214567"/>
                  <a:pt x="170516" y="212436"/>
                  <a:pt x="171473" y="210519"/>
                </a:cubicBezTo>
                <a:cubicBezTo>
                  <a:pt x="170401" y="206223"/>
                  <a:pt x="168257" y="206223"/>
                  <a:pt x="167184" y="205149"/>
                </a:cubicBezTo>
                <a:cubicBezTo>
                  <a:pt x="163968" y="204075"/>
                  <a:pt x="165040" y="205149"/>
                  <a:pt x="160751" y="204075"/>
                </a:cubicBezTo>
                <a:cubicBezTo>
                  <a:pt x="155122" y="203538"/>
                  <a:pt x="154854" y="203538"/>
                  <a:pt x="154318" y="203001"/>
                </a:cubicBezTo>
                <a:cubicBezTo>
                  <a:pt x="152174" y="201927"/>
                  <a:pt x="150029" y="198706"/>
                  <a:pt x="148957" y="200854"/>
                </a:cubicBezTo>
                <a:cubicBezTo>
                  <a:pt x="147885" y="203001"/>
                  <a:pt x="150029" y="201927"/>
                  <a:pt x="147885" y="203001"/>
                </a:cubicBezTo>
                <a:lnTo>
                  <a:pt x="141452" y="203001"/>
                </a:lnTo>
                <a:cubicBezTo>
                  <a:pt x="141431" y="203001"/>
                  <a:pt x="135017" y="202999"/>
                  <a:pt x="133947" y="201927"/>
                </a:cubicBezTo>
                <a:cubicBezTo>
                  <a:pt x="137163" y="207297"/>
                  <a:pt x="139308" y="208371"/>
                  <a:pt x="138235" y="209445"/>
                </a:cubicBezTo>
                <a:cubicBezTo>
                  <a:pt x="136091" y="209445"/>
                  <a:pt x="135019" y="209445"/>
                  <a:pt x="133947" y="209445"/>
                </a:cubicBezTo>
                <a:cubicBezTo>
                  <a:pt x="131802" y="210519"/>
                  <a:pt x="127514" y="213740"/>
                  <a:pt x="126441" y="211592"/>
                </a:cubicBezTo>
                <a:cubicBezTo>
                  <a:pt x="125369" y="209445"/>
                  <a:pt x="125369" y="209445"/>
                  <a:pt x="124297" y="207297"/>
                </a:cubicBezTo>
                <a:cubicBezTo>
                  <a:pt x="124297" y="206223"/>
                  <a:pt x="124297" y="205149"/>
                  <a:pt x="122153" y="205149"/>
                </a:cubicBezTo>
                <a:cubicBezTo>
                  <a:pt x="114647" y="208371"/>
                  <a:pt x="114647" y="210519"/>
                  <a:pt x="113575" y="208371"/>
                </a:cubicBezTo>
                <a:cubicBezTo>
                  <a:pt x="111431" y="207297"/>
                  <a:pt x="111431" y="207297"/>
                  <a:pt x="109287" y="207297"/>
                </a:cubicBezTo>
                <a:lnTo>
                  <a:pt x="103926" y="206223"/>
                </a:lnTo>
                <a:lnTo>
                  <a:pt x="96420" y="208371"/>
                </a:lnTo>
                <a:lnTo>
                  <a:pt x="91060" y="208371"/>
                </a:lnTo>
                <a:cubicBezTo>
                  <a:pt x="91082" y="208393"/>
                  <a:pt x="102878" y="220184"/>
                  <a:pt x="128586" y="220184"/>
                </a:cubicBezTo>
                <a:cubicBezTo>
                  <a:pt x="128552" y="220186"/>
                  <a:pt x="70679" y="223389"/>
                  <a:pt x="38523" y="166489"/>
                </a:cubicBezTo>
                <a:cubicBezTo>
                  <a:pt x="11751" y="119118"/>
                  <a:pt x="22859" y="61332"/>
                  <a:pt x="71390" y="30425"/>
                </a:cubicBezTo>
                <a:cubicBezTo>
                  <a:pt x="55901" y="42056"/>
                  <a:pt x="39298" y="60163"/>
                  <a:pt x="32090" y="85947"/>
                </a:cubicBezTo>
                <a:cubicBezTo>
                  <a:pt x="34234" y="85947"/>
                  <a:pt x="34234" y="85947"/>
                  <a:pt x="35306" y="83800"/>
                </a:cubicBezTo>
                <a:cubicBezTo>
                  <a:pt x="37450" y="81652"/>
                  <a:pt x="36378" y="81652"/>
                  <a:pt x="37450" y="79504"/>
                </a:cubicBezTo>
                <a:cubicBezTo>
                  <a:pt x="38523" y="78430"/>
                  <a:pt x="37450" y="79504"/>
                  <a:pt x="38523" y="77356"/>
                </a:cubicBezTo>
                <a:cubicBezTo>
                  <a:pt x="40667" y="76282"/>
                  <a:pt x="40667" y="76282"/>
                  <a:pt x="41739" y="75208"/>
                </a:cubicBezTo>
                <a:lnTo>
                  <a:pt x="43884" y="69839"/>
                </a:lnTo>
                <a:lnTo>
                  <a:pt x="46028" y="80578"/>
                </a:lnTo>
                <a:cubicBezTo>
                  <a:pt x="50317" y="88095"/>
                  <a:pt x="55678" y="89169"/>
                  <a:pt x="55678" y="89169"/>
                </a:cubicBezTo>
                <a:cubicBezTo>
                  <a:pt x="55687" y="89160"/>
                  <a:pt x="57824" y="87016"/>
                  <a:pt x="58894" y="84873"/>
                </a:cubicBezTo>
                <a:cubicBezTo>
                  <a:pt x="64255" y="81652"/>
                  <a:pt x="62111" y="79504"/>
                  <a:pt x="64255" y="78430"/>
                </a:cubicBezTo>
                <a:cubicBezTo>
                  <a:pt x="65327" y="76282"/>
                  <a:pt x="64255" y="76282"/>
                  <a:pt x="66399" y="75208"/>
                </a:cubicBezTo>
                <a:cubicBezTo>
                  <a:pt x="67493" y="73056"/>
                  <a:pt x="72828" y="71991"/>
                  <a:pt x="70688" y="74135"/>
                </a:cubicBezTo>
                <a:lnTo>
                  <a:pt x="69616" y="79504"/>
                </a:lnTo>
                <a:cubicBezTo>
                  <a:pt x="68544" y="79504"/>
                  <a:pt x="67472" y="78430"/>
                  <a:pt x="67472" y="80578"/>
                </a:cubicBezTo>
                <a:cubicBezTo>
                  <a:pt x="66399" y="82726"/>
                  <a:pt x="65327" y="83800"/>
                  <a:pt x="65327" y="84873"/>
                </a:cubicBezTo>
                <a:cubicBezTo>
                  <a:pt x="62111" y="89169"/>
                  <a:pt x="58894" y="89169"/>
                  <a:pt x="59966" y="90243"/>
                </a:cubicBezTo>
                <a:cubicBezTo>
                  <a:pt x="55678" y="94538"/>
                  <a:pt x="55678" y="95612"/>
                  <a:pt x="54605" y="94538"/>
                </a:cubicBezTo>
                <a:cubicBezTo>
                  <a:pt x="51389" y="105299"/>
                  <a:pt x="51390" y="112795"/>
                  <a:pt x="52461" y="112795"/>
                </a:cubicBezTo>
                <a:lnTo>
                  <a:pt x="55678" y="117090"/>
                </a:lnTo>
                <a:cubicBezTo>
                  <a:pt x="56750" y="117090"/>
                  <a:pt x="56750" y="122460"/>
                  <a:pt x="56750" y="122460"/>
                </a:cubicBezTo>
                <a:lnTo>
                  <a:pt x="58894" y="129977"/>
                </a:lnTo>
                <a:cubicBezTo>
                  <a:pt x="58894" y="131051"/>
                  <a:pt x="57822" y="134272"/>
                  <a:pt x="58894" y="136420"/>
                </a:cubicBezTo>
                <a:lnTo>
                  <a:pt x="62111" y="140716"/>
                </a:lnTo>
                <a:cubicBezTo>
                  <a:pt x="62093" y="140729"/>
                  <a:pt x="57826" y="143939"/>
                  <a:pt x="59966" y="145011"/>
                </a:cubicBezTo>
                <a:lnTo>
                  <a:pt x="64255" y="149307"/>
                </a:lnTo>
                <a:cubicBezTo>
                  <a:pt x="65327" y="149307"/>
                  <a:pt x="65327" y="151455"/>
                  <a:pt x="66399" y="151455"/>
                </a:cubicBezTo>
                <a:lnTo>
                  <a:pt x="73369" y="161523"/>
                </a:lnTo>
                <a:cubicBezTo>
                  <a:pt x="73905" y="162194"/>
                  <a:pt x="73905" y="162194"/>
                  <a:pt x="73905" y="162194"/>
                </a:cubicBezTo>
                <a:lnTo>
                  <a:pt x="78193" y="166489"/>
                </a:lnTo>
                <a:lnTo>
                  <a:pt x="86771" y="171859"/>
                </a:lnTo>
                <a:lnTo>
                  <a:pt x="92132" y="175080"/>
                </a:lnTo>
                <a:cubicBezTo>
                  <a:pt x="92668" y="176691"/>
                  <a:pt x="92668" y="176691"/>
                  <a:pt x="93204" y="175080"/>
                </a:cubicBezTo>
                <a:cubicBezTo>
                  <a:pt x="95348" y="170785"/>
                  <a:pt x="94276" y="172932"/>
                  <a:pt x="96420" y="169711"/>
                </a:cubicBezTo>
                <a:cubicBezTo>
                  <a:pt x="97493" y="167026"/>
                  <a:pt x="97493" y="167026"/>
                  <a:pt x="97493" y="165415"/>
                </a:cubicBezTo>
                <a:cubicBezTo>
                  <a:pt x="97493" y="163804"/>
                  <a:pt x="97493" y="163804"/>
                  <a:pt x="97493" y="162194"/>
                </a:cubicBezTo>
                <a:cubicBezTo>
                  <a:pt x="97493" y="160046"/>
                  <a:pt x="96420" y="161120"/>
                  <a:pt x="98565" y="157898"/>
                </a:cubicBezTo>
                <a:cubicBezTo>
                  <a:pt x="99637" y="154676"/>
                  <a:pt x="99637" y="155750"/>
                  <a:pt x="101781" y="153602"/>
                </a:cubicBezTo>
                <a:cubicBezTo>
                  <a:pt x="103926" y="152529"/>
                  <a:pt x="104998" y="153602"/>
                  <a:pt x="103926" y="150381"/>
                </a:cubicBezTo>
                <a:cubicBezTo>
                  <a:pt x="102854" y="148770"/>
                  <a:pt x="102854" y="148770"/>
                  <a:pt x="102854" y="147159"/>
                </a:cubicBezTo>
                <a:cubicBezTo>
                  <a:pt x="101781" y="143937"/>
                  <a:pt x="102854" y="143937"/>
                  <a:pt x="100709" y="142863"/>
                </a:cubicBezTo>
                <a:cubicBezTo>
                  <a:pt x="98565" y="140716"/>
                  <a:pt x="97493" y="140716"/>
                  <a:pt x="97493" y="138568"/>
                </a:cubicBezTo>
                <a:cubicBezTo>
                  <a:pt x="97493" y="136420"/>
                  <a:pt x="97493" y="135346"/>
                  <a:pt x="98565" y="134272"/>
                </a:cubicBezTo>
                <a:cubicBezTo>
                  <a:pt x="100709" y="129977"/>
                  <a:pt x="100709" y="129977"/>
                  <a:pt x="102854" y="127829"/>
                </a:cubicBezTo>
                <a:cubicBezTo>
                  <a:pt x="105002" y="124587"/>
                  <a:pt x="106070" y="119234"/>
                  <a:pt x="106070" y="117090"/>
                </a:cubicBezTo>
                <a:cubicBezTo>
                  <a:pt x="106070" y="116553"/>
                  <a:pt x="106070" y="116553"/>
                  <a:pt x="106070" y="114942"/>
                </a:cubicBezTo>
                <a:lnTo>
                  <a:pt x="110359" y="107425"/>
                </a:lnTo>
                <a:cubicBezTo>
                  <a:pt x="111431" y="108499"/>
                  <a:pt x="111431" y="110647"/>
                  <a:pt x="113575" y="108499"/>
                </a:cubicBezTo>
                <a:cubicBezTo>
                  <a:pt x="115720" y="107425"/>
                  <a:pt x="114647" y="105277"/>
                  <a:pt x="115720" y="105277"/>
                </a:cubicBezTo>
                <a:cubicBezTo>
                  <a:pt x="116792" y="104203"/>
                  <a:pt x="117864" y="104203"/>
                  <a:pt x="118936" y="105277"/>
                </a:cubicBezTo>
                <a:cubicBezTo>
                  <a:pt x="121081" y="106351"/>
                  <a:pt x="123225" y="106351"/>
                  <a:pt x="125369" y="107425"/>
                </a:cubicBezTo>
                <a:cubicBezTo>
                  <a:pt x="127514" y="108499"/>
                  <a:pt x="128586" y="108499"/>
                  <a:pt x="131802" y="108499"/>
                </a:cubicBezTo>
                <a:cubicBezTo>
                  <a:pt x="135019" y="108499"/>
                  <a:pt x="138235" y="109573"/>
                  <a:pt x="140380" y="107425"/>
                </a:cubicBezTo>
                <a:cubicBezTo>
                  <a:pt x="142524" y="106351"/>
                  <a:pt x="142524" y="108499"/>
                  <a:pt x="143596" y="106351"/>
                </a:cubicBezTo>
                <a:cubicBezTo>
                  <a:pt x="144669" y="103130"/>
                  <a:pt x="143596" y="103130"/>
                  <a:pt x="145741" y="102056"/>
                </a:cubicBezTo>
                <a:cubicBezTo>
                  <a:pt x="147885" y="100982"/>
                  <a:pt x="148957" y="102056"/>
                  <a:pt x="148957" y="99908"/>
                </a:cubicBezTo>
                <a:cubicBezTo>
                  <a:pt x="148957" y="97760"/>
                  <a:pt x="147885" y="97760"/>
                  <a:pt x="150029" y="96686"/>
                </a:cubicBezTo>
                <a:cubicBezTo>
                  <a:pt x="150039" y="95603"/>
                  <a:pt x="150130" y="95512"/>
                  <a:pt x="151102" y="94538"/>
                </a:cubicBezTo>
                <a:cubicBezTo>
                  <a:pt x="154854" y="92391"/>
                  <a:pt x="154854" y="92391"/>
                  <a:pt x="154318" y="91317"/>
                </a:cubicBezTo>
                <a:cubicBezTo>
                  <a:pt x="153246" y="89169"/>
                  <a:pt x="152174" y="90243"/>
                  <a:pt x="152174" y="87021"/>
                </a:cubicBezTo>
                <a:cubicBezTo>
                  <a:pt x="152174" y="83800"/>
                  <a:pt x="147885" y="88095"/>
                  <a:pt x="151102" y="82726"/>
                </a:cubicBezTo>
                <a:cubicBezTo>
                  <a:pt x="153246" y="76282"/>
                  <a:pt x="154318" y="77356"/>
                  <a:pt x="151102" y="73061"/>
                </a:cubicBezTo>
                <a:lnTo>
                  <a:pt x="145741" y="66617"/>
                </a:lnTo>
                <a:lnTo>
                  <a:pt x="142524" y="62322"/>
                </a:lnTo>
                <a:cubicBezTo>
                  <a:pt x="141452" y="61248"/>
                  <a:pt x="142524" y="60174"/>
                  <a:pt x="140380" y="61248"/>
                </a:cubicBezTo>
                <a:cubicBezTo>
                  <a:pt x="138235" y="61248"/>
                  <a:pt x="135019" y="60174"/>
                  <a:pt x="133947" y="58026"/>
                </a:cubicBezTo>
                <a:lnTo>
                  <a:pt x="129658" y="54805"/>
                </a:lnTo>
                <a:cubicBezTo>
                  <a:pt x="128586" y="53731"/>
                  <a:pt x="128586" y="54805"/>
                  <a:pt x="126441" y="53731"/>
                </a:cubicBezTo>
                <a:lnTo>
                  <a:pt x="122287" y="53731"/>
                </a:lnTo>
                <a:lnTo>
                  <a:pt x="122153" y="53731"/>
                </a:lnTo>
                <a:cubicBezTo>
                  <a:pt x="121894" y="53731"/>
                  <a:pt x="121282" y="53731"/>
                  <a:pt x="120008" y="53731"/>
                </a:cubicBezTo>
                <a:cubicBezTo>
                  <a:pt x="116256" y="52657"/>
                  <a:pt x="116256" y="52657"/>
                  <a:pt x="115720" y="52657"/>
                </a:cubicBezTo>
                <a:cubicBezTo>
                  <a:pt x="114647" y="52657"/>
                  <a:pt x="114647" y="52657"/>
                  <a:pt x="113575" y="52657"/>
                </a:cubicBezTo>
                <a:cubicBezTo>
                  <a:pt x="111431" y="51583"/>
                  <a:pt x="111431" y="51583"/>
                  <a:pt x="111431" y="53731"/>
                </a:cubicBezTo>
                <a:cubicBezTo>
                  <a:pt x="111431" y="56952"/>
                  <a:pt x="113575" y="59100"/>
                  <a:pt x="110359" y="59100"/>
                </a:cubicBezTo>
                <a:cubicBezTo>
                  <a:pt x="108750" y="59100"/>
                  <a:pt x="108750" y="59100"/>
                  <a:pt x="107142" y="59100"/>
                </a:cubicBezTo>
                <a:cubicBezTo>
                  <a:pt x="103926" y="59100"/>
                  <a:pt x="104998" y="60174"/>
                  <a:pt x="102854" y="60174"/>
                </a:cubicBezTo>
                <a:cubicBezTo>
                  <a:pt x="101781" y="61248"/>
                  <a:pt x="100709" y="62322"/>
                  <a:pt x="98565" y="62322"/>
                </a:cubicBezTo>
                <a:cubicBezTo>
                  <a:pt x="96420" y="62322"/>
                  <a:pt x="99637" y="65543"/>
                  <a:pt x="96420" y="62322"/>
                </a:cubicBezTo>
                <a:cubicBezTo>
                  <a:pt x="96420" y="58563"/>
                  <a:pt x="96420" y="58563"/>
                  <a:pt x="93204" y="59100"/>
                </a:cubicBezTo>
                <a:cubicBezTo>
                  <a:pt x="87843" y="59100"/>
                  <a:pt x="86771" y="61248"/>
                  <a:pt x="85699" y="60174"/>
                </a:cubicBezTo>
                <a:cubicBezTo>
                  <a:pt x="84626" y="60174"/>
                  <a:pt x="84626" y="61248"/>
                  <a:pt x="82482" y="59100"/>
                </a:cubicBezTo>
                <a:cubicBezTo>
                  <a:pt x="77121" y="59100"/>
                  <a:pt x="77121" y="61248"/>
                  <a:pt x="76049" y="59100"/>
                </a:cubicBezTo>
                <a:cubicBezTo>
                  <a:pt x="74977" y="56952"/>
                  <a:pt x="73905" y="58026"/>
                  <a:pt x="76049" y="55878"/>
                </a:cubicBezTo>
                <a:cubicBezTo>
                  <a:pt x="79266" y="54805"/>
                  <a:pt x="80338" y="56952"/>
                  <a:pt x="81410" y="54805"/>
                </a:cubicBezTo>
                <a:cubicBezTo>
                  <a:pt x="79801" y="52657"/>
                  <a:pt x="79801" y="52657"/>
                  <a:pt x="81410" y="52657"/>
                </a:cubicBezTo>
                <a:cubicBezTo>
                  <a:pt x="84626" y="51583"/>
                  <a:pt x="83554" y="51583"/>
                  <a:pt x="85699" y="51583"/>
                </a:cubicBezTo>
                <a:cubicBezTo>
                  <a:pt x="88915" y="50509"/>
                  <a:pt x="91060" y="53731"/>
                  <a:pt x="91060" y="51583"/>
                </a:cubicBezTo>
                <a:cubicBezTo>
                  <a:pt x="94276" y="51046"/>
                  <a:pt x="94276" y="51046"/>
                  <a:pt x="92132" y="49435"/>
                </a:cubicBezTo>
                <a:lnTo>
                  <a:pt x="89049" y="45140"/>
                </a:lnTo>
                <a:cubicBezTo>
                  <a:pt x="88647" y="44334"/>
                  <a:pt x="88379" y="44066"/>
                  <a:pt x="86771" y="44066"/>
                </a:cubicBezTo>
                <a:cubicBezTo>
                  <a:pt x="81410" y="45140"/>
                  <a:pt x="78193" y="44066"/>
                  <a:pt x="81410" y="41918"/>
                </a:cubicBezTo>
                <a:cubicBezTo>
                  <a:pt x="84626" y="39770"/>
                  <a:pt x="82482" y="39770"/>
                  <a:pt x="85699" y="38696"/>
                </a:cubicBezTo>
                <a:cubicBezTo>
                  <a:pt x="88915" y="37622"/>
                  <a:pt x="92132" y="44066"/>
                  <a:pt x="93204" y="42992"/>
                </a:cubicBezTo>
                <a:cubicBezTo>
                  <a:pt x="95348" y="42992"/>
                  <a:pt x="95348" y="41918"/>
                  <a:pt x="96420" y="41918"/>
                </a:cubicBezTo>
                <a:cubicBezTo>
                  <a:pt x="97493" y="42992"/>
                  <a:pt x="97493" y="45140"/>
                  <a:pt x="97493" y="47287"/>
                </a:cubicBezTo>
                <a:cubicBezTo>
                  <a:pt x="97760" y="49703"/>
                  <a:pt x="98028" y="49435"/>
                  <a:pt x="99637" y="48361"/>
                </a:cubicBezTo>
                <a:cubicBezTo>
                  <a:pt x="99963" y="47038"/>
                  <a:pt x="98612" y="46555"/>
                  <a:pt x="102854" y="45140"/>
                </a:cubicBezTo>
                <a:cubicBezTo>
                  <a:pt x="110359" y="41918"/>
                  <a:pt x="112503" y="42992"/>
                  <a:pt x="113575" y="44066"/>
                </a:cubicBezTo>
                <a:cubicBezTo>
                  <a:pt x="116256" y="47287"/>
                  <a:pt x="116256" y="47287"/>
                  <a:pt x="117864" y="46213"/>
                </a:cubicBezTo>
                <a:cubicBezTo>
                  <a:pt x="121081" y="44066"/>
                  <a:pt x="124297" y="47287"/>
                  <a:pt x="124297" y="47287"/>
                </a:cubicBezTo>
                <a:cubicBezTo>
                  <a:pt x="124297" y="47278"/>
                  <a:pt x="124307" y="46218"/>
                  <a:pt x="126441" y="47287"/>
                </a:cubicBezTo>
                <a:cubicBezTo>
                  <a:pt x="127514" y="48361"/>
                  <a:pt x="129658" y="49435"/>
                  <a:pt x="131802" y="49435"/>
                </a:cubicBezTo>
                <a:cubicBezTo>
                  <a:pt x="132875" y="48361"/>
                  <a:pt x="136091" y="49435"/>
                  <a:pt x="132875" y="46213"/>
                </a:cubicBezTo>
                <a:cubicBezTo>
                  <a:pt x="130730" y="42992"/>
                  <a:pt x="132875" y="44066"/>
                  <a:pt x="128586" y="42992"/>
                </a:cubicBezTo>
                <a:lnTo>
                  <a:pt x="122287" y="40978"/>
                </a:lnTo>
                <a:cubicBezTo>
                  <a:pt x="120813" y="40575"/>
                  <a:pt x="120544" y="40307"/>
                  <a:pt x="123225" y="39770"/>
                </a:cubicBezTo>
                <a:cubicBezTo>
                  <a:pt x="124094" y="37781"/>
                  <a:pt x="123472" y="36714"/>
                  <a:pt x="127514" y="34401"/>
                </a:cubicBezTo>
                <a:lnTo>
                  <a:pt x="134081" y="33192"/>
                </a:lnTo>
                <a:cubicBezTo>
                  <a:pt x="135019" y="33326"/>
                  <a:pt x="135019" y="33326"/>
                  <a:pt x="135019" y="31179"/>
                </a:cubicBezTo>
                <a:lnTo>
                  <a:pt x="144669" y="27957"/>
                </a:lnTo>
                <a:cubicBezTo>
                  <a:pt x="145741" y="27957"/>
                  <a:pt x="144669" y="30105"/>
                  <a:pt x="147885" y="27957"/>
                </a:cubicBezTo>
                <a:cubicBezTo>
                  <a:pt x="151638" y="27420"/>
                  <a:pt x="151638" y="27420"/>
                  <a:pt x="151102" y="25809"/>
                </a:cubicBezTo>
                <a:cubicBezTo>
                  <a:pt x="150029" y="22588"/>
                  <a:pt x="148957" y="22588"/>
                  <a:pt x="146813" y="20440"/>
                </a:cubicBezTo>
                <a:cubicBezTo>
                  <a:pt x="145741" y="18292"/>
                  <a:pt x="145741" y="11849"/>
                  <a:pt x="140380" y="15071"/>
                </a:cubicBezTo>
                <a:cubicBezTo>
                  <a:pt x="136091" y="17218"/>
                  <a:pt x="138235" y="16144"/>
                  <a:pt x="133947" y="17218"/>
                </a:cubicBezTo>
                <a:lnTo>
                  <a:pt x="127514" y="15071"/>
                </a:lnTo>
                <a:cubicBezTo>
                  <a:pt x="127529" y="15065"/>
                  <a:pt x="132875" y="12923"/>
                  <a:pt x="132875" y="12923"/>
                </a:cubicBezTo>
                <a:cubicBezTo>
                  <a:pt x="132887" y="12923"/>
                  <a:pt x="133947" y="12916"/>
                  <a:pt x="133947" y="11849"/>
                </a:cubicBezTo>
                <a:close/>
                <a:moveTo>
                  <a:pt x="55745" y="0"/>
                </a:moveTo>
                <a:lnTo>
                  <a:pt x="65393" y="12880"/>
                </a:lnTo>
                <a:cubicBezTo>
                  <a:pt x="35377" y="35418"/>
                  <a:pt x="16081" y="70836"/>
                  <a:pt x="16081" y="110547"/>
                </a:cubicBezTo>
                <a:cubicBezTo>
                  <a:pt x="16081" y="178164"/>
                  <a:pt x="70753" y="232900"/>
                  <a:pt x="137218" y="232900"/>
                </a:cubicBezTo>
                <a:cubicBezTo>
                  <a:pt x="176883" y="232900"/>
                  <a:pt x="212260" y="213582"/>
                  <a:pt x="233700" y="184603"/>
                </a:cubicBezTo>
                <a:lnTo>
                  <a:pt x="244956" y="193055"/>
                </a:lnTo>
                <a:cubicBezTo>
                  <a:pt x="222067" y="225942"/>
                  <a:pt x="185908" y="245945"/>
                  <a:pt x="143613" y="247196"/>
                </a:cubicBezTo>
                <a:cubicBezTo>
                  <a:pt x="143613" y="270606"/>
                  <a:pt x="143613" y="270606"/>
                  <a:pt x="143613" y="270606"/>
                </a:cubicBezTo>
                <a:cubicBezTo>
                  <a:pt x="143630" y="270637"/>
                  <a:pt x="150072" y="282377"/>
                  <a:pt x="165078" y="287717"/>
                </a:cubicBezTo>
                <a:cubicBezTo>
                  <a:pt x="179031" y="293064"/>
                  <a:pt x="192983" y="300551"/>
                  <a:pt x="190837" y="308037"/>
                </a:cubicBezTo>
                <a:cubicBezTo>
                  <a:pt x="189820" y="315128"/>
                  <a:pt x="174361" y="321259"/>
                  <a:pt x="129866" y="321669"/>
                </a:cubicBezTo>
                <a:lnTo>
                  <a:pt x="129866" y="321940"/>
                </a:lnTo>
                <a:cubicBezTo>
                  <a:pt x="129143" y="321940"/>
                  <a:pt x="128423" y="321938"/>
                  <a:pt x="127709" y="321745"/>
                </a:cubicBezTo>
                <a:cubicBezTo>
                  <a:pt x="125903" y="321931"/>
                  <a:pt x="124049" y="321940"/>
                  <a:pt x="122147" y="321940"/>
                </a:cubicBezTo>
                <a:lnTo>
                  <a:pt x="122147" y="321241"/>
                </a:lnTo>
                <a:cubicBezTo>
                  <a:pt x="89522" y="321013"/>
                  <a:pt x="66192" y="314985"/>
                  <a:pt x="64193" y="308037"/>
                </a:cubicBezTo>
                <a:cubicBezTo>
                  <a:pt x="63117" y="300551"/>
                  <a:pt x="81419" y="293064"/>
                  <a:pt x="95415" y="287717"/>
                </a:cubicBezTo>
                <a:cubicBezTo>
                  <a:pt x="109398" y="282374"/>
                  <a:pt x="114784" y="270626"/>
                  <a:pt x="114793" y="270606"/>
                </a:cubicBezTo>
                <a:cubicBezTo>
                  <a:pt x="114793" y="270598"/>
                  <a:pt x="114793" y="270122"/>
                  <a:pt x="114793" y="244938"/>
                </a:cubicBezTo>
                <a:lnTo>
                  <a:pt x="117917" y="244052"/>
                </a:lnTo>
                <a:cubicBezTo>
                  <a:pt x="50854" y="237076"/>
                  <a:pt x="0" y="180064"/>
                  <a:pt x="0" y="110547"/>
                </a:cubicBezTo>
                <a:cubicBezTo>
                  <a:pt x="0" y="65470"/>
                  <a:pt x="22513" y="25759"/>
                  <a:pt x="55745" y="0"/>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grpSp>
        <p:nvGrpSpPr>
          <p:cNvPr id="15" name="组合 14"/>
          <p:cNvGrpSpPr/>
          <p:nvPr/>
        </p:nvGrpSpPr>
        <p:grpSpPr>
          <a:xfrm>
            <a:off x="6874214" y="2467421"/>
            <a:ext cx="252987" cy="437544"/>
            <a:chOff x="6605474" y="3024676"/>
            <a:chExt cx="166192" cy="287431"/>
          </a:xfrm>
          <a:gradFill>
            <a:gsLst>
              <a:gs pos="100000">
                <a:schemeClr val="accent2"/>
              </a:gs>
              <a:gs pos="0">
                <a:schemeClr val="accent1">
                  <a:lumMod val="50000"/>
                </a:schemeClr>
              </a:gs>
            </a:gsLst>
            <a:lin ang="2700000" scaled="1"/>
          </a:gradFill>
        </p:grpSpPr>
        <p:sp>
          <p:nvSpPr>
            <p:cNvPr id="52" name="Freeform 43"/>
            <p:cNvSpPr>
              <a:spLocks noEditPoints="1"/>
            </p:cNvSpPr>
            <p:nvPr/>
          </p:nvSpPr>
          <p:spPr bwMode="auto">
            <a:xfrm>
              <a:off x="6605474" y="3024676"/>
              <a:ext cx="166192" cy="161651"/>
            </a:xfrm>
            <a:custGeom>
              <a:avLst/>
              <a:gdLst>
                <a:gd name="T0" fmla="*/ 77 w 155"/>
                <a:gd name="T1" fmla="*/ 0 h 151"/>
                <a:gd name="T2" fmla="*/ 153 w 155"/>
                <a:gd name="T3" fmla="*/ 71 h 151"/>
                <a:gd name="T4" fmla="*/ 82 w 155"/>
                <a:gd name="T5" fmla="*/ 151 h 151"/>
                <a:gd name="T6" fmla="*/ 77 w 155"/>
                <a:gd name="T7" fmla="*/ 151 h 151"/>
                <a:gd name="T8" fmla="*/ 77 w 155"/>
                <a:gd name="T9" fmla="*/ 137 h 151"/>
                <a:gd name="T10" fmla="*/ 81 w 155"/>
                <a:gd name="T11" fmla="*/ 137 h 151"/>
                <a:gd name="T12" fmla="*/ 81 w 155"/>
                <a:gd name="T13" fmla="*/ 137 h 151"/>
                <a:gd name="T14" fmla="*/ 139 w 155"/>
                <a:gd name="T15" fmla="*/ 72 h 151"/>
                <a:gd name="T16" fmla="*/ 77 w 155"/>
                <a:gd name="T17" fmla="*/ 14 h 151"/>
                <a:gd name="T18" fmla="*/ 77 w 155"/>
                <a:gd name="T19" fmla="*/ 0 h 151"/>
                <a:gd name="T20" fmla="*/ 73 w 155"/>
                <a:gd name="T21" fmla="*/ 0 h 151"/>
                <a:gd name="T22" fmla="*/ 77 w 155"/>
                <a:gd name="T23" fmla="*/ 0 h 151"/>
                <a:gd name="T24" fmla="*/ 77 w 155"/>
                <a:gd name="T25" fmla="*/ 14 h 151"/>
                <a:gd name="T26" fmla="*/ 74 w 155"/>
                <a:gd name="T27" fmla="*/ 14 h 151"/>
                <a:gd name="T28" fmla="*/ 16 w 155"/>
                <a:gd name="T29" fmla="*/ 79 h 151"/>
                <a:gd name="T30" fmla="*/ 77 w 155"/>
                <a:gd name="T31" fmla="*/ 137 h 151"/>
                <a:gd name="T32" fmla="*/ 77 w 155"/>
                <a:gd name="T33" fmla="*/ 151 h 151"/>
                <a:gd name="T34" fmla="*/ 2 w 155"/>
                <a:gd name="T35" fmla="*/ 80 h 151"/>
                <a:gd name="T36" fmla="*/ 73 w 155"/>
                <a:gd name="T3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5" h="151">
                  <a:moveTo>
                    <a:pt x="77" y="0"/>
                  </a:moveTo>
                  <a:cubicBezTo>
                    <a:pt x="117" y="0"/>
                    <a:pt x="151" y="31"/>
                    <a:pt x="153" y="71"/>
                  </a:cubicBezTo>
                  <a:cubicBezTo>
                    <a:pt x="155" y="113"/>
                    <a:pt x="123" y="149"/>
                    <a:pt x="82" y="151"/>
                  </a:cubicBezTo>
                  <a:cubicBezTo>
                    <a:pt x="80" y="151"/>
                    <a:pt x="79" y="151"/>
                    <a:pt x="77" y="151"/>
                  </a:cubicBezTo>
                  <a:cubicBezTo>
                    <a:pt x="77" y="137"/>
                    <a:pt x="77" y="137"/>
                    <a:pt x="77" y="137"/>
                  </a:cubicBezTo>
                  <a:cubicBezTo>
                    <a:pt x="79" y="137"/>
                    <a:pt x="80" y="137"/>
                    <a:pt x="81" y="137"/>
                  </a:cubicBezTo>
                  <a:cubicBezTo>
                    <a:pt x="81" y="137"/>
                    <a:pt x="81" y="137"/>
                    <a:pt x="81" y="137"/>
                  </a:cubicBezTo>
                  <a:cubicBezTo>
                    <a:pt x="115" y="135"/>
                    <a:pt x="141" y="106"/>
                    <a:pt x="139" y="72"/>
                  </a:cubicBezTo>
                  <a:cubicBezTo>
                    <a:pt x="137" y="39"/>
                    <a:pt x="110" y="14"/>
                    <a:pt x="77" y="14"/>
                  </a:cubicBezTo>
                  <a:lnTo>
                    <a:pt x="77" y="0"/>
                  </a:lnTo>
                  <a:close/>
                  <a:moveTo>
                    <a:pt x="73" y="0"/>
                  </a:moveTo>
                  <a:cubicBezTo>
                    <a:pt x="75" y="0"/>
                    <a:pt x="76" y="0"/>
                    <a:pt x="77" y="0"/>
                  </a:cubicBezTo>
                  <a:cubicBezTo>
                    <a:pt x="77" y="14"/>
                    <a:pt x="77" y="14"/>
                    <a:pt x="77" y="14"/>
                  </a:cubicBezTo>
                  <a:cubicBezTo>
                    <a:pt x="76" y="14"/>
                    <a:pt x="75" y="14"/>
                    <a:pt x="74" y="14"/>
                  </a:cubicBezTo>
                  <a:cubicBezTo>
                    <a:pt x="40" y="16"/>
                    <a:pt x="14" y="45"/>
                    <a:pt x="16" y="79"/>
                  </a:cubicBezTo>
                  <a:cubicBezTo>
                    <a:pt x="18" y="112"/>
                    <a:pt x="45" y="137"/>
                    <a:pt x="77" y="137"/>
                  </a:cubicBezTo>
                  <a:cubicBezTo>
                    <a:pt x="77" y="151"/>
                    <a:pt x="77" y="151"/>
                    <a:pt x="77" y="151"/>
                  </a:cubicBezTo>
                  <a:cubicBezTo>
                    <a:pt x="38" y="151"/>
                    <a:pt x="4" y="120"/>
                    <a:pt x="2" y="80"/>
                  </a:cubicBezTo>
                  <a:cubicBezTo>
                    <a:pt x="0" y="38"/>
                    <a:pt x="32" y="2"/>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vant GardeBook" pitchFamily="50" charset="0"/>
              </a:endParaRPr>
            </a:p>
          </p:txBody>
        </p:sp>
        <p:sp>
          <p:nvSpPr>
            <p:cNvPr id="53" name="Freeform 44"/>
            <p:cNvSpPr/>
            <p:nvPr/>
          </p:nvSpPr>
          <p:spPr bwMode="auto">
            <a:xfrm>
              <a:off x="6681759" y="3176792"/>
              <a:ext cx="25428" cy="80372"/>
            </a:xfrm>
            <a:custGeom>
              <a:avLst/>
              <a:gdLst>
                <a:gd name="T0" fmla="*/ 9 w 56"/>
                <a:gd name="T1" fmla="*/ 177 h 177"/>
                <a:gd name="T2" fmla="*/ 56 w 56"/>
                <a:gd name="T3" fmla="*/ 175 h 177"/>
                <a:gd name="T4" fmla="*/ 47 w 56"/>
                <a:gd name="T5" fmla="*/ 0 h 177"/>
                <a:gd name="T6" fmla="*/ 0 w 56"/>
                <a:gd name="T7" fmla="*/ 2 h 177"/>
                <a:gd name="T8" fmla="*/ 9 w 56"/>
                <a:gd name="T9" fmla="*/ 177 h 177"/>
              </a:gdLst>
              <a:ahLst/>
              <a:cxnLst>
                <a:cxn ang="0">
                  <a:pos x="T0" y="T1"/>
                </a:cxn>
                <a:cxn ang="0">
                  <a:pos x="T2" y="T3"/>
                </a:cxn>
                <a:cxn ang="0">
                  <a:pos x="T4" y="T5"/>
                </a:cxn>
                <a:cxn ang="0">
                  <a:pos x="T6" y="T7"/>
                </a:cxn>
                <a:cxn ang="0">
                  <a:pos x="T8" y="T9"/>
                </a:cxn>
              </a:cxnLst>
              <a:rect l="0" t="0" r="r" b="b"/>
              <a:pathLst>
                <a:path w="56" h="177">
                  <a:moveTo>
                    <a:pt x="9" y="177"/>
                  </a:moveTo>
                  <a:lnTo>
                    <a:pt x="56" y="175"/>
                  </a:lnTo>
                  <a:lnTo>
                    <a:pt x="47" y="0"/>
                  </a:lnTo>
                  <a:lnTo>
                    <a:pt x="0" y="2"/>
                  </a:lnTo>
                  <a:lnTo>
                    <a:pt x="9" y="1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vant GardeBook" pitchFamily="50" charset="0"/>
              </a:endParaRPr>
            </a:p>
          </p:txBody>
        </p:sp>
        <p:sp>
          <p:nvSpPr>
            <p:cNvPr id="54" name="Freeform 45"/>
            <p:cNvSpPr/>
            <p:nvPr/>
          </p:nvSpPr>
          <p:spPr bwMode="auto">
            <a:xfrm>
              <a:off x="6676310" y="3201312"/>
              <a:ext cx="40867" cy="110795"/>
            </a:xfrm>
            <a:custGeom>
              <a:avLst/>
              <a:gdLst>
                <a:gd name="T0" fmla="*/ 5 w 38"/>
                <a:gd name="T1" fmla="*/ 87 h 103"/>
                <a:gd name="T2" fmla="*/ 22 w 38"/>
                <a:gd name="T3" fmla="*/ 103 h 103"/>
                <a:gd name="T4" fmla="*/ 37 w 38"/>
                <a:gd name="T5" fmla="*/ 86 h 103"/>
                <a:gd name="T6" fmla="*/ 33 w 38"/>
                <a:gd name="T7" fmla="*/ 16 h 103"/>
                <a:gd name="T8" fmla="*/ 16 w 38"/>
                <a:gd name="T9" fmla="*/ 1 h 103"/>
                <a:gd name="T10" fmla="*/ 1 w 38"/>
                <a:gd name="T11" fmla="*/ 18 h 103"/>
                <a:gd name="T12" fmla="*/ 5 w 38"/>
                <a:gd name="T13" fmla="*/ 87 h 103"/>
              </a:gdLst>
              <a:ahLst/>
              <a:cxnLst>
                <a:cxn ang="0">
                  <a:pos x="T0" y="T1"/>
                </a:cxn>
                <a:cxn ang="0">
                  <a:pos x="T2" y="T3"/>
                </a:cxn>
                <a:cxn ang="0">
                  <a:pos x="T4" y="T5"/>
                </a:cxn>
                <a:cxn ang="0">
                  <a:pos x="T6" y="T7"/>
                </a:cxn>
                <a:cxn ang="0">
                  <a:pos x="T8" y="T9"/>
                </a:cxn>
                <a:cxn ang="0">
                  <a:pos x="T10" y="T11"/>
                </a:cxn>
                <a:cxn ang="0">
                  <a:pos x="T12" y="T13"/>
                </a:cxn>
              </a:cxnLst>
              <a:rect l="0" t="0" r="r" b="b"/>
              <a:pathLst>
                <a:path w="38" h="103">
                  <a:moveTo>
                    <a:pt x="5" y="87"/>
                  </a:moveTo>
                  <a:cubicBezTo>
                    <a:pt x="5" y="96"/>
                    <a:pt x="13" y="103"/>
                    <a:pt x="22" y="103"/>
                  </a:cubicBezTo>
                  <a:cubicBezTo>
                    <a:pt x="31" y="102"/>
                    <a:pt x="38" y="95"/>
                    <a:pt x="37" y="86"/>
                  </a:cubicBezTo>
                  <a:cubicBezTo>
                    <a:pt x="33" y="16"/>
                    <a:pt x="33" y="16"/>
                    <a:pt x="33" y="16"/>
                  </a:cubicBezTo>
                  <a:cubicBezTo>
                    <a:pt x="33" y="7"/>
                    <a:pt x="25" y="0"/>
                    <a:pt x="16" y="1"/>
                  </a:cubicBezTo>
                  <a:cubicBezTo>
                    <a:pt x="7" y="1"/>
                    <a:pt x="0" y="9"/>
                    <a:pt x="1" y="18"/>
                  </a:cubicBezTo>
                  <a:lnTo>
                    <a:pt x="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vant GardeBook" pitchFamily="50" charset="0"/>
              </a:endParaRPr>
            </a:p>
          </p:txBody>
        </p:sp>
      </p:grpSp>
      <p:sp>
        <p:nvSpPr>
          <p:cNvPr id="16" name="Freeform 46"/>
          <p:cNvSpPr/>
          <p:nvPr/>
        </p:nvSpPr>
        <p:spPr bwMode="auto">
          <a:xfrm>
            <a:off x="5904428" y="1928267"/>
            <a:ext cx="391923" cy="360818"/>
          </a:xfrm>
          <a:custGeom>
            <a:avLst/>
            <a:gdLst>
              <a:gd name="T0" fmla="*/ 123 w 240"/>
              <a:gd name="T1" fmla="*/ 221 h 221"/>
              <a:gd name="T2" fmla="*/ 240 w 240"/>
              <a:gd name="T3" fmla="*/ 219 h 221"/>
              <a:gd name="T4" fmla="*/ 240 w 240"/>
              <a:gd name="T5" fmla="*/ 44 h 221"/>
              <a:gd name="T6" fmla="*/ 120 w 240"/>
              <a:gd name="T7" fmla="*/ 44 h 221"/>
              <a:gd name="T8" fmla="*/ 0 w 240"/>
              <a:gd name="T9" fmla="*/ 44 h 221"/>
              <a:gd name="T10" fmla="*/ 0 w 240"/>
              <a:gd name="T11" fmla="*/ 220 h 221"/>
              <a:gd name="T12" fmla="*/ 123 w 240"/>
              <a:gd name="T13" fmla="*/ 221 h 221"/>
            </a:gdLst>
            <a:ahLst/>
            <a:cxnLst>
              <a:cxn ang="0">
                <a:pos x="T0" y="T1"/>
              </a:cxn>
              <a:cxn ang="0">
                <a:pos x="T2" y="T3"/>
              </a:cxn>
              <a:cxn ang="0">
                <a:pos x="T4" y="T5"/>
              </a:cxn>
              <a:cxn ang="0">
                <a:pos x="T6" y="T7"/>
              </a:cxn>
              <a:cxn ang="0">
                <a:pos x="T8" y="T9"/>
              </a:cxn>
              <a:cxn ang="0">
                <a:pos x="T10" y="T11"/>
              </a:cxn>
              <a:cxn ang="0">
                <a:pos x="T12" y="T13"/>
              </a:cxn>
            </a:cxnLst>
            <a:rect l="0" t="0" r="r" b="b"/>
            <a:pathLst>
              <a:path w="240" h="221">
                <a:moveTo>
                  <a:pt x="123" y="221"/>
                </a:moveTo>
                <a:cubicBezTo>
                  <a:pt x="123" y="221"/>
                  <a:pt x="164" y="179"/>
                  <a:pt x="240" y="219"/>
                </a:cubicBezTo>
                <a:cubicBezTo>
                  <a:pt x="240" y="44"/>
                  <a:pt x="240" y="44"/>
                  <a:pt x="240" y="44"/>
                </a:cubicBezTo>
                <a:cubicBezTo>
                  <a:pt x="240" y="44"/>
                  <a:pt x="163" y="0"/>
                  <a:pt x="120" y="44"/>
                </a:cubicBezTo>
                <a:cubicBezTo>
                  <a:pt x="0" y="44"/>
                  <a:pt x="0" y="44"/>
                  <a:pt x="0" y="44"/>
                </a:cubicBezTo>
                <a:cubicBezTo>
                  <a:pt x="0" y="220"/>
                  <a:pt x="0" y="220"/>
                  <a:pt x="0" y="220"/>
                </a:cubicBezTo>
                <a:lnTo>
                  <a:pt x="123" y="221"/>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7" name="Freeform 47"/>
          <p:cNvSpPr>
            <a:spLocks noEditPoints="1"/>
          </p:cNvSpPr>
          <p:nvPr/>
        </p:nvSpPr>
        <p:spPr bwMode="auto">
          <a:xfrm>
            <a:off x="5935534" y="3923825"/>
            <a:ext cx="478326" cy="394688"/>
          </a:xfrm>
          <a:custGeom>
            <a:avLst/>
            <a:gdLst>
              <a:gd name="T0" fmla="*/ 270 w 293"/>
              <a:gd name="T1" fmla="*/ 0 h 242"/>
              <a:gd name="T2" fmla="*/ 293 w 293"/>
              <a:gd name="T3" fmla="*/ 146 h 242"/>
              <a:gd name="T4" fmla="*/ 176 w 293"/>
              <a:gd name="T5" fmla="*/ 170 h 242"/>
              <a:gd name="T6" fmla="*/ 218 w 293"/>
              <a:gd name="T7" fmla="*/ 192 h 242"/>
              <a:gd name="T8" fmla="*/ 241 w 293"/>
              <a:gd name="T9" fmla="*/ 218 h 242"/>
              <a:gd name="T10" fmla="*/ 147 w 293"/>
              <a:gd name="T11" fmla="*/ 242 h 242"/>
              <a:gd name="T12" fmla="*/ 257 w 293"/>
              <a:gd name="T13" fmla="*/ 154 h 242"/>
              <a:gd name="T14" fmla="*/ 276 w 293"/>
              <a:gd name="T15" fmla="*/ 135 h 242"/>
              <a:gd name="T16" fmla="*/ 257 w 293"/>
              <a:gd name="T17" fmla="*/ 15 h 242"/>
              <a:gd name="T18" fmla="*/ 147 w 293"/>
              <a:gd name="T19" fmla="*/ 0 h 242"/>
              <a:gd name="T20" fmla="*/ 118 w 293"/>
              <a:gd name="T21" fmla="*/ 192 h 242"/>
              <a:gd name="T22" fmla="*/ 94 w 293"/>
              <a:gd name="T23" fmla="*/ 170 h 242"/>
              <a:gd name="T24" fmla="*/ 147 w 293"/>
              <a:gd name="T25" fmla="*/ 154 h 242"/>
              <a:gd name="T26" fmla="*/ 94 w 293"/>
              <a:gd name="T27" fmla="*/ 242 h 242"/>
              <a:gd name="T28" fmla="*/ 114 w 293"/>
              <a:gd name="T29" fmla="*/ 213 h 242"/>
              <a:gd name="T30" fmla="*/ 114 w 293"/>
              <a:gd name="T31" fmla="*/ 204 h 242"/>
              <a:gd name="T32" fmla="*/ 94 w 293"/>
              <a:gd name="T33" fmla="*/ 192 h 242"/>
              <a:gd name="T34" fmla="*/ 147 w 293"/>
              <a:gd name="T35" fmla="*/ 0 h 242"/>
              <a:gd name="T36" fmla="*/ 94 w 293"/>
              <a:gd name="T37" fmla="*/ 15 h 242"/>
              <a:gd name="T38" fmla="*/ 75 w 293"/>
              <a:gd name="T39" fmla="*/ 192 h 242"/>
              <a:gd name="T40" fmla="*/ 94 w 293"/>
              <a:gd name="T41" fmla="*/ 204 h 242"/>
              <a:gd name="T42" fmla="*/ 70 w 293"/>
              <a:gd name="T43" fmla="*/ 209 h 242"/>
              <a:gd name="T44" fmla="*/ 74 w 293"/>
              <a:gd name="T45" fmla="*/ 213 h 242"/>
              <a:gd name="T46" fmla="*/ 94 w 293"/>
              <a:gd name="T47" fmla="*/ 242 h 242"/>
              <a:gd name="T48" fmla="*/ 51 w 293"/>
              <a:gd name="T49" fmla="*/ 218 h 242"/>
              <a:gd name="T50" fmla="*/ 75 w 293"/>
              <a:gd name="T51" fmla="*/ 192 h 242"/>
              <a:gd name="T52" fmla="*/ 24 w 293"/>
              <a:gd name="T53" fmla="*/ 170 h 242"/>
              <a:gd name="T54" fmla="*/ 0 w 293"/>
              <a:gd name="T55" fmla="*/ 23 h 242"/>
              <a:gd name="T56" fmla="*/ 94 w 293"/>
              <a:gd name="T57" fmla="*/ 0 h 242"/>
              <a:gd name="T58" fmla="*/ 37 w 293"/>
              <a:gd name="T59" fmla="*/ 15 h 242"/>
              <a:gd name="T60" fmla="*/ 18 w 293"/>
              <a:gd name="T61" fmla="*/ 135 h 242"/>
              <a:gd name="T62" fmla="*/ 94 w 293"/>
              <a:gd name="T63" fmla="*/ 154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147" y="0"/>
                </a:moveTo>
                <a:cubicBezTo>
                  <a:pt x="270" y="0"/>
                  <a:pt x="270" y="0"/>
                  <a:pt x="270" y="0"/>
                </a:cubicBezTo>
                <a:cubicBezTo>
                  <a:pt x="283" y="0"/>
                  <a:pt x="293" y="10"/>
                  <a:pt x="293" y="23"/>
                </a:cubicBezTo>
                <a:cubicBezTo>
                  <a:pt x="293" y="146"/>
                  <a:pt x="293" y="146"/>
                  <a:pt x="293" y="146"/>
                </a:cubicBezTo>
                <a:cubicBezTo>
                  <a:pt x="293" y="159"/>
                  <a:pt x="283" y="170"/>
                  <a:pt x="270" y="170"/>
                </a:cubicBezTo>
                <a:cubicBezTo>
                  <a:pt x="176" y="170"/>
                  <a:pt x="176" y="170"/>
                  <a:pt x="176" y="170"/>
                </a:cubicBezTo>
                <a:cubicBezTo>
                  <a:pt x="176" y="192"/>
                  <a:pt x="176" y="192"/>
                  <a:pt x="176" y="192"/>
                </a:cubicBezTo>
                <a:cubicBezTo>
                  <a:pt x="218" y="192"/>
                  <a:pt x="218" y="192"/>
                  <a:pt x="218" y="192"/>
                </a:cubicBezTo>
                <a:cubicBezTo>
                  <a:pt x="231" y="192"/>
                  <a:pt x="241" y="202"/>
                  <a:pt x="241" y="215"/>
                </a:cubicBezTo>
                <a:cubicBezTo>
                  <a:pt x="241" y="218"/>
                  <a:pt x="241" y="218"/>
                  <a:pt x="241" y="218"/>
                </a:cubicBezTo>
                <a:cubicBezTo>
                  <a:pt x="241" y="231"/>
                  <a:pt x="231" y="242"/>
                  <a:pt x="218" y="242"/>
                </a:cubicBezTo>
                <a:cubicBezTo>
                  <a:pt x="147" y="242"/>
                  <a:pt x="147" y="242"/>
                  <a:pt x="147" y="242"/>
                </a:cubicBezTo>
                <a:cubicBezTo>
                  <a:pt x="147" y="154"/>
                  <a:pt x="147" y="154"/>
                  <a:pt x="147" y="154"/>
                </a:cubicBezTo>
                <a:cubicBezTo>
                  <a:pt x="257" y="154"/>
                  <a:pt x="257" y="154"/>
                  <a:pt x="257" y="154"/>
                </a:cubicBezTo>
                <a:cubicBezTo>
                  <a:pt x="257" y="154"/>
                  <a:pt x="257" y="154"/>
                  <a:pt x="257" y="154"/>
                </a:cubicBezTo>
                <a:cubicBezTo>
                  <a:pt x="267" y="154"/>
                  <a:pt x="276" y="145"/>
                  <a:pt x="276" y="135"/>
                </a:cubicBezTo>
                <a:cubicBezTo>
                  <a:pt x="276" y="35"/>
                  <a:pt x="276" y="35"/>
                  <a:pt x="276" y="35"/>
                </a:cubicBezTo>
                <a:cubicBezTo>
                  <a:pt x="276" y="24"/>
                  <a:pt x="267" y="15"/>
                  <a:pt x="257" y="15"/>
                </a:cubicBezTo>
                <a:cubicBezTo>
                  <a:pt x="147" y="15"/>
                  <a:pt x="147" y="15"/>
                  <a:pt x="147" y="15"/>
                </a:cubicBezTo>
                <a:lnTo>
                  <a:pt x="147" y="0"/>
                </a:lnTo>
                <a:close/>
                <a:moveTo>
                  <a:pt x="94" y="192"/>
                </a:moveTo>
                <a:cubicBezTo>
                  <a:pt x="118" y="192"/>
                  <a:pt x="118" y="192"/>
                  <a:pt x="118" y="192"/>
                </a:cubicBezTo>
                <a:cubicBezTo>
                  <a:pt x="118" y="170"/>
                  <a:pt x="118" y="170"/>
                  <a:pt x="118" y="170"/>
                </a:cubicBezTo>
                <a:cubicBezTo>
                  <a:pt x="94" y="170"/>
                  <a:pt x="94" y="170"/>
                  <a:pt x="94" y="170"/>
                </a:cubicBezTo>
                <a:cubicBezTo>
                  <a:pt x="94" y="154"/>
                  <a:pt x="94" y="154"/>
                  <a:pt x="94" y="154"/>
                </a:cubicBezTo>
                <a:cubicBezTo>
                  <a:pt x="147" y="154"/>
                  <a:pt x="147" y="154"/>
                  <a:pt x="147" y="154"/>
                </a:cubicBezTo>
                <a:cubicBezTo>
                  <a:pt x="147" y="242"/>
                  <a:pt x="147" y="242"/>
                  <a:pt x="147" y="242"/>
                </a:cubicBezTo>
                <a:cubicBezTo>
                  <a:pt x="94" y="242"/>
                  <a:pt x="94" y="242"/>
                  <a:pt x="94" y="242"/>
                </a:cubicBezTo>
                <a:cubicBezTo>
                  <a:pt x="94" y="213"/>
                  <a:pt x="94" y="213"/>
                  <a:pt x="94" y="213"/>
                </a:cubicBezTo>
                <a:cubicBezTo>
                  <a:pt x="114" y="213"/>
                  <a:pt x="114" y="213"/>
                  <a:pt x="114" y="213"/>
                </a:cubicBezTo>
                <a:cubicBezTo>
                  <a:pt x="116" y="213"/>
                  <a:pt x="118" y="211"/>
                  <a:pt x="118" y="209"/>
                </a:cubicBezTo>
                <a:cubicBezTo>
                  <a:pt x="118" y="206"/>
                  <a:pt x="116" y="204"/>
                  <a:pt x="114" y="204"/>
                </a:cubicBezTo>
                <a:cubicBezTo>
                  <a:pt x="94" y="204"/>
                  <a:pt x="94" y="204"/>
                  <a:pt x="94" y="204"/>
                </a:cubicBezTo>
                <a:cubicBezTo>
                  <a:pt x="94" y="192"/>
                  <a:pt x="94" y="192"/>
                  <a:pt x="94" y="192"/>
                </a:cubicBezTo>
                <a:close/>
                <a:moveTo>
                  <a:pt x="94" y="0"/>
                </a:moveTo>
                <a:cubicBezTo>
                  <a:pt x="147" y="0"/>
                  <a:pt x="147" y="0"/>
                  <a:pt x="147" y="0"/>
                </a:cubicBezTo>
                <a:cubicBezTo>
                  <a:pt x="147" y="15"/>
                  <a:pt x="147" y="15"/>
                  <a:pt x="147" y="15"/>
                </a:cubicBezTo>
                <a:cubicBezTo>
                  <a:pt x="94" y="15"/>
                  <a:pt x="94" y="15"/>
                  <a:pt x="94" y="15"/>
                </a:cubicBezTo>
                <a:lnTo>
                  <a:pt x="94" y="0"/>
                </a:lnTo>
                <a:close/>
                <a:moveTo>
                  <a:pt x="75" y="192"/>
                </a:moveTo>
                <a:cubicBezTo>
                  <a:pt x="94" y="192"/>
                  <a:pt x="94" y="192"/>
                  <a:pt x="94" y="192"/>
                </a:cubicBezTo>
                <a:cubicBezTo>
                  <a:pt x="94" y="204"/>
                  <a:pt x="94" y="204"/>
                  <a:pt x="94" y="204"/>
                </a:cubicBezTo>
                <a:cubicBezTo>
                  <a:pt x="74" y="204"/>
                  <a:pt x="74" y="204"/>
                  <a:pt x="74" y="204"/>
                </a:cubicBezTo>
                <a:cubicBezTo>
                  <a:pt x="72" y="204"/>
                  <a:pt x="70" y="206"/>
                  <a:pt x="70" y="209"/>
                </a:cubicBezTo>
                <a:cubicBezTo>
                  <a:pt x="70" y="211"/>
                  <a:pt x="72" y="213"/>
                  <a:pt x="74" y="213"/>
                </a:cubicBezTo>
                <a:cubicBezTo>
                  <a:pt x="74" y="213"/>
                  <a:pt x="74" y="213"/>
                  <a:pt x="74" y="213"/>
                </a:cubicBezTo>
                <a:cubicBezTo>
                  <a:pt x="94" y="213"/>
                  <a:pt x="94" y="213"/>
                  <a:pt x="94" y="213"/>
                </a:cubicBezTo>
                <a:cubicBezTo>
                  <a:pt x="94" y="242"/>
                  <a:pt x="94" y="242"/>
                  <a:pt x="94" y="242"/>
                </a:cubicBezTo>
                <a:cubicBezTo>
                  <a:pt x="75" y="242"/>
                  <a:pt x="75" y="242"/>
                  <a:pt x="75" y="242"/>
                </a:cubicBezTo>
                <a:cubicBezTo>
                  <a:pt x="62" y="242"/>
                  <a:pt x="51" y="231"/>
                  <a:pt x="51" y="218"/>
                </a:cubicBezTo>
                <a:cubicBezTo>
                  <a:pt x="51" y="215"/>
                  <a:pt x="51" y="215"/>
                  <a:pt x="51" y="215"/>
                </a:cubicBezTo>
                <a:cubicBezTo>
                  <a:pt x="51" y="202"/>
                  <a:pt x="62" y="192"/>
                  <a:pt x="75" y="192"/>
                </a:cubicBezTo>
                <a:close/>
                <a:moveTo>
                  <a:pt x="94" y="170"/>
                </a:moveTo>
                <a:cubicBezTo>
                  <a:pt x="24" y="170"/>
                  <a:pt x="24" y="170"/>
                  <a:pt x="24" y="170"/>
                </a:cubicBezTo>
                <a:cubicBezTo>
                  <a:pt x="11" y="170"/>
                  <a:pt x="0" y="159"/>
                  <a:pt x="0" y="146"/>
                </a:cubicBezTo>
                <a:cubicBezTo>
                  <a:pt x="0" y="23"/>
                  <a:pt x="0" y="23"/>
                  <a:pt x="0" y="23"/>
                </a:cubicBezTo>
                <a:cubicBezTo>
                  <a:pt x="0" y="10"/>
                  <a:pt x="11" y="0"/>
                  <a:pt x="24" y="0"/>
                </a:cubicBezTo>
                <a:cubicBezTo>
                  <a:pt x="94" y="0"/>
                  <a:pt x="94" y="0"/>
                  <a:pt x="94" y="0"/>
                </a:cubicBezTo>
                <a:cubicBezTo>
                  <a:pt x="94" y="15"/>
                  <a:pt x="94" y="15"/>
                  <a:pt x="94" y="15"/>
                </a:cubicBezTo>
                <a:cubicBezTo>
                  <a:pt x="37" y="15"/>
                  <a:pt x="37" y="15"/>
                  <a:pt x="37" y="15"/>
                </a:cubicBezTo>
                <a:cubicBezTo>
                  <a:pt x="26" y="15"/>
                  <a:pt x="18" y="24"/>
                  <a:pt x="18" y="35"/>
                </a:cubicBezTo>
                <a:cubicBezTo>
                  <a:pt x="18" y="135"/>
                  <a:pt x="18" y="135"/>
                  <a:pt x="18" y="135"/>
                </a:cubicBezTo>
                <a:cubicBezTo>
                  <a:pt x="18" y="145"/>
                  <a:pt x="26" y="154"/>
                  <a:pt x="37" y="154"/>
                </a:cubicBezTo>
                <a:cubicBezTo>
                  <a:pt x="94" y="154"/>
                  <a:pt x="94" y="154"/>
                  <a:pt x="94" y="154"/>
                </a:cubicBezTo>
                <a:lnTo>
                  <a:pt x="94" y="170"/>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8" name="Freeform 48"/>
          <p:cNvSpPr>
            <a:spLocks noEditPoints="1"/>
          </p:cNvSpPr>
          <p:nvPr/>
        </p:nvSpPr>
        <p:spPr bwMode="auto">
          <a:xfrm>
            <a:off x="4953998" y="3133068"/>
            <a:ext cx="613806" cy="715415"/>
          </a:xfrm>
          <a:custGeom>
            <a:avLst/>
            <a:gdLst>
              <a:gd name="T0" fmla="*/ 68 w 376"/>
              <a:gd name="T1" fmla="*/ 93 h 438"/>
              <a:gd name="T2" fmla="*/ 109 w 376"/>
              <a:gd name="T3" fmla="*/ 69 h 438"/>
              <a:gd name="T4" fmla="*/ 101 w 376"/>
              <a:gd name="T5" fmla="*/ 98 h 438"/>
              <a:gd name="T6" fmla="*/ 124 w 376"/>
              <a:gd name="T7" fmla="*/ 88 h 438"/>
              <a:gd name="T8" fmla="*/ 116 w 376"/>
              <a:gd name="T9" fmla="*/ 116 h 438"/>
              <a:gd name="T10" fmla="*/ 140 w 376"/>
              <a:gd name="T11" fmla="*/ 106 h 438"/>
              <a:gd name="T12" fmla="*/ 131 w 376"/>
              <a:gd name="T13" fmla="*/ 135 h 438"/>
              <a:gd name="T14" fmla="*/ 155 w 376"/>
              <a:gd name="T15" fmla="*/ 125 h 438"/>
              <a:gd name="T16" fmla="*/ 129 w 376"/>
              <a:gd name="T17" fmla="*/ 168 h 438"/>
              <a:gd name="T18" fmla="*/ 170 w 376"/>
              <a:gd name="T19" fmla="*/ 144 h 438"/>
              <a:gd name="T20" fmla="*/ 162 w 376"/>
              <a:gd name="T21" fmla="*/ 173 h 438"/>
              <a:gd name="T22" fmla="*/ 186 w 376"/>
              <a:gd name="T23" fmla="*/ 163 h 438"/>
              <a:gd name="T24" fmla="*/ 177 w 376"/>
              <a:gd name="T25" fmla="*/ 191 h 438"/>
              <a:gd name="T26" fmla="*/ 201 w 376"/>
              <a:gd name="T27" fmla="*/ 181 h 438"/>
              <a:gd name="T28" fmla="*/ 193 w 376"/>
              <a:gd name="T29" fmla="*/ 210 h 438"/>
              <a:gd name="T30" fmla="*/ 217 w 376"/>
              <a:gd name="T31" fmla="*/ 200 h 438"/>
              <a:gd name="T32" fmla="*/ 191 w 376"/>
              <a:gd name="T33" fmla="*/ 243 h 438"/>
              <a:gd name="T34" fmla="*/ 232 w 376"/>
              <a:gd name="T35" fmla="*/ 219 h 438"/>
              <a:gd name="T36" fmla="*/ 223 w 376"/>
              <a:gd name="T37" fmla="*/ 248 h 438"/>
              <a:gd name="T38" fmla="*/ 247 w 376"/>
              <a:gd name="T39" fmla="*/ 238 h 438"/>
              <a:gd name="T40" fmla="*/ 239 w 376"/>
              <a:gd name="T41" fmla="*/ 267 h 438"/>
              <a:gd name="T42" fmla="*/ 263 w 376"/>
              <a:gd name="T43" fmla="*/ 256 h 438"/>
              <a:gd name="T44" fmla="*/ 254 w 376"/>
              <a:gd name="T45" fmla="*/ 285 h 438"/>
              <a:gd name="T46" fmla="*/ 278 w 376"/>
              <a:gd name="T47" fmla="*/ 275 h 438"/>
              <a:gd name="T48" fmla="*/ 252 w 376"/>
              <a:gd name="T49" fmla="*/ 318 h 438"/>
              <a:gd name="T50" fmla="*/ 293 w 376"/>
              <a:gd name="T51" fmla="*/ 294 h 438"/>
              <a:gd name="T52" fmla="*/ 285 w 376"/>
              <a:gd name="T53" fmla="*/ 323 h 438"/>
              <a:gd name="T54" fmla="*/ 309 w 376"/>
              <a:gd name="T55" fmla="*/ 313 h 438"/>
              <a:gd name="T56" fmla="*/ 300 w 376"/>
              <a:gd name="T57" fmla="*/ 342 h 438"/>
              <a:gd name="T58" fmla="*/ 324 w 376"/>
              <a:gd name="T59" fmla="*/ 332 h 438"/>
              <a:gd name="T60" fmla="*/ 315 w 376"/>
              <a:gd name="T61" fmla="*/ 360 h 438"/>
              <a:gd name="T62" fmla="*/ 339 w 376"/>
              <a:gd name="T63" fmla="*/ 350 h 438"/>
              <a:gd name="T64" fmla="*/ 313 w 376"/>
              <a:gd name="T65" fmla="*/ 393 h 438"/>
              <a:gd name="T66" fmla="*/ 355 w 376"/>
              <a:gd name="T67" fmla="*/ 369 h 438"/>
              <a:gd name="T68" fmla="*/ 323 w 376"/>
              <a:gd name="T69" fmla="*/ 438 h 438"/>
              <a:gd name="T70" fmla="*/ 52 w 376"/>
              <a:gd name="T71" fmla="*/ 60 h 438"/>
              <a:gd name="T72" fmla="*/ 62 w 376"/>
              <a:gd name="T73" fmla="*/ 38 h 438"/>
              <a:gd name="T74" fmla="*/ 52 w 376"/>
              <a:gd name="T75" fmla="*/ 1 h 438"/>
              <a:gd name="T76" fmla="*/ 104 w 376"/>
              <a:gd name="T77" fmla="*/ 63 h 438"/>
              <a:gd name="T78" fmla="*/ 0 w 376"/>
              <a:gd name="T79" fmla="*/ 43 h 438"/>
              <a:gd name="T80" fmla="*/ 52 w 376"/>
              <a:gd name="T81" fmla="*/ 33 h 438"/>
              <a:gd name="T82" fmla="*/ 42 w 376"/>
              <a:gd name="T83" fmla="*/ 55 h 438"/>
              <a:gd name="T84" fmla="*/ 52 w 376"/>
              <a:gd name="T85" fmla="*/ 6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104" y="63"/>
                </a:moveTo>
                <a:cubicBezTo>
                  <a:pt x="68" y="93"/>
                  <a:pt x="68" y="93"/>
                  <a:pt x="68" y="93"/>
                </a:cubicBezTo>
                <a:cubicBezTo>
                  <a:pt x="73" y="99"/>
                  <a:pt x="73" y="99"/>
                  <a:pt x="73" y="99"/>
                </a:cubicBezTo>
                <a:cubicBezTo>
                  <a:pt x="109" y="69"/>
                  <a:pt x="109" y="69"/>
                  <a:pt x="109" y="69"/>
                </a:cubicBezTo>
                <a:cubicBezTo>
                  <a:pt x="120" y="82"/>
                  <a:pt x="120" y="82"/>
                  <a:pt x="120" y="82"/>
                </a:cubicBezTo>
                <a:cubicBezTo>
                  <a:pt x="101" y="98"/>
                  <a:pt x="101" y="98"/>
                  <a:pt x="101" y="98"/>
                </a:cubicBezTo>
                <a:cubicBezTo>
                  <a:pt x="105" y="103"/>
                  <a:pt x="105" y="103"/>
                  <a:pt x="105" y="103"/>
                </a:cubicBezTo>
                <a:cubicBezTo>
                  <a:pt x="124" y="88"/>
                  <a:pt x="124" y="88"/>
                  <a:pt x="124" y="88"/>
                </a:cubicBezTo>
                <a:cubicBezTo>
                  <a:pt x="135" y="101"/>
                  <a:pt x="135" y="101"/>
                  <a:pt x="135" y="101"/>
                </a:cubicBezTo>
                <a:cubicBezTo>
                  <a:pt x="116" y="116"/>
                  <a:pt x="116" y="116"/>
                  <a:pt x="116" y="116"/>
                </a:cubicBezTo>
                <a:cubicBezTo>
                  <a:pt x="121" y="122"/>
                  <a:pt x="121" y="122"/>
                  <a:pt x="121" y="122"/>
                </a:cubicBezTo>
                <a:cubicBezTo>
                  <a:pt x="140" y="106"/>
                  <a:pt x="140" y="106"/>
                  <a:pt x="140" y="106"/>
                </a:cubicBezTo>
                <a:cubicBezTo>
                  <a:pt x="150" y="119"/>
                  <a:pt x="150" y="119"/>
                  <a:pt x="150" y="119"/>
                </a:cubicBezTo>
                <a:cubicBezTo>
                  <a:pt x="131" y="135"/>
                  <a:pt x="131" y="135"/>
                  <a:pt x="131" y="135"/>
                </a:cubicBezTo>
                <a:cubicBezTo>
                  <a:pt x="136" y="141"/>
                  <a:pt x="136" y="141"/>
                  <a:pt x="136" y="141"/>
                </a:cubicBezTo>
                <a:cubicBezTo>
                  <a:pt x="155" y="125"/>
                  <a:pt x="155" y="125"/>
                  <a:pt x="155" y="125"/>
                </a:cubicBezTo>
                <a:cubicBezTo>
                  <a:pt x="166" y="138"/>
                  <a:pt x="166" y="138"/>
                  <a:pt x="166" y="138"/>
                </a:cubicBezTo>
                <a:cubicBezTo>
                  <a:pt x="129" y="168"/>
                  <a:pt x="129" y="168"/>
                  <a:pt x="129" y="168"/>
                </a:cubicBezTo>
                <a:cubicBezTo>
                  <a:pt x="134" y="174"/>
                  <a:pt x="134" y="174"/>
                  <a:pt x="134" y="174"/>
                </a:cubicBezTo>
                <a:cubicBezTo>
                  <a:pt x="170" y="144"/>
                  <a:pt x="170" y="144"/>
                  <a:pt x="170" y="144"/>
                </a:cubicBezTo>
                <a:cubicBezTo>
                  <a:pt x="181" y="157"/>
                  <a:pt x="181" y="157"/>
                  <a:pt x="181" y="157"/>
                </a:cubicBezTo>
                <a:cubicBezTo>
                  <a:pt x="162" y="173"/>
                  <a:pt x="162" y="173"/>
                  <a:pt x="162" y="173"/>
                </a:cubicBezTo>
                <a:cubicBezTo>
                  <a:pt x="167" y="178"/>
                  <a:pt x="167" y="178"/>
                  <a:pt x="167" y="178"/>
                </a:cubicBezTo>
                <a:cubicBezTo>
                  <a:pt x="186" y="163"/>
                  <a:pt x="186" y="163"/>
                  <a:pt x="186" y="163"/>
                </a:cubicBezTo>
                <a:cubicBezTo>
                  <a:pt x="197" y="176"/>
                  <a:pt x="197" y="176"/>
                  <a:pt x="197" y="176"/>
                </a:cubicBezTo>
                <a:cubicBezTo>
                  <a:pt x="177" y="191"/>
                  <a:pt x="177" y="191"/>
                  <a:pt x="177" y="191"/>
                </a:cubicBezTo>
                <a:cubicBezTo>
                  <a:pt x="182" y="197"/>
                  <a:pt x="182" y="197"/>
                  <a:pt x="182" y="197"/>
                </a:cubicBezTo>
                <a:cubicBezTo>
                  <a:pt x="201" y="181"/>
                  <a:pt x="201" y="181"/>
                  <a:pt x="201" y="181"/>
                </a:cubicBezTo>
                <a:cubicBezTo>
                  <a:pt x="212" y="194"/>
                  <a:pt x="212" y="194"/>
                  <a:pt x="212" y="194"/>
                </a:cubicBezTo>
                <a:cubicBezTo>
                  <a:pt x="193" y="210"/>
                  <a:pt x="193" y="210"/>
                  <a:pt x="193" y="210"/>
                </a:cubicBezTo>
                <a:cubicBezTo>
                  <a:pt x="197" y="216"/>
                  <a:pt x="197" y="216"/>
                  <a:pt x="197" y="216"/>
                </a:cubicBezTo>
                <a:cubicBezTo>
                  <a:pt x="217" y="200"/>
                  <a:pt x="217" y="200"/>
                  <a:pt x="217" y="200"/>
                </a:cubicBezTo>
                <a:cubicBezTo>
                  <a:pt x="227" y="213"/>
                  <a:pt x="227" y="213"/>
                  <a:pt x="227" y="213"/>
                </a:cubicBezTo>
                <a:cubicBezTo>
                  <a:pt x="191" y="243"/>
                  <a:pt x="191" y="243"/>
                  <a:pt x="191" y="243"/>
                </a:cubicBezTo>
                <a:cubicBezTo>
                  <a:pt x="195" y="249"/>
                  <a:pt x="195" y="249"/>
                  <a:pt x="195" y="249"/>
                </a:cubicBezTo>
                <a:cubicBezTo>
                  <a:pt x="232" y="219"/>
                  <a:pt x="232" y="219"/>
                  <a:pt x="232" y="219"/>
                </a:cubicBezTo>
                <a:cubicBezTo>
                  <a:pt x="243" y="232"/>
                  <a:pt x="243" y="232"/>
                  <a:pt x="243" y="232"/>
                </a:cubicBezTo>
                <a:cubicBezTo>
                  <a:pt x="223" y="248"/>
                  <a:pt x="223" y="248"/>
                  <a:pt x="223" y="248"/>
                </a:cubicBezTo>
                <a:cubicBezTo>
                  <a:pt x="228" y="253"/>
                  <a:pt x="228" y="253"/>
                  <a:pt x="228" y="253"/>
                </a:cubicBezTo>
                <a:cubicBezTo>
                  <a:pt x="247" y="238"/>
                  <a:pt x="247" y="238"/>
                  <a:pt x="247" y="238"/>
                </a:cubicBezTo>
                <a:cubicBezTo>
                  <a:pt x="258" y="251"/>
                  <a:pt x="258" y="251"/>
                  <a:pt x="258" y="251"/>
                </a:cubicBezTo>
                <a:cubicBezTo>
                  <a:pt x="239" y="267"/>
                  <a:pt x="239" y="267"/>
                  <a:pt x="239" y="267"/>
                </a:cubicBezTo>
                <a:cubicBezTo>
                  <a:pt x="243" y="272"/>
                  <a:pt x="243" y="272"/>
                  <a:pt x="243" y="272"/>
                </a:cubicBezTo>
                <a:cubicBezTo>
                  <a:pt x="263" y="256"/>
                  <a:pt x="263" y="256"/>
                  <a:pt x="263" y="256"/>
                </a:cubicBezTo>
                <a:cubicBezTo>
                  <a:pt x="273" y="270"/>
                  <a:pt x="273" y="270"/>
                  <a:pt x="273" y="270"/>
                </a:cubicBezTo>
                <a:cubicBezTo>
                  <a:pt x="254" y="285"/>
                  <a:pt x="254" y="285"/>
                  <a:pt x="254" y="285"/>
                </a:cubicBezTo>
                <a:cubicBezTo>
                  <a:pt x="259" y="291"/>
                  <a:pt x="259" y="291"/>
                  <a:pt x="259" y="291"/>
                </a:cubicBezTo>
                <a:cubicBezTo>
                  <a:pt x="278" y="275"/>
                  <a:pt x="278" y="275"/>
                  <a:pt x="278" y="275"/>
                </a:cubicBezTo>
                <a:cubicBezTo>
                  <a:pt x="289" y="288"/>
                  <a:pt x="289" y="288"/>
                  <a:pt x="289" y="288"/>
                </a:cubicBezTo>
                <a:cubicBezTo>
                  <a:pt x="252" y="318"/>
                  <a:pt x="252" y="318"/>
                  <a:pt x="252" y="318"/>
                </a:cubicBezTo>
                <a:cubicBezTo>
                  <a:pt x="257" y="324"/>
                  <a:pt x="257" y="324"/>
                  <a:pt x="257" y="324"/>
                </a:cubicBezTo>
                <a:cubicBezTo>
                  <a:pt x="293" y="294"/>
                  <a:pt x="293" y="294"/>
                  <a:pt x="293" y="294"/>
                </a:cubicBezTo>
                <a:cubicBezTo>
                  <a:pt x="304" y="307"/>
                  <a:pt x="304" y="307"/>
                  <a:pt x="304" y="307"/>
                </a:cubicBezTo>
                <a:cubicBezTo>
                  <a:pt x="285" y="323"/>
                  <a:pt x="285" y="323"/>
                  <a:pt x="285" y="323"/>
                </a:cubicBezTo>
                <a:cubicBezTo>
                  <a:pt x="289" y="329"/>
                  <a:pt x="289" y="329"/>
                  <a:pt x="289" y="329"/>
                </a:cubicBezTo>
                <a:cubicBezTo>
                  <a:pt x="309" y="313"/>
                  <a:pt x="309" y="313"/>
                  <a:pt x="309" y="313"/>
                </a:cubicBezTo>
                <a:cubicBezTo>
                  <a:pt x="319" y="326"/>
                  <a:pt x="319" y="326"/>
                  <a:pt x="319" y="326"/>
                </a:cubicBezTo>
                <a:cubicBezTo>
                  <a:pt x="300" y="342"/>
                  <a:pt x="300" y="342"/>
                  <a:pt x="300" y="342"/>
                </a:cubicBezTo>
                <a:cubicBezTo>
                  <a:pt x="305" y="347"/>
                  <a:pt x="305" y="347"/>
                  <a:pt x="305" y="347"/>
                </a:cubicBezTo>
                <a:cubicBezTo>
                  <a:pt x="324" y="332"/>
                  <a:pt x="324" y="332"/>
                  <a:pt x="324" y="332"/>
                </a:cubicBezTo>
                <a:cubicBezTo>
                  <a:pt x="335" y="345"/>
                  <a:pt x="335" y="345"/>
                  <a:pt x="335" y="345"/>
                </a:cubicBezTo>
                <a:cubicBezTo>
                  <a:pt x="315" y="360"/>
                  <a:pt x="315" y="360"/>
                  <a:pt x="315" y="360"/>
                </a:cubicBezTo>
                <a:cubicBezTo>
                  <a:pt x="320" y="366"/>
                  <a:pt x="320" y="366"/>
                  <a:pt x="320" y="366"/>
                </a:cubicBezTo>
                <a:cubicBezTo>
                  <a:pt x="339" y="350"/>
                  <a:pt x="339" y="350"/>
                  <a:pt x="339" y="350"/>
                </a:cubicBezTo>
                <a:cubicBezTo>
                  <a:pt x="350" y="363"/>
                  <a:pt x="350" y="363"/>
                  <a:pt x="350" y="363"/>
                </a:cubicBezTo>
                <a:cubicBezTo>
                  <a:pt x="313" y="393"/>
                  <a:pt x="313" y="393"/>
                  <a:pt x="313" y="393"/>
                </a:cubicBezTo>
                <a:cubicBezTo>
                  <a:pt x="318" y="399"/>
                  <a:pt x="318" y="399"/>
                  <a:pt x="318" y="399"/>
                </a:cubicBezTo>
                <a:cubicBezTo>
                  <a:pt x="355" y="369"/>
                  <a:pt x="355" y="369"/>
                  <a:pt x="355" y="369"/>
                </a:cubicBezTo>
                <a:cubicBezTo>
                  <a:pt x="376" y="395"/>
                  <a:pt x="376" y="395"/>
                  <a:pt x="376" y="395"/>
                </a:cubicBezTo>
                <a:cubicBezTo>
                  <a:pt x="323" y="438"/>
                  <a:pt x="323" y="438"/>
                  <a:pt x="323" y="438"/>
                </a:cubicBezTo>
                <a:cubicBezTo>
                  <a:pt x="52" y="107"/>
                  <a:pt x="52" y="107"/>
                  <a:pt x="52" y="107"/>
                </a:cubicBezTo>
                <a:cubicBezTo>
                  <a:pt x="52" y="60"/>
                  <a:pt x="52" y="60"/>
                  <a:pt x="52" y="60"/>
                </a:cubicBezTo>
                <a:cubicBezTo>
                  <a:pt x="55" y="60"/>
                  <a:pt x="58" y="59"/>
                  <a:pt x="61" y="57"/>
                </a:cubicBezTo>
                <a:cubicBezTo>
                  <a:pt x="66" y="52"/>
                  <a:pt x="67" y="44"/>
                  <a:pt x="62" y="38"/>
                </a:cubicBezTo>
                <a:cubicBezTo>
                  <a:pt x="60" y="35"/>
                  <a:pt x="56" y="33"/>
                  <a:pt x="52" y="33"/>
                </a:cubicBezTo>
                <a:cubicBezTo>
                  <a:pt x="52" y="1"/>
                  <a:pt x="52" y="1"/>
                  <a:pt x="52" y="1"/>
                </a:cubicBezTo>
                <a:cubicBezTo>
                  <a:pt x="53" y="0"/>
                  <a:pt x="53" y="0"/>
                  <a:pt x="53" y="0"/>
                </a:cubicBezTo>
                <a:lnTo>
                  <a:pt x="104" y="63"/>
                </a:lnTo>
                <a:close/>
                <a:moveTo>
                  <a:pt x="52" y="107"/>
                </a:moveTo>
                <a:cubicBezTo>
                  <a:pt x="0" y="43"/>
                  <a:pt x="0" y="43"/>
                  <a:pt x="0" y="43"/>
                </a:cubicBezTo>
                <a:cubicBezTo>
                  <a:pt x="52" y="1"/>
                  <a:pt x="52" y="1"/>
                  <a:pt x="52" y="1"/>
                </a:cubicBezTo>
                <a:cubicBezTo>
                  <a:pt x="52" y="33"/>
                  <a:pt x="52" y="33"/>
                  <a:pt x="52" y="33"/>
                </a:cubicBezTo>
                <a:cubicBezTo>
                  <a:pt x="49" y="33"/>
                  <a:pt x="46" y="34"/>
                  <a:pt x="44" y="36"/>
                </a:cubicBezTo>
                <a:cubicBezTo>
                  <a:pt x="38" y="41"/>
                  <a:pt x="37" y="49"/>
                  <a:pt x="42" y="55"/>
                </a:cubicBezTo>
                <a:cubicBezTo>
                  <a:pt x="42" y="55"/>
                  <a:pt x="42" y="55"/>
                  <a:pt x="42" y="55"/>
                </a:cubicBezTo>
                <a:cubicBezTo>
                  <a:pt x="44" y="58"/>
                  <a:pt x="48" y="60"/>
                  <a:pt x="52" y="60"/>
                </a:cubicBezTo>
                <a:lnTo>
                  <a:pt x="52" y="107"/>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9" name="Freeform 49"/>
          <p:cNvSpPr>
            <a:spLocks noEditPoints="1"/>
          </p:cNvSpPr>
          <p:nvPr/>
        </p:nvSpPr>
        <p:spPr bwMode="auto">
          <a:xfrm>
            <a:off x="4837872" y="3343890"/>
            <a:ext cx="264738" cy="519107"/>
          </a:xfrm>
          <a:custGeom>
            <a:avLst/>
            <a:gdLst>
              <a:gd name="T0" fmla="*/ 128 w 162"/>
              <a:gd name="T1" fmla="*/ 168 h 318"/>
              <a:gd name="T2" fmla="*/ 162 w 162"/>
              <a:gd name="T3" fmla="*/ 258 h 318"/>
              <a:gd name="T4" fmla="*/ 147 w 162"/>
              <a:gd name="T5" fmla="*/ 318 h 318"/>
              <a:gd name="T6" fmla="*/ 128 w 162"/>
              <a:gd name="T7" fmla="*/ 305 h 318"/>
              <a:gd name="T8" fmla="*/ 128 w 162"/>
              <a:gd name="T9" fmla="*/ 299 h 318"/>
              <a:gd name="T10" fmla="*/ 129 w 162"/>
              <a:gd name="T11" fmla="*/ 301 h 318"/>
              <a:gd name="T12" fmla="*/ 149 w 162"/>
              <a:gd name="T13" fmla="*/ 293 h 318"/>
              <a:gd name="T14" fmla="*/ 158 w 162"/>
              <a:gd name="T15" fmla="*/ 258 h 318"/>
              <a:gd name="T16" fmla="*/ 158 w 162"/>
              <a:gd name="T17" fmla="*/ 258 h 318"/>
              <a:gd name="T18" fmla="*/ 156 w 162"/>
              <a:gd name="T19" fmla="*/ 255 h 318"/>
              <a:gd name="T20" fmla="*/ 143 w 162"/>
              <a:gd name="T21" fmla="*/ 249 h 318"/>
              <a:gd name="T22" fmla="*/ 136 w 162"/>
              <a:gd name="T23" fmla="*/ 261 h 318"/>
              <a:gd name="T24" fmla="*/ 128 w 162"/>
              <a:gd name="T25" fmla="*/ 256 h 318"/>
              <a:gd name="T26" fmla="*/ 128 w 162"/>
              <a:gd name="T27" fmla="*/ 168 h 318"/>
              <a:gd name="T28" fmla="*/ 96 w 162"/>
              <a:gd name="T29" fmla="*/ 284 h 318"/>
              <a:gd name="T30" fmla="*/ 42 w 162"/>
              <a:gd name="T31" fmla="*/ 143 h 318"/>
              <a:gd name="T32" fmla="*/ 41 w 162"/>
              <a:gd name="T33" fmla="*/ 143 h 318"/>
              <a:gd name="T34" fmla="*/ 41 w 162"/>
              <a:gd name="T35" fmla="*/ 135 h 318"/>
              <a:gd name="T36" fmla="*/ 48 w 162"/>
              <a:gd name="T37" fmla="*/ 136 h 318"/>
              <a:gd name="T38" fmla="*/ 64 w 162"/>
              <a:gd name="T39" fmla="*/ 130 h 318"/>
              <a:gd name="T40" fmla="*/ 64 w 162"/>
              <a:gd name="T41" fmla="*/ 130 h 318"/>
              <a:gd name="T42" fmla="*/ 56 w 162"/>
              <a:gd name="T43" fmla="*/ 124 h 318"/>
              <a:gd name="T44" fmla="*/ 41 w 162"/>
              <a:gd name="T45" fmla="*/ 85 h 318"/>
              <a:gd name="T46" fmla="*/ 41 w 162"/>
              <a:gd name="T47" fmla="*/ 59 h 318"/>
              <a:gd name="T48" fmla="*/ 77 w 162"/>
              <a:gd name="T49" fmla="*/ 45 h 318"/>
              <a:gd name="T50" fmla="*/ 88 w 162"/>
              <a:gd name="T51" fmla="*/ 51 h 318"/>
              <a:gd name="T52" fmla="*/ 110 w 162"/>
              <a:gd name="T53" fmla="*/ 108 h 318"/>
              <a:gd name="T54" fmla="*/ 108 w 162"/>
              <a:gd name="T55" fmla="*/ 117 h 318"/>
              <a:gd name="T56" fmla="*/ 128 w 162"/>
              <a:gd name="T57" fmla="*/ 168 h 318"/>
              <a:gd name="T58" fmla="*/ 128 w 162"/>
              <a:gd name="T59" fmla="*/ 256 h 318"/>
              <a:gd name="T60" fmla="*/ 124 w 162"/>
              <a:gd name="T61" fmla="*/ 257 h 318"/>
              <a:gd name="T62" fmla="*/ 117 w 162"/>
              <a:gd name="T63" fmla="*/ 268 h 318"/>
              <a:gd name="T64" fmla="*/ 104 w 162"/>
              <a:gd name="T65" fmla="*/ 264 h 318"/>
              <a:gd name="T66" fmla="*/ 98 w 162"/>
              <a:gd name="T67" fmla="*/ 278 h 318"/>
              <a:gd name="T68" fmla="*/ 100 w 162"/>
              <a:gd name="T69" fmla="*/ 281 h 318"/>
              <a:gd name="T70" fmla="*/ 128 w 162"/>
              <a:gd name="T71" fmla="*/ 299 h 318"/>
              <a:gd name="T72" fmla="*/ 128 w 162"/>
              <a:gd name="T73" fmla="*/ 305 h 318"/>
              <a:gd name="T74" fmla="*/ 96 w 162"/>
              <a:gd name="T75" fmla="*/ 284 h 318"/>
              <a:gd name="T76" fmla="*/ 41 w 162"/>
              <a:gd name="T77" fmla="*/ 0 h 318"/>
              <a:gd name="T78" fmla="*/ 41 w 162"/>
              <a:gd name="T79" fmla="*/ 57 h 318"/>
              <a:gd name="T80" fmla="*/ 74 w 162"/>
              <a:gd name="T81" fmla="*/ 36 h 318"/>
              <a:gd name="T82" fmla="*/ 68 w 162"/>
              <a:gd name="T83" fmla="*/ 21 h 318"/>
              <a:gd name="T84" fmla="*/ 41 w 162"/>
              <a:gd name="T85" fmla="*/ 0 h 318"/>
              <a:gd name="T86" fmla="*/ 41 w 162"/>
              <a:gd name="T87" fmla="*/ 143 h 318"/>
              <a:gd name="T88" fmla="*/ 34 w 162"/>
              <a:gd name="T89" fmla="*/ 137 h 318"/>
              <a:gd name="T90" fmla="*/ 12 w 162"/>
              <a:gd name="T91" fmla="*/ 80 h 318"/>
              <a:gd name="T92" fmla="*/ 16 w 162"/>
              <a:gd name="T93" fmla="*/ 68 h 318"/>
              <a:gd name="T94" fmla="*/ 7 w 162"/>
              <a:gd name="T95" fmla="*/ 45 h 318"/>
              <a:gd name="T96" fmla="*/ 26 w 162"/>
              <a:gd name="T97" fmla="*/ 2 h 318"/>
              <a:gd name="T98" fmla="*/ 41 w 162"/>
              <a:gd name="T99" fmla="*/ 0 h 318"/>
              <a:gd name="T100" fmla="*/ 41 w 162"/>
              <a:gd name="T101" fmla="*/ 57 h 318"/>
              <a:gd name="T102" fmla="*/ 36 w 162"/>
              <a:gd name="T103" fmla="*/ 60 h 318"/>
              <a:gd name="T104" fmla="*/ 41 w 162"/>
              <a:gd name="T105" fmla="*/ 59 h 318"/>
              <a:gd name="T106" fmla="*/ 41 w 162"/>
              <a:gd name="T107" fmla="*/ 85 h 318"/>
              <a:gd name="T108" fmla="*/ 37 w 162"/>
              <a:gd name="T109" fmla="*/ 74 h 318"/>
              <a:gd name="T110" fmla="*/ 39 w 162"/>
              <a:gd name="T111" fmla="*/ 65 h 318"/>
              <a:gd name="T112" fmla="*/ 23 w 162"/>
              <a:gd name="T113" fmla="*/ 71 h 318"/>
              <a:gd name="T114" fmla="*/ 18 w 162"/>
              <a:gd name="T115" fmla="*/ 82 h 318"/>
              <a:gd name="T116" fmla="*/ 37 w 162"/>
              <a:gd name="T117" fmla="*/ 131 h 318"/>
              <a:gd name="T118" fmla="*/ 41 w 162"/>
              <a:gd name="T119" fmla="*/ 135 h 318"/>
              <a:gd name="T120" fmla="*/ 41 w 162"/>
              <a:gd name="T121" fmla="*/ 14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8">
                <a:moveTo>
                  <a:pt x="128" y="168"/>
                </a:moveTo>
                <a:cubicBezTo>
                  <a:pt x="162" y="258"/>
                  <a:pt x="162" y="258"/>
                  <a:pt x="162" y="258"/>
                </a:cubicBezTo>
                <a:cubicBezTo>
                  <a:pt x="147" y="318"/>
                  <a:pt x="147" y="318"/>
                  <a:pt x="147" y="318"/>
                </a:cubicBezTo>
                <a:cubicBezTo>
                  <a:pt x="128" y="305"/>
                  <a:pt x="128" y="305"/>
                  <a:pt x="128" y="305"/>
                </a:cubicBezTo>
                <a:cubicBezTo>
                  <a:pt x="128" y="299"/>
                  <a:pt x="128" y="299"/>
                  <a:pt x="128" y="299"/>
                </a:cubicBezTo>
                <a:cubicBezTo>
                  <a:pt x="129" y="301"/>
                  <a:pt x="129" y="301"/>
                  <a:pt x="129" y="301"/>
                </a:cubicBezTo>
                <a:cubicBezTo>
                  <a:pt x="149" y="293"/>
                  <a:pt x="149" y="293"/>
                  <a:pt x="149" y="293"/>
                </a:cubicBezTo>
                <a:cubicBezTo>
                  <a:pt x="158" y="258"/>
                  <a:pt x="158" y="258"/>
                  <a:pt x="158" y="258"/>
                </a:cubicBezTo>
                <a:cubicBezTo>
                  <a:pt x="158" y="258"/>
                  <a:pt x="158" y="258"/>
                  <a:pt x="158" y="258"/>
                </a:cubicBezTo>
                <a:cubicBezTo>
                  <a:pt x="156" y="255"/>
                  <a:pt x="156" y="255"/>
                  <a:pt x="156" y="255"/>
                </a:cubicBezTo>
                <a:cubicBezTo>
                  <a:pt x="154" y="250"/>
                  <a:pt x="148" y="247"/>
                  <a:pt x="143" y="249"/>
                </a:cubicBezTo>
                <a:cubicBezTo>
                  <a:pt x="138" y="251"/>
                  <a:pt x="135" y="256"/>
                  <a:pt x="136" y="261"/>
                </a:cubicBezTo>
                <a:cubicBezTo>
                  <a:pt x="134" y="258"/>
                  <a:pt x="131" y="256"/>
                  <a:pt x="128" y="256"/>
                </a:cubicBezTo>
                <a:lnTo>
                  <a:pt x="128" y="168"/>
                </a:lnTo>
                <a:close/>
                <a:moveTo>
                  <a:pt x="96" y="284"/>
                </a:moveTo>
                <a:cubicBezTo>
                  <a:pt x="42" y="143"/>
                  <a:pt x="42" y="143"/>
                  <a:pt x="42" y="143"/>
                </a:cubicBezTo>
                <a:cubicBezTo>
                  <a:pt x="41" y="143"/>
                  <a:pt x="41" y="143"/>
                  <a:pt x="41" y="143"/>
                </a:cubicBezTo>
                <a:cubicBezTo>
                  <a:pt x="41" y="135"/>
                  <a:pt x="41" y="135"/>
                  <a:pt x="41" y="135"/>
                </a:cubicBezTo>
                <a:cubicBezTo>
                  <a:pt x="43" y="137"/>
                  <a:pt x="46" y="137"/>
                  <a:pt x="48" y="136"/>
                </a:cubicBezTo>
                <a:cubicBezTo>
                  <a:pt x="64" y="130"/>
                  <a:pt x="64" y="130"/>
                  <a:pt x="64" y="130"/>
                </a:cubicBezTo>
                <a:cubicBezTo>
                  <a:pt x="64" y="130"/>
                  <a:pt x="64" y="130"/>
                  <a:pt x="64" y="130"/>
                </a:cubicBezTo>
                <a:cubicBezTo>
                  <a:pt x="61" y="130"/>
                  <a:pt x="58" y="128"/>
                  <a:pt x="56" y="124"/>
                </a:cubicBezTo>
                <a:cubicBezTo>
                  <a:pt x="41" y="85"/>
                  <a:pt x="41" y="85"/>
                  <a:pt x="41" y="85"/>
                </a:cubicBezTo>
                <a:cubicBezTo>
                  <a:pt x="41" y="59"/>
                  <a:pt x="41" y="59"/>
                  <a:pt x="41" y="59"/>
                </a:cubicBezTo>
                <a:cubicBezTo>
                  <a:pt x="77" y="45"/>
                  <a:pt x="77" y="45"/>
                  <a:pt x="77" y="45"/>
                </a:cubicBezTo>
                <a:cubicBezTo>
                  <a:pt x="82" y="44"/>
                  <a:pt x="86" y="46"/>
                  <a:pt x="88" y="51"/>
                </a:cubicBezTo>
                <a:cubicBezTo>
                  <a:pt x="110" y="108"/>
                  <a:pt x="110" y="108"/>
                  <a:pt x="110" y="108"/>
                </a:cubicBezTo>
                <a:cubicBezTo>
                  <a:pt x="111" y="111"/>
                  <a:pt x="110" y="115"/>
                  <a:pt x="108" y="117"/>
                </a:cubicBezTo>
                <a:cubicBezTo>
                  <a:pt x="128" y="168"/>
                  <a:pt x="128" y="168"/>
                  <a:pt x="128" y="168"/>
                </a:cubicBezTo>
                <a:cubicBezTo>
                  <a:pt x="128" y="256"/>
                  <a:pt x="128" y="256"/>
                  <a:pt x="128" y="256"/>
                </a:cubicBezTo>
                <a:cubicBezTo>
                  <a:pt x="126" y="256"/>
                  <a:pt x="125" y="256"/>
                  <a:pt x="124" y="257"/>
                </a:cubicBezTo>
                <a:cubicBezTo>
                  <a:pt x="119" y="258"/>
                  <a:pt x="116" y="263"/>
                  <a:pt x="117" y="268"/>
                </a:cubicBezTo>
                <a:cubicBezTo>
                  <a:pt x="114" y="264"/>
                  <a:pt x="109" y="262"/>
                  <a:pt x="104" y="264"/>
                </a:cubicBezTo>
                <a:cubicBezTo>
                  <a:pt x="99" y="266"/>
                  <a:pt x="96" y="272"/>
                  <a:pt x="98" y="278"/>
                </a:cubicBezTo>
                <a:cubicBezTo>
                  <a:pt x="100" y="281"/>
                  <a:pt x="100" y="281"/>
                  <a:pt x="100" y="281"/>
                </a:cubicBezTo>
                <a:cubicBezTo>
                  <a:pt x="128" y="299"/>
                  <a:pt x="128" y="299"/>
                  <a:pt x="128" y="299"/>
                </a:cubicBezTo>
                <a:cubicBezTo>
                  <a:pt x="128" y="305"/>
                  <a:pt x="128" y="305"/>
                  <a:pt x="128" y="305"/>
                </a:cubicBezTo>
                <a:cubicBezTo>
                  <a:pt x="96" y="284"/>
                  <a:pt x="96" y="284"/>
                  <a:pt x="96" y="284"/>
                </a:cubicBezTo>
                <a:close/>
                <a:moveTo>
                  <a:pt x="41" y="0"/>
                </a:moveTo>
                <a:cubicBezTo>
                  <a:pt x="41" y="57"/>
                  <a:pt x="41" y="57"/>
                  <a:pt x="41" y="57"/>
                </a:cubicBezTo>
                <a:cubicBezTo>
                  <a:pt x="74" y="36"/>
                  <a:pt x="74" y="36"/>
                  <a:pt x="74" y="36"/>
                </a:cubicBezTo>
                <a:cubicBezTo>
                  <a:pt x="68" y="21"/>
                  <a:pt x="68" y="21"/>
                  <a:pt x="68" y="21"/>
                </a:cubicBezTo>
                <a:cubicBezTo>
                  <a:pt x="64" y="9"/>
                  <a:pt x="53" y="2"/>
                  <a:pt x="41" y="0"/>
                </a:cubicBezTo>
                <a:close/>
                <a:moveTo>
                  <a:pt x="41" y="143"/>
                </a:moveTo>
                <a:cubicBezTo>
                  <a:pt x="38" y="142"/>
                  <a:pt x="35" y="140"/>
                  <a:pt x="34" y="137"/>
                </a:cubicBezTo>
                <a:cubicBezTo>
                  <a:pt x="12" y="80"/>
                  <a:pt x="12" y="80"/>
                  <a:pt x="12" y="80"/>
                </a:cubicBezTo>
                <a:cubicBezTo>
                  <a:pt x="10" y="76"/>
                  <a:pt x="12" y="71"/>
                  <a:pt x="16" y="68"/>
                </a:cubicBezTo>
                <a:cubicBezTo>
                  <a:pt x="7" y="45"/>
                  <a:pt x="7" y="45"/>
                  <a:pt x="7" y="45"/>
                </a:cubicBezTo>
                <a:cubicBezTo>
                  <a:pt x="0" y="28"/>
                  <a:pt x="9" y="9"/>
                  <a:pt x="26" y="2"/>
                </a:cubicBezTo>
                <a:cubicBezTo>
                  <a:pt x="31" y="0"/>
                  <a:pt x="36" y="0"/>
                  <a:pt x="41" y="0"/>
                </a:cubicBezTo>
                <a:cubicBezTo>
                  <a:pt x="41" y="57"/>
                  <a:pt x="41" y="57"/>
                  <a:pt x="41" y="57"/>
                </a:cubicBezTo>
                <a:cubicBezTo>
                  <a:pt x="36" y="60"/>
                  <a:pt x="36" y="60"/>
                  <a:pt x="36" y="60"/>
                </a:cubicBezTo>
                <a:cubicBezTo>
                  <a:pt x="41" y="59"/>
                  <a:pt x="41" y="59"/>
                  <a:pt x="41" y="59"/>
                </a:cubicBezTo>
                <a:cubicBezTo>
                  <a:pt x="41" y="85"/>
                  <a:pt x="41" y="85"/>
                  <a:pt x="41" y="85"/>
                </a:cubicBezTo>
                <a:cubicBezTo>
                  <a:pt x="37" y="74"/>
                  <a:pt x="37" y="74"/>
                  <a:pt x="37" y="74"/>
                </a:cubicBezTo>
                <a:cubicBezTo>
                  <a:pt x="36" y="71"/>
                  <a:pt x="37" y="67"/>
                  <a:pt x="39" y="65"/>
                </a:cubicBezTo>
                <a:cubicBezTo>
                  <a:pt x="23" y="71"/>
                  <a:pt x="23" y="71"/>
                  <a:pt x="23" y="71"/>
                </a:cubicBezTo>
                <a:cubicBezTo>
                  <a:pt x="19" y="73"/>
                  <a:pt x="17" y="78"/>
                  <a:pt x="18" y="82"/>
                </a:cubicBezTo>
                <a:cubicBezTo>
                  <a:pt x="37" y="131"/>
                  <a:pt x="37" y="131"/>
                  <a:pt x="37" y="131"/>
                </a:cubicBezTo>
                <a:cubicBezTo>
                  <a:pt x="38" y="133"/>
                  <a:pt x="39" y="135"/>
                  <a:pt x="41" y="135"/>
                </a:cubicBezTo>
                <a:lnTo>
                  <a:pt x="41" y="143"/>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0" name="Freeform 50"/>
          <p:cNvSpPr>
            <a:spLocks noEditPoints="1"/>
          </p:cNvSpPr>
          <p:nvPr/>
        </p:nvSpPr>
        <p:spPr bwMode="auto">
          <a:xfrm>
            <a:off x="5594070" y="3409556"/>
            <a:ext cx="434088" cy="435470"/>
          </a:xfrm>
          <a:custGeom>
            <a:avLst/>
            <a:gdLst>
              <a:gd name="T0" fmla="*/ 133 w 266"/>
              <a:gd name="T1" fmla="*/ 0 h 267"/>
              <a:gd name="T2" fmla="*/ 133 w 266"/>
              <a:gd name="T3" fmla="*/ 0 h 267"/>
              <a:gd name="T4" fmla="*/ 266 w 266"/>
              <a:gd name="T5" fmla="*/ 133 h 267"/>
              <a:gd name="T6" fmla="*/ 133 w 266"/>
              <a:gd name="T7" fmla="*/ 267 h 267"/>
              <a:gd name="T8" fmla="*/ 133 w 266"/>
              <a:gd name="T9" fmla="*/ 267 h 267"/>
              <a:gd name="T10" fmla="*/ 133 w 266"/>
              <a:gd name="T11" fmla="*/ 232 h 267"/>
              <a:gd name="T12" fmla="*/ 133 w 266"/>
              <a:gd name="T13" fmla="*/ 232 h 267"/>
              <a:gd name="T14" fmla="*/ 149 w 266"/>
              <a:gd name="T15" fmla="*/ 243 h 267"/>
              <a:gd name="T16" fmla="*/ 242 w 266"/>
              <a:gd name="T17" fmla="*/ 150 h 267"/>
              <a:gd name="T18" fmla="*/ 231 w 266"/>
              <a:gd name="T19" fmla="*/ 133 h 267"/>
              <a:gd name="T20" fmla="*/ 242 w 266"/>
              <a:gd name="T21" fmla="*/ 117 h 267"/>
              <a:gd name="T22" fmla="*/ 149 w 266"/>
              <a:gd name="T23" fmla="*/ 24 h 267"/>
              <a:gd name="T24" fmla="*/ 133 w 266"/>
              <a:gd name="T25" fmla="*/ 35 h 267"/>
              <a:gd name="T26" fmla="*/ 133 w 266"/>
              <a:gd name="T27" fmla="*/ 35 h 267"/>
              <a:gd name="T28" fmla="*/ 133 w 266"/>
              <a:gd name="T29" fmla="*/ 0 h 267"/>
              <a:gd name="T30" fmla="*/ 133 w 266"/>
              <a:gd name="T31" fmla="*/ 0 h 267"/>
              <a:gd name="T32" fmla="*/ 133 w 266"/>
              <a:gd name="T33" fmla="*/ 0 h 267"/>
              <a:gd name="T34" fmla="*/ 133 w 266"/>
              <a:gd name="T35" fmla="*/ 35 h 267"/>
              <a:gd name="T36" fmla="*/ 117 w 266"/>
              <a:gd name="T37" fmla="*/ 24 h 267"/>
              <a:gd name="T38" fmla="*/ 24 w 266"/>
              <a:gd name="T39" fmla="*/ 117 h 267"/>
              <a:gd name="T40" fmla="*/ 35 w 266"/>
              <a:gd name="T41" fmla="*/ 133 h 267"/>
              <a:gd name="T42" fmla="*/ 24 w 266"/>
              <a:gd name="T43" fmla="*/ 150 h 267"/>
              <a:gd name="T44" fmla="*/ 117 w 266"/>
              <a:gd name="T45" fmla="*/ 243 h 267"/>
              <a:gd name="T46" fmla="*/ 117 w 266"/>
              <a:gd name="T47" fmla="*/ 243 h 267"/>
              <a:gd name="T48" fmla="*/ 133 w 266"/>
              <a:gd name="T49" fmla="*/ 232 h 267"/>
              <a:gd name="T50" fmla="*/ 133 w 266"/>
              <a:gd name="T51" fmla="*/ 267 h 267"/>
              <a:gd name="T52" fmla="*/ 133 w 266"/>
              <a:gd name="T53" fmla="*/ 267 h 267"/>
              <a:gd name="T54" fmla="*/ 0 w 266"/>
              <a:gd name="T55" fmla="*/ 133 h 267"/>
              <a:gd name="T56" fmla="*/ 133 w 266"/>
              <a:gd name="T57"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7">
                <a:moveTo>
                  <a:pt x="133" y="0"/>
                </a:moveTo>
                <a:cubicBezTo>
                  <a:pt x="133" y="0"/>
                  <a:pt x="133" y="0"/>
                  <a:pt x="133" y="0"/>
                </a:cubicBezTo>
                <a:cubicBezTo>
                  <a:pt x="206" y="0"/>
                  <a:pt x="266" y="60"/>
                  <a:pt x="266" y="133"/>
                </a:cubicBezTo>
                <a:cubicBezTo>
                  <a:pt x="266" y="207"/>
                  <a:pt x="206" y="267"/>
                  <a:pt x="133" y="267"/>
                </a:cubicBezTo>
                <a:cubicBezTo>
                  <a:pt x="133" y="267"/>
                  <a:pt x="133" y="267"/>
                  <a:pt x="133" y="267"/>
                </a:cubicBezTo>
                <a:cubicBezTo>
                  <a:pt x="133" y="232"/>
                  <a:pt x="133" y="232"/>
                  <a:pt x="133" y="232"/>
                </a:cubicBezTo>
                <a:cubicBezTo>
                  <a:pt x="133" y="232"/>
                  <a:pt x="133" y="232"/>
                  <a:pt x="133" y="232"/>
                </a:cubicBezTo>
                <a:cubicBezTo>
                  <a:pt x="140" y="232"/>
                  <a:pt x="147" y="236"/>
                  <a:pt x="149" y="243"/>
                </a:cubicBezTo>
                <a:cubicBezTo>
                  <a:pt x="197" y="236"/>
                  <a:pt x="235" y="198"/>
                  <a:pt x="242" y="150"/>
                </a:cubicBezTo>
                <a:cubicBezTo>
                  <a:pt x="236" y="147"/>
                  <a:pt x="231" y="141"/>
                  <a:pt x="231" y="133"/>
                </a:cubicBezTo>
                <a:cubicBezTo>
                  <a:pt x="231" y="126"/>
                  <a:pt x="236" y="120"/>
                  <a:pt x="242" y="117"/>
                </a:cubicBezTo>
                <a:cubicBezTo>
                  <a:pt x="235" y="69"/>
                  <a:pt x="197" y="31"/>
                  <a:pt x="149" y="24"/>
                </a:cubicBezTo>
                <a:cubicBezTo>
                  <a:pt x="147" y="31"/>
                  <a:pt x="140" y="35"/>
                  <a:pt x="133" y="35"/>
                </a:cubicBezTo>
                <a:cubicBezTo>
                  <a:pt x="133" y="35"/>
                  <a:pt x="133" y="35"/>
                  <a:pt x="133" y="35"/>
                </a:cubicBezTo>
                <a:lnTo>
                  <a:pt x="133" y="0"/>
                </a:lnTo>
                <a:close/>
                <a:moveTo>
                  <a:pt x="133" y="0"/>
                </a:moveTo>
                <a:cubicBezTo>
                  <a:pt x="133" y="0"/>
                  <a:pt x="133" y="0"/>
                  <a:pt x="133" y="0"/>
                </a:cubicBezTo>
                <a:cubicBezTo>
                  <a:pt x="133" y="35"/>
                  <a:pt x="133" y="35"/>
                  <a:pt x="133" y="35"/>
                </a:cubicBezTo>
                <a:cubicBezTo>
                  <a:pt x="125" y="35"/>
                  <a:pt x="119" y="31"/>
                  <a:pt x="117" y="24"/>
                </a:cubicBezTo>
                <a:cubicBezTo>
                  <a:pt x="69" y="31"/>
                  <a:pt x="31" y="69"/>
                  <a:pt x="24" y="117"/>
                </a:cubicBezTo>
                <a:cubicBezTo>
                  <a:pt x="30" y="120"/>
                  <a:pt x="35" y="126"/>
                  <a:pt x="35" y="133"/>
                </a:cubicBezTo>
                <a:cubicBezTo>
                  <a:pt x="35" y="141"/>
                  <a:pt x="30" y="147"/>
                  <a:pt x="24" y="150"/>
                </a:cubicBezTo>
                <a:cubicBezTo>
                  <a:pt x="31" y="198"/>
                  <a:pt x="69" y="236"/>
                  <a:pt x="117" y="243"/>
                </a:cubicBezTo>
                <a:cubicBezTo>
                  <a:pt x="117" y="243"/>
                  <a:pt x="117" y="243"/>
                  <a:pt x="117" y="243"/>
                </a:cubicBezTo>
                <a:cubicBezTo>
                  <a:pt x="119" y="236"/>
                  <a:pt x="125" y="232"/>
                  <a:pt x="133" y="232"/>
                </a:cubicBezTo>
                <a:cubicBezTo>
                  <a:pt x="133" y="267"/>
                  <a:pt x="133" y="267"/>
                  <a:pt x="133" y="267"/>
                </a:cubicBezTo>
                <a:cubicBezTo>
                  <a:pt x="133" y="267"/>
                  <a:pt x="133" y="267"/>
                  <a:pt x="133" y="267"/>
                </a:cubicBezTo>
                <a:cubicBezTo>
                  <a:pt x="59" y="267"/>
                  <a:pt x="0" y="207"/>
                  <a:pt x="0" y="133"/>
                </a:cubicBezTo>
                <a:cubicBezTo>
                  <a:pt x="0" y="60"/>
                  <a:pt x="59" y="0"/>
                  <a:pt x="133" y="0"/>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1" name="Freeform 51"/>
          <p:cNvSpPr/>
          <p:nvPr/>
        </p:nvSpPr>
        <p:spPr bwMode="auto">
          <a:xfrm>
            <a:off x="5731623" y="3546419"/>
            <a:ext cx="217044" cy="114052"/>
          </a:xfrm>
          <a:custGeom>
            <a:avLst/>
            <a:gdLst>
              <a:gd name="T0" fmla="*/ 9 w 133"/>
              <a:gd name="T1" fmla="*/ 0 h 70"/>
              <a:gd name="T2" fmla="*/ 40 w 133"/>
              <a:gd name="T3" fmla="*/ 31 h 70"/>
              <a:gd name="T4" fmla="*/ 49 w 133"/>
              <a:gd name="T5" fmla="*/ 29 h 70"/>
              <a:gd name="T6" fmla="*/ 68 w 133"/>
              <a:gd name="T7" fmla="*/ 43 h 70"/>
              <a:gd name="T8" fmla="*/ 133 w 133"/>
              <a:gd name="T9" fmla="*/ 43 h 70"/>
              <a:gd name="T10" fmla="*/ 133 w 133"/>
              <a:gd name="T11" fmla="*/ 56 h 70"/>
              <a:gd name="T12" fmla="*/ 68 w 133"/>
              <a:gd name="T13" fmla="*/ 56 h 70"/>
              <a:gd name="T14" fmla="*/ 49 w 133"/>
              <a:gd name="T15" fmla="*/ 70 h 70"/>
              <a:gd name="T16" fmla="*/ 28 w 133"/>
              <a:gd name="T17" fmla="*/ 49 h 70"/>
              <a:gd name="T18" fmla="*/ 30 w 133"/>
              <a:gd name="T19" fmla="*/ 40 h 70"/>
              <a:gd name="T20" fmla="*/ 0 w 133"/>
              <a:gd name="T21" fmla="*/ 10 h 70"/>
              <a:gd name="T22" fmla="*/ 9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9" y="0"/>
                </a:moveTo>
                <a:cubicBezTo>
                  <a:pt x="40" y="31"/>
                  <a:pt x="40" y="31"/>
                  <a:pt x="40" y="31"/>
                </a:cubicBezTo>
                <a:cubicBezTo>
                  <a:pt x="43" y="29"/>
                  <a:pt x="46" y="29"/>
                  <a:pt x="49" y="29"/>
                </a:cubicBezTo>
                <a:cubicBezTo>
                  <a:pt x="58" y="29"/>
                  <a:pt x="66" y="35"/>
                  <a:pt x="68" y="43"/>
                </a:cubicBezTo>
                <a:cubicBezTo>
                  <a:pt x="133" y="43"/>
                  <a:pt x="133" y="43"/>
                  <a:pt x="133" y="43"/>
                </a:cubicBezTo>
                <a:cubicBezTo>
                  <a:pt x="133" y="56"/>
                  <a:pt x="133" y="56"/>
                  <a:pt x="133" y="56"/>
                </a:cubicBezTo>
                <a:cubicBezTo>
                  <a:pt x="68" y="56"/>
                  <a:pt x="68" y="56"/>
                  <a:pt x="68" y="56"/>
                </a:cubicBezTo>
                <a:cubicBezTo>
                  <a:pt x="66" y="64"/>
                  <a:pt x="58" y="70"/>
                  <a:pt x="49" y="70"/>
                </a:cubicBezTo>
                <a:cubicBezTo>
                  <a:pt x="37" y="70"/>
                  <a:pt x="28" y="61"/>
                  <a:pt x="28" y="49"/>
                </a:cubicBezTo>
                <a:cubicBezTo>
                  <a:pt x="28" y="46"/>
                  <a:pt x="29" y="43"/>
                  <a:pt x="30" y="40"/>
                </a:cubicBezTo>
                <a:cubicBezTo>
                  <a:pt x="0" y="10"/>
                  <a:pt x="0" y="10"/>
                  <a:pt x="0" y="10"/>
                </a:cubicBezTo>
                <a:lnTo>
                  <a:pt x="9" y="0"/>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2" name="Freeform 52"/>
          <p:cNvSpPr/>
          <p:nvPr/>
        </p:nvSpPr>
        <p:spPr bwMode="auto">
          <a:xfrm>
            <a:off x="5513888" y="3969446"/>
            <a:ext cx="340082" cy="321419"/>
          </a:xfrm>
          <a:custGeom>
            <a:avLst/>
            <a:gdLst/>
            <a:ahLst/>
            <a:cxnLst/>
            <a:rect l="l" t="t" r="r" b="b"/>
            <a:pathLst>
              <a:path w="223406" h="211146">
                <a:moveTo>
                  <a:pt x="94611" y="0"/>
                </a:moveTo>
                <a:cubicBezTo>
                  <a:pt x="110844" y="15447"/>
                  <a:pt x="119075" y="36443"/>
                  <a:pt x="116391" y="57364"/>
                </a:cubicBezTo>
                <a:cubicBezTo>
                  <a:pt x="127183" y="48257"/>
                  <a:pt x="141577" y="44046"/>
                  <a:pt x="156814" y="44046"/>
                </a:cubicBezTo>
                <a:cubicBezTo>
                  <a:pt x="193332" y="44046"/>
                  <a:pt x="223406" y="72967"/>
                  <a:pt x="223406" y="108315"/>
                </a:cubicBezTo>
                <a:cubicBezTo>
                  <a:pt x="223406" y="149019"/>
                  <a:pt x="190110" y="211146"/>
                  <a:pt x="108481" y="211146"/>
                </a:cubicBezTo>
                <a:cubicBezTo>
                  <a:pt x="24704" y="211146"/>
                  <a:pt x="0" y="144735"/>
                  <a:pt x="0" y="108315"/>
                </a:cubicBezTo>
                <a:cubicBezTo>
                  <a:pt x="0" y="72967"/>
                  <a:pt x="30074" y="44046"/>
                  <a:pt x="67666" y="44046"/>
                </a:cubicBezTo>
                <a:cubicBezTo>
                  <a:pt x="83339" y="44046"/>
                  <a:pt x="97224" y="48500"/>
                  <a:pt x="108091" y="57937"/>
                </a:cubicBezTo>
                <a:cubicBezTo>
                  <a:pt x="103332" y="33122"/>
                  <a:pt x="86956" y="19241"/>
                  <a:pt x="63571" y="5360"/>
                </a:cubicBezTo>
                <a:cubicBezTo>
                  <a:pt x="63571" y="5360"/>
                  <a:pt x="63571" y="5360"/>
                  <a:pt x="94611" y="0"/>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3" name="Freeform 55"/>
          <p:cNvSpPr/>
          <p:nvPr/>
        </p:nvSpPr>
        <p:spPr bwMode="auto">
          <a:xfrm>
            <a:off x="6380763" y="2023630"/>
            <a:ext cx="513836" cy="421351"/>
          </a:xfrm>
          <a:custGeom>
            <a:avLst/>
            <a:gdLst/>
            <a:ahLst/>
            <a:cxnLst/>
            <a:rect l="l" t="t" r="r" b="b"/>
            <a:pathLst>
              <a:path w="337548" h="276793">
                <a:moveTo>
                  <a:pt x="55765" y="84475"/>
                </a:moveTo>
                <a:cubicBezTo>
                  <a:pt x="272779" y="228969"/>
                  <a:pt x="272779" y="228969"/>
                  <a:pt x="272779" y="228969"/>
                </a:cubicBezTo>
                <a:cubicBezTo>
                  <a:pt x="281374" y="234321"/>
                  <a:pt x="291043" y="234321"/>
                  <a:pt x="299637" y="231110"/>
                </a:cubicBezTo>
                <a:cubicBezTo>
                  <a:pt x="299637" y="231126"/>
                  <a:pt x="299629" y="232180"/>
                  <a:pt x="298563" y="232180"/>
                </a:cubicBezTo>
                <a:cubicBezTo>
                  <a:pt x="289968" y="245024"/>
                  <a:pt x="272779" y="249305"/>
                  <a:pt x="260961" y="241813"/>
                </a:cubicBezTo>
                <a:lnTo>
                  <a:pt x="47170" y="99460"/>
                </a:lnTo>
                <a:close/>
                <a:moveTo>
                  <a:pt x="75146" y="32237"/>
                </a:moveTo>
                <a:cubicBezTo>
                  <a:pt x="67009" y="44374"/>
                  <a:pt x="52868" y="65469"/>
                  <a:pt x="28288" y="102135"/>
                </a:cubicBezTo>
                <a:cubicBezTo>
                  <a:pt x="258708" y="255793"/>
                  <a:pt x="258708" y="255793"/>
                  <a:pt x="258708" y="255793"/>
                </a:cubicBezTo>
                <a:cubicBezTo>
                  <a:pt x="276958" y="267579"/>
                  <a:pt x="300576" y="261151"/>
                  <a:pt x="313459" y="241864"/>
                </a:cubicBezTo>
                <a:cubicBezTo>
                  <a:pt x="326341" y="222577"/>
                  <a:pt x="323121" y="197933"/>
                  <a:pt x="305944" y="186147"/>
                </a:cubicBezTo>
                <a:cubicBezTo>
                  <a:pt x="151938" y="83447"/>
                  <a:pt x="95690" y="45937"/>
                  <a:pt x="75146" y="32237"/>
                </a:cubicBezTo>
                <a:close/>
                <a:moveTo>
                  <a:pt x="82938" y="1869"/>
                </a:moveTo>
                <a:cubicBezTo>
                  <a:pt x="88323" y="5082"/>
                  <a:pt x="89400" y="10438"/>
                  <a:pt x="86169" y="15794"/>
                </a:cubicBezTo>
                <a:cubicBezTo>
                  <a:pt x="86166" y="15798"/>
                  <a:pt x="86064" y="15949"/>
                  <a:pt x="82431" y="21369"/>
                </a:cubicBezTo>
                <a:cubicBezTo>
                  <a:pt x="316679" y="177575"/>
                  <a:pt x="316679" y="177575"/>
                  <a:pt x="316679" y="177575"/>
                </a:cubicBezTo>
                <a:cubicBezTo>
                  <a:pt x="339224" y="192576"/>
                  <a:pt x="344591" y="225792"/>
                  <a:pt x="327415" y="250436"/>
                </a:cubicBezTo>
                <a:cubicBezTo>
                  <a:pt x="310238" y="276151"/>
                  <a:pt x="278032" y="284723"/>
                  <a:pt x="254414" y="268651"/>
                </a:cubicBezTo>
                <a:lnTo>
                  <a:pt x="20530" y="113707"/>
                </a:lnTo>
                <a:cubicBezTo>
                  <a:pt x="19449" y="115319"/>
                  <a:pt x="18350" y="116958"/>
                  <a:pt x="17233" y="118624"/>
                </a:cubicBezTo>
                <a:cubicBezTo>
                  <a:pt x="14002" y="122909"/>
                  <a:pt x="7539" y="123980"/>
                  <a:pt x="3231" y="121838"/>
                </a:cubicBezTo>
                <a:lnTo>
                  <a:pt x="0" y="107913"/>
                </a:lnTo>
                <a:cubicBezTo>
                  <a:pt x="8" y="107901"/>
                  <a:pt x="738" y="106818"/>
                  <a:pt x="70012" y="4011"/>
                </a:cubicBezTo>
                <a:cubicBezTo>
                  <a:pt x="72166" y="-274"/>
                  <a:pt x="78629" y="-1345"/>
                  <a:pt x="82938" y="1869"/>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4" name="Freeform 57"/>
          <p:cNvSpPr>
            <a:spLocks noEditPoints="1"/>
          </p:cNvSpPr>
          <p:nvPr/>
        </p:nvSpPr>
        <p:spPr bwMode="auto">
          <a:xfrm>
            <a:off x="5135098" y="3845027"/>
            <a:ext cx="288931" cy="504592"/>
          </a:xfrm>
          <a:custGeom>
            <a:avLst/>
            <a:gdLst>
              <a:gd name="T0" fmla="*/ 106 w 177"/>
              <a:gd name="T1" fmla="*/ 262 h 309"/>
              <a:gd name="T2" fmla="*/ 129 w 177"/>
              <a:gd name="T3" fmla="*/ 279 h 309"/>
              <a:gd name="T4" fmla="*/ 112 w 177"/>
              <a:gd name="T5" fmla="*/ 308 h 309"/>
              <a:gd name="T6" fmla="*/ 106 w 177"/>
              <a:gd name="T7" fmla="*/ 309 h 309"/>
              <a:gd name="T8" fmla="*/ 106 w 177"/>
              <a:gd name="T9" fmla="*/ 262 h 309"/>
              <a:gd name="T10" fmla="*/ 106 w 177"/>
              <a:gd name="T11" fmla="*/ 242 h 309"/>
              <a:gd name="T12" fmla="*/ 106 w 177"/>
              <a:gd name="T13" fmla="*/ 106 h 309"/>
              <a:gd name="T14" fmla="*/ 129 w 177"/>
              <a:gd name="T15" fmla="*/ 141 h 309"/>
              <a:gd name="T16" fmla="*/ 139 w 177"/>
              <a:gd name="T17" fmla="*/ 181 h 309"/>
              <a:gd name="T18" fmla="*/ 170 w 177"/>
              <a:gd name="T19" fmla="*/ 197 h 309"/>
              <a:gd name="T20" fmla="*/ 177 w 177"/>
              <a:gd name="T21" fmla="*/ 223 h 309"/>
              <a:gd name="T22" fmla="*/ 106 w 177"/>
              <a:gd name="T23" fmla="*/ 242 h 309"/>
              <a:gd name="T24" fmla="*/ 100 w 177"/>
              <a:gd name="T25" fmla="*/ 262 h 309"/>
              <a:gd name="T26" fmla="*/ 106 w 177"/>
              <a:gd name="T27" fmla="*/ 262 h 309"/>
              <a:gd name="T28" fmla="*/ 106 w 177"/>
              <a:gd name="T29" fmla="*/ 309 h 309"/>
              <a:gd name="T30" fmla="*/ 83 w 177"/>
              <a:gd name="T31" fmla="*/ 291 h 309"/>
              <a:gd name="T32" fmla="*/ 100 w 177"/>
              <a:gd name="T33" fmla="*/ 262 h 309"/>
              <a:gd name="T34" fmla="*/ 106 w 177"/>
              <a:gd name="T35" fmla="*/ 106 h 309"/>
              <a:gd name="T36" fmla="*/ 72 w 177"/>
              <a:gd name="T37" fmla="*/ 95 h 309"/>
              <a:gd name="T38" fmla="*/ 51 w 177"/>
              <a:gd name="T39" fmla="*/ 16 h 309"/>
              <a:gd name="T40" fmla="*/ 29 w 177"/>
              <a:gd name="T41" fmla="*/ 3 h 309"/>
              <a:gd name="T42" fmla="*/ 15 w 177"/>
              <a:gd name="T43" fmla="*/ 25 h 309"/>
              <a:gd name="T44" fmla="*/ 36 w 177"/>
              <a:gd name="T45" fmla="*/ 104 h 309"/>
              <a:gd name="T46" fmla="*/ 8 w 177"/>
              <a:gd name="T47" fmla="*/ 173 h 309"/>
              <a:gd name="T48" fmla="*/ 19 w 177"/>
              <a:gd name="T49" fmla="*/ 212 h 309"/>
              <a:gd name="T50" fmla="*/ 19 w 177"/>
              <a:gd name="T51" fmla="*/ 212 h 309"/>
              <a:gd name="T52" fmla="*/ 0 w 177"/>
              <a:gd name="T53" fmla="*/ 241 h 309"/>
              <a:gd name="T54" fmla="*/ 7 w 177"/>
              <a:gd name="T55" fmla="*/ 268 h 309"/>
              <a:gd name="T56" fmla="*/ 106 w 177"/>
              <a:gd name="T57" fmla="*/ 242 h 309"/>
              <a:gd name="T58" fmla="*/ 106 w 177"/>
              <a:gd name="T59" fmla="*/ 106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7" h="309">
                <a:moveTo>
                  <a:pt x="106" y="262"/>
                </a:moveTo>
                <a:cubicBezTo>
                  <a:pt x="117" y="262"/>
                  <a:pt x="127" y="269"/>
                  <a:pt x="129" y="279"/>
                </a:cubicBezTo>
                <a:cubicBezTo>
                  <a:pt x="133" y="292"/>
                  <a:pt x="125" y="305"/>
                  <a:pt x="112" y="308"/>
                </a:cubicBezTo>
                <a:cubicBezTo>
                  <a:pt x="110" y="309"/>
                  <a:pt x="108" y="309"/>
                  <a:pt x="106" y="309"/>
                </a:cubicBezTo>
                <a:cubicBezTo>
                  <a:pt x="106" y="262"/>
                  <a:pt x="106" y="262"/>
                  <a:pt x="106" y="262"/>
                </a:cubicBezTo>
                <a:close/>
                <a:moveTo>
                  <a:pt x="106" y="242"/>
                </a:moveTo>
                <a:cubicBezTo>
                  <a:pt x="106" y="106"/>
                  <a:pt x="106" y="106"/>
                  <a:pt x="106" y="106"/>
                </a:cubicBezTo>
                <a:cubicBezTo>
                  <a:pt x="117" y="114"/>
                  <a:pt x="125" y="125"/>
                  <a:pt x="129" y="141"/>
                </a:cubicBezTo>
                <a:cubicBezTo>
                  <a:pt x="129" y="141"/>
                  <a:pt x="135" y="165"/>
                  <a:pt x="139" y="181"/>
                </a:cubicBezTo>
                <a:cubicBezTo>
                  <a:pt x="144" y="199"/>
                  <a:pt x="170" y="197"/>
                  <a:pt x="170" y="197"/>
                </a:cubicBezTo>
                <a:cubicBezTo>
                  <a:pt x="177" y="223"/>
                  <a:pt x="177" y="223"/>
                  <a:pt x="177" y="223"/>
                </a:cubicBezTo>
                <a:lnTo>
                  <a:pt x="106" y="242"/>
                </a:lnTo>
                <a:close/>
                <a:moveTo>
                  <a:pt x="100" y="262"/>
                </a:moveTo>
                <a:cubicBezTo>
                  <a:pt x="102" y="262"/>
                  <a:pt x="104" y="262"/>
                  <a:pt x="106" y="262"/>
                </a:cubicBezTo>
                <a:cubicBezTo>
                  <a:pt x="106" y="309"/>
                  <a:pt x="106" y="309"/>
                  <a:pt x="106" y="309"/>
                </a:cubicBezTo>
                <a:cubicBezTo>
                  <a:pt x="96" y="309"/>
                  <a:pt x="86" y="302"/>
                  <a:pt x="83" y="291"/>
                </a:cubicBezTo>
                <a:cubicBezTo>
                  <a:pt x="80" y="279"/>
                  <a:pt x="88" y="266"/>
                  <a:pt x="100" y="262"/>
                </a:cubicBezTo>
                <a:close/>
                <a:moveTo>
                  <a:pt x="106" y="106"/>
                </a:moveTo>
                <a:cubicBezTo>
                  <a:pt x="96" y="99"/>
                  <a:pt x="84" y="95"/>
                  <a:pt x="72" y="95"/>
                </a:cubicBezTo>
                <a:cubicBezTo>
                  <a:pt x="51" y="16"/>
                  <a:pt x="51" y="16"/>
                  <a:pt x="51" y="16"/>
                </a:cubicBezTo>
                <a:cubicBezTo>
                  <a:pt x="48" y="6"/>
                  <a:pt x="38" y="0"/>
                  <a:pt x="29" y="3"/>
                </a:cubicBezTo>
                <a:cubicBezTo>
                  <a:pt x="19" y="5"/>
                  <a:pt x="13" y="16"/>
                  <a:pt x="15" y="25"/>
                </a:cubicBezTo>
                <a:cubicBezTo>
                  <a:pt x="36" y="104"/>
                  <a:pt x="36" y="104"/>
                  <a:pt x="36" y="104"/>
                </a:cubicBezTo>
                <a:cubicBezTo>
                  <a:pt x="14" y="117"/>
                  <a:pt x="0" y="141"/>
                  <a:pt x="8" y="173"/>
                </a:cubicBezTo>
                <a:cubicBezTo>
                  <a:pt x="8" y="173"/>
                  <a:pt x="15" y="198"/>
                  <a:pt x="19" y="212"/>
                </a:cubicBezTo>
                <a:cubicBezTo>
                  <a:pt x="19" y="212"/>
                  <a:pt x="19" y="212"/>
                  <a:pt x="19" y="212"/>
                </a:cubicBezTo>
                <a:cubicBezTo>
                  <a:pt x="23" y="230"/>
                  <a:pt x="0" y="241"/>
                  <a:pt x="0" y="241"/>
                </a:cubicBezTo>
                <a:cubicBezTo>
                  <a:pt x="7" y="268"/>
                  <a:pt x="7" y="268"/>
                  <a:pt x="7" y="268"/>
                </a:cubicBezTo>
                <a:cubicBezTo>
                  <a:pt x="106" y="242"/>
                  <a:pt x="106" y="242"/>
                  <a:pt x="106" y="242"/>
                </a:cubicBezTo>
                <a:lnTo>
                  <a:pt x="106" y="106"/>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5" name="Freeform 58"/>
          <p:cNvSpPr>
            <a:spLocks noEditPoints="1"/>
          </p:cNvSpPr>
          <p:nvPr/>
        </p:nvSpPr>
        <p:spPr bwMode="auto">
          <a:xfrm>
            <a:off x="6936424" y="3191821"/>
            <a:ext cx="416116" cy="452750"/>
          </a:xfrm>
          <a:custGeom>
            <a:avLst/>
            <a:gdLst>
              <a:gd name="T0" fmla="*/ 198 w 255"/>
              <a:gd name="T1" fmla="*/ 127 h 277"/>
              <a:gd name="T2" fmla="*/ 191 w 255"/>
              <a:gd name="T3" fmla="*/ 96 h 277"/>
              <a:gd name="T4" fmla="*/ 191 w 255"/>
              <a:gd name="T5" fmla="*/ 184 h 277"/>
              <a:gd name="T6" fmla="*/ 195 w 255"/>
              <a:gd name="T7" fmla="*/ 186 h 277"/>
              <a:gd name="T8" fmla="*/ 218 w 255"/>
              <a:gd name="T9" fmla="*/ 218 h 277"/>
              <a:gd name="T10" fmla="*/ 191 w 255"/>
              <a:gd name="T11" fmla="*/ 201 h 277"/>
              <a:gd name="T12" fmla="*/ 191 w 255"/>
              <a:gd name="T13" fmla="*/ 54 h 277"/>
              <a:gd name="T14" fmla="*/ 218 w 255"/>
              <a:gd name="T15" fmla="*/ 37 h 277"/>
              <a:gd name="T16" fmla="*/ 195 w 255"/>
              <a:gd name="T17" fmla="*/ 69 h 277"/>
              <a:gd name="T18" fmla="*/ 191 w 255"/>
              <a:gd name="T19" fmla="*/ 71 h 277"/>
              <a:gd name="T20" fmla="*/ 210 w 255"/>
              <a:gd name="T21" fmla="*/ 127 h 277"/>
              <a:gd name="T22" fmla="*/ 248 w 255"/>
              <a:gd name="T23" fmla="*/ 121 h 277"/>
              <a:gd name="T24" fmla="*/ 248 w 255"/>
              <a:gd name="T25" fmla="*/ 134 h 277"/>
              <a:gd name="T26" fmla="*/ 210 w 255"/>
              <a:gd name="T27" fmla="*/ 127 h 277"/>
              <a:gd name="T28" fmla="*/ 191 w 255"/>
              <a:gd name="T29" fmla="*/ 96 h 277"/>
              <a:gd name="T30" fmla="*/ 166 w 255"/>
              <a:gd name="T31" fmla="*/ 186 h 277"/>
              <a:gd name="T32" fmla="*/ 132 w 255"/>
              <a:gd name="T33" fmla="*/ 277 h 277"/>
              <a:gd name="T34" fmla="*/ 128 w 255"/>
              <a:gd name="T35" fmla="*/ 214 h 277"/>
              <a:gd name="T36" fmla="*/ 152 w 255"/>
              <a:gd name="T37" fmla="*/ 182 h 277"/>
              <a:gd name="T38" fmla="*/ 184 w 255"/>
              <a:gd name="T39" fmla="*/ 127 h 277"/>
              <a:gd name="T40" fmla="*/ 128 w 255"/>
              <a:gd name="T41" fmla="*/ 71 h 277"/>
              <a:gd name="T42" fmla="*/ 128 w 255"/>
              <a:gd name="T43" fmla="*/ 57 h 277"/>
              <a:gd name="T44" fmla="*/ 191 w 255"/>
              <a:gd name="T45" fmla="*/ 54 h 277"/>
              <a:gd name="T46" fmla="*/ 186 w 255"/>
              <a:gd name="T47" fmla="*/ 69 h 277"/>
              <a:gd name="T48" fmla="*/ 191 w 255"/>
              <a:gd name="T49" fmla="*/ 54 h 277"/>
              <a:gd name="T50" fmla="*/ 186 w 255"/>
              <a:gd name="T51" fmla="*/ 186 h 277"/>
              <a:gd name="T52" fmla="*/ 191 w 255"/>
              <a:gd name="T53" fmla="*/ 201 h 277"/>
              <a:gd name="T54" fmla="*/ 128 w 255"/>
              <a:gd name="T55" fmla="*/ 44 h 277"/>
              <a:gd name="T56" fmla="*/ 134 w 255"/>
              <a:gd name="T57" fmla="*/ 6 h 277"/>
              <a:gd name="T58" fmla="*/ 128 w 255"/>
              <a:gd name="T59" fmla="*/ 44 h 277"/>
              <a:gd name="T60" fmla="*/ 123 w 255"/>
              <a:gd name="T61" fmla="*/ 277 h 277"/>
              <a:gd name="T62" fmla="*/ 88 w 255"/>
              <a:gd name="T63" fmla="*/ 186 h 277"/>
              <a:gd name="T64" fmla="*/ 64 w 255"/>
              <a:gd name="T65" fmla="*/ 97 h 277"/>
              <a:gd name="T66" fmla="*/ 128 w 255"/>
              <a:gd name="T67" fmla="*/ 71 h 277"/>
              <a:gd name="T68" fmla="*/ 72 w 255"/>
              <a:gd name="T69" fmla="*/ 127 h 277"/>
              <a:gd name="T70" fmla="*/ 99 w 255"/>
              <a:gd name="T71" fmla="*/ 175 h 277"/>
              <a:gd name="T72" fmla="*/ 103 w 255"/>
              <a:gd name="T73" fmla="*/ 214 h 277"/>
              <a:gd name="T74" fmla="*/ 128 w 255"/>
              <a:gd name="T75" fmla="*/ 277 h 277"/>
              <a:gd name="T76" fmla="*/ 128 w 255"/>
              <a:gd name="T77" fmla="*/ 44 h 277"/>
              <a:gd name="T78" fmla="*/ 127 w 255"/>
              <a:gd name="T79" fmla="*/ 44 h 277"/>
              <a:gd name="T80" fmla="*/ 121 w 255"/>
              <a:gd name="T81" fmla="*/ 6 h 277"/>
              <a:gd name="T82" fmla="*/ 128 w 255"/>
              <a:gd name="T83" fmla="*/ 0 h 277"/>
              <a:gd name="T84" fmla="*/ 69 w 255"/>
              <a:gd name="T85" fmla="*/ 195 h 277"/>
              <a:gd name="T86" fmla="*/ 64 w 255"/>
              <a:gd name="T87" fmla="*/ 184 h 277"/>
              <a:gd name="T88" fmla="*/ 64 w 255"/>
              <a:gd name="T89" fmla="*/ 71 h 277"/>
              <a:gd name="T90" fmla="*/ 69 w 255"/>
              <a:gd name="T91" fmla="*/ 60 h 277"/>
              <a:gd name="T92" fmla="*/ 64 w 255"/>
              <a:gd name="T93" fmla="*/ 71 h 277"/>
              <a:gd name="T94" fmla="*/ 57 w 255"/>
              <a:gd name="T95" fmla="*/ 127 h 277"/>
              <a:gd name="T96" fmla="*/ 64 w 255"/>
              <a:gd name="T97" fmla="*/ 157 h 277"/>
              <a:gd name="T98" fmla="*/ 64 w 255"/>
              <a:gd name="T99" fmla="*/ 71 h 277"/>
              <a:gd name="T100" fmla="*/ 59 w 255"/>
              <a:gd name="T101" fmla="*/ 69 h 277"/>
              <a:gd name="T102" fmla="*/ 37 w 255"/>
              <a:gd name="T103" fmla="*/ 37 h 277"/>
              <a:gd name="T104" fmla="*/ 64 w 255"/>
              <a:gd name="T105" fmla="*/ 55 h 277"/>
              <a:gd name="T106" fmla="*/ 64 w 255"/>
              <a:gd name="T107" fmla="*/ 200 h 277"/>
              <a:gd name="T108" fmla="*/ 37 w 255"/>
              <a:gd name="T109" fmla="*/ 218 h 277"/>
              <a:gd name="T110" fmla="*/ 59 w 255"/>
              <a:gd name="T111" fmla="*/ 186 h 277"/>
              <a:gd name="T112" fmla="*/ 64 w 255"/>
              <a:gd name="T113" fmla="*/ 184 h 277"/>
              <a:gd name="T114" fmla="*/ 6 w 255"/>
              <a:gd name="T115" fmla="*/ 121 h 277"/>
              <a:gd name="T116" fmla="*/ 44 w 255"/>
              <a:gd name="T117" fmla="*/ 127 h 277"/>
              <a:gd name="T118" fmla="*/ 6 w 255"/>
              <a:gd name="T119" fmla="*/ 134 h 277"/>
              <a:gd name="T120" fmla="*/ 6 w 255"/>
              <a:gd name="T121" fmla="*/ 12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96"/>
                </a:moveTo>
                <a:cubicBezTo>
                  <a:pt x="196" y="106"/>
                  <a:pt x="198" y="116"/>
                  <a:pt x="198" y="127"/>
                </a:cubicBezTo>
                <a:cubicBezTo>
                  <a:pt x="198" y="138"/>
                  <a:pt x="196" y="149"/>
                  <a:pt x="191" y="158"/>
                </a:cubicBezTo>
                <a:cubicBezTo>
                  <a:pt x="191" y="96"/>
                  <a:pt x="191" y="96"/>
                  <a:pt x="191" y="96"/>
                </a:cubicBezTo>
                <a:close/>
                <a:moveTo>
                  <a:pt x="191" y="201"/>
                </a:moveTo>
                <a:cubicBezTo>
                  <a:pt x="191" y="184"/>
                  <a:pt x="191" y="184"/>
                  <a:pt x="191" y="184"/>
                </a:cubicBezTo>
                <a:cubicBezTo>
                  <a:pt x="193" y="184"/>
                  <a:pt x="194" y="185"/>
                  <a:pt x="195" y="186"/>
                </a:cubicBezTo>
                <a:cubicBezTo>
                  <a:pt x="195" y="186"/>
                  <a:pt x="195" y="186"/>
                  <a:pt x="195" y="186"/>
                </a:cubicBezTo>
                <a:cubicBezTo>
                  <a:pt x="218" y="208"/>
                  <a:pt x="218" y="208"/>
                  <a:pt x="218" y="208"/>
                </a:cubicBezTo>
                <a:cubicBezTo>
                  <a:pt x="220" y="211"/>
                  <a:pt x="220" y="215"/>
                  <a:pt x="218" y="218"/>
                </a:cubicBezTo>
                <a:cubicBezTo>
                  <a:pt x="215" y="220"/>
                  <a:pt x="211" y="220"/>
                  <a:pt x="208" y="218"/>
                </a:cubicBezTo>
                <a:cubicBezTo>
                  <a:pt x="191" y="201"/>
                  <a:pt x="191" y="201"/>
                  <a:pt x="191" y="201"/>
                </a:cubicBezTo>
                <a:close/>
                <a:moveTo>
                  <a:pt x="191" y="71"/>
                </a:moveTo>
                <a:cubicBezTo>
                  <a:pt x="191" y="54"/>
                  <a:pt x="191" y="54"/>
                  <a:pt x="191" y="54"/>
                </a:cubicBezTo>
                <a:cubicBezTo>
                  <a:pt x="208" y="37"/>
                  <a:pt x="208" y="37"/>
                  <a:pt x="208" y="37"/>
                </a:cubicBezTo>
                <a:cubicBezTo>
                  <a:pt x="211" y="35"/>
                  <a:pt x="215" y="35"/>
                  <a:pt x="218" y="37"/>
                </a:cubicBezTo>
                <a:cubicBezTo>
                  <a:pt x="220" y="40"/>
                  <a:pt x="220" y="44"/>
                  <a:pt x="218" y="47"/>
                </a:cubicBezTo>
                <a:cubicBezTo>
                  <a:pt x="195" y="69"/>
                  <a:pt x="195" y="69"/>
                  <a:pt x="195" y="69"/>
                </a:cubicBezTo>
                <a:cubicBezTo>
                  <a:pt x="195" y="69"/>
                  <a:pt x="195" y="69"/>
                  <a:pt x="195" y="69"/>
                </a:cubicBezTo>
                <a:cubicBezTo>
                  <a:pt x="194" y="70"/>
                  <a:pt x="193" y="71"/>
                  <a:pt x="191" y="71"/>
                </a:cubicBezTo>
                <a:close/>
                <a:moveTo>
                  <a:pt x="210" y="127"/>
                </a:moveTo>
                <a:cubicBezTo>
                  <a:pt x="210" y="127"/>
                  <a:pt x="210" y="127"/>
                  <a:pt x="210" y="127"/>
                </a:cubicBezTo>
                <a:cubicBezTo>
                  <a:pt x="210" y="124"/>
                  <a:pt x="213" y="121"/>
                  <a:pt x="217" y="121"/>
                </a:cubicBezTo>
                <a:cubicBezTo>
                  <a:pt x="248" y="121"/>
                  <a:pt x="248" y="121"/>
                  <a:pt x="248" y="121"/>
                </a:cubicBezTo>
                <a:cubicBezTo>
                  <a:pt x="252" y="121"/>
                  <a:pt x="255" y="124"/>
                  <a:pt x="255" y="127"/>
                </a:cubicBezTo>
                <a:cubicBezTo>
                  <a:pt x="255" y="131"/>
                  <a:pt x="252" y="134"/>
                  <a:pt x="248" y="134"/>
                </a:cubicBezTo>
                <a:cubicBezTo>
                  <a:pt x="217" y="134"/>
                  <a:pt x="217" y="134"/>
                  <a:pt x="217" y="134"/>
                </a:cubicBezTo>
                <a:cubicBezTo>
                  <a:pt x="213" y="134"/>
                  <a:pt x="210" y="131"/>
                  <a:pt x="210" y="127"/>
                </a:cubicBezTo>
                <a:close/>
                <a:moveTo>
                  <a:pt x="128" y="57"/>
                </a:moveTo>
                <a:cubicBezTo>
                  <a:pt x="156" y="57"/>
                  <a:pt x="180" y="73"/>
                  <a:pt x="191" y="96"/>
                </a:cubicBezTo>
                <a:cubicBezTo>
                  <a:pt x="191" y="158"/>
                  <a:pt x="191" y="158"/>
                  <a:pt x="191" y="158"/>
                </a:cubicBezTo>
                <a:cubicBezTo>
                  <a:pt x="186" y="170"/>
                  <a:pt x="177" y="179"/>
                  <a:pt x="166" y="186"/>
                </a:cubicBezTo>
                <a:cubicBezTo>
                  <a:pt x="166" y="242"/>
                  <a:pt x="166" y="242"/>
                  <a:pt x="166" y="242"/>
                </a:cubicBezTo>
                <a:cubicBezTo>
                  <a:pt x="166" y="261"/>
                  <a:pt x="151" y="277"/>
                  <a:pt x="132" y="277"/>
                </a:cubicBezTo>
                <a:cubicBezTo>
                  <a:pt x="128" y="277"/>
                  <a:pt x="128" y="277"/>
                  <a:pt x="128" y="277"/>
                </a:cubicBezTo>
                <a:cubicBezTo>
                  <a:pt x="128" y="214"/>
                  <a:pt x="128" y="214"/>
                  <a:pt x="128" y="214"/>
                </a:cubicBezTo>
                <a:cubicBezTo>
                  <a:pt x="152" y="214"/>
                  <a:pt x="152" y="214"/>
                  <a:pt x="152" y="214"/>
                </a:cubicBezTo>
                <a:cubicBezTo>
                  <a:pt x="152" y="182"/>
                  <a:pt x="152" y="182"/>
                  <a:pt x="152" y="182"/>
                </a:cubicBezTo>
                <a:cubicBezTo>
                  <a:pt x="152" y="180"/>
                  <a:pt x="153" y="177"/>
                  <a:pt x="156" y="176"/>
                </a:cubicBezTo>
                <a:cubicBezTo>
                  <a:pt x="172" y="166"/>
                  <a:pt x="184" y="148"/>
                  <a:pt x="184" y="127"/>
                </a:cubicBezTo>
                <a:cubicBezTo>
                  <a:pt x="184" y="112"/>
                  <a:pt x="178" y="98"/>
                  <a:pt x="167" y="88"/>
                </a:cubicBezTo>
                <a:cubicBezTo>
                  <a:pt x="157" y="78"/>
                  <a:pt x="143" y="71"/>
                  <a:pt x="128" y="71"/>
                </a:cubicBezTo>
                <a:cubicBezTo>
                  <a:pt x="128" y="71"/>
                  <a:pt x="128" y="71"/>
                  <a:pt x="128" y="71"/>
                </a:cubicBezTo>
                <a:cubicBezTo>
                  <a:pt x="128" y="57"/>
                  <a:pt x="128" y="57"/>
                  <a:pt x="128" y="57"/>
                </a:cubicBezTo>
                <a:cubicBezTo>
                  <a:pt x="128" y="57"/>
                  <a:pt x="128" y="57"/>
                  <a:pt x="128" y="57"/>
                </a:cubicBezTo>
                <a:close/>
                <a:moveTo>
                  <a:pt x="191" y="54"/>
                </a:moveTo>
                <a:cubicBezTo>
                  <a:pt x="186" y="60"/>
                  <a:pt x="186" y="60"/>
                  <a:pt x="186" y="60"/>
                </a:cubicBezTo>
                <a:cubicBezTo>
                  <a:pt x="183" y="62"/>
                  <a:pt x="183" y="66"/>
                  <a:pt x="186" y="69"/>
                </a:cubicBezTo>
                <a:cubicBezTo>
                  <a:pt x="187" y="70"/>
                  <a:pt x="189" y="71"/>
                  <a:pt x="191" y="71"/>
                </a:cubicBezTo>
                <a:cubicBezTo>
                  <a:pt x="191" y="54"/>
                  <a:pt x="191" y="54"/>
                  <a:pt x="191" y="54"/>
                </a:cubicBezTo>
                <a:close/>
                <a:moveTo>
                  <a:pt x="191" y="184"/>
                </a:moveTo>
                <a:cubicBezTo>
                  <a:pt x="189" y="184"/>
                  <a:pt x="187" y="185"/>
                  <a:pt x="186" y="186"/>
                </a:cubicBezTo>
                <a:cubicBezTo>
                  <a:pt x="183" y="189"/>
                  <a:pt x="183" y="193"/>
                  <a:pt x="186" y="195"/>
                </a:cubicBezTo>
                <a:cubicBezTo>
                  <a:pt x="191" y="201"/>
                  <a:pt x="191" y="201"/>
                  <a:pt x="191" y="201"/>
                </a:cubicBezTo>
                <a:cubicBezTo>
                  <a:pt x="191" y="184"/>
                  <a:pt x="191" y="184"/>
                  <a:pt x="191" y="184"/>
                </a:cubicBezTo>
                <a:close/>
                <a:moveTo>
                  <a:pt x="128" y="44"/>
                </a:moveTo>
                <a:cubicBezTo>
                  <a:pt x="128" y="0"/>
                  <a:pt x="128" y="0"/>
                  <a:pt x="128" y="0"/>
                </a:cubicBezTo>
                <a:cubicBezTo>
                  <a:pt x="131" y="0"/>
                  <a:pt x="134" y="3"/>
                  <a:pt x="134" y="6"/>
                </a:cubicBezTo>
                <a:cubicBezTo>
                  <a:pt x="134" y="38"/>
                  <a:pt x="134" y="38"/>
                  <a:pt x="134" y="38"/>
                </a:cubicBezTo>
                <a:cubicBezTo>
                  <a:pt x="134" y="41"/>
                  <a:pt x="131" y="44"/>
                  <a:pt x="128" y="44"/>
                </a:cubicBezTo>
                <a:close/>
                <a:moveTo>
                  <a:pt x="128" y="277"/>
                </a:moveTo>
                <a:cubicBezTo>
                  <a:pt x="123" y="277"/>
                  <a:pt x="123" y="277"/>
                  <a:pt x="123" y="277"/>
                </a:cubicBezTo>
                <a:cubicBezTo>
                  <a:pt x="104" y="277"/>
                  <a:pt x="88" y="261"/>
                  <a:pt x="88" y="242"/>
                </a:cubicBezTo>
                <a:cubicBezTo>
                  <a:pt x="88" y="186"/>
                  <a:pt x="88" y="186"/>
                  <a:pt x="88" y="186"/>
                </a:cubicBezTo>
                <a:cubicBezTo>
                  <a:pt x="78" y="178"/>
                  <a:pt x="69" y="169"/>
                  <a:pt x="64" y="157"/>
                </a:cubicBezTo>
                <a:cubicBezTo>
                  <a:pt x="64" y="97"/>
                  <a:pt x="64" y="97"/>
                  <a:pt x="64" y="97"/>
                </a:cubicBezTo>
                <a:cubicBezTo>
                  <a:pt x="75" y="73"/>
                  <a:pt x="100" y="57"/>
                  <a:pt x="128" y="57"/>
                </a:cubicBezTo>
                <a:cubicBezTo>
                  <a:pt x="128" y="71"/>
                  <a:pt x="128" y="71"/>
                  <a:pt x="128" y="71"/>
                </a:cubicBezTo>
                <a:cubicBezTo>
                  <a:pt x="112" y="71"/>
                  <a:pt x="98" y="78"/>
                  <a:pt x="88" y="88"/>
                </a:cubicBezTo>
                <a:cubicBezTo>
                  <a:pt x="78" y="98"/>
                  <a:pt x="72" y="112"/>
                  <a:pt x="72" y="127"/>
                </a:cubicBezTo>
                <a:cubicBezTo>
                  <a:pt x="72" y="148"/>
                  <a:pt x="83" y="166"/>
                  <a:pt x="99" y="175"/>
                </a:cubicBezTo>
                <a:cubicBezTo>
                  <a:pt x="99" y="175"/>
                  <a:pt x="99" y="175"/>
                  <a:pt x="99" y="175"/>
                </a:cubicBezTo>
                <a:cubicBezTo>
                  <a:pt x="101" y="177"/>
                  <a:pt x="103" y="179"/>
                  <a:pt x="103" y="182"/>
                </a:cubicBezTo>
                <a:cubicBezTo>
                  <a:pt x="103" y="214"/>
                  <a:pt x="103" y="214"/>
                  <a:pt x="103" y="214"/>
                </a:cubicBezTo>
                <a:cubicBezTo>
                  <a:pt x="128" y="214"/>
                  <a:pt x="128" y="214"/>
                  <a:pt x="128" y="214"/>
                </a:cubicBezTo>
                <a:cubicBezTo>
                  <a:pt x="128" y="277"/>
                  <a:pt x="128" y="277"/>
                  <a:pt x="128" y="277"/>
                </a:cubicBezTo>
                <a:close/>
                <a:moveTo>
                  <a:pt x="128" y="0"/>
                </a:moveTo>
                <a:cubicBezTo>
                  <a:pt x="128" y="44"/>
                  <a:pt x="128" y="44"/>
                  <a:pt x="128" y="44"/>
                </a:cubicBezTo>
                <a:cubicBezTo>
                  <a:pt x="128" y="44"/>
                  <a:pt x="128" y="44"/>
                  <a:pt x="127" y="44"/>
                </a:cubicBezTo>
                <a:cubicBezTo>
                  <a:pt x="127" y="44"/>
                  <a:pt x="127" y="44"/>
                  <a:pt x="127" y="44"/>
                </a:cubicBezTo>
                <a:cubicBezTo>
                  <a:pt x="124" y="44"/>
                  <a:pt x="121" y="42"/>
                  <a:pt x="121" y="38"/>
                </a:cubicBezTo>
                <a:cubicBezTo>
                  <a:pt x="121" y="6"/>
                  <a:pt x="121" y="6"/>
                  <a:pt x="121" y="6"/>
                </a:cubicBezTo>
                <a:cubicBezTo>
                  <a:pt x="121" y="3"/>
                  <a:pt x="124" y="0"/>
                  <a:pt x="127" y="0"/>
                </a:cubicBezTo>
                <a:cubicBezTo>
                  <a:pt x="128" y="0"/>
                  <a:pt x="128" y="0"/>
                  <a:pt x="128" y="0"/>
                </a:cubicBezTo>
                <a:close/>
                <a:moveTo>
                  <a:pt x="64" y="200"/>
                </a:moveTo>
                <a:cubicBezTo>
                  <a:pt x="69" y="195"/>
                  <a:pt x="69" y="195"/>
                  <a:pt x="69" y="195"/>
                </a:cubicBezTo>
                <a:cubicBezTo>
                  <a:pt x="71" y="193"/>
                  <a:pt x="71" y="189"/>
                  <a:pt x="69" y="186"/>
                </a:cubicBezTo>
                <a:cubicBezTo>
                  <a:pt x="67" y="185"/>
                  <a:pt x="66" y="184"/>
                  <a:pt x="64" y="184"/>
                </a:cubicBezTo>
                <a:cubicBezTo>
                  <a:pt x="64" y="200"/>
                  <a:pt x="64" y="200"/>
                  <a:pt x="64" y="200"/>
                </a:cubicBezTo>
                <a:close/>
                <a:moveTo>
                  <a:pt x="64" y="71"/>
                </a:moveTo>
                <a:cubicBezTo>
                  <a:pt x="66" y="71"/>
                  <a:pt x="67" y="70"/>
                  <a:pt x="69" y="69"/>
                </a:cubicBezTo>
                <a:cubicBezTo>
                  <a:pt x="71" y="66"/>
                  <a:pt x="71" y="62"/>
                  <a:pt x="69" y="60"/>
                </a:cubicBezTo>
                <a:cubicBezTo>
                  <a:pt x="64" y="55"/>
                  <a:pt x="64" y="55"/>
                  <a:pt x="64" y="55"/>
                </a:cubicBezTo>
                <a:lnTo>
                  <a:pt x="64" y="71"/>
                </a:lnTo>
                <a:close/>
                <a:moveTo>
                  <a:pt x="64" y="157"/>
                </a:moveTo>
                <a:cubicBezTo>
                  <a:pt x="60" y="148"/>
                  <a:pt x="57" y="138"/>
                  <a:pt x="57" y="127"/>
                </a:cubicBezTo>
                <a:cubicBezTo>
                  <a:pt x="57" y="117"/>
                  <a:pt x="60" y="107"/>
                  <a:pt x="64" y="97"/>
                </a:cubicBezTo>
                <a:cubicBezTo>
                  <a:pt x="64" y="157"/>
                  <a:pt x="64" y="157"/>
                  <a:pt x="64" y="157"/>
                </a:cubicBezTo>
                <a:close/>
                <a:moveTo>
                  <a:pt x="64" y="55"/>
                </a:moveTo>
                <a:cubicBezTo>
                  <a:pt x="64" y="71"/>
                  <a:pt x="64" y="71"/>
                  <a:pt x="64" y="71"/>
                </a:cubicBezTo>
                <a:cubicBezTo>
                  <a:pt x="62" y="71"/>
                  <a:pt x="61" y="70"/>
                  <a:pt x="59" y="69"/>
                </a:cubicBezTo>
                <a:cubicBezTo>
                  <a:pt x="59" y="69"/>
                  <a:pt x="59" y="69"/>
                  <a:pt x="59" y="69"/>
                </a:cubicBezTo>
                <a:cubicBezTo>
                  <a:pt x="37" y="47"/>
                  <a:pt x="37" y="47"/>
                  <a:pt x="37" y="47"/>
                </a:cubicBezTo>
                <a:cubicBezTo>
                  <a:pt x="35" y="44"/>
                  <a:pt x="35" y="40"/>
                  <a:pt x="37" y="37"/>
                </a:cubicBezTo>
                <a:cubicBezTo>
                  <a:pt x="40" y="35"/>
                  <a:pt x="44" y="35"/>
                  <a:pt x="46" y="37"/>
                </a:cubicBezTo>
                <a:cubicBezTo>
                  <a:pt x="64" y="55"/>
                  <a:pt x="64" y="55"/>
                  <a:pt x="64" y="55"/>
                </a:cubicBezTo>
                <a:close/>
                <a:moveTo>
                  <a:pt x="64" y="184"/>
                </a:moveTo>
                <a:cubicBezTo>
                  <a:pt x="64" y="200"/>
                  <a:pt x="64" y="200"/>
                  <a:pt x="64" y="200"/>
                </a:cubicBezTo>
                <a:cubicBezTo>
                  <a:pt x="46" y="218"/>
                  <a:pt x="46" y="218"/>
                  <a:pt x="46" y="218"/>
                </a:cubicBezTo>
                <a:cubicBezTo>
                  <a:pt x="44" y="220"/>
                  <a:pt x="40" y="220"/>
                  <a:pt x="37" y="218"/>
                </a:cubicBezTo>
                <a:cubicBezTo>
                  <a:pt x="35" y="215"/>
                  <a:pt x="35" y="211"/>
                  <a:pt x="37" y="208"/>
                </a:cubicBezTo>
                <a:cubicBezTo>
                  <a:pt x="59" y="186"/>
                  <a:pt x="59" y="186"/>
                  <a:pt x="59" y="186"/>
                </a:cubicBezTo>
                <a:cubicBezTo>
                  <a:pt x="59" y="186"/>
                  <a:pt x="59" y="186"/>
                  <a:pt x="59" y="186"/>
                </a:cubicBezTo>
                <a:cubicBezTo>
                  <a:pt x="61" y="185"/>
                  <a:pt x="62" y="184"/>
                  <a:pt x="64" y="184"/>
                </a:cubicBezTo>
                <a:close/>
                <a:moveTo>
                  <a:pt x="6" y="121"/>
                </a:moveTo>
                <a:cubicBezTo>
                  <a:pt x="6" y="121"/>
                  <a:pt x="6" y="121"/>
                  <a:pt x="6" y="121"/>
                </a:cubicBezTo>
                <a:cubicBezTo>
                  <a:pt x="38" y="121"/>
                  <a:pt x="38" y="121"/>
                  <a:pt x="38" y="121"/>
                </a:cubicBezTo>
                <a:cubicBezTo>
                  <a:pt x="41" y="121"/>
                  <a:pt x="44" y="124"/>
                  <a:pt x="44" y="127"/>
                </a:cubicBezTo>
                <a:cubicBezTo>
                  <a:pt x="44" y="131"/>
                  <a:pt x="41" y="134"/>
                  <a:pt x="38" y="134"/>
                </a:cubicBezTo>
                <a:cubicBezTo>
                  <a:pt x="6" y="134"/>
                  <a:pt x="6" y="134"/>
                  <a:pt x="6" y="134"/>
                </a:cubicBezTo>
                <a:cubicBezTo>
                  <a:pt x="3" y="134"/>
                  <a:pt x="0" y="131"/>
                  <a:pt x="0" y="127"/>
                </a:cubicBezTo>
                <a:cubicBezTo>
                  <a:pt x="0" y="124"/>
                  <a:pt x="3" y="121"/>
                  <a:pt x="6" y="121"/>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6" name="Freeform 59"/>
          <p:cNvSpPr>
            <a:spLocks noEditPoints="1"/>
          </p:cNvSpPr>
          <p:nvPr/>
        </p:nvSpPr>
        <p:spPr bwMode="auto">
          <a:xfrm>
            <a:off x="5421264" y="2018126"/>
            <a:ext cx="398144" cy="388467"/>
          </a:xfrm>
          <a:custGeom>
            <a:avLst/>
            <a:gdLst>
              <a:gd name="T0" fmla="*/ 155 w 244"/>
              <a:gd name="T1" fmla="*/ 25 h 238"/>
              <a:gd name="T2" fmla="*/ 153 w 244"/>
              <a:gd name="T3" fmla="*/ 7 h 238"/>
              <a:gd name="T4" fmla="*/ 237 w 244"/>
              <a:gd name="T5" fmla="*/ 131 h 238"/>
              <a:gd name="T6" fmla="*/ 143 w 244"/>
              <a:gd name="T7" fmla="*/ 211 h 238"/>
              <a:gd name="T8" fmla="*/ 215 w 244"/>
              <a:gd name="T9" fmla="*/ 117 h 238"/>
              <a:gd name="T10" fmla="*/ 213 w 244"/>
              <a:gd name="T11" fmla="*/ 113 h 238"/>
              <a:gd name="T12" fmla="*/ 143 w 244"/>
              <a:gd name="T13" fmla="*/ 129 h 238"/>
              <a:gd name="T14" fmla="*/ 204 w 244"/>
              <a:gd name="T15" fmla="*/ 93 h 238"/>
              <a:gd name="T16" fmla="*/ 143 w 244"/>
              <a:gd name="T17" fmla="*/ 124 h 238"/>
              <a:gd name="T18" fmla="*/ 192 w 244"/>
              <a:gd name="T19" fmla="*/ 75 h 238"/>
              <a:gd name="T20" fmla="*/ 190 w 244"/>
              <a:gd name="T21" fmla="*/ 71 h 238"/>
              <a:gd name="T22" fmla="*/ 143 w 244"/>
              <a:gd name="T23" fmla="*/ 74 h 238"/>
              <a:gd name="T24" fmla="*/ 181 w 244"/>
              <a:gd name="T25" fmla="*/ 51 h 238"/>
              <a:gd name="T26" fmla="*/ 143 w 244"/>
              <a:gd name="T27" fmla="*/ 69 h 238"/>
              <a:gd name="T28" fmla="*/ 11 w 244"/>
              <a:gd name="T29" fmla="*/ 86 h 238"/>
              <a:gd name="T30" fmla="*/ 25 w 244"/>
              <a:gd name="T31" fmla="*/ 97 h 238"/>
              <a:gd name="T32" fmla="*/ 23 w 244"/>
              <a:gd name="T33" fmla="*/ 79 h 238"/>
              <a:gd name="T34" fmla="*/ 38 w 244"/>
              <a:gd name="T35" fmla="*/ 79 h 238"/>
              <a:gd name="T36" fmla="*/ 55 w 244"/>
              <a:gd name="T37" fmla="*/ 69 h 238"/>
              <a:gd name="T38" fmla="*/ 63 w 244"/>
              <a:gd name="T39" fmla="*/ 57 h 238"/>
              <a:gd name="T40" fmla="*/ 77 w 244"/>
              <a:gd name="T41" fmla="*/ 68 h 238"/>
              <a:gd name="T42" fmla="*/ 75 w 244"/>
              <a:gd name="T43" fmla="*/ 50 h 238"/>
              <a:gd name="T44" fmla="*/ 90 w 244"/>
              <a:gd name="T45" fmla="*/ 50 h 238"/>
              <a:gd name="T46" fmla="*/ 107 w 244"/>
              <a:gd name="T47" fmla="*/ 40 h 238"/>
              <a:gd name="T48" fmla="*/ 115 w 244"/>
              <a:gd name="T49" fmla="*/ 28 h 238"/>
              <a:gd name="T50" fmla="*/ 129 w 244"/>
              <a:gd name="T51" fmla="*/ 39 h 238"/>
              <a:gd name="T52" fmla="*/ 127 w 244"/>
              <a:gd name="T53" fmla="*/ 21 h 238"/>
              <a:gd name="T54" fmla="*/ 142 w 244"/>
              <a:gd name="T55" fmla="*/ 21 h 238"/>
              <a:gd name="T56" fmla="*/ 143 w 244"/>
              <a:gd name="T57" fmla="*/ 69 h 238"/>
              <a:gd name="T58" fmla="*/ 34 w 244"/>
              <a:gd name="T59" fmla="*/ 132 h 238"/>
              <a:gd name="T60" fmla="*/ 37 w 244"/>
              <a:gd name="T61" fmla="*/ 133 h 238"/>
              <a:gd name="T62" fmla="*/ 143 w 244"/>
              <a:gd name="T63" fmla="*/ 97 h 238"/>
              <a:gd name="T64" fmla="*/ 46 w 244"/>
              <a:gd name="T65" fmla="*/ 153 h 238"/>
              <a:gd name="T66" fmla="*/ 49 w 244"/>
              <a:gd name="T67" fmla="*/ 154 h 238"/>
              <a:gd name="T68" fmla="*/ 143 w 244"/>
              <a:gd name="T69" fmla="*/ 124 h 238"/>
              <a:gd name="T70" fmla="*/ 58 w 244"/>
              <a:gd name="T71" fmla="*/ 174 h 238"/>
              <a:gd name="T72" fmla="*/ 61 w 244"/>
              <a:gd name="T73" fmla="*/ 175 h 238"/>
              <a:gd name="T74" fmla="*/ 143 w 244"/>
              <a:gd name="T75" fmla="*/ 152 h 238"/>
              <a:gd name="T76" fmla="*/ 69 w 244"/>
              <a:gd name="T77" fmla="*/ 195 h 238"/>
              <a:gd name="T78" fmla="*/ 72 w 244"/>
              <a:gd name="T79" fmla="*/ 196 h 238"/>
              <a:gd name="T80" fmla="*/ 143 w 244"/>
              <a:gd name="T81" fmla="*/ 211 h 238"/>
              <a:gd name="T82" fmla="*/ 72 w 244"/>
              <a:gd name="T83" fmla="*/ 222 h 238"/>
              <a:gd name="T84" fmla="*/ 11 w 244"/>
              <a:gd name="T85" fmla="*/ 8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4" h="238">
                <a:moveTo>
                  <a:pt x="143" y="23"/>
                </a:moveTo>
                <a:cubicBezTo>
                  <a:pt x="146" y="26"/>
                  <a:pt x="151" y="27"/>
                  <a:pt x="155" y="25"/>
                </a:cubicBezTo>
                <a:cubicBezTo>
                  <a:pt x="159" y="22"/>
                  <a:pt x="161" y="16"/>
                  <a:pt x="159" y="12"/>
                </a:cubicBezTo>
                <a:cubicBezTo>
                  <a:pt x="157" y="9"/>
                  <a:pt x="155" y="8"/>
                  <a:pt x="153" y="7"/>
                </a:cubicBezTo>
                <a:cubicBezTo>
                  <a:pt x="165" y="0"/>
                  <a:pt x="165" y="0"/>
                  <a:pt x="165" y="0"/>
                </a:cubicBezTo>
                <a:cubicBezTo>
                  <a:pt x="237" y="131"/>
                  <a:pt x="237" y="131"/>
                  <a:pt x="237" y="131"/>
                </a:cubicBezTo>
                <a:cubicBezTo>
                  <a:pt x="244" y="143"/>
                  <a:pt x="239" y="157"/>
                  <a:pt x="228" y="164"/>
                </a:cubicBezTo>
                <a:cubicBezTo>
                  <a:pt x="143" y="211"/>
                  <a:pt x="143" y="211"/>
                  <a:pt x="143" y="211"/>
                </a:cubicBezTo>
                <a:cubicBezTo>
                  <a:pt x="143" y="157"/>
                  <a:pt x="143" y="157"/>
                  <a:pt x="143" y="157"/>
                </a:cubicBezTo>
                <a:cubicBezTo>
                  <a:pt x="215" y="117"/>
                  <a:pt x="215" y="117"/>
                  <a:pt x="215" y="117"/>
                </a:cubicBezTo>
                <a:cubicBezTo>
                  <a:pt x="216" y="116"/>
                  <a:pt x="216" y="115"/>
                  <a:pt x="216" y="114"/>
                </a:cubicBezTo>
                <a:cubicBezTo>
                  <a:pt x="215" y="113"/>
                  <a:pt x="214" y="112"/>
                  <a:pt x="213" y="113"/>
                </a:cubicBezTo>
                <a:cubicBezTo>
                  <a:pt x="143" y="152"/>
                  <a:pt x="143" y="152"/>
                  <a:pt x="143" y="152"/>
                </a:cubicBezTo>
                <a:cubicBezTo>
                  <a:pt x="143" y="129"/>
                  <a:pt x="143" y="129"/>
                  <a:pt x="143" y="129"/>
                </a:cubicBezTo>
                <a:cubicBezTo>
                  <a:pt x="203" y="96"/>
                  <a:pt x="203" y="96"/>
                  <a:pt x="203" y="96"/>
                </a:cubicBezTo>
                <a:cubicBezTo>
                  <a:pt x="204" y="95"/>
                  <a:pt x="205" y="94"/>
                  <a:pt x="204" y="93"/>
                </a:cubicBezTo>
                <a:cubicBezTo>
                  <a:pt x="204" y="92"/>
                  <a:pt x="202" y="91"/>
                  <a:pt x="201" y="92"/>
                </a:cubicBezTo>
                <a:cubicBezTo>
                  <a:pt x="143" y="124"/>
                  <a:pt x="143" y="124"/>
                  <a:pt x="143" y="124"/>
                </a:cubicBezTo>
                <a:cubicBezTo>
                  <a:pt x="143" y="102"/>
                  <a:pt x="143" y="102"/>
                  <a:pt x="143" y="102"/>
                </a:cubicBezTo>
                <a:cubicBezTo>
                  <a:pt x="192" y="75"/>
                  <a:pt x="192" y="75"/>
                  <a:pt x="192" y="75"/>
                </a:cubicBezTo>
                <a:cubicBezTo>
                  <a:pt x="193" y="74"/>
                  <a:pt x="193" y="73"/>
                  <a:pt x="193" y="72"/>
                </a:cubicBezTo>
                <a:cubicBezTo>
                  <a:pt x="192" y="71"/>
                  <a:pt x="191" y="70"/>
                  <a:pt x="190" y="71"/>
                </a:cubicBezTo>
                <a:cubicBezTo>
                  <a:pt x="143" y="97"/>
                  <a:pt x="143" y="97"/>
                  <a:pt x="143" y="97"/>
                </a:cubicBezTo>
                <a:cubicBezTo>
                  <a:pt x="143" y="74"/>
                  <a:pt x="143" y="74"/>
                  <a:pt x="143" y="74"/>
                </a:cubicBezTo>
                <a:cubicBezTo>
                  <a:pt x="180" y="54"/>
                  <a:pt x="180" y="54"/>
                  <a:pt x="180" y="54"/>
                </a:cubicBezTo>
                <a:cubicBezTo>
                  <a:pt x="181" y="53"/>
                  <a:pt x="182" y="52"/>
                  <a:pt x="181" y="51"/>
                </a:cubicBezTo>
                <a:cubicBezTo>
                  <a:pt x="180" y="50"/>
                  <a:pt x="179" y="49"/>
                  <a:pt x="178" y="50"/>
                </a:cubicBezTo>
                <a:cubicBezTo>
                  <a:pt x="143" y="69"/>
                  <a:pt x="143" y="69"/>
                  <a:pt x="143" y="69"/>
                </a:cubicBezTo>
                <a:lnTo>
                  <a:pt x="143" y="23"/>
                </a:lnTo>
                <a:close/>
                <a:moveTo>
                  <a:pt x="11" y="86"/>
                </a:moveTo>
                <a:cubicBezTo>
                  <a:pt x="10" y="88"/>
                  <a:pt x="11" y="91"/>
                  <a:pt x="12" y="93"/>
                </a:cubicBezTo>
                <a:cubicBezTo>
                  <a:pt x="14" y="98"/>
                  <a:pt x="20" y="99"/>
                  <a:pt x="25" y="97"/>
                </a:cubicBezTo>
                <a:cubicBezTo>
                  <a:pt x="30" y="94"/>
                  <a:pt x="31" y="88"/>
                  <a:pt x="29" y="84"/>
                </a:cubicBezTo>
                <a:cubicBezTo>
                  <a:pt x="28" y="81"/>
                  <a:pt x="25" y="80"/>
                  <a:pt x="23" y="79"/>
                </a:cubicBezTo>
                <a:cubicBezTo>
                  <a:pt x="37" y="71"/>
                  <a:pt x="37" y="71"/>
                  <a:pt x="37" y="71"/>
                </a:cubicBezTo>
                <a:cubicBezTo>
                  <a:pt x="36" y="74"/>
                  <a:pt x="36" y="76"/>
                  <a:pt x="38" y="79"/>
                </a:cubicBezTo>
                <a:cubicBezTo>
                  <a:pt x="40" y="83"/>
                  <a:pt x="46" y="85"/>
                  <a:pt x="51" y="82"/>
                </a:cubicBezTo>
                <a:cubicBezTo>
                  <a:pt x="56" y="80"/>
                  <a:pt x="57" y="74"/>
                  <a:pt x="55" y="69"/>
                </a:cubicBezTo>
                <a:cubicBezTo>
                  <a:pt x="53" y="67"/>
                  <a:pt x="51" y="65"/>
                  <a:pt x="49" y="65"/>
                </a:cubicBezTo>
                <a:cubicBezTo>
                  <a:pt x="63" y="57"/>
                  <a:pt x="63" y="57"/>
                  <a:pt x="63" y="57"/>
                </a:cubicBezTo>
                <a:cubicBezTo>
                  <a:pt x="62" y="59"/>
                  <a:pt x="63" y="62"/>
                  <a:pt x="64" y="64"/>
                </a:cubicBezTo>
                <a:cubicBezTo>
                  <a:pt x="66" y="69"/>
                  <a:pt x="72" y="71"/>
                  <a:pt x="77" y="68"/>
                </a:cubicBezTo>
                <a:cubicBezTo>
                  <a:pt x="82" y="65"/>
                  <a:pt x="83" y="59"/>
                  <a:pt x="81" y="55"/>
                </a:cubicBezTo>
                <a:cubicBezTo>
                  <a:pt x="80" y="52"/>
                  <a:pt x="77" y="51"/>
                  <a:pt x="75" y="50"/>
                </a:cubicBezTo>
                <a:cubicBezTo>
                  <a:pt x="89" y="42"/>
                  <a:pt x="89" y="42"/>
                  <a:pt x="89" y="42"/>
                </a:cubicBezTo>
                <a:cubicBezTo>
                  <a:pt x="88" y="45"/>
                  <a:pt x="88" y="47"/>
                  <a:pt x="90" y="50"/>
                </a:cubicBezTo>
                <a:cubicBezTo>
                  <a:pt x="92" y="54"/>
                  <a:pt x="98" y="56"/>
                  <a:pt x="103" y="54"/>
                </a:cubicBezTo>
                <a:cubicBezTo>
                  <a:pt x="108" y="51"/>
                  <a:pt x="109" y="45"/>
                  <a:pt x="107" y="40"/>
                </a:cubicBezTo>
                <a:cubicBezTo>
                  <a:pt x="105" y="38"/>
                  <a:pt x="103" y="36"/>
                  <a:pt x="101" y="36"/>
                </a:cubicBezTo>
                <a:cubicBezTo>
                  <a:pt x="115" y="28"/>
                  <a:pt x="115" y="28"/>
                  <a:pt x="115" y="28"/>
                </a:cubicBezTo>
                <a:cubicBezTo>
                  <a:pt x="114" y="30"/>
                  <a:pt x="114" y="33"/>
                  <a:pt x="116" y="35"/>
                </a:cubicBezTo>
                <a:cubicBezTo>
                  <a:pt x="118" y="40"/>
                  <a:pt x="124" y="42"/>
                  <a:pt x="129" y="39"/>
                </a:cubicBezTo>
                <a:cubicBezTo>
                  <a:pt x="134" y="37"/>
                  <a:pt x="135" y="31"/>
                  <a:pt x="133" y="26"/>
                </a:cubicBezTo>
                <a:cubicBezTo>
                  <a:pt x="131" y="24"/>
                  <a:pt x="129" y="22"/>
                  <a:pt x="127" y="21"/>
                </a:cubicBezTo>
                <a:cubicBezTo>
                  <a:pt x="141" y="14"/>
                  <a:pt x="141" y="14"/>
                  <a:pt x="141" y="14"/>
                </a:cubicBezTo>
                <a:cubicBezTo>
                  <a:pt x="140" y="16"/>
                  <a:pt x="140" y="19"/>
                  <a:pt x="142" y="21"/>
                </a:cubicBezTo>
                <a:cubicBezTo>
                  <a:pt x="142" y="22"/>
                  <a:pt x="142" y="22"/>
                  <a:pt x="143" y="23"/>
                </a:cubicBezTo>
                <a:cubicBezTo>
                  <a:pt x="143" y="69"/>
                  <a:pt x="143" y="69"/>
                  <a:pt x="143" y="69"/>
                </a:cubicBezTo>
                <a:cubicBezTo>
                  <a:pt x="35" y="129"/>
                  <a:pt x="35" y="129"/>
                  <a:pt x="35" y="129"/>
                </a:cubicBezTo>
                <a:cubicBezTo>
                  <a:pt x="34" y="129"/>
                  <a:pt x="34" y="131"/>
                  <a:pt x="34" y="132"/>
                </a:cubicBezTo>
                <a:cubicBezTo>
                  <a:pt x="35" y="133"/>
                  <a:pt x="36" y="133"/>
                  <a:pt x="37" y="133"/>
                </a:cubicBezTo>
                <a:cubicBezTo>
                  <a:pt x="37" y="133"/>
                  <a:pt x="37" y="133"/>
                  <a:pt x="37" y="133"/>
                </a:cubicBezTo>
                <a:cubicBezTo>
                  <a:pt x="143" y="74"/>
                  <a:pt x="143" y="74"/>
                  <a:pt x="143" y="74"/>
                </a:cubicBezTo>
                <a:cubicBezTo>
                  <a:pt x="143" y="97"/>
                  <a:pt x="143" y="97"/>
                  <a:pt x="143" y="97"/>
                </a:cubicBezTo>
                <a:cubicBezTo>
                  <a:pt x="47" y="150"/>
                  <a:pt x="47" y="150"/>
                  <a:pt x="47" y="150"/>
                </a:cubicBezTo>
                <a:cubicBezTo>
                  <a:pt x="46" y="150"/>
                  <a:pt x="45" y="152"/>
                  <a:pt x="46" y="153"/>
                </a:cubicBezTo>
                <a:cubicBezTo>
                  <a:pt x="47" y="154"/>
                  <a:pt x="48" y="154"/>
                  <a:pt x="49" y="154"/>
                </a:cubicBezTo>
                <a:cubicBezTo>
                  <a:pt x="49" y="154"/>
                  <a:pt x="49" y="154"/>
                  <a:pt x="49" y="154"/>
                </a:cubicBezTo>
                <a:cubicBezTo>
                  <a:pt x="143" y="102"/>
                  <a:pt x="143" y="102"/>
                  <a:pt x="143" y="102"/>
                </a:cubicBezTo>
                <a:cubicBezTo>
                  <a:pt x="143" y="124"/>
                  <a:pt x="143" y="124"/>
                  <a:pt x="143" y="124"/>
                </a:cubicBezTo>
                <a:cubicBezTo>
                  <a:pt x="59" y="171"/>
                  <a:pt x="59" y="171"/>
                  <a:pt x="59" y="171"/>
                </a:cubicBezTo>
                <a:cubicBezTo>
                  <a:pt x="57" y="171"/>
                  <a:pt x="57" y="173"/>
                  <a:pt x="58" y="174"/>
                </a:cubicBezTo>
                <a:cubicBezTo>
                  <a:pt x="58" y="175"/>
                  <a:pt x="60" y="175"/>
                  <a:pt x="61" y="175"/>
                </a:cubicBezTo>
                <a:cubicBezTo>
                  <a:pt x="61" y="175"/>
                  <a:pt x="61" y="175"/>
                  <a:pt x="61" y="175"/>
                </a:cubicBezTo>
                <a:cubicBezTo>
                  <a:pt x="143" y="129"/>
                  <a:pt x="143" y="129"/>
                  <a:pt x="143" y="129"/>
                </a:cubicBezTo>
                <a:cubicBezTo>
                  <a:pt x="143" y="152"/>
                  <a:pt x="143" y="152"/>
                  <a:pt x="143" y="152"/>
                </a:cubicBezTo>
                <a:cubicBezTo>
                  <a:pt x="70" y="192"/>
                  <a:pt x="70" y="192"/>
                  <a:pt x="70" y="192"/>
                </a:cubicBezTo>
                <a:cubicBezTo>
                  <a:pt x="69" y="193"/>
                  <a:pt x="69" y="194"/>
                  <a:pt x="69" y="195"/>
                </a:cubicBezTo>
                <a:cubicBezTo>
                  <a:pt x="70" y="196"/>
                  <a:pt x="71" y="196"/>
                  <a:pt x="72" y="196"/>
                </a:cubicBezTo>
                <a:cubicBezTo>
                  <a:pt x="72" y="196"/>
                  <a:pt x="72" y="196"/>
                  <a:pt x="72" y="196"/>
                </a:cubicBezTo>
                <a:cubicBezTo>
                  <a:pt x="143" y="157"/>
                  <a:pt x="143" y="157"/>
                  <a:pt x="143" y="157"/>
                </a:cubicBezTo>
                <a:cubicBezTo>
                  <a:pt x="143" y="211"/>
                  <a:pt x="143" y="211"/>
                  <a:pt x="143" y="211"/>
                </a:cubicBezTo>
                <a:cubicBezTo>
                  <a:pt x="105" y="232"/>
                  <a:pt x="105" y="232"/>
                  <a:pt x="105" y="232"/>
                </a:cubicBezTo>
                <a:cubicBezTo>
                  <a:pt x="93" y="238"/>
                  <a:pt x="79" y="234"/>
                  <a:pt x="72" y="222"/>
                </a:cubicBezTo>
                <a:cubicBezTo>
                  <a:pt x="0" y="92"/>
                  <a:pt x="0" y="92"/>
                  <a:pt x="0" y="92"/>
                </a:cubicBezTo>
                <a:lnTo>
                  <a:pt x="11" y="86"/>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7" name="Freeform 60"/>
          <p:cNvSpPr>
            <a:spLocks noEditPoints="1"/>
          </p:cNvSpPr>
          <p:nvPr/>
        </p:nvSpPr>
        <p:spPr bwMode="auto">
          <a:xfrm>
            <a:off x="6792650" y="3654250"/>
            <a:ext cx="383629" cy="390540"/>
          </a:xfrm>
          <a:custGeom>
            <a:avLst/>
            <a:gdLst>
              <a:gd name="T0" fmla="*/ 167 w 235"/>
              <a:gd name="T1" fmla="*/ 222 h 239"/>
              <a:gd name="T2" fmla="*/ 171 w 235"/>
              <a:gd name="T3" fmla="*/ 168 h 239"/>
              <a:gd name="T4" fmla="*/ 173 w 235"/>
              <a:gd name="T5" fmla="*/ 154 h 239"/>
              <a:gd name="T6" fmla="*/ 164 w 235"/>
              <a:gd name="T7" fmla="*/ 124 h 239"/>
              <a:gd name="T8" fmla="*/ 209 w 235"/>
              <a:gd name="T9" fmla="*/ 90 h 239"/>
              <a:gd name="T10" fmla="*/ 136 w 235"/>
              <a:gd name="T11" fmla="*/ 19 h 239"/>
              <a:gd name="T12" fmla="*/ 136 w 235"/>
              <a:gd name="T13" fmla="*/ 19 h 239"/>
              <a:gd name="T14" fmla="*/ 146 w 235"/>
              <a:gd name="T15" fmla="*/ 213 h 239"/>
              <a:gd name="T16" fmla="*/ 136 w 235"/>
              <a:gd name="T17" fmla="*/ 184 h 239"/>
              <a:gd name="T18" fmla="*/ 164 w 235"/>
              <a:gd name="T19" fmla="*/ 227 h 239"/>
              <a:gd name="T20" fmla="*/ 149 w 235"/>
              <a:gd name="T21" fmla="*/ 122 h 239"/>
              <a:gd name="T22" fmla="*/ 164 w 235"/>
              <a:gd name="T23" fmla="*/ 149 h 239"/>
              <a:gd name="T24" fmla="*/ 136 w 235"/>
              <a:gd name="T25" fmla="*/ 125 h 239"/>
              <a:gd name="T26" fmla="*/ 136 w 235"/>
              <a:gd name="T27" fmla="*/ 94 h 239"/>
              <a:gd name="T28" fmla="*/ 136 w 235"/>
              <a:gd name="T29" fmla="*/ 42 h 239"/>
              <a:gd name="T30" fmla="*/ 132 w 235"/>
              <a:gd name="T31" fmla="*/ 235 h 239"/>
              <a:gd name="T32" fmla="*/ 112 w 235"/>
              <a:gd name="T33" fmla="*/ 173 h 239"/>
              <a:gd name="T34" fmla="*/ 126 w 235"/>
              <a:gd name="T35" fmla="*/ 147 h 239"/>
              <a:gd name="T36" fmla="*/ 128 w 235"/>
              <a:gd name="T37" fmla="*/ 133 h 239"/>
              <a:gd name="T38" fmla="*/ 135 w 235"/>
              <a:gd name="T39" fmla="*/ 152 h 239"/>
              <a:gd name="T40" fmla="*/ 136 w 235"/>
              <a:gd name="T41" fmla="*/ 173 h 239"/>
              <a:gd name="T42" fmla="*/ 115 w 235"/>
              <a:gd name="T43" fmla="*/ 194 h 239"/>
              <a:gd name="T44" fmla="*/ 136 w 235"/>
              <a:gd name="T45" fmla="*/ 237 h 239"/>
              <a:gd name="T46" fmla="*/ 112 w 235"/>
              <a:gd name="T47" fmla="*/ 83 h 239"/>
              <a:gd name="T48" fmla="*/ 112 w 235"/>
              <a:gd name="T49" fmla="*/ 30 h 239"/>
              <a:gd name="T50" fmla="*/ 103 w 235"/>
              <a:gd name="T51" fmla="*/ 3 h 239"/>
              <a:gd name="T52" fmla="*/ 101 w 235"/>
              <a:gd name="T53" fmla="*/ 192 h 239"/>
              <a:gd name="T54" fmla="*/ 112 w 235"/>
              <a:gd name="T55" fmla="*/ 83 h 239"/>
              <a:gd name="T56" fmla="*/ 98 w 235"/>
              <a:gd name="T57" fmla="*/ 114 h 239"/>
              <a:gd name="T58" fmla="*/ 112 w 235"/>
              <a:gd name="T59" fmla="*/ 136 h 239"/>
              <a:gd name="T60" fmla="*/ 95 w 235"/>
              <a:gd name="T61" fmla="*/ 96 h 239"/>
              <a:gd name="T62" fmla="*/ 112 w 235"/>
              <a:gd name="T63" fmla="*/ 83 h 239"/>
              <a:gd name="T64" fmla="*/ 91 w 235"/>
              <a:gd name="T65" fmla="*/ 162 h 239"/>
              <a:gd name="T66" fmla="*/ 76 w 235"/>
              <a:gd name="T67" fmla="*/ 209 h 239"/>
              <a:gd name="T68" fmla="*/ 76 w 235"/>
              <a:gd name="T69" fmla="*/ 5 h 239"/>
              <a:gd name="T70" fmla="*/ 76 w 235"/>
              <a:gd name="T71" fmla="*/ 41 h 239"/>
              <a:gd name="T72" fmla="*/ 76 w 235"/>
              <a:gd name="T73" fmla="*/ 83 h 239"/>
              <a:gd name="T74" fmla="*/ 91 w 235"/>
              <a:gd name="T75" fmla="*/ 104 h 239"/>
              <a:gd name="T76" fmla="*/ 84 w 235"/>
              <a:gd name="T77" fmla="*/ 143 h 239"/>
              <a:gd name="T78" fmla="*/ 82 w 235"/>
              <a:gd name="T79" fmla="*/ 158 h 239"/>
              <a:gd name="T80" fmla="*/ 81 w 235"/>
              <a:gd name="T81" fmla="*/ 126 h 239"/>
              <a:gd name="T82" fmla="*/ 83 w 235"/>
              <a:gd name="T83" fmla="*/ 112 h 239"/>
              <a:gd name="T84" fmla="*/ 67 w 235"/>
              <a:gd name="T85" fmla="*/ 205 h 239"/>
              <a:gd name="T86" fmla="*/ 67 w 235"/>
              <a:gd name="T87" fmla="*/ 140 h 239"/>
              <a:gd name="T88" fmla="*/ 76 w 235"/>
              <a:gd name="T89" fmla="*/ 161 h 239"/>
              <a:gd name="T90" fmla="*/ 76 w 235"/>
              <a:gd name="T91" fmla="*/ 180 h 239"/>
              <a:gd name="T92" fmla="*/ 76 w 235"/>
              <a:gd name="T93" fmla="*/ 5 h 239"/>
              <a:gd name="T94" fmla="*/ 76 w 235"/>
              <a:gd name="T95" fmla="*/ 66 h 239"/>
              <a:gd name="T96" fmla="*/ 76 w 235"/>
              <a:gd name="T97" fmla="*/ 108 h 239"/>
              <a:gd name="T98" fmla="*/ 76 w 235"/>
              <a:gd name="T99" fmla="*/ 108 h 239"/>
              <a:gd name="T100" fmla="*/ 55 w 235"/>
              <a:gd name="T101" fmla="*/ 171 h 239"/>
              <a:gd name="T102" fmla="*/ 46 w 235"/>
              <a:gd name="T103" fmla="*/ 61 h 239"/>
              <a:gd name="T104" fmla="*/ 59 w 235"/>
              <a:gd name="T105" fmla="*/ 80 h 239"/>
              <a:gd name="T106" fmla="*/ 67 w 235"/>
              <a:gd name="T107" fmla="*/ 104 h 239"/>
              <a:gd name="T108" fmla="*/ 46 w 235"/>
              <a:gd name="T109" fmla="*/ 61 h 239"/>
              <a:gd name="T110" fmla="*/ 46 w 235"/>
              <a:gd name="T111" fmla="*/ 141 h 239"/>
              <a:gd name="T112" fmla="*/ 19 w 235"/>
              <a:gd name="T113" fmla="*/ 182 h 239"/>
              <a:gd name="T114" fmla="*/ 45 w 235"/>
              <a:gd name="T115" fmla="*/ 109 h 239"/>
              <a:gd name="T116" fmla="*/ 46 w 235"/>
              <a:gd name="T117" fmla="*/ 130 h 239"/>
              <a:gd name="T118" fmla="*/ 25 w 235"/>
              <a:gd name="T119" fmla="*/ 152 h 239"/>
              <a:gd name="T120" fmla="*/ 46 w 235"/>
              <a:gd name="T121" fmla="*/ 195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5" h="239">
                <a:moveTo>
                  <a:pt x="164" y="32"/>
                </a:moveTo>
                <a:cubicBezTo>
                  <a:pt x="216" y="56"/>
                  <a:pt x="216" y="56"/>
                  <a:pt x="216" y="56"/>
                </a:cubicBezTo>
                <a:cubicBezTo>
                  <a:pt x="229" y="62"/>
                  <a:pt x="235" y="78"/>
                  <a:pt x="228" y="91"/>
                </a:cubicBezTo>
                <a:cubicBezTo>
                  <a:pt x="167" y="222"/>
                  <a:pt x="167" y="222"/>
                  <a:pt x="167" y="222"/>
                </a:cubicBezTo>
                <a:cubicBezTo>
                  <a:pt x="166" y="224"/>
                  <a:pt x="165" y="226"/>
                  <a:pt x="164" y="227"/>
                </a:cubicBezTo>
                <a:cubicBezTo>
                  <a:pt x="164" y="183"/>
                  <a:pt x="164" y="183"/>
                  <a:pt x="164" y="183"/>
                </a:cubicBezTo>
                <a:cubicBezTo>
                  <a:pt x="165" y="182"/>
                  <a:pt x="165" y="182"/>
                  <a:pt x="165" y="181"/>
                </a:cubicBezTo>
                <a:cubicBezTo>
                  <a:pt x="171" y="168"/>
                  <a:pt x="171" y="168"/>
                  <a:pt x="171" y="168"/>
                </a:cubicBezTo>
                <a:cubicBezTo>
                  <a:pt x="172" y="166"/>
                  <a:pt x="171" y="164"/>
                  <a:pt x="169" y="163"/>
                </a:cubicBezTo>
                <a:cubicBezTo>
                  <a:pt x="164" y="160"/>
                  <a:pt x="164" y="160"/>
                  <a:pt x="164" y="160"/>
                </a:cubicBezTo>
                <a:cubicBezTo>
                  <a:pt x="164" y="149"/>
                  <a:pt x="164" y="149"/>
                  <a:pt x="164" y="149"/>
                </a:cubicBezTo>
                <a:cubicBezTo>
                  <a:pt x="173" y="154"/>
                  <a:pt x="173" y="154"/>
                  <a:pt x="173" y="154"/>
                </a:cubicBezTo>
                <a:cubicBezTo>
                  <a:pt x="176" y="155"/>
                  <a:pt x="178" y="154"/>
                  <a:pt x="179" y="152"/>
                </a:cubicBezTo>
                <a:cubicBezTo>
                  <a:pt x="185" y="139"/>
                  <a:pt x="185" y="139"/>
                  <a:pt x="185" y="139"/>
                </a:cubicBezTo>
                <a:cubicBezTo>
                  <a:pt x="186" y="137"/>
                  <a:pt x="185" y="134"/>
                  <a:pt x="183" y="133"/>
                </a:cubicBezTo>
                <a:cubicBezTo>
                  <a:pt x="164" y="124"/>
                  <a:pt x="164" y="124"/>
                  <a:pt x="164" y="124"/>
                </a:cubicBezTo>
                <a:cubicBezTo>
                  <a:pt x="164" y="107"/>
                  <a:pt x="164" y="107"/>
                  <a:pt x="164" y="107"/>
                </a:cubicBezTo>
                <a:cubicBezTo>
                  <a:pt x="183" y="116"/>
                  <a:pt x="183" y="116"/>
                  <a:pt x="183" y="116"/>
                </a:cubicBezTo>
                <a:cubicBezTo>
                  <a:pt x="189" y="119"/>
                  <a:pt x="197" y="116"/>
                  <a:pt x="200" y="110"/>
                </a:cubicBezTo>
                <a:cubicBezTo>
                  <a:pt x="209" y="90"/>
                  <a:pt x="209" y="90"/>
                  <a:pt x="209" y="90"/>
                </a:cubicBezTo>
                <a:cubicBezTo>
                  <a:pt x="212" y="84"/>
                  <a:pt x="209" y="76"/>
                  <a:pt x="203" y="73"/>
                </a:cubicBezTo>
                <a:cubicBezTo>
                  <a:pt x="164" y="55"/>
                  <a:pt x="164" y="55"/>
                  <a:pt x="164" y="55"/>
                </a:cubicBezTo>
                <a:lnTo>
                  <a:pt x="164" y="32"/>
                </a:lnTo>
                <a:close/>
                <a:moveTo>
                  <a:pt x="136" y="19"/>
                </a:moveTo>
                <a:cubicBezTo>
                  <a:pt x="164" y="32"/>
                  <a:pt x="164" y="32"/>
                  <a:pt x="164" y="32"/>
                </a:cubicBezTo>
                <a:cubicBezTo>
                  <a:pt x="164" y="55"/>
                  <a:pt x="164" y="55"/>
                  <a:pt x="164" y="55"/>
                </a:cubicBezTo>
                <a:cubicBezTo>
                  <a:pt x="136" y="42"/>
                  <a:pt x="136" y="42"/>
                  <a:pt x="136" y="42"/>
                </a:cubicBezTo>
                <a:cubicBezTo>
                  <a:pt x="136" y="19"/>
                  <a:pt x="136" y="19"/>
                  <a:pt x="136" y="19"/>
                </a:cubicBezTo>
                <a:close/>
                <a:moveTo>
                  <a:pt x="164" y="227"/>
                </a:moveTo>
                <a:cubicBezTo>
                  <a:pt x="158" y="236"/>
                  <a:pt x="147" y="239"/>
                  <a:pt x="136" y="237"/>
                </a:cubicBezTo>
                <a:cubicBezTo>
                  <a:pt x="136" y="209"/>
                  <a:pt x="136" y="209"/>
                  <a:pt x="136" y="209"/>
                </a:cubicBezTo>
                <a:cubicBezTo>
                  <a:pt x="146" y="213"/>
                  <a:pt x="146" y="213"/>
                  <a:pt x="146" y="213"/>
                </a:cubicBezTo>
                <a:cubicBezTo>
                  <a:pt x="148" y="214"/>
                  <a:pt x="150" y="213"/>
                  <a:pt x="151" y="211"/>
                </a:cubicBezTo>
                <a:cubicBezTo>
                  <a:pt x="157" y="198"/>
                  <a:pt x="157" y="198"/>
                  <a:pt x="157" y="198"/>
                </a:cubicBezTo>
                <a:cubicBezTo>
                  <a:pt x="158" y="196"/>
                  <a:pt x="158" y="193"/>
                  <a:pt x="155" y="192"/>
                </a:cubicBezTo>
                <a:cubicBezTo>
                  <a:pt x="136" y="184"/>
                  <a:pt x="136" y="184"/>
                  <a:pt x="136" y="184"/>
                </a:cubicBezTo>
                <a:cubicBezTo>
                  <a:pt x="136" y="173"/>
                  <a:pt x="136" y="173"/>
                  <a:pt x="136" y="173"/>
                </a:cubicBezTo>
                <a:cubicBezTo>
                  <a:pt x="160" y="183"/>
                  <a:pt x="160" y="183"/>
                  <a:pt x="160" y="183"/>
                </a:cubicBezTo>
                <a:cubicBezTo>
                  <a:pt x="161" y="184"/>
                  <a:pt x="163" y="184"/>
                  <a:pt x="164" y="183"/>
                </a:cubicBezTo>
                <a:cubicBezTo>
                  <a:pt x="164" y="227"/>
                  <a:pt x="164" y="227"/>
                  <a:pt x="164" y="227"/>
                </a:cubicBezTo>
                <a:close/>
                <a:moveTo>
                  <a:pt x="164" y="107"/>
                </a:moveTo>
                <a:cubicBezTo>
                  <a:pt x="164" y="124"/>
                  <a:pt x="164" y="124"/>
                  <a:pt x="164" y="124"/>
                </a:cubicBezTo>
                <a:cubicBezTo>
                  <a:pt x="155" y="120"/>
                  <a:pt x="155" y="120"/>
                  <a:pt x="155" y="120"/>
                </a:cubicBezTo>
                <a:cubicBezTo>
                  <a:pt x="153" y="119"/>
                  <a:pt x="150" y="120"/>
                  <a:pt x="149" y="122"/>
                </a:cubicBezTo>
                <a:cubicBezTo>
                  <a:pt x="143" y="135"/>
                  <a:pt x="143" y="135"/>
                  <a:pt x="143" y="135"/>
                </a:cubicBezTo>
                <a:cubicBezTo>
                  <a:pt x="143" y="135"/>
                  <a:pt x="143" y="135"/>
                  <a:pt x="143" y="135"/>
                </a:cubicBezTo>
                <a:cubicBezTo>
                  <a:pt x="142" y="137"/>
                  <a:pt x="143" y="140"/>
                  <a:pt x="145" y="141"/>
                </a:cubicBezTo>
                <a:cubicBezTo>
                  <a:pt x="164" y="149"/>
                  <a:pt x="164" y="149"/>
                  <a:pt x="164" y="149"/>
                </a:cubicBezTo>
                <a:cubicBezTo>
                  <a:pt x="164" y="160"/>
                  <a:pt x="164" y="160"/>
                  <a:pt x="164" y="160"/>
                </a:cubicBezTo>
                <a:cubicBezTo>
                  <a:pt x="141" y="149"/>
                  <a:pt x="141" y="149"/>
                  <a:pt x="141" y="149"/>
                </a:cubicBezTo>
                <a:cubicBezTo>
                  <a:pt x="140" y="149"/>
                  <a:pt x="138" y="149"/>
                  <a:pt x="136" y="150"/>
                </a:cubicBezTo>
                <a:cubicBezTo>
                  <a:pt x="136" y="125"/>
                  <a:pt x="136" y="125"/>
                  <a:pt x="136" y="125"/>
                </a:cubicBezTo>
                <a:cubicBezTo>
                  <a:pt x="140" y="118"/>
                  <a:pt x="140" y="118"/>
                  <a:pt x="140" y="118"/>
                </a:cubicBezTo>
                <a:cubicBezTo>
                  <a:pt x="141" y="116"/>
                  <a:pt x="140" y="113"/>
                  <a:pt x="138" y="112"/>
                </a:cubicBezTo>
                <a:cubicBezTo>
                  <a:pt x="136" y="111"/>
                  <a:pt x="136" y="111"/>
                  <a:pt x="136" y="111"/>
                </a:cubicBezTo>
                <a:cubicBezTo>
                  <a:pt x="136" y="94"/>
                  <a:pt x="136" y="94"/>
                  <a:pt x="136" y="94"/>
                </a:cubicBezTo>
                <a:lnTo>
                  <a:pt x="164" y="107"/>
                </a:lnTo>
                <a:close/>
                <a:moveTo>
                  <a:pt x="112" y="7"/>
                </a:moveTo>
                <a:cubicBezTo>
                  <a:pt x="136" y="19"/>
                  <a:pt x="136" y="19"/>
                  <a:pt x="136" y="19"/>
                </a:cubicBezTo>
                <a:cubicBezTo>
                  <a:pt x="136" y="42"/>
                  <a:pt x="136" y="42"/>
                  <a:pt x="136" y="42"/>
                </a:cubicBezTo>
                <a:cubicBezTo>
                  <a:pt x="112" y="30"/>
                  <a:pt x="112" y="30"/>
                  <a:pt x="112" y="30"/>
                </a:cubicBezTo>
                <a:cubicBezTo>
                  <a:pt x="112" y="7"/>
                  <a:pt x="112" y="7"/>
                  <a:pt x="112" y="7"/>
                </a:cubicBezTo>
                <a:close/>
                <a:moveTo>
                  <a:pt x="136" y="237"/>
                </a:moveTo>
                <a:cubicBezTo>
                  <a:pt x="135" y="236"/>
                  <a:pt x="133" y="236"/>
                  <a:pt x="132" y="235"/>
                </a:cubicBezTo>
                <a:cubicBezTo>
                  <a:pt x="112" y="226"/>
                  <a:pt x="112" y="226"/>
                  <a:pt x="112" y="226"/>
                </a:cubicBezTo>
                <a:cubicBezTo>
                  <a:pt x="112" y="177"/>
                  <a:pt x="112" y="177"/>
                  <a:pt x="112" y="177"/>
                </a:cubicBezTo>
                <a:cubicBezTo>
                  <a:pt x="112" y="177"/>
                  <a:pt x="112" y="177"/>
                  <a:pt x="112" y="177"/>
                </a:cubicBezTo>
                <a:cubicBezTo>
                  <a:pt x="113" y="175"/>
                  <a:pt x="113" y="174"/>
                  <a:pt x="112" y="173"/>
                </a:cubicBezTo>
                <a:cubicBezTo>
                  <a:pt x="112" y="161"/>
                  <a:pt x="112" y="161"/>
                  <a:pt x="112" y="161"/>
                </a:cubicBezTo>
                <a:cubicBezTo>
                  <a:pt x="114" y="162"/>
                  <a:pt x="114" y="162"/>
                  <a:pt x="114" y="162"/>
                </a:cubicBezTo>
                <a:cubicBezTo>
                  <a:pt x="116" y="163"/>
                  <a:pt x="119" y="162"/>
                  <a:pt x="120" y="160"/>
                </a:cubicBezTo>
                <a:cubicBezTo>
                  <a:pt x="126" y="147"/>
                  <a:pt x="126" y="147"/>
                  <a:pt x="126" y="147"/>
                </a:cubicBezTo>
                <a:cubicBezTo>
                  <a:pt x="127" y="145"/>
                  <a:pt x="126" y="142"/>
                  <a:pt x="124" y="141"/>
                </a:cubicBezTo>
                <a:cubicBezTo>
                  <a:pt x="112" y="136"/>
                  <a:pt x="112" y="136"/>
                  <a:pt x="112" y="136"/>
                </a:cubicBezTo>
                <a:cubicBezTo>
                  <a:pt x="112" y="125"/>
                  <a:pt x="112" y="125"/>
                  <a:pt x="112" y="125"/>
                </a:cubicBezTo>
                <a:cubicBezTo>
                  <a:pt x="128" y="133"/>
                  <a:pt x="128" y="133"/>
                  <a:pt x="128" y="133"/>
                </a:cubicBezTo>
                <a:cubicBezTo>
                  <a:pt x="130" y="134"/>
                  <a:pt x="133" y="133"/>
                  <a:pt x="134" y="130"/>
                </a:cubicBezTo>
                <a:cubicBezTo>
                  <a:pt x="136" y="125"/>
                  <a:pt x="136" y="125"/>
                  <a:pt x="136" y="125"/>
                </a:cubicBezTo>
                <a:cubicBezTo>
                  <a:pt x="136" y="150"/>
                  <a:pt x="136" y="150"/>
                  <a:pt x="136" y="150"/>
                </a:cubicBezTo>
                <a:cubicBezTo>
                  <a:pt x="136" y="151"/>
                  <a:pt x="136" y="151"/>
                  <a:pt x="135" y="152"/>
                </a:cubicBezTo>
                <a:cubicBezTo>
                  <a:pt x="129" y="164"/>
                  <a:pt x="129" y="164"/>
                  <a:pt x="129" y="164"/>
                </a:cubicBezTo>
                <a:cubicBezTo>
                  <a:pt x="129" y="164"/>
                  <a:pt x="129" y="164"/>
                  <a:pt x="129" y="164"/>
                </a:cubicBezTo>
                <a:cubicBezTo>
                  <a:pt x="128" y="167"/>
                  <a:pt x="129" y="169"/>
                  <a:pt x="131" y="170"/>
                </a:cubicBezTo>
                <a:cubicBezTo>
                  <a:pt x="136" y="173"/>
                  <a:pt x="136" y="173"/>
                  <a:pt x="136" y="173"/>
                </a:cubicBezTo>
                <a:cubicBezTo>
                  <a:pt x="136" y="184"/>
                  <a:pt x="136" y="184"/>
                  <a:pt x="136" y="184"/>
                </a:cubicBezTo>
                <a:cubicBezTo>
                  <a:pt x="127" y="179"/>
                  <a:pt x="127" y="179"/>
                  <a:pt x="127" y="179"/>
                </a:cubicBezTo>
                <a:cubicBezTo>
                  <a:pt x="125" y="178"/>
                  <a:pt x="123" y="179"/>
                  <a:pt x="122" y="181"/>
                </a:cubicBezTo>
                <a:cubicBezTo>
                  <a:pt x="115" y="194"/>
                  <a:pt x="115" y="194"/>
                  <a:pt x="115" y="194"/>
                </a:cubicBezTo>
                <a:cubicBezTo>
                  <a:pt x="115" y="194"/>
                  <a:pt x="115" y="194"/>
                  <a:pt x="115" y="194"/>
                </a:cubicBezTo>
                <a:cubicBezTo>
                  <a:pt x="115" y="196"/>
                  <a:pt x="115" y="199"/>
                  <a:pt x="118" y="200"/>
                </a:cubicBezTo>
                <a:cubicBezTo>
                  <a:pt x="136" y="209"/>
                  <a:pt x="136" y="209"/>
                  <a:pt x="136" y="209"/>
                </a:cubicBezTo>
                <a:cubicBezTo>
                  <a:pt x="136" y="237"/>
                  <a:pt x="136" y="237"/>
                  <a:pt x="136" y="237"/>
                </a:cubicBezTo>
                <a:close/>
                <a:moveTo>
                  <a:pt x="136" y="94"/>
                </a:moveTo>
                <a:cubicBezTo>
                  <a:pt x="136" y="111"/>
                  <a:pt x="136" y="111"/>
                  <a:pt x="136" y="111"/>
                </a:cubicBezTo>
                <a:cubicBezTo>
                  <a:pt x="112" y="100"/>
                  <a:pt x="112" y="100"/>
                  <a:pt x="112" y="100"/>
                </a:cubicBezTo>
                <a:cubicBezTo>
                  <a:pt x="112" y="83"/>
                  <a:pt x="112" y="83"/>
                  <a:pt x="112" y="83"/>
                </a:cubicBezTo>
                <a:lnTo>
                  <a:pt x="136" y="94"/>
                </a:lnTo>
                <a:close/>
                <a:moveTo>
                  <a:pt x="103" y="3"/>
                </a:moveTo>
                <a:cubicBezTo>
                  <a:pt x="112" y="7"/>
                  <a:pt x="112" y="7"/>
                  <a:pt x="112" y="7"/>
                </a:cubicBezTo>
                <a:cubicBezTo>
                  <a:pt x="112" y="30"/>
                  <a:pt x="112" y="30"/>
                  <a:pt x="112" y="30"/>
                </a:cubicBezTo>
                <a:cubicBezTo>
                  <a:pt x="98" y="24"/>
                  <a:pt x="98" y="24"/>
                  <a:pt x="98" y="24"/>
                </a:cubicBezTo>
                <a:cubicBezTo>
                  <a:pt x="96" y="23"/>
                  <a:pt x="94" y="23"/>
                  <a:pt x="91" y="23"/>
                </a:cubicBezTo>
                <a:cubicBezTo>
                  <a:pt x="91" y="0"/>
                  <a:pt x="91" y="0"/>
                  <a:pt x="91" y="0"/>
                </a:cubicBezTo>
                <a:cubicBezTo>
                  <a:pt x="95" y="0"/>
                  <a:pt x="99" y="1"/>
                  <a:pt x="103" y="3"/>
                </a:cubicBezTo>
                <a:close/>
                <a:moveTo>
                  <a:pt x="112" y="226"/>
                </a:moveTo>
                <a:cubicBezTo>
                  <a:pt x="91" y="216"/>
                  <a:pt x="91" y="216"/>
                  <a:pt x="91" y="216"/>
                </a:cubicBezTo>
                <a:cubicBezTo>
                  <a:pt x="91" y="187"/>
                  <a:pt x="91" y="187"/>
                  <a:pt x="91" y="187"/>
                </a:cubicBezTo>
                <a:cubicBezTo>
                  <a:pt x="101" y="192"/>
                  <a:pt x="101" y="192"/>
                  <a:pt x="101" y="192"/>
                </a:cubicBezTo>
                <a:cubicBezTo>
                  <a:pt x="103" y="193"/>
                  <a:pt x="105" y="192"/>
                  <a:pt x="106" y="190"/>
                </a:cubicBezTo>
                <a:cubicBezTo>
                  <a:pt x="112" y="177"/>
                  <a:pt x="112" y="177"/>
                  <a:pt x="112" y="177"/>
                </a:cubicBezTo>
                <a:cubicBezTo>
                  <a:pt x="112" y="226"/>
                  <a:pt x="112" y="226"/>
                  <a:pt x="112" y="226"/>
                </a:cubicBezTo>
                <a:close/>
                <a:moveTo>
                  <a:pt x="112" y="83"/>
                </a:moveTo>
                <a:cubicBezTo>
                  <a:pt x="112" y="100"/>
                  <a:pt x="112" y="100"/>
                  <a:pt x="112" y="100"/>
                </a:cubicBezTo>
                <a:cubicBezTo>
                  <a:pt x="110" y="99"/>
                  <a:pt x="110" y="99"/>
                  <a:pt x="110" y="99"/>
                </a:cubicBezTo>
                <a:cubicBezTo>
                  <a:pt x="107" y="98"/>
                  <a:pt x="105" y="99"/>
                  <a:pt x="104" y="101"/>
                </a:cubicBezTo>
                <a:cubicBezTo>
                  <a:pt x="98" y="114"/>
                  <a:pt x="98" y="114"/>
                  <a:pt x="98" y="114"/>
                </a:cubicBezTo>
                <a:cubicBezTo>
                  <a:pt x="98" y="114"/>
                  <a:pt x="98" y="114"/>
                  <a:pt x="98" y="114"/>
                </a:cubicBezTo>
                <a:cubicBezTo>
                  <a:pt x="97" y="116"/>
                  <a:pt x="98" y="118"/>
                  <a:pt x="100" y="119"/>
                </a:cubicBezTo>
                <a:cubicBezTo>
                  <a:pt x="112" y="125"/>
                  <a:pt x="112" y="125"/>
                  <a:pt x="112" y="125"/>
                </a:cubicBezTo>
                <a:cubicBezTo>
                  <a:pt x="112" y="136"/>
                  <a:pt x="112" y="136"/>
                  <a:pt x="112" y="136"/>
                </a:cubicBezTo>
                <a:cubicBezTo>
                  <a:pt x="96" y="128"/>
                  <a:pt x="96" y="128"/>
                  <a:pt x="96" y="128"/>
                </a:cubicBezTo>
                <a:cubicBezTo>
                  <a:pt x="94" y="127"/>
                  <a:pt x="92" y="128"/>
                  <a:pt x="91" y="129"/>
                </a:cubicBezTo>
                <a:cubicBezTo>
                  <a:pt x="91" y="104"/>
                  <a:pt x="91" y="104"/>
                  <a:pt x="91" y="104"/>
                </a:cubicBezTo>
                <a:cubicBezTo>
                  <a:pt x="95" y="96"/>
                  <a:pt x="95" y="96"/>
                  <a:pt x="95" y="96"/>
                </a:cubicBezTo>
                <a:cubicBezTo>
                  <a:pt x="96" y="94"/>
                  <a:pt x="95" y="92"/>
                  <a:pt x="93" y="91"/>
                </a:cubicBezTo>
                <a:cubicBezTo>
                  <a:pt x="91" y="90"/>
                  <a:pt x="91" y="90"/>
                  <a:pt x="91" y="90"/>
                </a:cubicBezTo>
                <a:cubicBezTo>
                  <a:pt x="91" y="73"/>
                  <a:pt x="91" y="73"/>
                  <a:pt x="91" y="73"/>
                </a:cubicBezTo>
                <a:cubicBezTo>
                  <a:pt x="112" y="83"/>
                  <a:pt x="112" y="83"/>
                  <a:pt x="112" y="83"/>
                </a:cubicBezTo>
                <a:close/>
                <a:moveTo>
                  <a:pt x="112" y="161"/>
                </a:moveTo>
                <a:cubicBezTo>
                  <a:pt x="112" y="173"/>
                  <a:pt x="112" y="173"/>
                  <a:pt x="112" y="173"/>
                </a:cubicBezTo>
                <a:cubicBezTo>
                  <a:pt x="112" y="172"/>
                  <a:pt x="111" y="172"/>
                  <a:pt x="110" y="171"/>
                </a:cubicBezTo>
                <a:cubicBezTo>
                  <a:pt x="91" y="162"/>
                  <a:pt x="91" y="162"/>
                  <a:pt x="91" y="162"/>
                </a:cubicBezTo>
                <a:cubicBezTo>
                  <a:pt x="91" y="151"/>
                  <a:pt x="91" y="151"/>
                  <a:pt x="91" y="151"/>
                </a:cubicBezTo>
                <a:lnTo>
                  <a:pt x="112" y="161"/>
                </a:lnTo>
                <a:close/>
                <a:moveTo>
                  <a:pt x="91" y="216"/>
                </a:moveTo>
                <a:cubicBezTo>
                  <a:pt x="76" y="209"/>
                  <a:pt x="76" y="209"/>
                  <a:pt x="76" y="209"/>
                </a:cubicBezTo>
                <a:cubicBezTo>
                  <a:pt x="76" y="180"/>
                  <a:pt x="76" y="180"/>
                  <a:pt x="76" y="180"/>
                </a:cubicBezTo>
                <a:cubicBezTo>
                  <a:pt x="91" y="187"/>
                  <a:pt x="91" y="187"/>
                  <a:pt x="91" y="187"/>
                </a:cubicBezTo>
                <a:cubicBezTo>
                  <a:pt x="91" y="216"/>
                  <a:pt x="91" y="216"/>
                  <a:pt x="91" y="216"/>
                </a:cubicBezTo>
                <a:close/>
                <a:moveTo>
                  <a:pt x="76" y="5"/>
                </a:moveTo>
                <a:cubicBezTo>
                  <a:pt x="80" y="2"/>
                  <a:pt x="86" y="0"/>
                  <a:pt x="91" y="0"/>
                </a:cubicBezTo>
                <a:cubicBezTo>
                  <a:pt x="91" y="23"/>
                  <a:pt x="91" y="23"/>
                  <a:pt x="91" y="23"/>
                </a:cubicBezTo>
                <a:cubicBezTo>
                  <a:pt x="87" y="23"/>
                  <a:pt x="83" y="26"/>
                  <a:pt x="81" y="30"/>
                </a:cubicBezTo>
                <a:cubicBezTo>
                  <a:pt x="76" y="41"/>
                  <a:pt x="76" y="41"/>
                  <a:pt x="76" y="41"/>
                </a:cubicBezTo>
                <a:cubicBezTo>
                  <a:pt x="76" y="5"/>
                  <a:pt x="76" y="5"/>
                  <a:pt x="76" y="5"/>
                </a:cubicBezTo>
                <a:close/>
                <a:moveTo>
                  <a:pt x="91" y="73"/>
                </a:moveTo>
                <a:cubicBezTo>
                  <a:pt x="91" y="90"/>
                  <a:pt x="91" y="90"/>
                  <a:pt x="91" y="90"/>
                </a:cubicBezTo>
                <a:cubicBezTo>
                  <a:pt x="76" y="83"/>
                  <a:pt x="76" y="83"/>
                  <a:pt x="76" y="83"/>
                </a:cubicBezTo>
                <a:cubicBezTo>
                  <a:pt x="76" y="66"/>
                  <a:pt x="76" y="66"/>
                  <a:pt x="76" y="66"/>
                </a:cubicBezTo>
                <a:cubicBezTo>
                  <a:pt x="77" y="66"/>
                  <a:pt x="77" y="67"/>
                  <a:pt x="78" y="67"/>
                </a:cubicBezTo>
                <a:cubicBezTo>
                  <a:pt x="91" y="73"/>
                  <a:pt x="91" y="73"/>
                  <a:pt x="91" y="73"/>
                </a:cubicBezTo>
                <a:close/>
                <a:moveTo>
                  <a:pt x="91" y="104"/>
                </a:moveTo>
                <a:cubicBezTo>
                  <a:pt x="91" y="129"/>
                  <a:pt x="91" y="129"/>
                  <a:pt x="91" y="129"/>
                </a:cubicBezTo>
                <a:cubicBezTo>
                  <a:pt x="91" y="129"/>
                  <a:pt x="90" y="130"/>
                  <a:pt x="90" y="130"/>
                </a:cubicBezTo>
                <a:cubicBezTo>
                  <a:pt x="84" y="143"/>
                  <a:pt x="84" y="143"/>
                  <a:pt x="84" y="143"/>
                </a:cubicBezTo>
                <a:cubicBezTo>
                  <a:pt x="84" y="143"/>
                  <a:pt x="84" y="143"/>
                  <a:pt x="84" y="143"/>
                </a:cubicBezTo>
                <a:cubicBezTo>
                  <a:pt x="83" y="146"/>
                  <a:pt x="84" y="148"/>
                  <a:pt x="86" y="149"/>
                </a:cubicBezTo>
                <a:cubicBezTo>
                  <a:pt x="91" y="151"/>
                  <a:pt x="91" y="151"/>
                  <a:pt x="91" y="151"/>
                </a:cubicBezTo>
                <a:cubicBezTo>
                  <a:pt x="91" y="162"/>
                  <a:pt x="91" y="162"/>
                  <a:pt x="91" y="162"/>
                </a:cubicBezTo>
                <a:cubicBezTo>
                  <a:pt x="82" y="158"/>
                  <a:pt x="82" y="158"/>
                  <a:pt x="82" y="158"/>
                </a:cubicBezTo>
                <a:cubicBezTo>
                  <a:pt x="80" y="157"/>
                  <a:pt x="77" y="158"/>
                  <a:pt x="76" y="160"/>
                </a:cubicBezTo>
                <a:cubicBezTo>
                  <a:pt x="76" y="161"/>
                  <a:pt x="76" y="161"/>
                  <a:pt x="76" y="161"/>
                </a:cubicBezTo>
                <a:cubicBezTo>
                  <a:pt x="76" y="137"/>
                  <a:pt x="76" y="137"/>
                  <a:pt x="76" y="137"/>
                </a:cubicBezTo>
                <a:cubicBezTo>
                  <a:pt x="81" y="126"/>
                  <a:pt x="81" y="126"/>
                  <a:pt x="81" y="126"/>
                </a:cubicBezTo>
                <a:cubicBezTo>
                  <a:pt x="82" y="124"/>
                  <a:pt x="81" y="121"/>
                  <a:pt x="79" y="120"/>
                </a:cubicBezTo>
                <a:cubicBezTo>
                  <a:pt x="76" y="119"/>
                  <a:pt x="76" y="119"/>
                  <a:pt x="76" y="119"/>
                </a:cubicBezTo>
                <a:cubicBezTo>
                  <a:pt x="76" y="108"/>
                  <a:pt x="76" y="108"/>
                  <a:pt x="76" y="108"/>
                </a:cubicBezTo>
                <a:cubicBezTo>
                  <a:pt x="83" y="112"/>
                  <a:pt x="83" y="112"/>
                  <a:pt x="83" y="112"/>
                </a:cubicBezTo>
                <a:cubicBezTo>
                  <a:pt x="85" y="113"/>
                  <a:pt x="88" y="111"/>
                  <a:pt x="89" y="109"/>
                </a:cubicBezTo>
                <a:lnTo>
                  <a:pt x="91" y="104"/>
                </a:lnTo>
                <a:close/>
                <a:moveTo>
                  <a:pt x="76" y="209"/>
                </a:moveTo>
                <a:cubicBezTo>
                  <a:pt x="67" y="205"/>
                  <a:pt x="67" y="205"/>
                  <a:pt x="67" y="205"/>
                </a:cubicBezTo>
                <a:cubicBezTo>
                  <a:pt x="67" y="156"/>
                  <a:pt x="67" y="156"/>
                  <a:pt x="67" y="156"/>
                </a:cubicBezTo>
                <a:cubicBezTo>
                  <a:pt x="67" y="156"/>
                  <a:pt x="67" y="156"/>
                  <a:pt x="67" y="156"/>
                </a:cubicBezTo>
                <a:cubicBezTo>
                  <a:pt x="68" y="154"/>
                  <a:pt x="68" y="153"/>
                  <a:pt x="67" y="152"/>
                </a:cubicBezTo>
                <a:cubicBezTo>
                  <a:pt x="67" y="140"/>
                  <a:pt x="67" y="140"/>
                  <a:pt x="67" y="140"/>
                </a:cubicBezTo>
                <a:cubicBezTo>
                  <a:pt x="69" y="141"/>
                  <a:pt x="69" y="141"/>
                  <a:pt x="69" y="141"/>
                </a:cubicBezTo>
                <a:cubicBezTo>
                  <a:pt x="71" y="142"/>
                  <a:pt x="74" y="141"/>
                  <a:pt x="75" y="139"/>
                </a:cubicBezTo>
                <a:cubicBezTo>
                  <a:pt x="76" y="137"/>
                  <a:pt x="76" y="137"/>
                  <a:pt x="76" y="137"/>
                </a:cubicBezTo>
                <a:cubicBezTo>
                  <a:pt x="76" y="161"/>
                  <a:pt x="76" y="161"/>
                  <a:pt x="76" y="161"/>
                </a:cubicBezTo>
                <a:cubicBezTo>
                  <a:pt x="70" y="173"/>
                  <a:pt x="70" y="173"/>
                  <a:pt x="70" y="173"/>
                </a:cubicBezTo>
                <a:cubicBezTo>
                  <a:pt x="70" y="173"/>
                  <a:pt x="70" y="173"/>
                  <a:pt x="70" y="173"/>
                </a:cubicBezTo>
                <a:cubicBezTo>
                  <a:pt x="69" y="175"/>
                  <a:pt x="70" y="178"/>
                  <a:pt x="72" y="179"/>
                </a:cubicBezTo>
                <a:cubicBezTo>
                  <a:pt x="76" y="180"/>
                  <a:pt x="76" y="180"/>
                  <a:pt x="76" y="180"/>
                </a:cubicBezTo>
                <a:cubicBezTo>
                  <a:pt x="76" y="209"/>
                  <a:pt x="76" y="209"/>
                  <a:pt x="76" y="209"/>
                </a:cubicBezTo>
                <a:close/>
                <a:moveTo>
                  <a:pt x="67" y="16"/>
                </a:moveTo>
                <a:cubicBezTo>
                  <a:pt x="67" y="16"/>
                  <a:pt x="67" y="16"/>
                  <a:pt x="67" y="16"/>
                </a:cubicBezTo>
                <a:cubicBezTo>
                  <a:pt x="69" y="11"/>
                  <a:pt x="72" y="8"/>
                  <a:pt x="76" y="5"/>
                </a:cubicBezTo>
                <a:cubicBezTo>
                  <a:pt x="76" y="41"/>
                  <a:pt x="76" y="41"/>
                  <a:pt x="76" y="41"/>
                </a:cubicBezTo>
                <a:cubicBezTo>
                  <a:pt x="72" y="50"/>
                  <a:pt x="72" y="50"/>
                  <a:pt x="72" y="50"/>
                </a:cubicBezTo>
                <a:cubicBezTo>
                  <a:pt x="72" y="50"/>
                  <a:pt x="72" y="50"/>
                  <a:pt x="72" y="50"/>
                </a:cubicBezTo>
                <a:cubicBezTo>
                  <a:pt x="69" y="55"/>
                  <a:pt x="71" y="62"/>
                  <a:pt x="76" y="66"/>
                </a:cubicBezTo>
                <a:cubicBezTo>
                  <a:pt x="76" y="83"/>
                  <a:pt x="76" y="83"/>
                  <a:pt x="76" y="83"/>
                </a:cubicBezTo>
                <a:cubicBezTo>
                  <a:pt x="67" y="79"/>
                  <a:pt x="67" y="79"/>
                  <a:pt x="67" y="79"/>
                </a:cubicBezTo>
                <a:cubicBezTo>
                  <a:pt x="67" y="16"/>
                  <a:pt x="67" y="16"/>
                  <a:pt x="67" y="16"/>
                </a:cubicBezTo>
                <a:close/>
                <a:moveTo>
                  <a:pt x="76" y="108"/>
                </a:moveTo>
                <a:cubicBezTo>
                  <a:pt x="76" y="119"/>
                  <a:pt x="76" y="119"/>
                  <a:pt x="76" y="119"/>
                </a:cubicBezTo>
                <a:cubicBezTo>
                  <a:pt x="67" y="115"/>
                  <a:pt x="67" y="115"/>
                  <a:pt x="67" y="115"/>
                </a:cubicBezTo>
                <a:cubicBezTo>
                  <a:pt x="67" y="104"/>
                  <a:pt x="67" y="104"/>
                  <a:pt x="67" y="104"/>
                </a:cubicBezTo>
                <a:lnTo>
                  <a:pt x="76" y="108"/>
                </a:lnTo>
                <a:close/>
                <a:moveTo>
                  <a:pt x="67" y="205"/>
                </a:moveTo>
                <a:cubicBezTo>
                  <a:pt x="46" y="195"/>
                  <a:pt x="46" y="195"/>
                  <a:pt x="46" y="195"/>
                </a:cubicBezTo>
                <a:cubicBezTo>
                  <a:pt x="46" y="166"/>
                  <a:pt x="46" y="166"/>
                  <a:pt x="46" y="166"/>
                </a:cubicBezTo>
                <a:cubicBezTo>
                  <a:pt x="55" y="171"/>
                  <a:pt x="55" y="171"/>
                  <a:pt x="55" y="171"/>
                </a:cubicBezTo>
                <a:cubicBezTo>
                  <a:pt x="58" y="172"/>
                  <a:pt x="60" y="171"/>
                  <a:pt x="61" y="169"/>
                </a:cubicBezTo>
                <a:cubicBezTo>
                  <a:pt x="67" y="156"/>
                  <a:pt x="67" y="156"/>
                  <a:pt x="67" y="156"/>
                </a:cubicBezTo>
                <a:cubicBezTo>
                  <a:pt x="67" y="205"/>
                  <a:pt x="67" y="205"/>
                  <a:pt x="67" y="205"/>
                </a:cubicBezTo>
                <a:close/>
                <a:moveTo>
                  <a:pt x="46" y="61"/>
                </a:moveTo>
                <a:cubicBezTo>
                  <a:pt x="67" y="16"/>
                  <a:pt x="67" y="16"/>
                  <a:pt x="67" y="16"/>
                </a:cubicBezTo>
                <a:cubicBezTo>
                  <a:pt x="67" y="79"/>
                  <a:pt x="67" y="79"/>
                  <a:pt x="67" y="79"/>
                </a:cubicBezTo>
                <a:cubicBezTo>
                  <a:pt x="64" y="78"/>
                  <a:pt x="64" y="78"/>
                  <a:pt x="64" y="78"/>
                </a:cubicBezTo>
                <a:cubicBezTo>
                  <a:pt x="62" y="77"/>
                  <a:pt x="60" y="78"/>
                  <a:pt x="59" y="80"/>
                </a:cubicBezTo>
                <a:cubicBezTo>
                  <a:pt x="53" y="93"/>
                  <a:pt x="53" y="93"/>
                  <a:pt x="53" y="93"/>
                </a:cubicBezTo>
                <a:cubicBezTo>
                  <a:pt x="53" y="93"/>
                  <a:pt x="53" y="93"/>
                  <a:pt x="53" y="93"/>
                </a:cubicBezTo>
                <a:cubicBezTo>
                  <a:pt x="52" y="95"/>
                  <a:pt x="53" y="97"/>
                  <a:pt x="55" y="98"/>
                </a:cubicBezTo>
                <a:cubicBezTo>
                  <a:pt x="67" y="104"/>
                  <a:pt x="67" y="104"/>
                  <a:pt x="67" y="104"/>
                </a:cubicBezTo>
                <a:cubicBezTo>
                  <a:pt x="67" y="115"/>
                  <a:pt x="67" y="115"/>
                  <a:pt x="67" y="115"/>
                </a:cubicBezTo>
                <a:cubicBezTo>
                  <a:pt x="51" y="107"/>
                  <a:pt x="51" y="107"/>
                  <a:pt x="51" y="107"/>
                </a:cubicBezTo>
                <a:cubicBezTo>
                  <a:pt x="49" y="106"/>
                  <a:pt x="47" y="107"/>
                  <a:pt x="46" y="108"/>
                </a:cubicBezTo>
                <a:cubicBezTo>
                  <a:pt x="46" y="61"/>
                  <a:pt x="46" y="61"/>
                  <a:pt x="46" y="61"/>
                </a:cubicBezTo>
                <a:close/>
                <a:moveTo>
                  <a:pt x="67" y="140"/>
                </a:moveTo>
                <a:cubicBezTo>
                  <a:pt x="67" y="152"/>
                  <a:pt x="67" y="152"/>
                  <a:pt x="67" y="152"/>
                </a:cubicBezTo>
                <a:cubicBezTo>
                  <a:pt x="66" y="151"/>
                  <a:pt x="66" y="151"/>
                  <a:pt x="65" y="150"/>
                </a:cubicBezTo>
                <a:cubicBezTo>
                  <a:pt x="46" y="141"/>
                  <a:pt x="46" y="141"/>
                  <a:pt x="46" y="141"/>
                </a:cubicBezTo>
                <a:cubicBezTo>
                  <a:pt x="46" y="130"/>
                  <a:pt x="46" y="130"/>
                  <a:pt x="46" y="130"/>
                </a:cubicBezTo>
                <a:lnTo>
                  <a:pt x="67" y="140"/>
                </a:lnTo>
                <a:close/>
                <a:moveTo>
                  <a:pt x="46" y="195"/>
                </a:moveTo>
                <a:cubicBezTo>
                  <a:pt x="19" y="182"/>
                  <a:pt x="19" y="182"/>
                  <a:pt x="19" y="182"/>
                </a:cubicBezTo>
                <a:cubicBezTo>
                  <a:pt x="5" y="176"/>
                  <a:pt x="0" y="160"/>
                  <a:pt x="6" y="147"/>
                </a:cubicBezTo>
                <a:cubicBezTo>
                  <a:pt x="46" y="61"/>
                  <a:pt x="46" y="61"/>
                  <a:pt x="46" y="61"/>
                </a:cubicBezTo>
                <a:cubicBezTo>
                  <a:pt x="46" y="108"/>
                  <a:pt x="46" y="108"/>
                  <a:pt x="46" y="108"/>
                </a:cubicBezTo>
                <a:cubicBezTo>
                  <a:pt x="46" y="108"/>
                  <a:pt x="45" y="109"/>
                  <a:pt x="45" y="109"/>
                </a:cubicBezTo>
                <a:cubicBezTo>
                  <a:pt x="39" y="122"/>
                  <a:pt x="39" y="122"/>
                  <a:pt x="39" y="122"/>
                </a:cubicBezTo>
                <a:cubicBezTo>
                  <a:pt x="39" y="122"/>
                  <a:pt x="39" y="122"/>
                  <a:pt x="39" y="122"/>
                </a:cubicBezTo>
                <a:cubicBezTo>
                  <a:pt x="38" y="124"/>
                  <a:pt x="39" y="127"/>
                  <a:pt x="41" y="128"/>
                </a:cubicBezTo>
                <a:cubicBezTo>
                  <a:pt x="46" y="130"/>
                  <a:pt x="46" y="130"/>
                  <a:pt x="46" y="130"/>
                </a:cubicBezTo>
                <a:cubicBezTo>
                  <a:pt x="46" y="141"/>
                  <a:pt x="46" y="141"/>
                  <a:pt x="46" y="141"/>
                </a:cubicBezTo>
                <a:cubicBezTo>
                  <a:pt x="37" y="137"/>
                  <a:pt x="37" y="137"/>
                  <a:pt x="37" y="137"/>
                </a:cubicBezTo>
                <a:cubicBezTo>
                  <a:pt x="35" y="136"/>
                  <a:pt x="32" y="137"/>
                  <a:pt x="31" y="139"/>
                </a:cubicBezTo>
                <a:cubicBezTo>
                  <a:pt x="25" y="152"/>
                  <a:pt x="25" y="152"/>
                  <a:pt x="25" y="152"/>
                </a:cubicBezTo>
                <a:cubicBezTo>
                  <a:pt x="25" y="152"/>
                  <a:pt x="25" y="152"/>
                  <a:pt x="25" y="152"/>
                </a:cubicBezTo>
                <a:cubicBezTo>
                  <a:pt x="24" y="154"/>
                  <a:pt x="25" y="156"/>
                  <a:pt x="27" y="157"/>
                </a:cubicBezTo>
                <a:cubicBezTo>
                  <a:pt x="46" y="166"/>
                  <a:pt x="46" y="166"/>
                  <a:pt x="46" y="166"/>
                </a:cubicBezTo>
                <a:lnTo>
                  <a:pt x="46" y="195"/>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8" name="Rectangle 61"/>
          <p:cNvSpPr>
            <a:spLocks noChangeArrowheads="1"/>
          </p:cNvSpPr>
          <p:nvPr/>
        </p:nvSpPr>
        <p:spPr bwMode="auto">
          <a:xfrm>
            <a:off x="5251223" y="2801972"/>
            <a:ext cx="470031" cy="494915"/>
          </a:xfrm>
          <a:custGeom>
            <a:avLst/>
            <a:gdLst/>
            <a:ahLst/>
            <a:cxnLst/>
            <a:rect l="l" t="t" r="r" b="b"/>
            <a:pathLst>
              <a:path w="308772" h="325119">
                <a:moveTo>
                  <a:pt x="0" y="308772"/>
                </a:moveTo>
                <a:lnTo>
                  <a:pt x="308772" y="308772"/>
                </a:lnTo>
                <a:lnTo>
                  <a:pt x="308772" y="325119"/>
                </a:lnTo>
                <a:lnTo>
                  <a:pt x="0" y="325119"/>
                </a:lnTo>
                <a:close/>
                <a:moveTo>
                  <a:pt x="12714" y="277895"/>
                </a:moveTo>
                <a:lnTo>
                  <a:pt x="296058" y="277895"/>
                </a:lnTo>
                <a:lnTo>
                  <a:pt x="296058" y="293788"/>
                </a:lnTo>
                <a:lnTo>
                  <a:pt x="12714" y="293788"/>
                </a:lnTo>
                <a:close/>
                <a:moveTo>
                  <a:pt x="214324" y="124417"/>
                </a:moveTo>
                <a:lnTo>
                  <a:pt x="274716" y="124417"/>
                </a:lnTo>
                <a:lnTo>
                  <a:pt x="274716" y="140310"/>
                </a:lnTo>
                <a:lnTo>
                  <a:pt x="263819" y="140310"/>
                </a:lnTo>
                <a:lnTo>
                  <a:pt x="263819" y="245656"/>
                </a:lnTo>
                <a:lnTo>
                  <a:pt x="274716" y="245656"/>
                </a:lnTo>
                <a:lnTo>
                  <a:pt x="274716" y="261549"/>
                </a:lnTo>
                <a:lnTo>
                  <a:pt x="214324" y="261549"/>
                </a:lnTo>
                <a:lnTo>
                  <a:pt x="214324" y="245656"/>
                </a:lnTo>
                <a:lnTo>
                  <a:pt x="225222" y="245656"/>
                </a:lnTo>
                <a:lnTo>
                  <a:pt x="225222" y="140310"/>
                </a:lnTo>
                <a:lnTo>
                  <a:pt x="214324" y="140310"/>
                </a:lnTo>
                <a:close/>
                <a:moveTo>
                  <a:pt x="124417" y="124417"/>
                </a:moveTo>
                <a:lnTo>
                  <a:pt x="184355" y="124417"/>
                </a:lnTo>
                <a:lnTo>
                  <a:pt x="184355" y="140310"/>
                </a:lnTo>
                <a:lnTo>
                  <a:pt x="173912" y="140310"/>
                </a:lnTo>
                <a:lnTo>
                  <a:pt x="173912" y="245656"/>
                </a:lnTo>
                <a:lnTo>
                  <a:pt x="184355" y="245656"/>
                </a:lnTo>
                <a:lnTo>
                  <a:pt x="184355" y="261549"/>
                </a:lnTo>
                <a:lnTo>
                  <a:pt x="124417" y="261549"/>
                </a:lnTo>
                <a:lnTo>
                  <a:pt x="124417" y="245656"/>
                </a:lnTo>
                <a:lnTo>
                  <a:pt x="135315" y="245656"/>
                </a:lnTo>
                <a:lnTo>
                  <a:pt x="135315" y="140310"/>
                </a:lnTo>
                <a:lnTo>
                  <a:pt x="124417" y="140310"/>
                </a:lnTo>
                <a:close/>
                <a:moveTo>
                  <a:pt x="34510" y="124417"/>
                </a:moveTo>
                <a:lnTo>
                  <a:pt x="94448" y="124417"/>
                </a:lnTo>
                <a:lnTo>
                  <a:pt x="94448" y="140310"/>
                </a:lnTo>
                <a:lnTo>
                  <a:pt x="83551" y="140310"/>
                </a:lnTo>
                <a:lnTo>
                  <a:pt x="83551" y="245656"/>
                </a:lnTo>
                <a:lnTo>
                  <a:pt x="94448" y="245656"/>
                </a:lnTo>
                <a:lnTo>
                  <a:pt x="94448" y="261549"/>
                </a:lnTo>
                <a:lnTo>
                  <a:pt x="34510" y="261549"/>
                </a:lnTo>
                <a:lnTo>
                  <a:pt x="34510" y="245656"/>
                </a:lnTo>
                <a:lnTo>
                  <a:pt x="44954" y="245656"/>
                </a:lnTo>
                <a:lnTo>
                  <a:pt x="44954" y="140310"/>
                </a:lnTo>
                <a:lnTo>
                  <a:pt x="34510" y="140310"/>
                </a:lnTo>
                <a:close/>
                <a:moveTo>
                  <a:pt x="154386" y="0"/>
                </a:moveTo>
                <a:lnTo>
                  <a:pt x="296058" y="89907"/>
                </a:lnTo>
                <a:lnTo>
                  <a:pt x="296058" y="106254"/>
                </a:lnTo>
                <a:lnTo>
                  <a:pt x="12714" y="106254"/>
                </a:lnTo>
                <a:lnTo>
                  <a:pt x="12714" y="89907"/>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9" name="Freeform 74"/>
          <p:cNvSpPr>
            <a:spLocks noEditPoints="1"/>
          </p:cNvSpPr>
          <p:nvPr/>
        </p:nvSpPr>
        <p:spPr bwMode="auto">
          <a:xfrm>
            <a:off x="6289439" y="2925701"/>
            <a:ext cx="599289" cy="391922"/>
          </a:xfrm>
          <a:custGeom>
            <a:avLst/>
            <a:gdLst>
              <a:gd name="T0" fmla="*/ 367 w 367"/>
              <a:gd name="T1" fmla="*/ 0 h 240"/>
              <a:gd name="T2" fmla="*/ 285 w 367"/>
              <a:gd name="T3" fmla="*/ 27 h 240"/>
              <a:gd name="T4" fmla="*/ 285 w 367"/>
              <a:gd name="T5" fmla="*/ 155 h 240"/>
              <a:gd name="T6" fmla="*/ 305 w 367"/>
              <a:gd name="T7" fmla="*/ 143 h 240"/>
              <a:gd name="T8" fmla="*/ 305 w 367"/>
              <a:gd name="T9" fmla="*/ 87 h 240"/>
              <a:gd name="T10" fmla="*/ 294 w 367"/>
              <a:gd name="T11" fmla="*/ 87 h 240"/>
              <a:gd name="T12" fmla="*/ 294 w 367"/>
              <a:gd name="T13" fmla="*/ 63 h 240"/>
              <a:gd name="T14" fmla="*/ 305 w 367"/>
              <a:gd name="T15" fmla="*/ 63 h 240"/>
              <a:gd name="T16" fmla="*/ 330 w 367"/>
              <a:gd name="T17" fmla="*/ 63 h 240"/>
              <a:gd name="T18" fmla="*/ 341 w 367"/>
              <a:gd name="T19" fmla="*/ 63 h 240"/>
              <a:gd name="T20" fmla="*/ 341 w 367"/>
              <a:gd name="T21" fmla="*/ 87 h 240"/>
              <a:gd name="T22" fmla="*/ 330 w 367"/>
              <a:gd name="T23" fmla="*/ 87 h 240"/>
              <a:gd name="T24" fmla="*/ 330 w 367"/>
              <a:gd name="T25" fmla="*/ 143 h 240"/>
              <a:gd name="T26" fmla="*/ 285 w 367"/>
              <a:gd name="T27" fmla="*/ 176 h 240"/>
              <a:gd name="T28" fmla="*/ 285 w 367"/>
              <a:gd name="T29" fmla="*/ 213 h 240"/>
              <a:gd name="T30" fmla="*/ 367 w 367"/>
              <a:gd name="T31" fmla="*/ 240 h 240"/>
              <a:gd name="T32" fmla="*/ 367 w 367"/>
              <a:gd name="T33" fmla="*/ 0 h 240"/>
              <a:gd name="T34" fmla="*/ 285 w 367"/>
              <a:gd name="T35" fmla="*/ 27 h 240"/>
              <a:gd name="T36" fmla="*/ 0 w 367"/>
              <a:gd name="T37" fmla="*/ 120 h 240"/>
              <a:gd name="T38" fmla="*/ 285 w 367"/>
              <a:gd name="T39" fmla="*/ 213 h 240"/>
              <a:gd name="T40" fmla="*/ 285 w 367"/>
              <a:gd name="T41" fmla="*/ 176 h 240"/>
              <a:gd name="T42" fmla="*/ 240 w 367"/>
              <a:gd name="T43" fmla="*/ 143 h 240"/>
              <a:gd name="T44" fmla="*/ 240 w 367"/>
              <a:gd name="T45" fmla="*/ 87 h 240"/>
              <a:gd name="T46" fmla="*/ 229 w 367"/>
              <a:gd name="T47" fmla="*/ 87 h 240"/>
              <a:gd name="T48" fmla="*/ 229 w 367"/>
              <a:gd name="T49" fmla="*/ 63 h 240"/>
              <a:gd name="T50" fmla="*/ 240 w 367"/>
              <a:gd name="T51" fmla="*/ 63 h 240"/>
              <a:gd name="T52" fmla="*/ 265 w 367"/>
              <a:gd name="T53" fmla="*/ 63 h 240"/>
              <a:gd name="T54" fmla="*/ 277 w 367"/>
              <a:gd name="T55" fmla="*/ 63 h 240"/>
              <a:gd name="T56" fmla="*/ 277 w 367"/>
              <a:gd name="T57" fmla="*/ 87 h 240"/>
              <a:gd name="T58" fmla="*/ 265 w 367"/>
              <a:gd name="T59" fmla="*/ 87 h 240"/>
              <a:gd name="T60" fmla="*/ 265 w 367"/>
              <a:gd name="T61" fmla="*/ 143 h 240"/>
              <a:gd name="T62" fmla="*/ 285 w 367"/>
              <a:gd name="T63" fmla="*/ 155 h 240"/>
              <a:gd name="T64" fmla="*/ 285 w 367"/>
              <a:gd name="T65" fmla="*/ 27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7" h="240">
                <a:moveTo>
                  <a:pt x="367" y="0"/>
                </a:moveTo>
                <a:cubicBezTo>
                  <a:pt x="285" y="27"/>
                  <a:pt x="285" y="27"/>
                  <a:pt x="285" y="27"/>
                </a:cubicBezTo>
                <a:cubicBezTo>
                  <a:pt x="285" y="155"/>
                  <a:pt x="285" y="155"/>
                  <a:pt x="285" y="155"/>
                </a:cubicBezTo>
                <a:cubicBezTo>
                  <a:pt x="296" y="155"/>
                  <a:pt x="305" y="150"/>
                  <a:pt x="305" y="143"/>
                </a:cubicBezTo>
                <a:cubicBezTo>
                  <a:pt x="305" y="87"/>
                  <a:pt x="305" y="87"/>
                  <a:pt x="305" y="87"/>
                </a:cubicBezTo>
                <a:cubicBezTo>
                  <a:pt x="294" y="87"/>
                  <a:pt x="294" y="87"/>
                  <a:pt x="294" y="87"/>
                </a:cubicBezTo>
                <a:cubicBezTo>
                  <a:pt x="294" y="63"/>
                  <a:pt x="294" y="63"/>
                  <a:pt x="294" y="63"/>
                </a:cubicBezTo>
                <a:cubicBezTo>
                  <a:pt x="305" y="63"/>
                  <a:pt x="305" y="63"/>
                  <a:pt x="305" y="63"/>
                </a:cubicBezTo>
                <a:cubicBezTo>
                  <a:pt x="330" y="63"/>
                  <a:pt x="330" y="63"/>
                  <a:pt x="330" y="63"/>
                </a:cubicBezTo>
                <a:cubicBezTo>
                  <a:pt x="341" y="63"/>
                  <a:pt x="341" y="63"/>
                  <a:pt x="341" y="63"/>
                </a:cubicBezTo>
                <a:cubicBezTo>
                  <a:pt x="341" y="87"/>
                  <a:pt x="341" y="87"/>
                  <a:pt x="341" y="87"/>
                </a:cubicBezTo>
                <a:cubicBezTo>
                  <a:pt x="330" y="87"/>
                  <a:pt x="330" y="87"/>
                  <a:pt x="330" y="87"/>
                </a:cubicBezTo>
                <a:cubicBezTo>
                  <a:pt x="330" y="143"/>
                  <a:pt x="330" y="143"/>
                  <a:pt x="330" y="143"/>
                </a:cubicBezTo>
                <a:cubicBezTo>
                  <a:pt x="330" y="161"/>
                  <a:pt x="310" y="176"/>
                  <a:pt x="285" y="176"/>
                </a:cubicBezTo>
                <a:cubicBezTo>
                  <a:pt x="285" y="213"/>
                  <a:pt x="285" y="213"/>
                  <a:pt x="285" y="213"/>
                </a:cubicBezTo>
                <a:cubicBezTo>
                  <a:pt x="367" y="240"/>
                  <a:pt x="367" y="240"/>
                  <a:pt x="367" y="240"/>
                </a:cubicBezTo>
                <a:lnTo>
                  <a:pt x="367" y="0"/>
                </a:lnTo>
                <a:close/>
                <a:moveTo>
                  <a:pt x="285" y="27"/>
                </a:moveTo>
                <a:cubicBezTo>
                  <a:pt x="0" y="120"/>
                  <a:pt x="0" y="120"/>
                  <a:pt x="0" y="120"/>
                </a:cubicBezTo>
                <a:cubicBezTo>
                  <a:pt x="285" y="213"/>
                  <a:pt x="285" y="213"/>
                  <a:pt x="285" y="213"/>
                </a:cubicBezTo>
                <a:cubicBezTo>
                  <a:pt x="285" y="176"/>
                  <a:pt x="285" y="176"/>
                  <a:pt x="285" y="176"/>
                </a:cubicBezTo>
                <a:cubicBezTo>
                  <a:pt x="260" y="176"/>
                  <a:pt x="240" y="161"/>
                  <a:pt x="240" y="143"/>
                </a:cubicBezTo>
                <a:cubicBezTo>
                  <a:pt x="240" y="87"/>
                  <a:pt x="240" y="87"/>
                  <a:pt x="240" y="87"/>
                </a:cubicBezTo>
                <a:cubicBezTo>
                  <a:pt x="229" y="87"/>
                  <a:pt x="229" y="87"/>
                  <a:pt x="229" y="87"/>
                </a:cubicBezTo>
                <a:cubicBezTo>
                  <a:pt x="229" y="63"/>
                  <a:pt x="229" y="63"/>
                  <a:pt x="229" y="63"/>
                </a:cubicBezTo>
                <a:cubicBezTo>
                  <a:pt x="240" y="63"/>
                  <a:pt x="240" y="63"/>
                  <a:pt x="240" y="63"/>
                </a:cubicBezTo>
                <a:cubicBezTo>
                  <a:pt x="265" y="63"/>
                  <a:pt x="265" y="63"/>
                  <a:pt x="265" y="63"/>
                </a:cubicBezTo>
                <a:cubicBezTo>
                  <a:pt x="277" y="63"/>
                  <a:pt x="277" y="63"/>
                  <a:pt x="277" y="63"/>
                </a:cubicBezTo>
                <a:cubicBezTo>
                  <a:pt x="277" y="87"/>
                  <a:pt x="277" y="87"/>
                  <a:pt x="277" y="87"/>
                </a:cubicBezTo>
                <a:cubicBezTo>
                  <a:pt x="265" y="87"/>
                  <a:pt x="265" y="87"/>
                  <a:pt x="265" y="87"/>
                </a:cubicBezTo>
                <a:cubicBezTo>
                  <a:pt x="265" y="143"/>
                  <a:pt x="265" y="143"/>
                  <a:pt x="265" y="143"/>
                </a:cubicBezTo>
                <a:cubicBezTo>
                  <a:pt x="265" y="150"/>
                  <a:pt x="274" y="155"/>
                  <a:pt x="285" y="155"/>
                </a:cubicBezTo>
                <a:lnTo>
                  <a:pt x="285" y="27"/>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0" name="Freeform 75"/>
          <p:cNvSpPr>
            <a:spLocks noEditPoints="1"/>
          </p:cNvSpPr>
          <p:nvPr/>
        </p:nvSpPr>
        <p:spPr bwMode="auto">
          <a:xfrm>
            <a:off x="5426102" y="3353567"/>
            <a:ext cx="140319" cy="246766"/>
          </a:xfrm>
          <a:custGeom>
            <a:avLst/>
            <a:gdLst>
              <a:gd name="T0" fmla="*/ 52 w 86"/>
              <a:gd name="T1" fmla="*/ 128 h 151"/>
              <a:gd name="T2" fmla="*/ 63 w 86"/>
              <a:gd name="T3" fmla="*/ 136 h 151"/>
              <a:gd name="T4" fmla="*/ 55 w 86"/>
              <a:gd name="T5" fmla="*/ 151 h 151"/>
              <a:gd name="T6" fmla="*/ 52 w 86"/>
              <a:gd name="T7" fmla="*/ 151 h 151"/>
              <a:gd name="T8" fmla="*/ 52 w 86"/>
              <a:gd name="T9" fmla="*/ 128 h 151"/>
              <a:gd name="T10" fmla="*/ 52 w 86"/>
              <a:gd name="T11" fmla="*/ 118 h 151"/>
              <a:gd name="T12" fmla="*/ 52 w 86"/>
              <a:gd name="T13" fmla="*/ 52 h 151"/>
              <a:gd name="T14" fmla="*/ 63 w 86"/>
              <a:gd name="T15" fmla="*/ 69 h 151"/>
              <a:gd name="T16" fmla="*/ 68 w 86"/>
              <a:gd name="T17" fmla="*/ 88 h 151"/>
              <a:gd name="T18" fmla="*/ 83 w 86"/>
              <a:gd name="T19" fmla="*/ 96 h 151"/>
              <a:gd name="T20" fmla="*/ 86 w 86"/>
              <a:gd name="T21" fmla="*/ 109 h 151"/>
              <a:gd name="T22" fmla="*/ 52 w 86"/>
              <a:gd name="T23" fmla="*/ 118 h 151"/>
              <a:gd name="T24" fmla="*/ 49 w 86"/>
              <a:gd name="T25" fmla="*/ 128 h 151"/>
              <a:gd name="T26" fmla="*/ 52 w 86"/>
              <a:gd name="T27" fmla="*/ 128 h 151"/>
              <a:gd name="T28" fmla="*/ 52 w 86"/>
              <a:gd name="T29" fmla="*/ 151 h 151"/>
              <a:gd name="T30" fmla="*/ 41 w 86"/>
              <a:gd name="T31" fmla="*/ 142 h 151"/>
              <a:gd name="T32" fmla="*/ 49 w 86"/>
              <a:gd name="T33" fmla="*/ 128 h 151"/>
              <a:gd name="T34" fmla="*/ 52 w 86"/>
              <a:gd name="T35" fmla="*/ 52 h 151"/>
              <a:gd name="T36" fmla="*/ 35 w 86"/>
              <a:gd name="T37" fmla="*/ 47 h 151"/>
              <a:gd name="T38" fmla="*/ 25 w 86"/>
              <a:gd name="T39" fmla="*/ 8 h 151"/>
              <a:gd name="T40" fmla="*/ 14 w 86"/>
              <a:gd name="T41" fmla="*/ 2 h 151"/>
              <a:gd name="T42" fmla="*/ 8 w 86"/>
              <a:gd name="T43" fmla="*/ 13 h 151"/>
              <a:gd name="T44" fmla="*/ 18 w 86"/>
              <a:gd name="T45" fmla="*/ 51 h 151"/>
              <a:gd name="T46" fmla="*/ 4 w 86"/>
              <a:gd name="T47" fmla="*/ 84 h 151"/>
              <a:gd name="T48" fmla="*/ 9 w 86"/>
              <a:gd name="T49" fmla="*/ 104 h 151"/>
              <a:gd name="T50" fmla="*/ 9 w 86"/>
              <a:gd name="T51" fmla="*/ 104 h 151"/>
              <a:gd name="T52" fmla="*/ 0 w 86"/>
              <a:gd name="T53" fmla="*/ 118 h 151"/>
              <a:gd name="T54" fmla="*/ 4 w 86"/>
              <a:gd name="T55" fmla="*/ 131 h 151"/>
              <a:gd name="T56" fmla="*/ 52 w 86"/>
              <a:gd name="T57" fmla="*/ 118 h 151"/>
              <a:gd name="T58" fmla="*/ 52 w 86"/>
              <a:gd name="T59" fmla="*/ 5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1">
                <a:moveTo>
                  <a:pt x="52" y="128"/>
                </a:moveTo>
                <a:cubicBezTo>
                  <a:pt x="57" y="128"/>
                  <a:pt x="62" y="131"/>
                  <a:pt x="63" y="136"/>
                </a:cubicBezTo>
                <a:cubicBezTo>
                  <a:pt x="65" y="143"/>
                  <a:pt x="61" y="149"/>
                  <a:pt x="55" y="151"/>
                </a:cubicBezTo>
                <a:cubicBezTo>
                  <a:pt x="54" y="151"/>
                  <a:pt x="53" y="151"/>
                  <a:pt x="52" y="151"/>
                </a:cubicBezTo>
                <a:cubicBezTo>
                  <a:pt x="52" y="128"/>
                  <a:pt x="52" y="128"/>
                  <a:pt x="52" y="128"/>
                </a:cubicBezTo>
                <a:close/>
                <a:moveTo>
                  <a:pt x="52" y="118"/>
                </a:moveTo>
                <a:cubicBezTo>
                  <a:pt x="52" y="52"/>
                  <a:pt x="52" y="52"/>
                  <a:pt x="52" y="52"/>
                </a:cubicBezTo>
                <a:cubicBezTo>
                  <a:pt x="57" y="56"/>
                  <a:pt x="61" y="61"/>
                  <a:pt x="63" y="69"/>
                </a:cubicBezTo>
                <a:cubicBezTo>
                  <a:pt x="63" y="69"/>
                  <a:pt x="66" y="81"/>
                  <a:pt x="68" y="88"/>
                </a:cubicBezTo>
                <a:cubicBezTo>
                  <a:pt x="70" y="97"/>
                  <a:pt x="83" y="96"/>
                  <a:pt x="83" y="96"/>
                </a:cubicBezTo>
                <a:cubicBezTo>
                  <a:pt x="86" y="109"/>
                  <a:pt x="86" y="109"/>
                  <a:pt x="86" y="109"/>
                </a:cubicBezTo>
                <a:lnTo>
                  <a:pt x="52" y="118"/>
                </a:lnTo>
                <a:close/>
                <a:moveTo>
                  <a:pt x="49" y="128"/>
                </a:moveTo>
                <a:cubicBezTo>
                  <a:pt x="50" y="128"/>
                  <a:pt x="51" y="128"/>
                  <a:pt x="52" y="128"/>
                </a:cubicBezTo>
                <a:cubicBezTo>
                  <a:pt x="52" y="151"/>
                  <a:pt x="52" y="151"/>
                  <a:pt x="52" y="151"/>
                </a:cubicBezTo>
                <a:cubicBezTo>
                  <a:pt x="47" y="151"/>
                  <a:pt x="42" y="148"/>
                  <a:pt x="41" y="142"/>
                </a:cubicBezTo>
                <a:cubicBezTo>
                  <a:pt x="39" y="136"/>
                  <a:pt x="43" y="130"/>
                  <a:pt x="49" y="128"/>
                </a:cubicBezTo>
                <a:close/>
                <a:moveTo>
                  <a:pt x="52" y="52"/>
                </a:moveTo>
                <a:cubicBezTo>
                  <a:pt x="47" y="48"/>
                  <a:pt x="41" y="47"/>
                  <a:pt x="35" y="47"/>
                </a:cubicBezTo>
                <a:cubicBezTo>
                  <a:pt x="25" y="8"/>
                  <a:pt x="25" y="8"/>
                  <a:pt x="25" y="8"/>
                </a:cubicBezTo>
                <a:cubicBezTo>
                  <a:pt x="24" y="3"/>
                  <a:pt x="19" y="0"/>
                  <a:pt x="14" y="2"/>
                </a:cubicBezTo>
                <a:cubicBezTo>
                  <a:pt x="9" y="3"/>
                  <a:pt x="6" y="8"/>
                  <a:pt x="8" y="13"/>
                </a:cubicBezTo>
                <a:cubicBezTo>
                  <a:pt x="18" y="51"/>
                  <a:pt x="18" y="51"/>
                  <a:pt x="18" y="51"/>
                </a:cubicBezTo>
                <a:cubicBezTo>
                  <a:pt x="7" y="57"/>
                  <a:pt x="0" y="69"/>
                  <a:pt x="4" y="84"/>
                </a:cubicBezTo>
                <a:cubicBezTo>
                  <a:pt x="4" y="84"/>
                  <a:pt x="7" y="97"/>
                  <a:pt x="9" y="104"/>
                </a:cubicBezTo>
                <a:cubicBezTo>
                  <a:pt x="9" y="104"/>
                  <a:pt x="9" y="104"/>
                  <a:pt x="9" y="104"/>
                </a:cubicBezTo>
                <a:cubicBezTo>
                  <a:pt x="12" y="112"/>
                  <a:pt x="0" y="118"/>
                  <a:pt x="0" y="118"/>
                </a:cubicBezTo>
                <a:cubicBezTo>
                  <a:pt x="4" y="131"/>
                  <a:pt x="4" y="131"/>
                  <a:pt x="4" y="131"/>
                </a:cubicBezTo>
                <a:cubicBezTo>
                  <a:pt x="52" y="118"/>
                  <a:pt x="52" y="118"/>
                  <a:pt x="52" y="118"/>
                </a:cubicBezTo>
                <a:lnTo>
                  <a:pt x="52" y="52"/>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1" name="Freeform 76"/>
          <p:cNvSpPr>
            <a:spLocks noEditPoints="1"/>
          </p:cNvSpPr>
          <p:nvPr/>
        </p:nvSpPr>
        <p:spPr bwMode="auto">
          <a:xfrm>
            <a:off x="6514778" y="2514423"/>
            <a:ext cx="281327" cy="346302"/>
          </a:xfrm>
          <a:custGeom>
            <a:avLst/>
            <a:gdLst>
              <a:gd name="T0" fmla="*/ 172 w 172"/>
              <a:gd name="T1" fmla="*/ 10 h 212"/>
              <a:gd name="T2" fmla="*/ 121 w 172"/>
              <a:gd name="T3" fmla="*/ 37 h 212"/>
              <a:gd name="T4" fmla="*/ 143 w 172"/>
              <a:gd name="T5" fmla="*/ 212 h 212"/>
              <a:gd name="T6" fmla="*/ 124 w 172"/>
              <a:gd name="T7" fmla="*/ 166 h 212"/>
              <a:gd name="T8" fmla="*/ 131 w 172"/>
              <a:gd name="T9" fmla="*/ 109 h 212"/>
              <a:gd name="T10" fmla="*/ 121 w 172"/>
              <a:gd name="T11" fmla="*/ 87 h 212"/>
              <a:gd name="T12" fmla="*/ 129 w 172"/>
              <a:gd name="T13" fmla="*/ 147 h 212"/>
              <a:gd name="T14" fmla="*/ 127 w 172"/>
              <a:gd name="T15" fmla="*/ 117 h 212"/>
              <a:gd name="T16" fmla="*/ 121 w 172"/>
              <a:gd name="T17" fmla="*/ 156 h 212"/>
              <a:gd name="T18" fmla="*/ 121 w 172"/>
              <a:gd name="T19" fmla="*/ 10 h 212"/>
              <a:gd name="T20" fmla="*/ 98 w 172"/>
              <a:gd name="T21" fmla="*/ 37 h 212"/>
              <a:gd name="T22" fmla="*/ 110 w 172"/>
              <a:gd name="T23" fmla="*/ 88 h 212"/>
              <a:gd name="T24" fmla="*/ 100 w 172"/>
              <a:gd name="T25" fmla="*/ 82 h 212"/>
              <a:gd name="T26" fmla="*/ 121 w 172"/>
              <a:gd name="T27" fmla="*/ 212 h 212"/>
              <a:gd name="T28" fmla="*/ 101 w 172"/>
              <a:gd name="T29" fmla="*/ 164 h 212"/>
              <a:gd name="T30" fmla="*/ 121 w 172"/>
              <a:gd name="T31" fmla="*/ 212 h 212"/>
              <a:gd name="T32" fmla="*/ 113 w 172"/>
              <a:gd name="T33" fmla="*/ 148 h 212"/>
              <a:gd name="T34" fmla="*/ 121 w 172"/>
              <a:gd name="T35" fmla="*/ 156 h 212"/>
              <a:gd name="T36" fmla="*/ 98 w 172"/>
              <a:gd name="T37" fmla="*/ 0 h 212"/>
              <a:gd name="T38" fmla="*/ 71 w 172"/>
              <a:gd name="T39" fmla="*/ 0 h 212"/>
              <a:gd name="T40" fmla="*/ 98 w 172"/>
              <a:gd name="T41" fmla="*/ 81 h 212"/>
              <a:gd name="T42" fmla="*/ 71 w 172"/>
              <a:gd name="T43" fmla="*/ 37 h 212"/>
              <a:gd name="T44" fmla="*/ 71 w 172"/>
              <a:gd name="T45" fmla="*/ 167 h 212"/>
              <a:gd name="T46" fmla="*/ 98 w 172"/>
              <a:gd name="T47" fmla="*/ 142 h 212"/>
              <a:gd name="T48" fmla="*/ 98 w 172"/>
              <a:gd name="T49" fmla="*/ 161 h 212"/>
              <a:gd name="T50" fmla="*/ 74 w 172"/>
              <a:gd name="T51" fmla="*/ 125 h 212"/>
              <a:gd name="T52" fmla="*/ 71 w 172"/>
              <a:gd name="T53" fmla="*/ 118 h 212"/>
              <a:gd name="T54" fmla="*/ 71 w 172"/>
              <a:gd name="T55" fmla="*/ 98 h 212"/>
              <a:gd name="T56" fmla="*/ 71 w 172"/>
              <a:gd name="T57" fmla="*/ 0 h 212"/>
              <a:gd name="T58" fmla="*/ 60 w 172"/>
              <a:gd name="T59" fmla="*/ 0 h 212"/>
              <a:gd name="T60" fmla="*/ 71 w 172"/>
              <a:gd name="T61" fmla="*/ 89 h 212"/>
              <a:gd name="T62" fmla="*/ 60 w 172"/>
              <a:gd name="T63" fmla="*/ 37 h 212"/>
              <a:gd name="T64" fmla="*/ 60 w 172"/>
              <a:gd name="T65" fmla="*/ 121 h 212"/>
              <a:gd name="T66" fmla="*/ 65 w 172"/>
              <a:gd name="T67" fmla="*/ 167 h 212"/>
              <a:gd name="T68" fmla="*/ 71 w 172"/>
              <a:gd name="T69" fmla="*/ 98 h 212"/>
              <a:gd name="T70" fmla="*/ 71 w 172"/>
              <a:gd name="T71" fmla="*/ 98 h 212"/>
              <a:gd name="T72" fmla="*/ 60 w 172"/>
              <a:gd name="T73" fmla="*/ 10 h 212"/>
              <a:gd name="T74" fmla="*/ 12 w 172"/>
              <a:gd name="T75" fmla="*/ 23 h 212"/>
              <a:gd name="T76" fmla="*/ 60 w 172"/>
              <a:gd name="T77" fmla="*/ 101 h 212"/>
              <a:gd name="T78" fmla="*/ 28 w 172"/>
              <a:gd name="T79" fmla="*/ 118 h 212"/>
              <a:gd name="T80" fmla="*/ 29 w 172"/>
              <a:gd name="T81" fmla="*/ 135 h 212"/>
              <a:gd name="T82" fmla="*/ 34 w 172"/>
              <a:gd name="T83" fmla="*/ 128 h 212"/>
              <a:gd name="T84" fmla="*/ 47 w 172"/>
              <a:gd name="T85" fmla="*/ 121 h 212"/>
              <a:gd name="T86" fmla="*/ 36 w 172"/>
              <a:gd name="T87" fmla="*/ 179 h 212"/>
              <a:gd name="T88" fmla="*/ 45 w 172"/>
              <a:gd name="T89" fmla="*/ 163 h 212"/>
              <a:gd name="T90" fmla="*/ 60 w 172"/>
              <a:gd name="T91" fmla="*/ 212 h 212"/>
              <a:gd name="T92" fmla="*/ 0 w 172"/>
              <a:gd name="T93" fmla="*/ 2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2">
                <a:moveTo>
                  <a:pt x="121" y="0"/>
                </a:moveTo>
                <a:cubicBezTo>
                  <a:pt x="172" y="0"/>
                  <a:pt x="172" y="0"/>
                  <a:pt x="172" y="0"/>
                </a:cubicBezTo>
                <a:cubicBezTo>
                  <a:pt x="172" y="10"/>
                  <a:pt x="172" y="10"/>
                  <a:pt x="172" y="10"/>
                </a:cubicBezTo>
                <a:cubicBezTo>
                  <a:pt x="121" y="10"/>
                  <a:pt x="121" y="10"/>
                  <a:pt x="121" y="10"/>
                </a:cubicBezTo>
                <a:cubicBezTo>
                  <a:pt x="121" y="0"/>
                  <a:pt x="121" y="0"/>
                  <a:pt x="121" y="0"/>
                </a:cubicBezTo>
                <a:close/>
                <a:moveTo>
                  <a:pt x="121" y="37"/>
                </a:moveTo>
                <a:cubicBezTo>
                  <a:pt x="172" y="37"/>
                  <a:pt x="172" y="37"/>
                  <a:pt x="172" y="37"/>
                </a:cubicBezTo>
                <a:cubicBezTo>
                  <a:pt x="172" y="183"/>
                  <a:pt x="172" y="183"/>
                  <a:pt x="172" y="183"/>
                </a:cubicBezTo>
                <a:cubicBezTo>
                  <a:pt x="172" y="199"/>
                  <a:pt x="159" y="212"/>
                  <a:pt x="143" y="212"/>
                </a:cubicBezTo>
                <a:cubicBezTo>
                  <a:pt x="121" y="212"/>
                  <a:pt x="121" y="212"/>
                  <a:pt x="121" y="212"/>
                </a:cubicBezTo>
                <a:cubicBezTo>
                  <a:pt x="121" y="167"/>
                  <a:pt x="121" y="167"/>
                  <a:pt x="121" y="167"/>
                </a:cubicBezTo>
                <a:cubicBezTo>
                  <a:pt x="122" y="166"/>
                  <a:pt x="123" y="166"/>
                  <a:pt x="124" y="166"/>
                </a:cubicBezTo>
                <a:cubicBezTo>
                  <a:pt x="130" y="163"/>
                  <a:pt x="134" y="159"/>
                  <a:pt x="138" y="153"/>
                </a:cubicBezTo>
                <a:cubicBezTo>
                  <a:pt x="142" y="146"/>
                  <a:pt x="144" y="137"/>
                  <a:pt x="144" y="129"/>
                </a:cubicBezTo>
                <a:cubicBezTo>
                  <a:pt x="144" y="115"/>
                  <a:pt x="140" y="109"/>
                  <a:pt x="131" y="109"/>
                </a:cubicBezTo>
                <a:cubicBezTo>
                  <a:pt x="128" y="109"/>
                  <a:pt x="125" y="110"/>
                  <a:pt x="121" y="112"/>
                </a:cubicBezTo>
                <a:cubicBezTo>
                  <a:pt x="127" y="86"/>
                  <a:pt x="127" y="86"/>
                  <a:pt x="127" y="86"/>
                </a:cubicBezTo>
                <a:cubicBezTo>
                  <a:pt x="121" y="87"/>
                  <a:pt x="121" y="87"/>
                  <a:pt x="121" y="87"/>
                </a:cubicBezTo>
                <a:cubicBezTo>
                  <a:pt x="121" y="37"/>
                  <a:pt x="121" y="37"/>
                  <a:pt x="121" y="37"/>
                </a:cubicBezTo>
                <a:close/>
                <a:moveTo>
                  <a:pt x="121" y="156"/>
                </a:moveTo>
                <a:cubicBezTo>
                  <a:pt x="123" y="156"/>
                  <a:pt x="126" y="152"/>
                  <a:pt x="129" y="147"/>
                </a:cubicBezTo>
                <a:cubicBezTo>
                  <a:pt x="131" y="141"/>
                  <a:pt x="133" y="135"/>
                  <a:pt x="133" y="129"/>
                </a:cubicBezTo>
                <a:cubicBezTo>
                  <a:pt x="133" y="124"/>
                  <a:pt x="132" y="120"/>
                  <a:pt x="129" y="118"/>
                </a:cubicBezTo>
                <a:cubicBezTo>
                  <a:pt x="129" y="117"/>
                  <a:pt x="128" y="117"/>
                  <a:pt x="127" y="117"/>
                </a:cubicBezTo>
                <a:cubicBezTo>
                  <a:pt x="126" y="117"/>
                  <a:pt x="124" y="117"/>
                  <a:pt x="123" y="117"/>
                </a:cubicBezTo>
                <a:cubicBezTo>
                  <a:pt x="122" y="118"/>
                  <a:pt x="121" y="118"/>
                  <a:pt x="121" y="118"/>
                </a:cubicBezTo>
                <a:lnTo>
                  <a:pt x="121" y="156"/>
                </a:lnTo>
                <a:close/>
                <a:moveTo>
                  <a:pt x="98" y="0"/>
                </a:moveTo>
                <a:cubicBezTo>
                  <a:pt x="121" y="0"/>
                  <a:pt x="121" y="0"/>
                  <a:pt x="121" y="0"/>
                </a:cubicBezTo>
                <a:cubicBezTo>
                  <a:pt x="121" y="10"/>
                  <a:pt x="121" y="10"/>
                  <a:pt x="121" y="10"/>
                </a:cubicBezTo>
                <a:cubicBezTo>
                  <a:pt x="98" y="10"/>
                  <a:pt x="98" y="10"/>
                  <a:pt x="98" y="10"/>
                </a:cubicBezTo>
                <a:cubicBezTo>
                  <a:pt x="98" y="0"/>
                  <a:pt x="98" y="0"/>
                  <a:pt x="98" y="0"/>
                </a:cubicBezTo>
                <a:close/>
                <a:moveTo>
                  <a:pt x="98" y="37"/>
                </a:moveTo>
                <a:cubicBezTo>
                  <a:pt x="121" y="37"/>
                  <a:pt x="121" y="37"/>
                  <a:pt x="121" y="37"/>
                </a:cubicBezTo>
                <a:cubicBezTo>
                  <a:pt x="121" y="87"/>
                  <a:pt x="121" y="87"/>
                  <a:pt x="121" y="87"/>
                </a:cubicBezTo>
                <a:cubicBezTo>
                  <a:pt x="110" y="88"/>
                  <a:pt x="110" y="88"/>
                  <a:pt x="110" y="88"/>
                </a:cubicBezTo>
                <a:cubicBezTo>
                  <a:pt x="98" y="142"/>
                  <a:pt x="98" y="142"/>
                  <a:pt x="98" y="142"/>
                </a:cubicBezTo>
                <a:cubicBezTo>
                  <a:pt x="98" y="90"/>
                  <a:pt x="98" y="90"/>
                  <a:pt x="98" y="90"/>
                </a:cubicBezTo>
                <a:cubicBezTo>
                  <a:pt x="100" y="82"/>
                  <a:pt x="100" y="82"/>
                  <a:pt x="100" y="82"/>
                </a:cubicBezTo>
                <a:cubicBezTo>
                  <a:pt x="100" y="81"/>
                  <a:pt x="99" y="81"/>
                  <a:pt x="98" y="81"/>
                </a:cubicBezTo>
                <a:cubicBezTo>
                  <a:pt x="98" y="37"/>
                  <a:pt x="98" y="37"/>
                  <a:pt x="98" y="37"/>
                </a:cubicBezTo>
                <a:close/>
                <a:moveTo>
                  <a:pt x="121" y="212"/>
                </a:moveTo>
                <a:cubicBezTo>
                  <a:pt x="98" y="212"/>
                  <a:pt x="98" y="212"/>
                  <a:pt x="98" y="212"/>
                </a:cubicBezTo>
                <a:cubicBezTo>
                  <a:pt x="98" y="161"/>
                  <a:pt x="98" y="161"/>
                  <a:pt x="98" y="161"/>
                </a:cubicBezTo>
                <a:cubicBezTo>
                  <a:pt x="99" y="162"/>
                  <a:pt x="100" y="163"/>
                  <a:pt x="101" y="164"/>
                </a:cubicBezTo>
                <a:cubicBezTo>
                  <a:pt x="103" y="166"/>
                  <a:pt x="107" y="168"/>
                  <a:pt x="112" y="168"/>
                </a:cubicBezTo>
                <a:cubicBezTo>
                  <a:pt x="115" y="168"/>
                  <a:pt x="118" y="167"/>
                  <a:pt x="121" y="167"/>
                </a:cubicBezTo>
                <a:cubicBezTo>
                  <a:pt x="121" y="212"/>
                  <a:pt x="121" y="212"/>
                  <a:pt x="121" y="212"/>
                </a:cubicBezTo>
                <a:close/>
                <a:moveTo>
                  <a:pt x="121" y="118"/>
                </a:moveTo>
                <a:cubicBezTo>
                  <a:pt x="120" y="119"/>
                  <a:pt x="120" y="119"/>
                  <a:pt x="120" y="119"/>
                </a:cubicBezTo>
                <a:cubicBezTo>
                  <a:pt x="113" y="148"/>
                  <a:pt x="113" y="148"/>
                  <a:pt x="113" y="148"/>
                </a:cubicBezTo>
                <a:cubicBezTo>
                  <a:pt x="113" y="149"/>
                  <a:pt x="113" y="150"/>
                  <a:pt x="113" y="151"/>
                </a:cubicBezTo>
                <a:cubicBezTo>
                  <a:pt x="113" y="155"/>
                  <a:pt x="115" y="156"/>
                  <a:pt x="119" y="156"/>
                </a:cubicBezTo>
                <a:cubicBezTo>
                  <a:pt x="120" y="156"/>
                  <a:pt x="120" y="156"/>
                  <a:pt x="121" y="156"/>
                </a:cubicBezTo>
                <a:lnTo>
                  <a:pt x="121" y="118"/>
                </a:lnTo>
                <a:close/>
                <a:moveTo>
                  <a:pt x="71" y="0"/>
                </a:moveTo>
                <a:cubicBezTo>
                  <a:pt x="98" y="0"/>
                  <a:pt x="98" y="0"/>
                  <a:pt x="98" y="0"/>
                </a:cubicBezTo>
                <a:cubicBezTo>
                  <a:pt x="98" y="10"/>
                  <a:pt x="98" y="10"/>
                  <a:pt x="98" y="10"/>
                </a:cubicBezTo>
                <a:cubicBezTo>
                  <a:pt x="71" y="10"/>
                  <a:pt x="71" y="10"/>
                  <a:pt x="71" y="10"/>
                </a:cubicBezTo>
                <a:cubicBezTo>
                  <a:pt x="71" y="0"/>
                  <a:pt x="71" y="0"/>
                  <a:pt x="71" y="0"/>
                </a:cubicBezTo>
                <a:close/>
                <a:moveTo>
                  <a:pt x="71" y="37"/>
                </a:moveTo>
                <a:cubicBezTo>
                  <a:pt x="98" y="37"/>
                  <a:pt x="98" y="37"/>
                  <a:pt x="98" y="37"/>
                </a:cubicBezTo>
                <a:cubicBezTo>
                  <a:pt x="98" y="81"/>
                  <a:pt x="98" y="81"/>
                  <a:pt x="98" y="81"/>
                </a:cubicBezTo>
                <a:cubicBezTo>
                  <a:pt x="96" y="80"/>
                  <a:pt x="94" y="80"/>
                  <a:pt x="91" y="80"/>
                </a:cubicBezTo>
                <a:cubicBezTo>
                  <a:pt x="85" y="80"/>
                  <a:pt x="78" y="83"/>
                  <a:pt x="71" y="89"/>
                </a:cubicBezTo>
                <a:cubicBezTo>
                  <a:pt x="71" y="37"/>
                  <a:pt x="71" y="37"/>
                  <a:pt x="71" y="37"/>
                </a:cubicBezTo>
                <a:close/>
                <a:moveTo>
                  <a:pt x="98" y="212"/>
                </a:moveTo>
                <a:cubicBezTo>
                  <a:pt x="71" y="212"/>
                  <a:pt x="71" y="212"/>
                  <a:pt x="71" y="212"/>
                </a:cubicBezTo>
                <a:cubicBezTo>
                  <a:pt x="71" y="167"/>
                  <a:pt x="71" y="167"/>
                  <a:pt x="71" y="167"/>
                </a:cubicBezTo>
                <a:cubicBezTo>
                  <a:pt x="82" y="167"/>
                  <a:pt x="82" y="167"/>
                  <a:pt x="82" y="167"/>
                </a:cubicBezTo>
                <a:cubicBezTo>
                  <a:pt x="98" y="90"/>
                  <a:pt x="98" y="90"/>
                  <a:pt x="98" y="90"/>
                </a:cubicBezTo>
                <a:cubicBezTo>
                  <a:pt x="98" y="142"/>
                  <a:pt x="98" y="142"/>
                  <a:pt x="98" y="142"/>
                </a:cubicBezTo>
                <a:cubicBezTo>
                  <a:pt x="97" y="146"/>
                  <a:pt x="97" y="146"/>
                  <a:pt x="97" y="146"/>
                </a:cubicBezTo>
                <a:cubicBezTo>
                  <a:pt x="97" y="149"/>
                  <a:pt x="97" y="151"/>
                  <a:pt x="97" y="153"/>
                </a:cubicBezTo>
                <a:cubicBezTo>
                  <a:pt x="97" y="156"/>
                  <a:pt x="97" y="159"/>
                  <a:pt x="98" y="161"/>
                </a:cubicBezTo>
                <a:cubicBezTo>
                  <a:pt x="98" y="212"/>
                  <a:pt x="98" y="212"/>
                  <a:pt x="98" y="212"/>
                </a:cubicBezTo>
                <a:close/>
                <a:moveTo>
                  <a:pt x="71" y="137"/>
                </a:moveTo>
                <a:cubicBezTo>
                  <a:pt x="74" y="125"/>
                  <a:pt x="74" y="125"/>
                  <a:pt x="74" y="125"/>
                </a:cubicBezTo>
                <a:cubicBezTo>
                  <a:pt x="73" y="125"/>
                  <a:pt x="72" y="124"/>
                  <a:pt x="71" y="124"/>
                </a:cubicBezTo>
                <a:cubicBezTo>
                  <a:pt x="71" y="137"/>
                  <a:pt x="71" y="137"/>
                  <a:pt x="71" y="137"/>
                </a:cubicBezTo>
                <a:close/>
                <a:moveTo>
                  <a:pt x="71" y="118"/>
                </a:moveTo>
                <a:cubicBezTo>
                  <a:pt x="73" y="119"/>
                  <a:pt x="74" y="119"/>
                  <a:pt x="75" y="120"/>
                </a:cubicBezTo>
                <a:cubicBezTo>
                  <a:pt x="82" y="88"/>
                  <a:pt x="82" y="88"/>
                  <a:pt x="82" y="88"/>
                </a:cubicBezTo>
                <a:cubicBezTo>
                  <a:pt x="79" y="90"/>
                  <a:pt x="75" y="93"/>
                  <a:pt x="71" y="98"/>
                </a:cubicBezTo>
                <a:lnTo>
                  <a:pt x="71" y="118"/>
                </a:lnTo>
                <a:close/>
                <a:moveTo>
                  <a:pt x="60" y="0"/>
                </a:moveTo>
                <a:cubicBezTo>
                  <a:pt x="71" y="0"/>
                  <a:pt x="71" y="0"/>
                  <a:pt x="71" y="0"/>
                </a:cubicBezTo>
                <a:cubicBezTo>
                  <a:pt x="71" y="10"/>
                  <a:pt x="71" y="10"/>
                  <a:pt x="71" y="10"/>
                </a:cubicBezTo>
                <a:cubicBezTo>
                  <a:pt x="60" y="10"/>
                  <a:pt x="60" y="10"/>
                  <a:pt x="60" y="10"/>
                </a:cubicBezTo>
                <a:cubicBezTo>
                  <a:pt x="60" y="0"/>
                  <a:pt x="60" y="0"/>
                  <a:pt x="60" y="0"/>
                </a:cubicBezTo>
                <a:close/>
                <a:moveTo>
                  <a:pt x="60" y="37"/>
                </a:moveTo>
                <a:cubicBezTo>
                  <a:pt x="71" y="37"/>
                  <a:pt x="71" y="37"/>
                  <a:pt x="71" y="37"/>
                </a:cubicBezTo>
                <a:cubicBezTo>
                  <a:pt x="71" y="89"/>
                  <a:pt x="71" y="89"/>
                  <a:pt x="71" y="89"/>
                </a:cubicBezTo>
                <a:cubicBezTo>
                  <a:pt x="71" y="89"/>
                  <a:pt x="71" y="89"/>
                  <a:pt x="71" y="90"/>
                </a:cubicBezTo>
                <a:cubicBezTo>
                  <a:pt x="67" y="93"/>
                  <a:pt x="64" y="97"/>
                  <a:pt x="60" y="101"/>
                </a:cubicBezTo>
                <a:cubicBezTo>
                  <a:pt x="60" y="37"/>
                  <a:pt x="60" y="37"/>
                  <a:pt x="60" y="37"/>
                </a:cubicBezTo>
                <a:close/>
                <a:moveTo>
                  <a:pt x="71" y="212"/>
                </a:moveTo>
                <a:cubicBezTo>
                  <a:pt x="60" y="212"/>
                  <a:pt x="60" y="212"/>
                  <a:pt x="60" y="212"/>
                </a:cubicBezTo>
                <a:cubicBezTo>
                  <a:pt x="60" y="121"/>
                  <a:pt x="60" y="121"/>
                  <a:pt x="60" y="121"/>
                </a:cubicBezTo>
                <a:cubicBezTo>
                  <a:pt x="64" y="121"/>
                  <a:pt x="68" y="122"/>
                  <a:pt x="71" y="124"/>
                </a:cubicBezTo>
                <a:cubicBezTo>
                  <a:pt x="71" y="137"/>
                  <a:pt x="71" y="137"/>
                  <a:pt x="71" y="137"/>
                </a:cubicBezTo>
                <a:cubicBezTo>
                  <a:pt x="65" y="167"/>
                  <a:pt x="65" y="167"/>
                  <a:pt x="65" y="167"/>
                </a:cubicBezTo>
                <a:cubicBezTo>
                  <a:pt x="71" y="167"/>
                  <a:pt x="71" y="167"/>
                  <a:pt x="71" y="167"/>
                </a:cubicBezTo>
                <a:cubicBezTo>
                  <a:pt x="71" y="212"/>
                  <a:pt x="71" y="212"/>
                  <a:pt x="71" y="212"/>
                </a:cubicBezTo>
                <a:close/>
                <a:moveTo>
                  <a:pt x="71" y="98"/>
                </a:moveTo>
                <a:cubicBezTo>
                  <a:pt x="68" y="103"/>
                  <a:pt x="65" y="109"/>
                  <a:pt x="61" y="116"/>
                </a:cubicBezTo>
                <a:cubicBezTo>
                  <a:pt x="65" y="117"/>
                  <a:pt x="68" y="117"/>
                  <a:pt x="71" y="118"/>
                </a:cubicBezTo>
                <a:lnTo>
                  <a:pt x="71" y="98"/>
                </a:lnTo>
                <a:close/>
                <a:moveTo>
                  <a:pt x="29" y="0"/>
                </a:moveTo>
                <a:cubicBezTo>
                  <a:pt x="60" y="0"/>
                  <a:pt x="60" y="0"/>
                  <a:pt x="60" y="0"/>
                </a:cubicBezTo>
                <a:cubicBezTo>
                  <a:pt x="60" y="10"/>
                  <a:pt x="60" y="10"/>
                  <a:pt x="60" y="10"/>
                </a:cubicBezTo>
                <a:cubicBezTo>
                  <a:pt x="26" y="10"/>
                  <a:pt x="26" y="10"/>
                  <a:pt x="26" y="10"/>
                </a:cubicBezTo>
                <a:cubicBezTo>
                  <a:pt x="18" y="10"/>
                  <a:pt x="12" y="16"/>
                  <a:pt x="12" y="23"/>
                </a:cubicBezTo>
                <a:cubicBezTo>
                  <a:pt x="12" y="23"/>
                  <a:pt x="12" y="23"/>
                  <a:pt x="12" y="23"/>
                </a:cubicBezTo>
                <a:cubicBezTo>
                  <a:pt x="12" y="31"/>
                  <a:pt x="18" y="37"/>
                  <a:pt x="26" y="37"/>
                </a:cubicBezTo>
                <a:cubicBezTo>
                  <a:pt x="60" y="37"/>
                  <a:pt x="60" y="37"/>
                  <a:pt x="60" y="37"/>
                </a:cubicBezTo>
                <a:cubicBezTo>
                  <a:pt x="60" y="101"/>
                  <a:pt x="60" y="101"/>
                  <a:pt x="60" y="101"/>
                </a:cubicBezTo>
                <a:cubicBezTo>
                  <a:pt x="57" y="105"/>
                  <a:pt x="54" y="109"/>
                  <a:pt x="51" y="114"/>
                </a:cubicBezTo>
                <a:cubicBezTo>
                  <a:pt x="48" y="114"/>
                  <a:pt x="46" y="114"/>
                  <a:pt x="45" y="114"/>
                </a:cubicBezTo>
                <a:cubicBezTo>
                  <a:pt x="38" y="114"/>
                  <a:pt x="32" y="115"/>
                  <a:pt x="28" y="118"/>
                </a:cubicBezTo>
                <a:cubicBezTo>
                  <a:pt x="23" y="121"/>
                  <a:pt x="21" y="124"/>
                  <a:pt x="21" y="128"/>
                </a:cubicBezTo>
                <a:cubicBezTo>
                  <a:pt x="21" y="130"/>
                  <a:pt x="22" y="132"/>
                  <a:pt x="23" y="133"/>
                </a:cubicBezTo>
                <a:cubicBezTo>
                  <a:pt x="24" y="134"/>
                  <a:pt x="26" y="135"/>
                  <a:pt x="29" y="135"/>
                </a:cubicBezTo>
                <a:cubicBezTo>
                  <a:pt x="30" y="135"/>
                  <a:pt x="31" y="135"/>
                  <a:pt x="33" y="134"/>
                </a:cubicBezTo>
                <a:cubicBezTo>
                  <a:pt x="34" y="133"/>
                  <a:pt x="35" y="132"/>
                  <a:pt x="35" y="131"/>
                </a:cubicBezTo>
                <a:cubicBezTo>
                  <a:pt x="35" y="130"/>
                  <a:pt x="34" y="129"/>
                  <a:pt x="34" y="128"/>
                </a:cubicBezTo>
                <a:cubicBezTo>
                  <a:pt x="34" y="127"/>
                  <a:pt x="33" y="127"/>
                  <a:pt x="33" y="127"/>
                </a:cubicBezTo>
                <a:cubicBezTo>
                  <a:pt x="34" y="125"/>
                  <a:pt x="35" y="123"/>
                  <a:pt x="38" y="122"/>
                </a:cubicBezTo>
                <a:cubicBezTo>
                  <a:pt x="40" y="122"/>
                  <a:pt x="43" y="121"/>
                  <a:pt x="47" y="121"/>
                </a:cubicBezTo>
                <a:cubicBezTo>
                  <a:pt x="44" y="125"/>
                  <a:pt x="42" y="130"/>
                  <a:pt x="40" y="134"/>
                </a:cubicBezTo>
                <a:cubicBezTo>
                  <a:pt x="33" y="149"/>
                  <a:pt x="30" y="160"/>
                  <a:pt x="30" y="168"/>
                </a:cubicBezTo>
                <a:cubicBezTo>
                  <a:pt x="30" y="173"/>
                  <a:pt x="32" y="177"/>
                  <a:pt x="36" y="179"/>
                </a:cubicBezTo>
                <a:cubicBezTo>
                  <a:pt x="37" y="180"/>
                  <a:pt x="41" y="180"/>
                  <a:pt x="45" y="180"/>
                </a:cubicBezTo>
                <a:cubicBezTo>
                  <a:pt x="44" y="179"/>
                  <a:pt x="44" y="177"/>
                  <a:pt x="44" y="174"/>
                </a:cubicBezTo>
                <a:cubicBezTo>
                  <a:pt x="44" y="171"/>
                  <a:pt x="44" y="167"/>
                  <a:pt x="45" y="163"/>
                </a:cubicBezTo>
                <a:cubicBezTo>
                  <a:pt x="47" y="150"/>
                  <a:pt x="52" y="136"/>
                  <a:pt x="59" y="121"/>
                </a:cubicBezTo>
                <a:cubicBezTo>
                  <a:pt x="59" y="121"/>
                  <a:pt x="60" y="121"/>
                  <a:pt x="60" y="121"/>
                </a:cubicBezTo>
                <a:cubicBezTo>
                  <a:pt x="60" y="212"/>
                  <a:pt x="60" y="212"/>
                  <a:pt x="60" y="212"/>
                </a:cubicBezTo>
                <a:cubicBezTo>
                  <a:pt x="29" y="212"/>
                  <a:pt x="29" y="212"/>
                  <a:pt x="29" y="212"/>
                </a:cubicBezTo>
                <a:cubicBezTo>
                  <a:pt x="13" y="212"/>
                  <a:pt x="0" y="199"/>
                  <a:pt x="0" y="183"/>
                </a:cubicBezTo>
                <a:cubicBezTo>
                  <a:pt x="0" y="29"/>
                  <a:pt x="0" y="29"/>
                  <a:pt x="0" y="29"/>
                </a:cubicBezTo>
                <a:cubicBezTo>
                  <a:pt x="0" y="13"/>
                  <a:pt x="13" y="0"/>
                  <a:pt x="29" y="0"/>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2" name="Freeform 77"/>
          <p:cNvSpPr>
            <a:spLocks noEditPoints="1"/>
          </p:cNvSpPr>
          <p:nvPr/>
        </p:nvSpPr>
        <p:spPr bwMode="auto">
          <a:xfrm>
            <a:off x="5822864" y="2876624"/>
            <a:ext cx="425793" cy="429941"/>
          </a:xfrm>
          <a:custGeom>
            <a:avLst/>
            <a:gdLst>
              <a:gd name="T0" fmla="*/ 249 w 261"/>
              <a:gd name="T1" fmla="*/ 221 h 263"/>
              <a:gd name="T2" fmla="*/ 261 w 261"/>
              <a:gd name="T3" fmla="*/ 70 h 263"/>
              <a:gd name="T4" fmla="*/ 249 w 261"/>
              <a:gd name="T5" fmla="*/ 71 h 263"/>
              <a:gd name="T6" fmla="*/ 249 w 261"/>
              <a:gd name="T7" fmla="*/ 155 h 263"/>
              <a:gd name="T8" fmla="*/ 226 w 261"/>
              <a:gd name="T9" fmla="*/ 180 h 263"/>
              <a:gd name="T10" fmla="*/ 209 w 261"/>
              <a:gd name="T11" fmla="*/ 263 h 263"/>
              <a:gd name="T12" fmla="*/ 209 w 261"/>
              <a:gd name="T13" fmla="*/ 263 h 263"/>
              <a:gd name="T14" fmla="*/ 209 w 261"/>
              <a:gd name="T15" fmla="*/ 15 h 263"/>
              <a:gd name="T16" fmla="*/ 194 w 261"/>
              <a:gd name="T17" fmla="*/ 21 h 263"/>
              <a:gd name="T18" fmla="*/ 194 w 261"/>
              <a:gd name="T19" fmla="*/ 171 h 263"/>
              <a:gd name="T20" fmla="*/ 194 w 261"/>
              <a:gd name="T21" fmla="*/ 50 h 263"/>
              <a:gd name="T22" fmla="*/ 194 w 261"/>
              <a:gd name="T23" fmla="*/ 189 h 263"/>
              <a:gd name="T24" fmla="*/ 194 w 261"/>
              <a:gd name="T25" fmla="*/ 257 h 263"/>
              <a:gd name="T26" fmla="*/ 186 w 261"/>
              <a:gd name="T27" fmla="*/ 29 h 263"/>
              <a:gd name="T28" fmla="*/ 170 w 261"/>
              <a:gd name="T29" fmla="*/ 37 h 263"/>
              <a:gd name="T30" fmla="*/ 194 w 261"/>
              <a:gd name="T31" fmla="*/ 9 h 263"/>
              <a:gd name="T32" fmla="*/ 194 w 261"/>
              <a:gd name="T33" fmla="*/ 50 h 263"/>
              <a:gd name="T34" fmla="*/ 194 w 261"/>
              <a:gd name="T35" fmla="*/ 221 h 263"/>
              <a:gd name="T36" fmla="*/ 168 w 261"/>
              <a:gd name="T37" fmla="*/ 187 h 263"/>
              <a:gd name="T38" fmla="*/ 168 w 261"/>
              <a:gd name="T39" fmla="*/ 160 h 263"/>
              <a:gd name="T40" fmla="*/ 194 w 261"/>
              <a:gd name="T41" fmla="*/ 120 h 263"/>
              <a:gd name="T42" fmla="*/ 194 w 261"/>
              <a:gd name="T43" fmla="*/ 232 h 263"/>
              <a:gd name="T44" fmla="*/ 168 w 261"/>
              <a:gd name="T45" fmla="*/ 44 h 263"/>
              <a:gd name="T46" fmla="*/ 168 w 261"/>
              <a:gd name="T47" fmla="*/ 71 h 263"/>
              <a:gd name="T48" fmla="*/ 132 w 261"/>
              <a:gd name="T49" fmla="*/ 148 h 263"/>
              <a:gd name="T50" fmla="*/ 132 w 261"/>
              <a:gd name="T51" fmla="*/ 168 h 263"/>
              <a:gd name="T52" fmla="*/ 132 w 261"/>
              <a:gd name="T53" fmla="*/ 187 h 263"/>
              <a:gd name="T54" fmla="*/ 132 w 261"/>
              <a:gd name="T55" fmla="*/ 221 h 263"/>
              <a:gd name="T56" fmla="*/ 93 w 261"/>
              <a:gd name="T57" fmla="*/ 21 h 263"/>
              <a:gd name="T58" fmla="*/ 93 w 261"/>
              <a:gd name="T59" fmla="*/ 44 h 263"/>
              <a:gd name="T60" fmla="*/ 94 w 261"/>
              <a:gd name="T61" fmla="*/ 160 h 263"/>
              <a:gd name="T62" fmla="*/ 132 w 261"/>
              <a:gd name="T63" fmla="*/ 179 h 263"/>
              <a:gd name="T64" fmla="*/ 132 w 261"/>
              <a:gd name="T65" fmla="*/ 221 h 263"/>
              <a:gd name="T66" fmla="*/ 93 w 261"/>
              <a:gd name="T67" fmla="*/ 71 h 263"/>
              <a:gd name="T68" fmla="*/ 91 w 261"/>
              <a:gd name="T69" fmla="*/ 37 h 263"/>
              <a:gd name="T70" fmla="*/ 75 w 261"/>
              <a:gd name="T71" fmla="*/ 29 h 263"/>
              <a:gd name="T72" fmla="*/ 91 w 261"/>
              <a:gd name="T73" fmla="*/ 21 h 263"/>
              <a:gd name="T74" fmla="*/ 93 w 261"/>
              <a:gd name="T75" fmla="*/ 50 h 263"/>
              <a:gd name="T76" fmla="*/ 69 w 261"/>
              <a:gd name="T77" fmla="*/ 180 h 263"/>
              <a:gd name="T78" fmla="*/ 66 w 261"/>
              <a:gd name="T79" fmla="*/ 232 h 263"/>
              <a:gd name="T80" fmla="*/ 66 w 261"/>
              <a:gd name="T81" fmla="*/ 21 h 263"/>
              <a:gd name="T82" fmla="*/ 52 w 261"/>
              <a:gd name="T83" fmla="*/ 15 h 263"/>
              <a:gd name="T84" fmla="*/ 60 w 261"/>
              <a:gd name="T85" fmla="*/ 120 h 263"/>
              <a:gd name="T86" fmla="*/ 66 w 261"/>
              <a:gd name="T87" fmla="*/ 50 h 263"/>
              <a:gd name="T88" fmla="*/ 66 w 261"/>
              <a:gd name="T89" fmla="*/ 189 h 263"/>
              <a:gd name="T90" fmla="*/ 52 w 261"/>
              <a:gd name="T91" fmla="*/ 232 h 263"/>
              <a:gd name="T92" fmla="*/ 52 w 261"/>
              <a:gd name="T93" fmla="*/ 15 h 263"/>
              <a:gd name="T94" fmla="*/ 52 w 261"/>
              <a:gd name="T95" fmla="*/ 197 h 263"/>
              <a:gd name="T96" fmla="*/ 27 w 261"/>
              <a:gd name="T97" fmla="*/ 147 h 263"/>
              <a:gd name="T98" fmla="*/ 48 w 261"/>
              <a:gd name="T99" fmla="*/ 263 h 263"/>
              <a:gd name="T100" fmla="*/ 15 w 261"/>
              <a:gd name="T101" fmla="*/ 111 h 263"/>
              <a:gd name="T102" fmla="*/ 12 w 261"/>
              <a:gd name="T103" fmla="*/ 114 h 263"/>
              <a:gd name="T104" fmla="*/ 4 w 261"/>
              <a:gd name="T105" fmla="*/ 67 h 263"/>
              <a:gd name="T106" fmla="*/ 9 w 261"/>
              <a:gd name="T107" fmla="*/ 22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3">
                <a:moveTo>
                  <a:pt x="249" y="221"/>
                </a:moveTo>
                <a:cubicBezTo>
                  <a:pt x="249" y="155"/>
                  <a:pt x="249" y="155"/>
                  <a:pt x="249" y="155"/>
                </a:cubicBezTo>
                <a:cubicBezTo>
                  <a:pt x="251" y="158"/>
                  <a:pt x="252" y="161"/>
                  <a:pt x="252" y="164"/>
                </a:cubicBezTo>
                <a:cubicBezTo>
                  <a:pt x="252" y="221"/>
                  <a:pt x="252" y="221"/>
                  <a:pt x="252" y="221"/>
                </a:cubicBezTo>
                <a:cubicBezTo>
                  <a:pt x="249" y="221"/>
                  <a:pt x="249" y="221"/>
                  <a:pt x="249" y="221"/>
                </a:cubicBezTo>
                <a:close/>
                <a:moveTo>
                  <a:pt x="249" y="114"/>
                </a:moveTo>
                <a:cubicBezTo>
                  <a:pt x="249" y="71"/>
                  <a:pt x="249" y="71"/>
                  <a:pt x="249" y="71"/>
                </a:cubicBezTo>
                <a:cubicBezTo>
                  <a:pt x="249" y="70"/>
                  <a:pt x="250" y="70"/>
                  <a:pt x="250" y="70"/>
                </a:cubicBezTo>
                <a:cubicBezTo>
                  <a:pt x="257" y="67"/>
                  <a:pt x="257" y="67"/>
                  <a:pt x="257" y="67"/>
                </a:cubicBezTo>
                <a:cubicBezTo>
                  <a:pt x="259" y="66"/>
                  <a:pt x="261" y="68"/>
                  <a:pt x="261" y="70"/>
                </a:cubicBezTo>
                <a:cubicBezTo>
                  <a:pt x="261" y="105"/>
                  <a:pt x="261" y="105"/>
                  <a:pt x="261" y="105"/>
                </a:cubicBezTo>
                <a:cubicBezTo>
                  <a:pt x="261" y="107"/>
                  <a:pt x="259" y="110"/>
                  <a:pt x="257" y="111"/>
                </a:cubicBezTo>
                <a:cubicBezTo>
                  <a:pt x="250" y="114"/>
                  <a:pt x="250" y="114"/>
                  <a:pt x="250" y="114"/>
                </a:cubicBezTo>
                <a:cubicBezTo>
                  <a:pt x="250" y="114"/>
                  <a:pt x="249" y="114"/>
                  <a:pt x="249" y="114"/>
                </a:cubicBezTo>
                <a:close/>
                <a:moveTo>
                  <a:pt x="249" y="71"/>
                </a:moveTo>
                <a:cubicBezTo>
                  <a:pt x="249" y="114"/>
                  <a:pt x="249" y="114"/>
                  <a:pt x="249" y="114"/>
                </a:cubicBezTo>
                <a:cubicBezTo>
                  <a:pt x="247" y="114"/>
                  <a:pt x="246" y="113"/>
                  <a:pt x="246" y="111"/>
                </a:cubicBezTo>
                <a:cubicBezTo>
                  <a:pt x="246" y="76"/>
                  <a:pt x="246" y="76"/>
                  <a:pt x="246" y="76"/>
                </a:cubicBezTo>
                <a:cubicBezTo>
                  <a:pt x="246" y="74"/>
                  <a:pt x="247" y="72"/>
                  <a:pt x="249" y="71"/>
                </a:cubicBezTo>
                <a:close/>
                <a:moveTo>
                  <a:pt x="249" y="155"/>
                </a:moveTo>
                <a:cubicBezTo>
                  <a:pt x="246" y="150"/>
                  <a:pt x="240" y="147"/>
                  <a:pt x="234" y="147"/>
                </a:cubicBezTo>
                <a:cubicBezTo>
                  <a:pt x="234" y="50"/>
                  <a:pt x="234" y="50"/>
                  <a:pt x="234" y="50"/>
                </a:cubicBezTo>
                <a:cubicBezTo>
                  <a:pt x="209" y="50"/>
                  <a:pt x="209" y="50"/>
                  <a:pt x="209" y="50"/>
                </a:cubicBezTo>
                <a:cubicBezTo>
                  <a:pt x="209" y="163"/>
                  <a:pt x="209" y="163"/>
                  <a:pt x="209" y="163"/>
                </a:cubicBezTo>
                <a:cubicBezTo>
                  <a:pt x="219" y="163"/>
                  <a:pt x="226" y="171"/>
                  <a:pt x="226" y="180"/>
                </a:cubicBezTo>
                <a:cubicBezTo>
                  <a:pt x="226" y="190"/>
                  <a:pt x="219" y="197"/>
                  <a:pt x="209" y="197"/>
                </a:cubicBezTo>
                <a:cubicBezTo>
                  <a:pt x="209" y="221"/>
                  <a:pt x="209" y="221"/>
                  <a:pt x="209" y="221"/>
                </a:cubicBezTo>
                <a:cubicBezTo>
                  <a:pt x="249" y="221"/>
                  <a:pt x="249" y="221"/>
                  <a:pt x="249" y="221"/>
                </a:cubicBezTo>
                <a:cubicBezTo>
                  <a:pt x="249" y="155"/>
                  <a:pt x="249" y="155"/>
                  <a:pt x="249" y="155"/>
                </a:cubicBezTo>
                <a:close/>
                <a:moveTo>
                  <a:pt x="209" y="263"/>
                </a:moveTo>
                <a:cubicBezTo>
                  <a:pt x="209" y="232"/>
                  <a:pt x="209" y="232"/>
                  <a:pt x="209" y="232"/>
                </a:cubicBezTo>
                <a:cubicBezTo>
                  <a:pt x="226" y="232"/>
                  <a:pt x="226" y="232"/>
                  <a:pt x="226" y="232"/>
                </a:cubicBezTo>
                <a:cubicBezTo>
                  <a:pt x="226" y="250"/>
                  <a:pt x="226" y="250"/>
                  <a:pt x="226" y="250"/>
                </a:cubicBezTo>
                <a:cubicBezTo>
                  <a:pt x="226" y="257"/>
                  <a:pt x="220" y="263"/>
                  <a:pt x="213" y="263"/>
                </a:cubicBezTo>
                <a:cubicBezTo>
                  <a:pt x="209" y="263"/>
                  <a:pt x="209" y="263"/>
                  <a:pt x="209" y="263"/>
                </a:cubicBezTo>
                <a:close/>
                <a:moveTo>
                  <a:pt x="209" y="44"/>
                </a:moveTo>
                <a:cubicBezTo>
                  <a:pt x="209" y="15"/>
                  <a:pt x="209" y="15"/>
                  <a:pt x="209" y="15"/>
                </a:cubicBezTo>
                <a:cubicBezTo>
                  <a:pt x="225" y="23"/>
                  <a:pt x="234" y="33"/>
                  <a:pt x="234" y="44"/>
                </a:cubicBezTo>
                <a:lnTo>
                  <a:pt x="209" y="44"/>
                </a:lnTo>
                <a:close/>
                <a:moveTo>
                  <a:pt x="209" y="15"/>
                </a:moveTo>
                <a:cubicBezTo>
                  <a:pt x="209" y="44"/>
                  <a:pt x="209" y="44"/>
                  <a:pt x="209" y="44"/>
                </a:cubicBezTo>
                <a:cubicBezTo>
                  <a:pt x="194" y="44"/>
                  <a:pt x="194" y="44"/>
                  <a:pt x="194" y="44"/>
                </a:cubicBezTo>
                <a:cubicBezTo>
                  <a:pt x="194" y="37"/>
                  <a:pt x="194" y="37"/>
                  <a:pt x="194" y="37"/>
                </a:cubicBezTo>
                <a:cubicBezTo>
                  <a:pt x="199" y="37"/>
                  <a:pt x="203" y="33"/>
                  <a:pt x="203" y="29"/>
                </a:cubicBezTo>
                <a:cubicBezTo>
                  <a:pt x="203" y="24"/>
                  <a:pt x="199" y="21"/>
                  <a:pt x="194" y="21"/>
                </a:cubicBezTo>
                <a:cubicBezTo>
                  <a:pt x="194" y="9"/>
                  <a:pt x="194" y="9"/>
                  <a:pt x="194" y="9"/>
                </a:cubicBezTo>
                <a:cubicBezTo>
                  <a:pt x="200" y="11"/>
                  <a:pt x="205" y="13"/>
                  <a:pt x="209" y="15"/>
                </a:cubicBezTo>
                <a:close/>
                <a:moveTo>
                  <a:pt x="209" y="50"/>
                </a:moveTo>
                <a:cubicBezTo>
                  <a:pt x="209" y="163"/>
                  <a:pt x="209" y="163"/>
                  <a:pt x="209" y="163"/>
                </a:cubicBezTo>
                <a:cubicBezTo>
                  <a:pt x="203" y="163"/>
                  <a:pt x="197" y="166"/>
                  <a:pt x="194" y="171"/>
                </a:cubicBezTo>
                <a:cubicBezTo>
                  <a:pt x="194" y="120"/>
                  <a:pt x="194" y="120"/>
                  <a:pt x="194" y="120"/>
                </a:cubicBezTo>
                <a:cubicBezTo>
                  <a:pt x="201" y="120"/>
                  <a:pt x="201" y="120"/>
                  <a:pt x="201" y="120"/>
                </a:cubicBezTo>
                <a:cubicBezTo>
                  <a:pt x="201" y="71"/>
                  <a:pt x="201" y="71"/>
                  <a:pt x="201" y="71"/>
                </a:cubicBezTo>
                <a:cubicBezTo>
                  <a:pt x="194" y="71"/>
                  <a:pt x="194" y="71"/>
                  <a:pt x="194" y="71"/>
                </a:cubicBezTo>
                <a:cubicBezTo>
                  <a:pt x="194" y="50"/>
                  <a:pt x="194" y="50"/>
                  <a:pt x="194" y="50"/>
                </a:cubicBezTo>
                <a:cubicBezTo>
                  <a:pt x="209" y="50"/>
                  <a:pt x="209" y="50"/>
                  <a:pt x="209" y="50"/>
                </a:cubicBezTo>
                <a:close/>
                <a:moveTo>
                  <a:pt x="209" y="197"/>
                </a:moveTo>
                <a:cubicBezTo>
                  <a:pt x="209" y="221"/>
                  <a:pt x="209" y="221"/>
                  <a:pt x="209" y="221"/>
                </a:cubicBezTo>
                <a:cubicBezTo>
                  <a:pt x="194" y="221"/>
                  <a:pt x="194" y="221"/>
                  <a:pt x="194" y="221"/>
                </a:cubicBezTo>
                <a:cubicBezTo>
                  <a:pt x="194" y="189"/>
                  <a:pt x="194" y="189"/>
                  <a:pt x="194" y="189"/>
                </a:cubicBezTo>
                <a:cubicBezTo>
                  <a:pt x="197" y="194"/>
                  <a:pt x="203" y="197"/>
                  <a:pt x="209" y="197"/>
                </a:cubicBezTo>
                <a:close/>
                <a:moveTo>
                  <a:pt x="209" y="232"/>
                </a:moveTo>
                <a:cubicBezTo>
                  <a:pt x="209" y="263"/>
                  <a:pt x="209" y="263"/>
                  <a:pt x="209" y="263"/>
                </a:cubicBezTo>
                <a:cubicBezTo>
                  <a:pt x="205" y="263"/>
                  <a:pt x="205" y="263"/>
                  <a:pt x="205" y="263"/>
                </a:cubicBezTo>
                <a:cubicBezTo>
                  <a:pt x="201" y="263"/>
                  <a:pt x="197" y="261"/>
                  <a:pt x="194" y="257"/>
                </a:cubicBezTo>
                <a:cubicBezTo>
                  <a:pt x="194" y="232"/>
                  <a:pt x="194" y="232"/>
                  <a:pt x="194" y="232"/>
                </a:cubicBezTo>
                <a:lnTo>
                  <a:pt x="209" y="232"/>
                </a:lnTo>
                <a:close/>
                <a:moveTo>
                  <a:pt x="194" y="9"/>
                </a:moveTo>
                <a:cubicBezTo>
                  <a:pt x="194" y="21"/>
                  <a:pt x="194" y="21"/>
                  <a:pt x="194" y="21"/>
                </a:cubicBezTo>
                <a:cubicBezTo>
                  <a:pt x="190" y="21"/>
                  <a:pt x="186" y="24"/>
                  <a:pt x="186" y="29"/>
                </a:cubicBezTo>
                <a:cubicBezTo>
                  <a:pt x="186" y="33"/>
                  <a:pt x="190" y="37"/>
                  <a:pt x="194" y="37"/>
                </a:cubicBezTo>
                <a:cubicBezTo>
                  <a:pt x="194" y="44"/>
                  <a:pt x="194" y="44"/>
                  <a:pt x="194" y="44"/>
                </a:cubicBezTo>
                <a:cubicBezTo>
                  <a:pt x="168" y="44"/>
                  <a:pt x="168" y="44"/>
                  <a:pt x="168" y="44"/>
                </a:cubicBezTo>
                <a:cubicBezTo>
                  <a:pt x="168" y="37"/>
                  <a:pt x="168" y="37"/>
                  <a:pt x="168" y="37"/>
                </a:cubicBezTo>
                <a:cubicBezTo>
                  <a:pt x="169" y="37"/>
                  <a:pt x="170" y="37"/>
                  <a:pt x="170" y="37"/>
                </a:cubicBezTo>
                <a:cubicBezTo>
                  <a:pt x="175" y="37"/>
                  <a:pt x="179" y="33"/>
                  <a:pt x="179" y="29"/>
                </a:cubicBezTo>
                <a:cubicBezTo>
                  <a:pt x="179" y="24"/>
                  <a:pt x="175" y="21"/>
                  <a:pt x="170" y="21"/>
                </a:cubicBezTo>
                <a:cubicBezTo>
                  <a:pt x="170" y="21"/>
                  <a:pt x="169" y="21"/>
                  <a:pt x="168" y="21"/>
                </a:cubicBezTo>
                <a:cubicBezTo>
                  <a:pt x="168" y="3"/>
                  <a:pt x="168" y="3"/>
                  <a:pt x="168" y="3"/>
                </a:cubicBezTo>
                <a:cubicBezTo>
                  <a:pt x="178" y="5"/>
                  <a:pt x="186" y="7"/>
                  <a:pt x="194" y="9"/>
                </a:cubicBezTo>
                <a:close/>
                <a:moveTo>
                  <a:pt x="194" y="50"/>
                </a:moveTo>
                <a:cubicBezTo>
                  <a:pt x="194" y="71"/>
                  <a:pt x="194" y="71"/>
                  <a:pt x="194" y="71"/>
                </a:cubicBezTo>
                <a:cubicBezTo>
                  <a:pt x="168" y="71"/>
                  <a:pt x="168" y="71"/>
                  <a:pt x="168" y="71"/>
                </a:cubicBezTo>
                <a:cubicBezTo>
                  <a:pt x="168" y="50"/>
                  <a:pt x="168" y="50"/>
                  <a:pt x="168" y="50"/>
                </a:cubicBezTo>
                <a:cubicBezTo>
                  <a:pt x="194" y="50"/>
                  <a:pt x="194" y="50"/>
                  <a:pt x="194" y="50"/>
                </a:cubicBezTo>
                <a:close/>
                <a:moveTo>
                  <a:pt x="194" y="120"/>
                </a:moveTo>
                <a:cubicBezTo>
                  <a:pt x="194" y="171"/>
                  <a:pt x="194" y="171"/>
                  <a:pt x="194" y="171"/>
                </a:cubicBezTo>
                <a:cubicBezTo>
                  <a:pt x="193" y="174"/>
                  <a:pt x="192" y="177"/>
                  <a:pt x="192" y="180"/>
                </a:cubicBezTo>
                <a:cubicBezTo>
                  <a:pt x="192" y="183"/>
                  <a:pt x="193" y="186"/>
                  <a:pt x="194" y="189"/>
                </a:cubicBezTo>
                <a:cubicBezTo>
                  <a:pt x="194" y="221"/>
                  <a:pt x="194" y="221"/>
                  <a:pt x="194" y="221"/>
                </a:cubicBezTo>
                <a:cubicBezTo>
                  <a:pt x="168" y="221"/>
                  <a:pt x="168" y="221"/>
                  <a:pt x="168" y="221"/>
                </a:cubicBezTo>
                <a:cubicBezTo>
                  <a:pt x="168" y="199"/>
                  <a:pt x="168" y="199"/>
                  <a:pt x="168" y="199"/>
                </a:cubicBezTo>
                <a:cubicBezTo>
                  <a:pt x="169" y="199"/>
                  <a:pt x="169" y="199"/>
                  <a:pt x="169" y="199"/>
                </a:cubicBezTo>
                <a:cubicBezTo>
                  <a:pt x="169" y="187"/>
                  <a:pt x="169" y="187"/>
                  <a:pt x="169" y="187"/>
                </a:cubicBezTo>
                <a:cubicBezTo>
                  <a:pt x="168" y="187"/>
                  <a:pt x="168" y="187"/>
                  <a:pt x="168" y="187"/>
                </a:cubicBezTo>
                <a:cubicBezTo>
                  <a:pt x="168" y="179"/>
                  <a:pt x="168" y="179"/>
                  <a:pt x="168" y="179"/>
                </a:cubicBezTo>
                <a:cubicBezTo>
                  <a:pt x="169" y="179"/>
                  <a:pt x="169" y="179"/>
                  <a:pt x="169" y="179"/>
                </a:cubicBezTo>
                <a:cubicBezTo>
                  <a:pt x="169" y="168"/>
                  <a:pt x="169" y="168"/>
                  <a:pt x="169" y="168"/>
                </a:cubicBezTo>
                <a:cubicBezTo>
                  <a:pt x="168" y="168"/>
                  <a:pt x="168" y="168"/>
                  <a:pt x="168" y="168"/>
                </a:cubicBezTo>
                <a:cubicBezTo>
                  <a:pt x="168" y="160"/>
                  <a:pt x="168" y="160"/>
                  <a:pt x="168" y="160"/>
                </a:cubicBezTo>
                <a:cubicBezTo>
                  <a:pt x="169" y="160"/>
                  <a:pt x="169" y="160"/>
                  <a:pt x="169" y="160"/>
                </a:cubicBezTo>
                <a:cubicBezTo>
                  <a:pt x="169" y="148"/>
                  <a:pt x="169" y="148"/>
                  <a:pt x="169" y="148"/>
                </a:cubicBezTo>
                <a:cubicBezTo>
                  <a:pt x="168" y="148"/>
                  <a:pt x="168" y="148"/>
                  <a:pt x="168" y="148"/>
                </a:cubicBezTo>
                <a:cubicBezTo>
                  <a:pt x="168" y="120"/>
                  <a:pt x="168" y="120"/>
                  <a:pt x="168" y="120"/>
                </a:cubicBezTo>
                <a:cubicBezTo>
                  <a:pt x="194" y="120"/>
                  <a:pt x="194" y="120"/>
                  <a:pt x="194" y="120"/>
                </a:cubicBezTo>
                <a:close/>
                <a:moveTo>
                  <a:pt x="194" y="232"/>
                </a:moveTo>
                <a:cubicBezTo>
                  <a:pt x="194" y="257"/>
                  <a:pt x="194" y="257"/>
                  <a:pt x="194" y="257"/>
                </a:cubicBezTo>
                <a:cubicBezTo>
                  <a:pt x="193" y="255"/>
                  <a:pt x="192" y="252"/>
                  <a:pt x="192" y="250"/>
                </a:cubicBezTo>
                <a:cubicBezTo>
                  <a:pt x="192" y="232"/>
                  <a:pt x="192" y="232"/>
                  <a:pt x="192" y="232"/>
                </a:cubicBezTo>
                <a:lnTo>
                  <a:pt x="194" y="232"/>
                </a:lnTo>
                <a:close/>
                <a:moveTo>
                  <a:pt x="168" y="3"/>
                </a:moveTo>
                <a:cubicBezTo>
                  <a:pt x="168" y="21"/>
                  <a:pt x="168" y="21"/>
                  <a:pt x="168" y="21"/>
                </a:cubicBezTo>
                <a:cubicBezTo>
                  <a:pt x="165" y="22"/>
                  <a:pt x="162" y="25"/>
                  <a:pt x="162" y="29"/>
                </a:cubicBezTo>
                <a:cubicBezTo>
                  <a:pt x="162" y="33"/>
                  <a:pt x="165" y="36"/>
                  <a:pt x="168" y="37"/>
                </a:cubicBezTo>
                <a:cubicBezTo>
                  <a:pt x="168" y="44"/>
                  <a:pt x="168" y="44"/>
                  <a:pt x="168" y="44"/>
                </a:cubicBezTo>
                <a:cubicBezTo>
                  <a:pt x="132" y="44"/>
                  <a:pt x="132" y="44"/>
                  <a:pt x="132" y="44"/>
                </a:cubicBezTo>
                <a:cubicBezTo>
                  <a:pt x="132" y="0"/>
                  <a:pt x="132" y="0"/>
                  <a:pt x="132" y="0"/>
                </a:cubicBezTo>
                <a:cubicBezTo>
                  <a:pt x="144" y="0"/>
                  <a:pt x="157" y="1"/>
                  <a:pt x="168" y="3"/>
                </a:cubicBezTo>
                <a:close/>
                <a:moveTo>
                  <a:pt x="168" y="50"/>
                </a:moveTo>
                <a:cubicBezTo>
                  <a:pt x="168" y="71"/>
                  <a:pt x="168" y="71"/>
                  <a:pt x="168" y="71"/>
                </a:cubicBezTo>
                <a:cubicBezTo>
                  <a:pt x="135" y="71"/>
                  <a:pt x="135" y="71"/>
                  <a:pt x="135" y="71"/>
                </a:cubicBezTo>
                <a:cubicBezTo>
                  <a:pt x="135" y="120"/>
                  <a:pt x="135" y="120"/>
                  <a:pt x="135" y="120"/>
                </a:cubicBezTo>
                <a:cubicBezTo>
                  <a:pt x="168" y="120"/>
                  <a:pt x="168" y="120"/>
                  <a:pt x="168" y="120"/>
                </a:cubicBezTo>
                <a:cubicBezTo>
                  <a:pt x="168" y="148"/>
                  <a:pt x="168" y="148"/>
                  <a:pt x="168" y="148"/>
                </a:cubicBezTo>
                <a:cubicBezTo>
                  <a:pt x="132" y="148"/>
                  <a:pt x="132" y="148"/>
                  <a:pt x="132" y="148"/>
                </a:cubicBezTo>
                <a:cubicBezTo>
                  <a:pt x="132" y="50"/>
                  <a:pt x="132" y="50"/>
                  <a:pt x="132" y="50"/>
                </a:cubicBezTo>
                <a:cubicBezTo>
                  <a:pt x="168" y="50"/>
                  <a:pt x="168" y="50"/>
                  <a:pt x="168" y="50"/>
                </a:cubicBezTo>
                <a:close/>
                <a:moveTo>
                  <a:pt x="168" y="160"/>
                </a:moveTo>
                <a:cubicBezTo>
                  <a:pt x="168" y="168"/>
                  <a:pt x="168" y="168"/>
                  <a:pt x="168" y="168"/>
                </a:cubicBezTo>
                <a:cubicBezTo>
                  <a:pt x="132" y="168"/>
                  <a:pt x="132" y="168"/>
                  <a:pt x="132" y="168"/>
                </a:cubicBezTo>
                <a:cubicBezTo>
                  <a:pt x="132" y="160"/>
                  <a:pt x="132" y="160"/>
                  <a:pt x="132" y="160"/>
                </a:cubicBezTo>
                <a:cubicBezTo>
                  <a:pt x="168" y="160"/>
                  <a:pt x="168" y="160"/>
                  <a:pt x="168" y="160"/>
                </a:cubicBezTo>
                <a:close/>
                <a:moveTo>
                  <a:pt x="168" y="179"/>
                </a:moveTo>
                <a:cubicBezTo>
                  <a:pt x="168" y="187"/>
                  <a:pt x="168" y="187"/>
                  <a:pt x="168" y="187"/>
                </a:cubicBezTo>
                <a:cubicBezTo>
                  <a:pt x="132" y="187"/>
                  <a:pt x="132" y="187"/>
                  <a:pt x="132" y="187"/>
                </a:cubicBezTo>
                <a:cubicBezTo>
                  <a:pt x="132" y="179"/>
                  <a:pt x="132" y="179"/>
                  <a:pt x="132" y="179"/>
                </a:cubicBezTo>
                <a:cubicBezTo>
                  <a:pt x="168" y="179"/>
                  <a:pt x="168" y="179"/>
                  <a:pt x="168" y="179"/>
                </a:cubicBezTo>
                <a:close/>
                <a:moveTo>
                  <a:pt x="168" y="199"/>
                </a:moveTo>
                <a:cubicBezTo>
                  <a:pt x="168" y="221"/>
                  <a:pt x="168" y="221"/>
                  <a:pt x="168" y="221"/>
                </a:cubicBezTo>
                <a:cubicBezTo>
                  <a:pt x="132" y="221"/>
                  <a:pt x="132" y="221"/>
                  <a:pt x="132" y="221"/>
                </a:cubicBezTo>
                <a:cubicBezTo>
                  <a:pt x="132" y="199"/>
                  <a:pt x="132" y="199"/>
                  <a:pt x="132" y="199"/>
                </a:cubicBezTo>
                <a:lnTo>
                  <a:pt x="168" y="199"/>
                </a:lnTo>
                <a:close/>
                <a:moveTo>
                  <a:pt x="93" y="37"/>
                </a:moveTo>
                <a:cubicBezTo>
                  <a:pt x="96" y="36"/>
                  <a:pt x="99" y="33"/>
                  <a:pt x="99" y="29"/>
                </a:cubicBezTo>
                <a:cubicBezTo>
                  <a:pt x="99" y="25"/>
                  <a:pt x="96" y="22"/>
                  <a:pt x="93" y="21"/>
                </a:cubicBezTo>
                <a:cubicBezTo>
                  <a:pt x="93" y="3"/>
                  <a:pt x="93" y="3"/>
                  <a:pt x="93" y="3"/>
                </a:cubicBezTo>
                <a:cubicBezTo>
                  <a:pt x="104" y="1"/>
                  <a:pt x="117" y="0"/>
                  <a:pt x="130" y="0"/>
                </a:cubicBezTo>
                <a:cubicBezTo>
                  <a:pt x="132" y="0"/>
                  <a:pt x="132" y="0"/>
                  <a:pt x="132" y="0"/>
                </a:cubicBezTo>
                <a:cubicBezTo>
                  <a:pt x="132" y="44"/>
                  <a:pt x="132" y="44"/>
                  <a:pt x="132" y="44"/>
                </a:cubicBezTo>
                <a:cubicBezTo>
                  <a:pt x="93" y="44"/>
                  <a:pt x="93" y="44"/>
                  <a:pt x="93" y="44"/>
                </a:cubicBezTo>
                <a:cubicBezTo>
                  <a:pt x="93" y="37"/>
                  <a:pt x="93" y="37"/>
                  <a:pt x="93" y="37"/>
                </a:cubicBezTo>
                <a:close/>
                <a:moveTo>
                  <a:pt x="132" y="50"/>
                </a:moveTo>
                <a:cubicBezTo>
                  <a:pt x="132" y="148"/>
                  <a:pt x="132" y="148"/>
                  <a:pt x="132" y="148"/>
                </a:cubicBezTo>
                <a:cubicBezTo>
                  <a:pt x="94" y="148"/>
                  <a:pt x="94" y="148"/>
                  <a:pt x="94" y="148"/>
                </a:cubicBezTo>
                <a:cubicBezTo>
                  <a:pt x="94" y="160"/>
                  <a:pt x="94" y="160"/>
                  <a:pt x="94" y="160"/>
                </a:cubicBezTo>
                <a:cubicBezTo>
                  <a:pt x="132" y="160"/>
                  <a:pt x="132" y="160"/>
                  <a:pt x="132" y="160"/>
                </a:cubicBezTo>
                <a:cubicBezTo>
                  <a:pt x="132" y="168"/>
                  <a:pt x="132" y="168"/>
                  <a:pt x="132" y="168"/>
                </a:cubicBezTo>
                <a:cubicBezTo>
                  <a:pt x="94" y="168"/>
                  <a:pt x="94" y="168"/>
                  <a:pt x="94" y="168"/>
                </a:cubicBezTo>
                <a:cubicBezTo>
                  <a:pt x="94" y="179"/>
                  <a:pt x="94" y="179"/>
                  <a:pt x="94" y="179"/>
                </a:cubicBezTo>
                <a:cubicBezTo>
                  <a:pt x="132" y="179"/>
                  <a:pt x="132" y="179"/>
                  <a:pt x="132" y="179"/>
                </a:cubicBezTo>
                <a:cubicBezTo>
                  <a:pt x="132" y="187"/>
                  <a:pt x="132" y="187"/>
                  <a:pt x="132" y="187"/>
                </a:cubicBezTo>
                <a:cubicBezTo>
                  <a:pt x="94" y="187"/>
                  <a:pt x="94" y="187"/>
                  <a:pt x="94" y="187"/>
                </a:cubicBezTo>
                <a:cubicBezTo>
                  <a:pt x="94" y="199"/>
                  <a:pt x="94" y="199"/>
                  <a:pt x="94" y="199"/>
                </a:cubicBezTo>
                <a:cubicBezTo>
                  <a:pt x="132" y="199"/>
                  <a:pt x="132" y="199"/>
                  <a:pt x="132" y="199"/>
                </a:cubicBezTo>
                <a:cubicBezTo>
                  <a:pt x="132" y="221"/>
                  <a:pt x="132" y="221"/>
                  <a:pt x="132" y="221"/>
                </a:cubicBezTo>
                <a:cubicBezTo>
                  <a:pt x="93" y="221"/>
                  <a:pt x="93" y="221"/>
                  <a:pt x="93" y="221"/>
                </a:cubicBezTo>
                <a:cubicBezTo>
                  <a:pt x="93" y="120"/>
                  <a:pt x="93" y="120"/>
                  <a:pt x="93" y="120"/>
                </a:cubicBezTo>
                <a:cubicBezTo>
                  <a:pt x="126" y="120"/>
                  <a:pt x="126" y="120"/>
                  <a:pt x="126" y="120"/>
                </a:cubicBezTo>
                <a:cubicBezTo>
                  <a:pt x="126" y="71"/>
                  <a:pt x="126" y="71"/>
                  <a:pt x="126" y="71"/>
                </a:cubicBezTo>
                <a:cubicBezTo>
                  <a:pt x="93" y="71"/>
                  <a:pt x="93" y="71"/>
                  <a:pt x="93" y="71"/>
                </a:cubicBezTo>
                <a:cubicBezTo>
                  <a:pt x="93" y="50"/>
                  <a:pt x="93" y="50"/>
                  <a:pt x="93" y="50"/>
                </a:cubicBezTo>
                <a:lnTo>
                  <a:pt x="132" y="50"/>
                </a:lnTo>
                <a:close/>
                <a:moveTo>
                  <a:pt x="91" y="21"/>
                </a:moveTo>
                <a:cubicBezTo>
                  <a:pt x="86" y="21"/>
                  <a:pt x="82" y="24"/>
                  <a:pt x="82" y="29"/>
                </a:cubicBezTo>
                <a:cubicBezTo>
                  <a:pt x="82" y="33"/>
                  <a:pt x="86" y="37"/>
                  <a:pt x="91" y="37"/>
                </a:cubicBezTo>
                <a:cubicBezTo>
                  <a:pt x="91" y="37"/>
                  <a:pt x="92" y="37"/>
                  <a:pt x="93" y="37"/>
                </a:cubicBezTo>
                <a:cubicBezTo>
                  <a:pt x="93" y="44"/>
                  <a:pt x="93" y="44"/>
                  <a:pt x="93" y="44"/>
                </a:cubicBezTo>
                <a:cubicBezTo>
                  <a:pt x="66" y="44"/>
                  <a:pt x="66" y="44"/>
                  <a:pt x="66" y="44"/>
                </a:cubicBezTo>
                <a:cubicBezTo>
                  <a:pt x="66" y="37"/>
                  <a:pt x="66" y="37"/>
                  <a:pt x="66" y="37"/>
                </a:cubicBezTo>
                <a:cubicBezTo>
                  <a:pt x="71" y="37"/>
                  <a:pt x="75" y="33"/>
                  <a:pt x="75" y="29"/>
                </a:cubicBezTo>
                <a:cubicBezTo>
                  <a:pt x="75" y="24"/>
                  <a:pt x="71" y="21"/>
                  <a:pt x="66" y="21"/>
                </a:cubicBezTo>
                <a:cubicBezTo>
                  <a:pt x="66" y="9"/>
                  <a:pt x="66" y="9"/>
                  <a:pt x="66" y="9"/>
                </a:cubicBezTo>
                <a:cubicBezTo>
                  <a:pt x="74" y="7"/>
                  <a:pt x="83" y="5"/>
                  <a:pt x="93" y="3"/>
                </a:cubicBezTo>
                <a:cubicBezTo>
                  <a:pt x="93" y="21"/>
                  <a:pt x="93" y="21"/>
                  <a:pt x="93" y="21"/>
                </a:cubicBezTo>
                <a:cubicBezTo>
                  <a:pt x="92" y="21"/>
                  <a:pt x="91" y="21"/>
                  <a:pt x="91" y="21"/>
                </a:cubicBezTo>
                <a:close/>
                <a:moveTo>
                  <a:pt x="93" y="50"/>
                </a:moveTo>
                <a:cubicBezTo>
                  <a:pt x="93" y="71"/>
                  <a:pt x="93" y="71"/>
                  <a:pt x="93" y="71"/>
                </a:cubicBezTo>
                <a:cubicBezTo>
                  <a:pt x="66" y="71"/>
                  <a:pt x="66" y="71"/>
                  <a:pt x="66" y="71"/>
                </a:cubicBezTo>
                <a:cubicBezTo>
                  <a:pt x="66" y="50"/>
                  <a:pt x="66" y="50"/>
                  <a:pt x="66" y="50"/>
                </a:cubicBezTo>
                <a:cubicBezTo>
                  <a:pt x="93" y="50"/>
                  <a:pt x="93" y="50"/>
                  <a:pt x="93" y="50"/>
                </a:cubicBezTo>
                <a:close/>
                <a:moveTo>
                  <a:pt x="93" y="120"/>
                </a:moveTo>
                <a:cubicBezTo>
                  <a:pt x="93" y="221"/>
                  <a:pt x="93" y="221"/>
                  <a:pt x="93" y="221"/>
                </a:cubicBezTo>
                <a:cubicBezTo>
                  <a:pt x="66" y="221"/>
                  <a:pt x="66" y="221"/>
                  <a:pt x="66" y="221"/>
                </a:cubicBezTo>
                <a:cubicBezTo>
                  <a:pt x="66" y="189"/>
                  <a:pt x="66" y="189"/>
                  <a:pt x="66" y="189"/>
                </a:cubicBezTo>
                <a:cubicBezTo>
                  <a:pt x="68" y="186"/>
                  <a:pt x="69" y="183"/>
                  <a:pt x="69" y="180"/>
                </a:cubicBezTo>
                <a:cubicBezTo>
                  <a:pt x="69" y="177"/>
                  <a:pt x="68" y="174"/>
                  <a:pt x="66" y="171"/>
                </a:cubicBezTo>
                <a:cubicBezTo>
                  <a:pt x="66" y="120"/>
                  <a:pt x="66" y="120"/>
                  <a:pt x="66" y="120"/>
                </a:cubicBezTo>
                <a:cubicBezTo>
                  <a:pt x="93" y="120"/>
                  <a:pt x="93" y="120"/>
                  <a:pt x="93" y="120"/>
                </a:cubicBezTo>
                <a:close/>
                <a:moveTo>
                  <a:pt x="66" y="257"/>
                </a:moveTo>
                <a:cubicBezTo>
                  <a:pt x="66" y="232"/>
                  <a:pt x="66" y="232"/>
                  <a:pt x="66" y="232"/>
                </a:cubicBezTo>
                <a:cubicBezTo>
                  <a:pt x="69" y="232"/>
                  <a:pt x="69" y="232"/>
                  <a:pt x="69" y="232"/>
                </a:cubicBezTo>
                <a:cubicBezTo>
                  <a:pt x="69" y="250"/>
                  <a:pt x="69" y="250"/>
                  <a:pt x="69" y="250"/>
                </a:cubicBezTo>
                <a:cubicBezTo>
                  <a:pt x="69" y="252"/>
                  <a:pt x="68" y="255"/>
                  <a:pt x="66" y="257"/>
                </a:cubicBezTo>
                <a:close/>
                <a:moveTo>
                  <a:pt x="66" y="9"/>
                </a:moveTo>
                <a:cubicBezTo>
                  <a:pt x="66" y="21"/>
                  <a:pt x="66" y="21"/>
                  <a:pt x="66" y="21"/>
                </a:cubicBezTo>
                <a:cubicBezTo>
                  <a:pt x="62" y="21"/>
                  <a:pt x="58" y="24"/>
                  <a:pt x="58" y="29"/>
                </a:cubicBezTo>
                <a:cubicBezTo>
                  <a:pt x="58" y="33"/>
                  <a:pt x="62" y="37"/>
                  <a:pt x="66" y="37"/>
                </a:cubicBezTo>
                <a:cubicBezTo>
                  <a:pt x="66" y="44"/>
                  <a:pt x="66" y="44"/>
                  <a:pt x="66" y="44"/>
                </a:cubicBezTo>
                <a:cubicBezTo>
                  <a:pt x="52" y="44"/>
                  <a:pt x="52" y="44"/>
                  <a:pt x="52" y="44"/>
                </a:cubicBezTo>
                <a:cubicBezTo>
                  <a:pt x="52" y="15"/>
                  <a:pt x="52" y="15"/>
                  <a:pt x="52" y="15"/>
                </a:cubicBezTo>
                <a:cubicBezTo>
                  <a:pt x="56" y="13"/>
                  <a:pt x="61" y="11"/>
                  <a:pt x="66" y="9"/>
                </a:cubicBezTo>
                <a:close/>
                <a:moveTo>
                  <a:pt x="66" y="50"/>
                </a:moveTo>
                <a:cubicBezTo>
                  <a:pt x="66" y="71"/>
                  <a:pt x="66" y="71"/>
                  <a:pt x="66" y="71"/>
                </a:cubicBezTo>
                <a:cubicBezTo>
                  <a:pt x="60" y="71"/>
                  <a:pt x="60" y="71"/>
                  <a:pt x="60" y="71"/>
                </a:cubicBezTo>
                <a:cubicBezTo>
                  <a:pt x="60" y="120"/>
                  <a:pt x="60" y="120"/>
                  <a:pt x="60" y="120"/>
                </a:cubicBezTo>
                <a:cubicBezTo>
                  <a:pt x="66" y="120"/>
                  <a:pt x="66" y="120"/>
                  <a:pt x="66" y="120"/>
                </a:cubicBezTo>
                <a:cubicBezTo>
                  <a:pt x="66" y="171"/>
                  <a:pt x="66" y="171"/>
                  <a:pt x="66" y="171"/>
                </a:cubicBezTo>
                <a:cubicBezTo>
                  <a:pt x="63" y="166"/>
                  <a:pt x="58" y="163"/>
                  <a:pt x="52" y="163"/>
                </a:cubicBezTo>
                <a:cubicBezTo>
                  <a:pt x="52" y="50"/>
                  <a:pt x="52" y="50"/>
                  <a:pt x="52" y="50"/>
                </a:cubicBezTo>
                <a:cubicBezTo>
                  <a:pt x="66" y="50"/>
                  <a:pt x="66" y="50"/>
                  <a:pt x="66" y="50"/>
                </a:cubicBezTo>
                <a:close/>
                <a:moveTo>
                  <a:pt x="66" y="189"/>
                </a:moveTo>
                <a:cubicBezTo>
                  <a:pt x="66" y="221"/>
                  <a:pt x="66" y="221"/>
                  <a:pt x="66" y="221"/>
                </a:cubicBezTo>
                <a:cubicBezTo>
                  <a:pt x="52" y="221"/>
                  <a:pt x="52" y="221"/>
                  <a:pt x="52" y="221"/>
                </a:cubicBezTo>
                <a:cubicBezTo>
                  <a:pt x="52" y="197"/>
                  <a:pt x="52" y="197"/>
                  <a:pt x="52" y="197"/>
                </a:cubicBezTo>
                <a:cubicBezTo>
                  <a:pt x="58" y="197"/>
                  <a:pt x="63" y="194"/>
                  <a:pt x="66" y="189"/>
                </a:cubicBezTo>
                <a:close/>
                <a:moveTo>
                  <a:pt x="66" y="232"/>
                </a:moveTo>
                <a:cubicBezTo>
                  <a:pt x="66" y="257"/>
                  <a:pt x="66" y="257"/>
                  <a:pt x="66" y="257"/>
                </a:cubicBezTo>
                <a:cubicBezTo>
                  <a:pt x="64" y="261"/>
                  <a:pt x="60" y="263"/>
                  <a:pt x="55" y="263"/>
                </a:cubicBezTo>
                <a:cubicBezTo>
                  <a:pt x="52" y="263"/>
                  <a:pt x="52" y="263"/>
                  <a:pt x="52" y="263"/>
                </a:cubicBezTo>
                <a:cubicBezTo>
                  <a:pt x="52" y="232"/>
                  <a:pt x="52" y="232"/>
                  <a:pt x="52" y="232"/>
                </a:cubicBezTo>
                <a:lnTo>
                  <a:pt x="66"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3"/>
                  <a:pt x="52" y="163"/>
                  <a:pt x="52" y="163"/>
                </a:cubicBezTo>
                <a:cubicBezTo>
                  <a:pt x="52" y="163"/>
                  <a:pt x="52" y="163"/>
                  <a:pt x="52" y="163"/>
                </a:cubicBezTo>
                <a:cubicBezTo>
                  <a:pt x="42" y="163"/>
                  <a:pt x="35" y="171"/>
                  <a:pt x="35" y="180"/>
                </a:cubicBezTo>
                <a:cubicBezTo>
                  <a:pt x="35" y="190"/>
                  <a:pt x="42" y="197"/>
                  <a:pt x="52" y="197"/>
                </a:cubicBezTo>
                <a:cubicBezTo>
                  <a:pt x="52" y="197"/>
                  <a:pt x="52" y="197"/>
                  <a:pt x="52" y="197"/>
                </a:cubicBezTo>
                <a:cubicBezTo>
                  <a:pt x="52" y="221"/>
                  <a:pt x="52" y="221"/>
                  <a:pt x="52" y="221"/>
                </a:cubicBezTo>
                <a:cubicBezTo>
                  <a:pt x="12" y="221"/>
                  <a:pt x="12" y="221"/>
                  <a:pt x="12" y="221"/>
                </a:cubicBezTo>
                <a:cubicBezTo>
                  <a:pt x="12" y="155"/>
                  <a:pt x="12" y="155"/>
                  <a:pt x="12" y="155"/>
                </a:cubicBezTo>
                <a:cubicBezTo>
                  <a:pt x="15" y="150"/>
                  <a:pt x="20" y="147"/>
                  <a:pt x="27" y="147"/>
                </a:cubicBezTo>
                <a:cubicBezTo>
                  <a:pt x="27" y="50"/>
                  <a:pt x="27" y="50"/>
                  <a:pt x="27" y="50"/>
                </a:cubicBezTo>
                <a:cubicBezTo>
                  <a:pt x="52" y="50"/>
                  <a:pt x="52" y="50"/>
                  <a:pt x="52" y="50"/>
                </a:cubicBezTo>
                <a:close/>
                <a:moveTo>
                  <a:pt x="52" y="232"/>
                </a:moveTo>
                <a:cubicBezTo>
                  <a:pt x="52" y="263"/>
                  <a:pt x="52" y="263"/>
                  <a:pt x="52" y="263"/>
                </a:cubicBezTo>
                <a:cubicBezTo>
                  <a:pt x="48" y="263"/>
                  <a:pt x="48" y="263"/>
                  <a:pt x="48" y="263"/>
                </a:cubicBezTo>
                <a:cubicBezTo>
                  <a:pt x="41" y="263"/>
                  <a:pt x="35" y="257"/>
                  <a:pt x="35" y="250"/>
                </a:cubicBezTo>
                <a:cubicBezTo>
                  <a:pt x="35" y="232"/>
                  <a:pt x="35" y="232"/>
                  <a:pt x="35" y="232"/>
                </a:cubicBezTo>
                <a:cubicBezTo>
                  <a:pt x="52" y="232"/>
                  <a:pt x="52" y="232"/>
                  <a:pt x="52" y="232"/>
                </a:cubicBezTo>
                <a:close/>
                <a:moveTo>
                  <a:pt x="12" y="114"/>
                </a:moveTo>
                <a:cubicBezTo>
                  <a:pt x="14" y="114"/>
                  <a:pt x="15" y="113"/>
                  <a:pt x="15" y="111"/>
                </a:cubicBezTo>
                <a:cubicBezTo>
                  <a:pt x="15" y="76"/>
                  <a:pt x="15" y="76"/>
                  <a:pt x="15" y="76"/>
                </a:cubicBezTo>
                <a:cubicBezTo>
                  <a:pt x="15" y="74"/>
                  <a:pt x="14" y="72"/>
                  <a:pt x="12" y="71"/>
                </a:cubicBezTo>
                <a:lnTo>
                  <a:pt x="12" y="114"/>
                </a:lnTo>
                <a:close/>
                <a:moveTo>
                  <a:pt x="12" y="71"/>
                </a:moveTo>
                <a:cubicBezTo>
                  <a:pt x="12" y="114"/>
                  <a:pt x="12" y="114"/>
                  <a:pt x="12" y="114"/>
                </a:cubicBezTo>
                <a:cubicBezTo>
                  <a:pt x="12" y="114"/>
                  <a:pt x="11" y="114"/>
                  <a:pt x="11" y="114"/>
                </a:cubicBezTo>
                <a:cubicBezTo>
                  <a:pt x="4" y="111"/>
                  <a:pt x="4" y="111"/>
                  <a:pt x="4" y="111"/>
                </a:cubicBezTo>
                <a:cubicBezTo>
                  <a:pt x="2" y="110"/>
                  <a:pt x="0" y="107"/>
                  <a:pt x="0" y="105"/>
                </a:cubicBezTo>
                <a:cubicBezTo>
                  <a:pt x="0" y="70"/>
                  <a:pt x="0" y="70"/>
                  <a:pt x="0" y="70"/>
                </a:cubicBezTo>
                <a:cubicBezTo>
                  <a:pt x="0" y="68"/>
                  <a:pt x="2" y="66"/>
                  <a:pt x="4" y="67"/>
                </a:cubicBezTo>
                <a:cubicBezTo>
                  <a:pt x="11" y="70"/>
                  <a:pt x="11" y="70"/>
                  <a:pt x="11" y="70"/>
                </a:cubicBezTo>
                <a:cubicBezTo>
                  <a:pt x="11" y="70"/>
                  <a:pt x="12" y="70"/>
                  <a:pt x="12" y="71"/>
                </a:cubicBezTo>
                <a:close/>
                <a:moveTo>
                  <a:pt x="12" y="155"/>
                </a:moveTo>
                <a:cubicBezTo>
                  <a:pt x="12" y="221"/>
                  <a:pt x="12" y="221"/>
                  <a:pt x="12" y="221"/>
                </a:cubicBezTo>
                <a:cubicBezTo>
                  <a:pt x="9" y="221"/>
                  <a:pt x="9" y="221"/>
                  <a:pt x="9" y="221"/>
                </a:cubicBezTo>
                <a:cubicBezTo>
                  <a:pt x="9" y="164"/>
                  <a:pt x="9" y="164"/>
                  <a:pt x="9" y="164"/>
                </a:cubicBezTo>
                <a:cubicBezTo>
                  <a:pt x="9" y="161"/>
                  <a:pt x="10" y="158"/>
                  <a:pt x="12" y="155"/>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3" name="Freeform 78"/>
          <p:cNvSpPr>
            <a:spLocks noEditPoints="1"/>
          </p:cNvSpPr>
          <p:nvPr/>
        </p:nvSpPr>
        <p:spPr bwMode="auto">
          <a:xfrm>
            <a:off x="6138061" y="3428911"/>
            <a:ext cx="481090" cy="365656"/>
          </a:xfrm>
          <a:custGeom>
            <a:avLst/>
            <a:gdLst>
              <a:gd name="T0" fmla="*/ 272 w 295"/>
              <a:gd name="T1" fmla="*/ 0 h 224"/>
              <a:gd name="T2" fmla="*/ 278 w 295"/>
              <a:gd name="T3" fmla="*/ 35 h 224"/>
              <a:gd name="T4" fmla="*/ 225 w 295"/>
              <a:gd name="T5" fmla="*/ 224 h 224"/>
              <a:gd name="T6" fmla="*/ 249 w 295"/>
              <a:gd name="T7" fmla="*/ 189 h 224"/>
              <a:gd name="T8" fmla="*/ 249 w 295"/>
              <a:gd name="T9" fmla="*/ 30 h 224"/>
              <a:gd name="T10" fmla="*/ 225 w 295"/>
              <a:gd name="T11" fmla="*/ 195 h 224"/>
              <a:gd name="T12" fmla="*/ 225 w 295"/>
              <a:gd name="T13" fmla="*/ 16 h 224"/>
              <a:gd name="T14" fmla="*/ 225 w 295"/>
              <a:gd name="T15" fmla="*/ 208 h 224"/>
              <a:gd name="T16" fmla="*/ 225 w 295"/>
              <a:gd name="T17" fmla="*/ 179 h 224"/>
              <a:gd name="T18" fmla="*/ 225 w 295"/>
              <a:gd name="T19" fmla="*/ 195 h 224"/>
              <a:gd name="T20" fmla="*/ 201 w 295"/>
              <a:gd name="T21" fmla="*/ 128 h 224"/>
              <a:gd name="T22" fmla="*/ 203 w 295"/>
              <a:gd name="T23" fmla="*/ 98 h 224"/>
              <a:gd name="T24" fmla="*/ 195 w 295"/>
              <a:gd name="T25" fmla="*/ 68 h 224"/>
              <a:gd name="T26" fmla="*/ 188 w 295"/>
              <a:gd name="T27" fmla="*/ 129 h 224"/>
              <a:gd name="T28" fmla="*/ 188 w 295"/>
              <a:gd name="T29" fmla="*/ 101 h 224"/>
              <a:gd name="T30" fmla="*/ 190 w 295"/>
              <a:gd name="T31" fmla="*/ 76 h 224"/>
              <a:gd name="T32" fmla="*/ 188 w 295"/>
              <a:gd name="T33" fmla="*/ 0 h 224"/>
              <a:gd name="T34" fmla="*/ 188 w 295"/>
              <a:gd name="T35" fmla="*/ 0 h 224"/>
              <a:gd name="T36" fmla="*/ 148 w 295"/>
              <a:gd name="T37" fmla="*/ 208 h 224"/>
              <a:gd name="T38" fmla="*/ 182 w 295"/>
              <a:gd name="T39" fmla="*/ 67 h 224"/>
              <a:gd name="T40" fmla="*/ 168 w 295"/>
              <a:gd name="T41" fmla="*/ 109 h 224"/>
              <a:gd name="T42" fmla="*/ 188 w 295"/>
              <a:gd name="T43" fmla="*/ 195 h 224"/>
              <a:gd name="T44" fmla="*/ 148 w 295"/>
              <a:gd name="T45" fmla="*/ 126 h 224"/>
              <a:gd name="T46" fmla="*/ 148 w 295"/>
              <a:gd name="T47" fmla="*/ 107 h 224"/>
              <a:gd name="T48" fmla="*/ 184 w 295"/>
              <a:gd name="T49" fmla="*/ 71 h 224"/>
              <a:gd name="T50" fmla="*/ 188 w 295"/>
              <a:gd name="T51" fmla="*/ 91 h 224"/>
              <a:gd name="T52" fmla="*/ 180 w 295"/>
              <a:gd name="T53" fmla="*/ 117 h 224"/>
              <a:gd name="T54" fmla="*/ 188 w 295"/>
              <a:gd name="T55" fmla="*/ 101 h 224"/>
              <a:gd name="T56" fmla="*/ 148 w 295"/>
              <a:gd name="T57" fmla="*/ 16 h 224"/>
              <a:gd name="T58" fmla="*/ 148 w 295"/>
              <a:gd name="T59" fmla="*/ 208 h 224"/>
              <a:gd name="T60" fmla="*/ 148 w 295"/>
              <a:gd name="T61" fmla="*/ 107 h 224"/>
              <a:gd name="T62" fmla="*/ 127 w 295"/>
              <a:gd name="T63" fmla="*/ 121 h 224"/>
              <a:gd name="T64" fmla="*/ 148 w 295"/>
              <a:gd name="T65" fmla="*/ 137 h 224"/>
              <a:gd name="T66" fmla="*/ 103 w 295"/>
              <a:gd name="T67" fmla="*/ 157 h 224"/>
              <a:gd name="T68" fmla="*/ 110 w 295"/>
              <a:gd name="T69" fmla="*/ 113 h 224"/>
              <a:gd name="T70" fmla="*/ 101 w 295"/>
              <a:gd name="T71" fmla="*/ 93 h 224"/>
              <a:gd name="T72" fmla="*/ 111 w 295"/>
              <a:gd name="T73" fmla="*/ 97 h 224"/>
              <a:gd name="T74" fmla="*/ 100 w 295"/>
              <a:gd name="T75" fmla="*/ 88 h 224"/>
              <a:gd name="T76" fmla="*/ 102 w 295"/>
              <a:gd name="T77" fmla="*/ 150 h 224"/>
              <a:gd name="T78" fmla="*/ 100 w 295"/>
              <a:gd name="T79" fmla="*/ 124 h 224"/>
              <a:gd name="T80" fmla="*/ 0 w 295"/>
              <a:gd name="T81" fmla="*/ 24 h 224"/>
              <a:gd name="T82" fmla="*/ 100 w 295"/>
              <a:gd name="T83" fmla="*/ 208 h 224"/>
              <a:gd name="T84" fmla="*/ 18 w 295"/>
              <a:gd name="T85" fmla="*/ 35 h 224"/>
              <a:gd name="T86" fmla="*/ 100 w 295"/>
              <a:gd name="T87" fmla="*/ 30 h 224"/>
              <a:gd name="T88" fmla="*/ 79 w 295"/>
              <a:gd name="T89" fmla="*/ 129 h 224"/>
              <a:gd name="T90" fmla="*/ 100 w 295"/>
              <a:gd name="T91" fmla="*/ 158 h 224"/>
              <a:gd name="T92" fmla="*/ 31 w 295"/>
              <a:gd name="T93" fmla="*/ 45 h 224"/>
              <a:gd name="T94" fmla="*/ 100 w 295"/>
              <a:gd name="T95" fmla="*/ 115 h 224"/>
              <a:gd name="T96" fmla="*/ 100 w 295"/>
              <a:gd name="T97" fmla="*/ 124 h 224"/>
              <a:gd name="T98" fmla="*/ 92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2" y="224"/>
                </a:moveTo>
                <a:cubicBezTo>
                  <a:pt x="285" y="224"/>
                  <a:pt x="295" y="214"/>
                  <a:pt x="295" y="201"/>
                </a:cubicBezTo>
                <a:cubicBezTo>
                  <a:pt x="295" y="24"/>
                  <a:pt x="295" y="24"/>
                  <a:pt x="295" y="24"/>
                </a:cubicBezTo>
                <a:cubicBezTo>
                  <a:pt x="295" y="11"/>
                  <a:pt x="285" y="0"/>
                  <a:pt x="272" y="0"/>
                </a:cubicBezTo>
                <a:cubicBezTo>
                  <a:pt x="225" y="0"/>
                  <a:pt x="225" y="0"/>
                  <a:pt x="225" y="0"/>
                </a:cubicBezTo>
                <a:cubicBezTo>
                  <a:pt x="225" y="16"/>
                  <a:pt x="225" y="16"/>
                  <a:pt x="225" y="16"/>
                </a:cubicBezTo>
                <a:cubicBezTo>
                  <a:pt x="258" y="16"/>
                  <a:pt x="258" y="16"/>
                  <a:pt x="258" y="16"/>
                </a:cubicBezTo>
                <a:cubicBezTo>
                  <a:pt x="269" y="16"/>
                  <a:pt x="278" y="25"/>
                  <a:pt x="278" y="35"/>
                </a:cubicBezTo>
                <a:cubicBezTo>
                  <a:pt x="278" y="189"/>
                  <a:pt x="278" y="189"/>
                  <a:pt x="278" y="189"/>
                </a:cubicBezTo>
                <a:cubicBezTo>
                  <a:pt x="278" y="200"/>
                  <a:pt x="269" y="208"/>
                  <a:pt x="258" y="208"/>
                </a:cubicBezTo>
                <a:cubicBezTo>
                  <a:pt x="225" y="208"/>
                  <a:pt x="225" y="208"/>
                  <a:pt x="225" y="208"/>
                </a:cubicBezTo>
                <a:cubicBezTo>
                  <a:pt x="225" y="224"/>
                  <a:pt x="225" y="224"/>
                  <a:pt x="225" y="224"/>
                </a:cubicBezTo>
                <a:cubicBezTo>
                  <a:pt x="272" y="224"/>
                  <a:pt x="272" y="224"/>
                  <a:pt x="272" y="224"/>
                </a:cubicBezTo>
                <a:close/>
                <a:moveTo>
                  <a:pt x="225" y="195"/>
                </a:moveTo>
                <a:cubicBezTo>
                  <a:pt x="225" y="189"/>
                  <a:pt x="225" y="189"/>
                  <a:pt x="225" y="189"/>
                </a:cubicBezTo>
                <a:cubicBezTo>
                  <a:pt x="249" y="189"/>
                  <a:pt x="249" y="189"/>
                  <a:pt x="249" y="189"/>
                </a:cubicBezTo>
                <a:cubicBezTo>
                  <a:pt x="249" y="179"/>
                  <a:pt x="249" y="179"/>
                  <a:pt x="249" y="179"/>
                </a:cubicBezTo>
                <a:cubicBezTo>
                  <a:pt x="225" y="179"/>
                  <a:pt x="225" y="179"/>
                  <a:pt x="225" y="179"/>
                </a:cubicBezTo>
                <a:cubicBezTo>
                  <a:pt x="225" y="30"/>
                  <a:pt x="225" y="30"/>
                  <a:pt x="225" y="30"/>
                </a:cubicBezTo>
                <a:cubicBezTo>
                  <a:pt x="249" y="30"/>
                  <a:pt x="249" y="30"/>
                  <a:pt x="249" y="30"/>
                </a:cubicBezTo>
                <a:cubicBezTo>
                  <a:pt x="258" y="30"/>
                  <a:pt x="265" y="37"/>
                  <a:pt x="265" y="45"/>
                </a:cubicBezTo>
                <a:cubicBezTo>
                  <a:pt x="265" y="179"/>
                  <a:pt x="265" y="179"/>
                  <a:pt x="265" y="179"/>
                </a:cubicBezTo>
                <a:cubicBezTo>
                  <a:pt x="265" y="188"/>
                  <a:pt x="258" y="195"/>
                  <a:pt x="249" y="195"/>
                </a:cubicBezTo>
                <a:lnTo>
                  <a:pt x="225" y="195"/>
                </a:lnTo>
                <a:close/>
                <a:moveTo>
                  <a:pt x="225" y="0"/>
                </a:moveTo>
                <a:cubicBezTo>
                  <a:pt x="188" y="0"/>
                  <a:pt x="188" y="0"/>
                  <a:pt x="188" y="0"/>
                </a:cubicBezTo>
                <a:cubicBezTo>
                  <a:pt x="188" y="16"/>
                  <a:pt x="188" y="16"/>
                  <a:pt x="188" y="16"/>
                </a:cubicBezTo>
                <a:cubicBezTo>
                  <a:pt x="225" y="16"/>
                  <a:pt x="225" y="16"/>
                  <a:pt x="225" y="16"/>
                </a:cubicBezTo>
                <a:cubicBezTo>
                  <a:pt x="225" y="0"/>
                  <a:pt x="225" y="0"/>
                  <a:pt x="225" y="0"/>
                </a:cubicBezTo>
                <a:close/>
                <a:moveTo>
                  <a:pt x="188" y="224"/>
                </a:moveTo>
                <a:cubicBezTo>
                  <a:pt x="225" y="224"/>
                  <a:pt x="225" y="224"/>
                  <a:pt x="225" y="224"/>
                </a:cubicBezTo>
                <a:cubicBezTo>
                  <a:pt x="225" y="208"/>
                  <a:pt x="225" y="208"/>
                  <a:pt x="225" y="208"/>
                </a:cubicBezTo>
                <a:cubicBezTo>
                  <a:pt x="188" y="208"/>
                  <a:pt x="188" y="208"/>
                  <a:pt x="188" y="208"/>
                </a:cubicBezTo>
                <a:cubicBezTo>
                  <a:pt x="188" y="224"/>
                  <a:pt x="188" y="224"/>
                  <a:pt x="188" y="224"/>
                </a:cubicBezTo>
                <a:close/>
                <a:moveTo>
                  <a:pt x="225" y="30"/>
                </a:moveTo>
                <a:cubicBezTo>
                  <a:pt x="225" y="179"/>
                  <a:pt x="225" y="179"/>
                  <a:pt x="225" y="179"/>
                </a:cubicBezTo>
                <a:cubicBezTo>
                  <a:pt x="200" y="179"/>
                  <a:pt x="200" y="179"/>
                  <a:pt x="200" y="179"/>
                </a:cubicBezTo>
                <a:cubicBezTo>
                  <a:pt x="200" y="189"/>
                  <a:pt x="200" y="189"/>
                  <a:pt x="200" y="189"/>
                </a:cubicBezTo>
                <a:cubicBezTo>
                  <a:pt x="225" y="189"/>
                  <a:pt x="225" y="189"/>
                  <a:pt x="225" y="189"/>
                </a:cubicBezTo>
                <a:cubicBezTo>
                  <a:pt x="225" y="195"/>
                  <a:pt x="225" y="195"/>
                  <a:pt x="225" y="195"/>
                </a:cubicBezTo>
                <a:cubicBezTo>
                  <a:pt x="188" y="195"/>
                  <a:pt x="188" y="195"/>
                  <a:pt x="188" y="195"/>
                </a:cubicBezTo>
                <a:cubicBezTo>
                  <a:pt x="188" y="135"/>
                  <a:pt x="188" y="135"/>
                  <a:pt x="188" y="135"/>
                </a:cubicBezTo>
                <a:cubicBezTo>
                  <a:pt x="188" y="135"/>
                  <a:pt x="189" y="135"/>
                  <a:pt x="190" y="135"/>
                </a:cubicBezTo>
                <a:cubicBezTo>
                  <a:pt x="194" y="134"/>
                  <a:pt x="198" y="131"/>
                  <a:pt x="201" y="128"/>
                </a:cubicBezTo>
                <a:cubicBezTo>
                  <a:pt x="204" y="125"/>
                  <a:pt x="206" y="121"/>
                  <a:pt x="208" y="117"/>
                </a:cubicBezTo>
                <a:cubicBezTo>
                  <a:pt x="208" y="115"/>
                  <a:pt x="208" y="113"/>
                  <a:pt x="208" y="111"/>
                </a:cubicBezTo>
                <a:cubicBezTo>
                  <a:pt x="209" y="109"/>
                  <a:pt x="208" y="107"/>
                  <a:pt x="208" y="105"/>
                </a:cubicBezTo>
                <a:cubicBezTo>
                  <a:pt x="207" y="102"/>
                  <a:pt x="206" y="100"/>
                  <a:pt x="203" y="98"/>
                </a:cubicBezTo>
                <a:cubicBezTo>
                  <a:pt x="201" y="96"/>
                  <a:pt x="198" y="95"/>
                  <a:pt x="194" y="95"/>
                </a:cubicBezTo>
                <a:cubicBezTo>
                  <a:pt x="198" y="92"/>
                  <a:pt x="200" y="88"/>
                  <a:pt x="201" y="85"/>
                </a:cubicBezTo>
                <a:cubicBezTo>
                  <a:pt x="202" y="82"/>
                  <a:pt x="203" y="78"/>
                  <a:pt x="202" y="75"/>
                </a:cubicBezTo>
                <a:cubicBezTo>
                  <a:pt x="201" y="72"/>
                  <a:pt x="199" y="69"/>
                  <a:pt x="195" y="68"/>
                </a:cubicBezTo>
                <a:cubicBezTo>
                  <a:pt x="193" y="67"/>
                  <a:pt x="191" y="66"/>
                  <a:pt x="188" y="66"/>
                </a:cubicBezTo>
                <a:cubicBezTo>
                  <a:pt x="188" y="30"/>
                  <a:pt x="188" y="30"/>
                  <a:pt x="188" y="30"/>
                </a:cubicBezTo>
                <a:cubicBezTo>
                  <a:pt x="225" y="30"/>
                  <a:pt x="225" y="30"/>
                  <a:pt x="225" y="30"/>
                </a:cubicBezTo>
                <a:close/>
                <a:moveTo>
                  <a:pt x="188" y="129"/>
                </a:moveTo>
                <a:cubicBezTo>
                  <a:pt x="188" y="129"/>
                  <a:pt x="188" y="129"/>
                  <a:pt x="188" y="129"/>
                </a:cubicBezTo>
                <a:cubicBezTo>
                  <a:pt x="191" y="128"/>
                  <a:pt x="193" y="126"/>
                  <a:pt x="195" y="122"/>
                </a:cubicBezTo>
                <a:cubicBezTo>
                  <a:pt x="196" y="119"/>
                  <a:pt x="196" y="115"/>
                  <a:pt x="195" y="111"/>
                </a:cubicBezTo>
                <a:cubicBezTo>
                  <a:pt x="194" y="107"/>
                  <a:pt x="191" y="103"/>
                  <a:pt x="188" y="101"/>
                </a:cubicBezTo>
                <a:cubicBezTo>
                  <a:pt x="188" y="129"/>
                  <a:pt x="188" y="129"/>
                  <a:pt x="188" y="129"/>
                </a:cubicBezTo>
                <a:close/>
                <a:moveTo>
                  <a:pt x="188" y="91"/>
                </a:moveTo>
                <a:cubicBezTo>
                  <a:pt x="190" y="88"/>
                  <a:pt x="191" y="84"/>
                  <a:pt x="191" y="80"/>
                </a:cubicBezTo>
                <a:cubicBezTo>
                  <a:pt x="191" y="79"/>
                  <a:pt x="191" y="77"/>
                  <a:pt x="190" y="76"/>
                </a:cubicBezTo>
                <a:cubicBezTo>
                  <a:pt x="190" y="74"/>
                  <a:pt x="189" y="73"/>
                  <a:pt x="188" y="72"/>
                </a:cubicBezTo>
                <a:cubicBezTo>
                  <a:pt x="188" y="72"/>
                  <a:pt x="188" y="72"/>
                  <a:pt x="188" y="71"/>
                </a:cubicBezTo>
                <a:lnTo>
                  <a:pt x="188" y="91"/>
                </a:lnTo>
                <a:close/>
                <a:moveTo>
                  <a:pt x="188" y="0"/>
                </a:moveTo>
                <a:cubicBezTo>
                  <a:pt x="148" y="0"/>
                  <a:pt x="148" y="0"/>
                  <a:pt x="148" y="0"/>
                </a:cubicBezTo>
                <a:cubicBezTo>
                  <a:pt x="148" y="16"/>
                  <a:pt x="148" y="16"/>
                  <a:pt x="148" y="16"/>
                </a:cubicBezTo>
                <a:cubicBezTo>
                  <a:pt x="188" y="16"/>
                  <a:pt x="188" y="16"/>
                  <a:pt x="188" y="16"/>
                </a:cubicBezTo>
                <a:cubicBezTo>
                  <a:pt x="188" y="0"/>
                  <a:pt x="188" y="0"/>
                  <a:pt x="188" y="0"/>
                </a:cubicBezTo>
                <a:close/>
                <a:moveTo>
                  <a:pt x="148" y="224"/>
                </a:moveTo>
                <a:cubicBezTo>
                  <a:pt x="188" y="224"/>
                  <a:pt x="188" y="224"/>
                  <a:pt x="188" y="224"/>
                </a:cubicBezTo>
                <a:cubicBezTo>
                  <a:pt x="188" y="208"/>
                  <a:pt x="188" y="208"/>
                  <a:pt x="188" y="208"/>
                </a:cubicBezTo>
                <a:cubicBezTo>
                  <a:pt x="148" y="208"/>
                  <a:pt x="148" y="208"/>
                  <a:pt x="148" y="208"/>
                </a:cubicBezTo>
                <a:cubicBezTo>
                  <a:pt x="148" y="224"/>
                  <a:pt x="148" y="224"/>
                  <a:pt x="148" y="224"/>
                </a:cubicBezTo>
                <a:close/>
                <a:moveTo>
                  <a:pt x="188" y="30"/>
                </a:moveTo>
                <a:cubicBezTo>
                  <a:pt x="188" y="66"/>
                  <a:pt x="188" y="66"/>
                  <a:pt x="188" y="66"/>
                </a:cubicBezTo>
                <a:cubicBezTo>
                  <a:pt x="186" y="66"/>
                  <a:pt x="184" y="67"/>
                  <a:pt x="182" y="67"/>
                </a:cubicBezTo>
                <a:cubicBezTo>
                  <a:pt x="177" y="69"/>
                  <a:pt x="173" y="71"/>
                  <a:pt x="170" y="76"/>
                </a:cubicBezTo>
                <a:cubicBezTo>
                  <a:pt x="167" y="80"/>
                  <a:pt x="166" y="85"/>
                  <a:pt x="167" y="89"/>
                </a:cubicBezTo>
                <a:cubicBezTo>
                  <a:pt x="169" y="94"/>
                  <a:pt x="172" y="97"/>
                  <a:pt x="178" y="99"/>
                </a:cubicBezTo>
                <a:cubicBezTo>
                  <a:pt x="173" y="102"/>
                  <a:pt x="170" y="105"/>
                  <a:pt x="168" y="109"/>
                </a:cubicBezTo>
                <a:cubicBezTo>
                  <a:pt x="166" y="114"/>
                  <a:pt x="166" y="118"/>
                  <a:pt x="167" y="122"/>
                </a:cubicBezTo>
                <a:cubicBezTo>
                  <a:pt x="168" y="127"/>
                  <a:pt x="171" y="130"/>
                  <a:pt x="175" y="133"/>
                </a:cubicBezTo>
                <a:cubicBezTo>
                  <a:pt x="179" y="135"/>
                  <a:pt x="183" y="136"/>
                  <a:pt x="188" y="135"/>
                </a:cubicBezTo>
                <a:cubicBezTo>
                  <a:pt x="188" y="195"/>
                  <a:pt x="188" y="195"/>
                  <a:pt x="188" y="195"/>
                </a:cubicBezTo>
                <a:cubicBezTo>
                  <a:pt x="148" y="195"/>
                  <a:pt x="148" y="195"/>
                  <a:pt x="148" y="195"/>
                </a:cubicBezTo>
                <a:cubicBezTo>
                  <a:pt x="148" y="137"/>
                  <a:pt x="148" y="137"/>
                  <a:pt x="148" y="137"/>
                </a:cubicBezTo>
                <a:cubicBezTo>
                  <a:pt x="149" y="137"/>
                  <a:pt x="149" y="137"/>
                  <a:pt x="149" y="137"/>
                </a:cubicBezTo>
                <a:cubicBezTo>
                  <a:pt x="148" y="126"/>
                  <a:pt x="148" y="126"/>
                  <a:pt x="148" y="126"/>
                </a:cubicBezTo>
                <a:cubicBezTo>
                  <a:pt x="160" y="123"/>
                  <a:pt x="160" y="123"/>
                  <a:pt x="160" y="123"/>
                </a:cubicBezTo>
                <a:cubicBezTo>
                  <a:pt x="159" y="113"/>
                  <a:pt x="159" y="113"/>
                  <a:pt x="159" y="113"/>
                </a:cubicBezTo>
                <a:cubicBezTo>
                  <a:pt x="148" y="116"/>
                  <a:pt x="148" y="116"/>
                  <a:pt x="148" y="116"/>
                </a:cubicBezTo>
                <a:cubicBezTo>
                  <a:pt x="148" y="107"/>
                  <a:pt x="148" y="107"/>
                  <a:pt x="148" y="107"/>
                </a:cubicBezTo>
                <a:cubicBezTo>
                  <a:pt x="148" y="30"/>
                  <a:pt x="148" y="30"/>
                  <a:pt x="148" y="30"/>
                </a:cubicBezTo>
                <a:cubicBezTo>
                  <a:pt x="188" y="30"/>
                  <a:pt x="188" y="30"/>
                  <a:pt x="188" y="30"/>
                </a:cubicBezTo>
                <a:close/>
                <a:moveTo>
                  <a:pt x="188" y="71"/>
                </a:moveTo>
                <a:cubicBezTo>
                  <a:pt x="187" y="71"/>
                  <a:pt x="186" y="71"/>
                  <a:pt x="184" y="71"/>
                </a:cubicBezTo>
                <a:cubicBezTo>
                  <a:pt x="182" y="72"/>
                  <a:pt x="180" y="73"/>
                  <a:pt x="179" y="76"/>
                </a:cubicBezTo>
                <a:cubicBezTo>
                  <a:pt x="178" y="79"/>
                  <a:pt x="177" y="81"/>
                  <a:pt x="178" y="84"/>
                </a:cubicBezTo>
                <a:cubicBezTo>
                  <a:pt x="179" y="89"/>
                  <a:pt x="182" y="92"/>
                  <a:pt x="186" y="94"/>
                </a:cubicBezTo>
                <a:cubicBezTo>
                  <a:pt x="186" y="93"/>
                  <a:pt x="187" y="92"/>
                  <a:pt x="188" y="91"/>
                </a:cubicBezTo>
                <a:cubicBezTo>
                  <a:pt x="188" y="71"/>
                  <a:pt x="188" y="71"/>
                  <a:pt x="188" y="71"/>
                </a:cubicBezTo>
                <a:close/>
                <a:moveTo>
                  <a:pt x="188" y="101"/>
                </a:moveTo>
                <a:cubicBezTo>
                  <a:pt x="187" y="100"/>
                  <a:pt x="187" y="100"/>
                  <a:pt x="186" y="100"/>
                </a:cubicBezTo>
                <a:cubicBezTo>
                  <a:pt x="182" y="105"/>
                  <a:pt x="180" y="110"/>
                  <a:pt x="180" y="117"/>
                </a:cubicBezTo>
                <a:cubicBezTo>
                  <a:pt x="180" y="118"/>
                  <a:pt x="180" y="120"/>
                  <a:pt x="180" y="121"/>
                </a:cubicBezTo>
                <a:cubicBezTo>
                  <a:pt x="181" y="124"/>
                  <a:pt x="182" y="126"/>
                  <a:pt x="184" y="127"/>
                </a:cubicBezTo>
                <a:cubicBezTo>
                  <a:pt x="185" y="128"/>
                  <a:pt x="186" y="129"/>
                  <a:pt x="188" y="129"/>
                </a:cubicBezTo>
                <a:lnTo>
                  <a:pt x="188" y="101"/>
                </a:lnTo>
                <a:close/>
                <a:moveTo>
                  <a:pt x="148" y="0"/>
                </a:moveTo>
                <a:cubicBezTo>
                  <a:pt x="100" y="0"/>
                  <a:pt x="100" y="0"/>
                  <a:pt x="100" y="0"/>
                </a:cubicBezTo>
                <a:cubicBezTo>
                  <a:pt x="100" y="16"/>
                  <a:pt x="100" y="16"/>
                  <a:pt x="100" y="16"/>
                </a:cubicBezTo>
                <a:cubicBezTo>
                  <a:pt x="148" y="16"/>
                  <a:pt x="148" y="16"/>
                  <a:pt x="148" y="16"/>
                </a:cubicBezTo>
                <a:cubicBezTo>
                  <a:pt x="148" y="0"/>
                  <a:pt x="148" y="0"/>
                  <a:pt x="148" y="0"/>
                </a:cubicBezTo>
                <a:close/>
                <a:moveTo>
                  <a:pt x="100" y="224"/>
                </a:moveTo>
                <a:cubicBezTo>
                  <a:pt x="148" y="224"/>
                  <a:pt x="148" y="224"/>
                  <a:pt x="148" y="224"/>
                </a:cubicBezTo>
                <a:cubicBezTo>
                  <a:pt x="148" y="208"/>
                  <a:pt x="148" y="208"/>
                  <a:pt x="148" y="208"/>
                </a:cubicBezTo>
                <a:cubicBezTo>
                  <a:pt x="100" y="208"/>
                  <a:pt x="100" y="208"/>
                  <a:pt x="100" y="208"/>
                </a:cubicBezTo>
                <a:cubicBezTo>
                  <a:pt x="100" y="224"/>
                  <a:pt x="100" y="224"/>
                  <a:pt x="100" y="224"/>
                </a:cubicBezTo>
                <a:close/>
                <a:moveTo>
                  <a:pt x="148" y="30"/>
                </a:moveTo>
                <a:cubicBezTo>
                  <a:pt x="148" y="107"/>
                  <a:pt x="148" y="107"/>
                  <a:pt x="148" y="107"/>
                </a:cubicBezTo>
                <a:cubicBezTo>
                  <a:pt x="148" y="105"/>
                  <a:pt x="148" y="105"/>
                  <a:pt x="148" y="105"/>
                </a:cubicBezTo>
                <a:cubicBezTo>
                  <a:pt x="138" y="107"/>
                  <a:pt x="138" y="107"/>
                  <a:pt x="138" y="107"/>
                </a:cubicBezTo>
                <a:cubicBezTo>
                  <a:pt x="138" y="118"/>
                  <a:pt x="138" y="118"/>
                  <a:pt x="138" y="118"/>
                </a:cubicBezTo>
                <a:cubicBezTo>
                  <a:pt x="127" y="121"/>
                  <a:pt x="127" y="121"/>
                  <a:pt x="127" y="121"/>
                </a:cubicBezTo>
                <a:cubicBezTo>
                  <a:pt x="128" y="131"/>
                  <a:pt x="128" y="131"/>
                  <a:pt x="128" y="131"/>
                </a:cubicBezTo>
                <a:cubicBezTo>
                  <a:pt x="139" y="128"/>
                  <a:pt x="139" y="128"/>
                  <a:pt x="139" y="128"/>
                </a:cubicBezTo>
                <a:cubicBezTo>
                  <a:pt x="139" y="140"/>
                  <a:pt x="139" y="140"/>
                  <a:pt x="139" y="140"/>
                </a:cubicBezTo>
                <a:cubicBezTo>
                  <a:pt x="148" y="137"/>
                  <a:pt x="148" y="137"/>
                  <a:pt x="148" y="137"/>
                </a:cubicBezTo>
                <a:cubicBezTo>
                  <a:pt x="148" y="195"/>
                  <a:pt x="148" y="195"/>
                  <a:pt x="148" y="195"/>
                </a:cubicBezTo>
                <a:cubicBezTo>
                  <a:pt x="100" y="195"/>
                  <a:pt x="100" y="195"/>
                  <a:pt x="100" y="195"/>
                </a:cubicBezTo>
                <a:cubicBezTo>
                  <a:pt x="100" y="158"/>
                  <a:pt x="100" y="158"/>
                  <a:pt x="100" y="158"/>
                </a:cubicBezTo>
                <a:cubicBezTo>
                  <a:pt x="101" y="157"/>
                  <a:pt x="102" y="157"/>
                  <a:pt x="103" y="157"/>
                </a:cubicBezTo>
                <a:cubicBezTo>
                  <a:pt x="109" y="155"/>
                  <a:pt x="114" y="151"/>
                  <a:pt x="117" y="145"/>
                </a:cubicBezTo>
                <a:cubicBezTo>
                  <a:pt x="121" y="139"/>
                  <a:pt x="121" y="132"/>
                  <a:pt x="120" y="125"/>
                </a:cubicBezTo>
                <a:cubicBezTo>
                  <a:pt x="119" y="121"/>
                  <a:pt x="117" y="118"/>
                  <a:pt x="114" y="116"/>
                </a:cubicBezTo>
                <a:cubicBezTo>
                  <a:pt x="113" y="115"/>
                  <a:pt x="112" y="114"/>
                  <a:pt x="110" y="113"/>
                </a:cubicBezTo>
                <a:cubicBezTo>
                  <a:pt x="108" y="113"/>
                  <a:pt x="106" y="113"/>
                  <a:pt x="103" y="114"/>
                </a:cubicBezTo>
                <a:cubicBezTo>
                  <a:pt x="102" y="114"/>
                  <a:pt x="101" y="115"/>
                  <a:pt x="100" y="115"/>
                </a:cubicBezTo>
                <a:cubicBezTo>
                  <a:pt x="100" y="94"/>
                  <a:pt x="100" y="94"/>
                  <a:pt x="100" y="94"/>
                </a:cubicBezTo>
                <a:cubicBezTo>
                  <a:pt x="100" y="94"/>
                  <a:pt x="101" y="93"/>
                  <a:pt x="101" y="93"/>
                </a:cubicBezTo>
                <a:cubicBezTo>
                  <a:pt x="102" y="93"/>
                  <a:pt x="103" y="93"/>
                  <a:pt x="104" y="94"/>
                </a:cubicBezTo>
                <a:cubicBezTo>
                  <a:pt x="105" y="95"/>
                  <a:pt x="106" y="96"/>
                  <a:pt x="106" y="97"/>
                </a:cubicBezTo>
                <a:cubicBezTo>
                  <a:pt x="107" y="98"/>
                  <a:pt x="107" y="99"/>
                  <a:pt x="106" y="100"/>
                </a:cubicBezTo>
                <a:cubicBezTo>
                  <a:pt x="108" y="100"/>
                  <a:pt x="110" y="99"/>
                  <a:pt x="111" y="97"/>
                </a:cubicBezTo>
                <a:cubicBezTo>
                  <a:pt x="112" y="96"/>
                  <a:pt x="112" y="94"/>
                  <a:pt x="112" y="92"/>
                </a:cubicBezTo>
                <a:cubicBezTo>
                  <a:pt x="112" y="91"/>
                  <a:pt x="110" y="89"/>
                  <a:pt x="108" y="88"/>
                </a:cubicBezTo>
                <a:cubicBezTo>
                  <a:pt x="106" y="87"/>
                  <a:pt x="103" y="87"/>
                  <a:pt x="100" y="88"/>
                </a:cubicBezTo>
                <a:cubicBezTo>
                  <a:pt x="100" y="88"/>
                  <a:pt x="100" y="88"/>
                  <a:pt x="100" y="88"/>
                </a:cubicBezTo>
                <a:cubicBezTo>
                  <a:pt x="100" y="30"/>
                  <a:pt x="100" y="30"/>
                  <a:pt x="100" y="30"/>
                </a:cubicBezTo>
                <a:cubicBezTo>
                  <a:pt x="148" y="30"/>
                  <a:pt x="148" y="30"/>
                  <a:pt x="148" y="30"/>
                </a:cubicBezTo>
                <a:close/>
                <a:moveTo>
                  <a:pt x="100" y="150"/>
                </a:moveTo>
                <a:cubicBezTo>
                  <a:pt x="101" y="150"/>
                  <a:pt x="101" y="150"/>
                  <a:pt x="102" y="150"/>
                </a:cubicBezTo>
                <a:cubicBezTo>
                  <a:pt x="105" y="149"/>
                  <a:pt x="108" y="147"/>
                  <a:pt x="109" y="142"/>
                </a:cubicBezTo>
                <a:cubicBezTo>
                  <a:pt x="111" y="138"/>
                  <a:pt x="111" y="133"/>
                  <a:pt x="110" y="129"/>
                </a:cubicBezTo>
                <a:cubicBezTo>
                  <a:pt x="109" y="123"/>
                  <a:pt x="106" y="121"/>
                  <a:pt x="103" y="121"/>
                </a:cubicBezTo>
                <a:cubicBezTo>
                  <a:pt x="102" y="122"/>
                  <a:pt x="101" y="122"/>
                  <a:pt x="100" y="124"/>
                </a:cubicBezTo>
                <a:lnTo>
                  <a:pt x="100" y="150"/>
                </a:lnTo>
                <a:close/>
                <a:moveTo>
                  <a:pt x="100" y="0"/>
                </a:moveTo>
                <a:cubicBezTo>
                  <a:pt x="24" y="0"/>
                  <a:pt x="24" y="0"/>
                  <a:pt x="24" y="0"/>
                </a:cubicBezTo>
                <a:cubicBezTo>
                  <a:pt x="11" y="0"/>
                  <a:pt x="0" y="11"/>
                  <a:pt x="0" y="24"/>
                </a:cubicBezTo>
                <a:cubicBezTo>
                  <a:pt x="0" y="201"/>
                  <a:pt x="0" y="201"/>
                  <a:pt x="0" y="201"/>
                </a:cubicBezTo>
                <a:cubicBezTo>
                  <a:pt x="0" y="214"/>
                  <a:pt x="11" y="224"/>
                  <a:pt x="24" y="224"/>
                </a:cubicBezTo>
                <a:cubicBezTo>
                  <a:pt x="100" y="224"/>
                  <a:pt x="100" y="224"/>
                  <a:pt x="100" y="224"/>
                </a:cubicBezTo>
                <a:cubicBezTo>
                  <a:pt x="100" y="208"/>
                  <a:pt x="100" y="208"/>
                  <a:pt x="100" y="208"/>
                </a:cubicBezTo>
                <a:cubicBezTo>
                  <a:pt x="37" y="208"/>
                  <a:pt x="37" y="208"/>
                  <a:pt x="37" y="208"/>
                </a:cubicBezTo>
                <a:cubicBezTo>
                  <a:pt x="37" y="208"/>
                  <a:pt x="37" y="208"/>
                  <a:pt x="37" y="208"/>
                </a:cubicBezTo>
                <a:cubicBezTo>
                  <a:pt x="26" y="208"/>
                  <a:pt x="18" y="200"/>
                  <a:pt x="18" y="189"/>
                </a:cubicBezTo>
                <a:cubicBezTo>
                  <a:pt x="18" y="35"/>
                  <a:pt x="18" y="35"/>
                  <a:pt x="18" y="35"/>
                </a:cubicBezTo>
                <a:cubicBezTo>
                  <a:pt x="18" y="25"/>
                  <a:pt x="26" y="16"/>
                  <a:pt x="37" y="16"/>
                </a:cubicBezTo>
                <a:cubicBezTo>
                  <a:pt x="100" y="16"/>
                  <a:pt x="100" y="16"/>
                  <a:pt x="100" y="16"/>
                </a:cubicBezTo>
                <a:cubicBezTo>
                  <a:pt x="100" y="0"/>
                  <a:pt x="100" y="0"/>
                  <a:pt x="100" y="0"/>
                </a:cubicBezTo>
                <a:close/>
                <a:moveTo>
                  <a:pt x="100" y="30"/>
                </a:moveTo>
                <a:cubicBezTo>
                  <a:pt x="100" y="88"/>
                  <a:pt x="100" y="88"/>
                  <a:pt x="100" y="88"/>
                </a:cubicBezTo>
                <a:cubicBezTo>
                  <a:pt x="94" y="90"/>
                  <a:pt x="89" y="93"/>
                  <a:pt x="86" y="98"/>
                </a:cubicBezTo>
                <a:cubicBezTo>
                  <a:pt x="82" y="103"/>
                  <a:pt x="80" y="109"/>
                  <a:pt x="79" y="117"/>
                </a:cubicBezTo>
                <a:cubicBezTo>
                  <a:pt x="79" y="120"/>
                  <a:pt x="79" y="125"/>
                  <a:pt x="79" y="129"/>
                </a:cubicBezTo>
                <a:cubicBezTo>
                  <a:pt x="80" y="134"/>
                  <a:pt x="80" y="139"/>
                  <a:pt x="81" y="143"/>
                </a:cubicBezTo>
                <a:cubicBezTo>
                  <a:pt x="82" y="144"/>
                  <a:pt x="82" y="144"/>
                  <a:pt x="82" y="144"/>
                </a:cubicBezTo>
                <a:cubicBezTo>
                  <a:pt x="82" y="147"/>
                  <a:pt x="83" y="149"/>
                  <a:pt x="84" y="151"/>
                </a:cubicBezTo>
                <a:cubicBezTo>
                  <a:pt x="87" y="156"/>
                  <a:pt x="92" y="159"/>
                  <a:pt x="100" y="158"/>
                </a:cubicBezTo>
                <a:cubicBezTo>
                  <a:pt x="100" y="195"/>
                  <a:pt x="100" y="195"/>
                  <a:pt x="100" y="195"/>
                </a:cubicBezTo>
                <a:cubicBezTo>
                  <a:pt x="46" y="195"/>
                  <a:pt x="46" y="195"/>
                  <a:pt x="46" y="195"/>
                </a:cubicBezTo>
                <a:cubicBezTo>
                  <a:pt x="38" y="195"/>
                  <a:pt x="31" y="188"/>
                  <a:pt x="31" y="179"/>
                </a:cubicBezTo>
                <a:cubicBezTo>
                  <a:pt x="31" y="45"/>
                  <a:pt x="31" y="45"/>
                  <a:pt x="31" y="45"/>
                </a:cubicBezTo>
                <a:cubicBezTo>
                  <a:pt x="31" y="37"/>
                  <a:pt x="38" y="30"/>
                  <a:pt x="46" y="30"/>
                </a:cubicBezTo>
                <a:cubicBezTo>
                  <a:pt x="100" y="30"/>
                  <a:pt x="100" y="30"/>
                  <a:pt x="100" y="30"/>
                </a:cubicBezTo>
                <a:close/>
                <a:moveTo>
                  <a:pt x="100" y="94"/>
                </a:moveTo>
                <a:cubicBezTo>
                  <a:pt x="100" y="115"/>
                  <a:pt x="100" y="115"/>
                  <a:pt x="100" y="115"/>
                </a:cubicBezTo>
                <a:cubicBezTo>
                  <a:pt x="99" y="116"/>
                  <a:pt x="97" y="117"/>
                  <a:pt x="96" y="118"/>
                </a:cubicBezTo>
                <a:cubicBezTo>
                  <a:pt x="94" y="120"/>
                  <a:pt x="94" y="123"/>
                  <a:pt x="94" y="126"/>
                </a:cubicBezTo>
                <a:cubicBezTo>
                  <a:pt x="95" y="127"/>
                  <a:pt x="96" y="128"/>
                  <a:pt x="97" y="130"/>
                </a:cubicBezTo>
                <a:cubicBezTo>
                  <a:pt x="98" y="127"/>
                  <a:pt x="99" y="125"/>
                  <a:pt x="100" y="124"/>
                </a:cubicBezTo>
                <a:cubicBezTo>
                  <a:pt x="100" y="150"/>
                  <a:pt x="100" y="150"/>
                  <a:pt x="100" y="150"/>
                </a:cubicBezTo>
                <a:cubicBezTo>
                  <a:pt x="99" y="150"/>
                  <a:pt x="98" y="150"/>
                  <a:pt x="97" y="149"/>
                </a:cubicBezTo>
                <a:cubicBezTo>
                  <a:pt x="96" y="148"/>
                  <a:pt x="94" y="146"/>
                  <a:pt x="94" y="143"/>
                </a:cubicBezTo>
                <a:cubicBezTo>
                  <a:pt x="93" y="141"/>
                  <a:pt x="92" y="138"/>
                  <a:pt x="92" y="133"/>
                </a:cubicBezTo>
                <a:cubicBezTo>
                  <a:pt x="91" y="129"/>
                  <a:pt x="91" y="124"/>
                  <a:pt x="91" y="120"/>
                </a:cubicBezTo>
                <a:cubicBezTo>
                  <a:pt x="91" y="111"/>
                  <a:pt x="92" y="105"/>
                  <a:pt x="94" y="101"/>
                </a:cubicBezTo>
                <a:cubicBezTo>
                  <a:pt x="95" y="97"/>
                  <a:pt x="97" y="95"/>
                  <a:pt x="100" y="94"/>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4" name="Freeform 79"/>
          <p:cNvSpPr/>
          <p:nvPr/>
        </p:nvSpPr>
        <p:spPr bwMode="auto">
          <a:xfrm>
            <a:off x="6304647" y="2894595"/>
            <a:ext cx="159673" cy="120963"/>
          </a:xfrm>
          <a:custGeom>
            <a:avLst/>
            <a:gdLst>
              <a:gd name="T0" fmla="*/ 29 w 98"/>
              <a:gd name="T1" fmla="*/ 0 h 74"/>
              <a:gd name="T2" fmla="*/ 49 w 98"/>
              <a:gd name="T3" fmla="*/ 7 h 74"/>
              <a:gd name="T4" fmla="*/ 69 w 98"/>
              <a:gd name="T5" fmla="*/ 0 h 74"/>
              <a:gd name="T6" fmla="*/ 98 w 98"/>
              <a:gd name="T7" fmla="*/ 28 h 74"/>
              <a:gd name="T8" fmla="*/ 47 w 98"/>
              <a:gd name="T9" fmla="*/ 74 h 74"/>
              <a:gd name="T10" fmla="*/ 0 w 98"/>
              <a:gd name="T11" fmla="*/ 28 h 74"/>
              <a:gd name="T12" fmla="*/ 2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29" y="0"/>
                </a:moveTo>
                <a:cubicBezTo>
                  <a:pt x="37" y="0"/>
                  <a:pt x="44" y="3"/>
                  <a:pt x="49" y="7"/>
                </a:cubicBezTo>
                <a:cubicBezTo>
                  <a:pt x="54" y="3"/>
                  <a:pt x="61" y="0"/>
                  <a:pt x="69" y="0"/>
                </a:cubicBezTo>
                <a:cubicBezTo>
                  <a:pt x="85" y="0"/>
                  <a:pt x="98" y="13"/>
                  <a:pt x="98" y="28"/>
                </a:cubicBezTo>
                <a:cubicBezTo>
                  <a:pt x="98" y="46"/>
                  <a:pt x="83" y="74"/>
                  <a:pt x="47" y="74"/>
                </a:cubicBezTo>
                <a:cubicBezTo>
                  <a:pt x="11" y="74"/>
                  <a:pt x="0" y="45"/>
                  <a:pt x="0" y="28"/>
                </a:cubicBezTo>
                <a:cubicBezTo>
                  <a:pt x="0" y="13"/>
                  <a:pt x="13" y="0"/>
                  <a:pt x="29" y="0"/>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5" name="Freeform 80"/>
          <p:cNvSpPr/>
          <p:nvPr/>
        </p:nvSpPr>
        <p:spPr bwMode="auto">
          <a:xfrm>
            <a:off x="6348194" y="2864182"/>
            <a:ext cx="44238" cy="55298"/>
          </a:xfrm>
          <a:custGeom>
            <a:avLst/>
            <a:gdLst>
              <a:gd name="T0" fmla="*/ 21 w 27"/>
              <a:gd name="T1" fmla="*/ 34 h 34"/>
              <a:gd name="T2" fmla="*/ 14 w 27"/>
              <a:gd name="T3" fmla="*/ 0 h 34"/>
              <a:gd name="T4" fmla="*/ 0 w 27"/>
              <a:gd name="T5" fmla="*/ 2 h 34"/>
              <a:gd name="T6" fmla="*/ 21 w 27"/>
              <a:gd name="T7" fmla="*/ 34 h 34"/>
            </a:gdLst>
            <a:ahLst/>
            <a:cxnLst>
              <a:cxn ang="0">
                <a:pos x="T0" y="T1"/>
              </a:cxn>
              <a:cxn ang="0">
                <a:pos x="T2" y="T3"/>
              </a:cxn>
              <a:cxn ang="0">
                <a:pos x="T4" y="T5"/>
              </a:cxn>
              <a:cxn ang="0">
                <a:pos x="T6" y="T7"/>
              </a:cxn>
            </a:cxnLst>
            <a:rect l="0" t="0" r="r" b="b"/>
            <a:pathLst>
              <a:path w="27" h="34">
                <a:moveTo>
                  <a:pt x="21" y="34"/>
                </a:moveTo>
                <a:cubicBezTo>
                  <a:pt x="27" y="22"/>
                  <a:pt x="24" y="9"/>
                  <a:pt x="14" y="0"/>
                </a:cubicBezTo>
                <a:cubicBezTo>
                  <a:pt x="0" y="2"/>
                  <a:pt x="0" y="2"/>
                  <a:pt x="0" y="2"/>
                </a:cubicBezTo>
                <a:cubicBezTo>
                  <a:pt x="14" y="10"/>
                  <a:pt x="22" y="17"/>
                  <a:pt x="21" y="34"/>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6" name="Freeform 81"/>
          <p:cNvSpPr>
            <a:spLocks noEditPoints="1"/>
          </p:cNvSpPr>
          <p:nvPr/>
        </p:nvSpPr>
        <p:spPr bwMode="auto">
          <a:xfrm>
            <a:off x="6473997" y="3866454"/>
            <a:ext cx="170041" cy="231560"/>
          </a:xfrm>
          <a:custGeom>
            <a:avLst/>
            <a:gdLst>
              <a:gd name="T0" fmla="*/ 76 w 104"/>
              <a:gd name="T1" fmla="*/ 67 h 142"/>
              <a:gd name="T2" fmla="*/ 92 w 104"/>
              <a:gd name="T3" fmla="*/ 42 h 142"/>
              <a:gd name="T4" fmla="*/ 92 w 104"/>
              <a:gd name="T5" fmla="*/ 36 h 142"/>
              <a:gd name="T6" fmla="*/ 98 w 104"/>
              <a:gd name="T7" fmla="*/ 26 h 142"/>
              <a:gd name="T8" fmla="*/ 94 w 104"/>
              <a:gd name="T9" fmla="*/ 4 h 142"/>
              <a:gd name="T10" fmla="*/ 76 w 104"/>
              <a:gd name="T11" fmla="*/ 4 h 142"/>
              <a:gd name="T12" fmla="*/ 76 w 104"/>
              <a:gd name="T13" fmla="*/ 23 h 142"/>
              <a:gd name="T14" fmla="*/ 83 w 104"/>
              <a:gd name="T15" fmla="*/ 30 h 142"/>
              <a:gd name="T16" fmla="*/ 76 w 104"/>
              <a:gd name="T17" fmla="*/ 26 h 142"/>
              <a:gd name="T18" fmla="*/ 76 w 104"/>
              <a:gd name="T19" fmla="*/ 45 h 142"/>
              <a:gd name="T20" fmla="*/ 81 w 104"/>
              <a:gd name="T21" fmla="*/ 37 h 142"/>
              <a:gd name="T22" fmla="*/ 81 w 104"/>
              <a:gd name="T23" fmla="*/ 32 h 142"/>
              <a:gd name="T24" fmla="*/ 88 w 104"/>
              <a:gd name="T25" fmla="*/ 37 h 142"/>
              <a:gd name="T26" fmla="*/ 89 w 104"/>
              <a:gd name="T27" fmla="*/ 43 h 142"/>
              <a:gd name="T28" fmla="*/ 76 w 104"/>
              <a:gd name="T29" fmla="*/ 62 h 142"/>
              <a:gd name="T30" fmla="*/ 76 w 104"/>
              <a:gd name="T31" fmla="*/ 67 h 142"/>
              <a:gd name="T32" fmla="*/ 30 w 104"/>
              <a:gd name="T33" fmla="*/ 131 h 142"/>
              <a:gd name="T34" fmla="*/ 71 w 104"/>
              <a:gd name="T35" fmla="*/ 70 h 142"/>
              <a:gd name="T36" fmla="*/ 75 w 104"/>
              <a:gd name="T37" fmla="*/ 67 h 142"/>
              <a:gd name="T38" fmla="*/ 76 w 104"/>
              <a:gd name="T39" fmla="*/ 67 h 142"/>
              <a:gd name="T40" fmla="*/ 76 w 104"/>
              <a:gd name="T41" fmla="*/ 62 h 142"/>
              <a:gd name="T42" fmla="*/ 74 w 104"/>
              <a:gd name="T43" fmla="*/ 64 h 142"/>
              <a:gd name="T44" fmla="*/ 69 w 104"/>
              <a:gd name="T45" fmla="*/ 65 h 142"/>
              <a:gd name="T46" fmla="*/ 62 w 104"/>
              <a:gd name="T47" fmla="*/ 61 h 142"/>
              <a:gd name="T48" fmla="*/ 62 w 104"/>
              <a:gd name="T49" fmla="*/ 61 h 142"/>
              <a:gd name="T50" fmla="*/ 66 w 104"/>
              <a:gd name="T51" fmla="*/ 59 h 142"/>
              <a:gd name="T52" fmla="*/ 76 w 104"/>
              <a:gd name="T53" fmla="*/ 45 h 142"/>
              <a:gd name="T54" fmla="*/ 76 w 104"/>
              <a:gd name="T55" fmla="*/ 26 h 142"/>
              <a:gd name="T56" fmla="*/ 65 w 104"/>
              <a:gd name="T57" fmla="*/ 18 h 142"/>
              <a:gd name="T58" fmla="*/ 59 w 104"/>
              <a:gd name="T59" fmla="*/ 20 h 142"/>
              <a:gd name="T60" fmla="*/ 42 w 104"/>
              <a:gd name="T61" fmla="*/ 45 h 142"/>
              <a:gd name="T62" fmla="*/ 42 w 104"/>
              <a:gd name="T63" fmla="*/ 50 h 142"/>
              <a:gd name="T64" fmla="*/ 16 w 104"/>
              <a:gd name="T65" fmla="*/ 88 h 142"/>
              <a:gd name="T66" fmla="*/ 16 w 104"/>
              <a:gd name="T67" fmla="*/ 114 h 142"/>
              <a:gd name="T68" fmla="*/ 19 w 104"/>
              <a:gd name="T69" fmla="*/ 115 h 142"/>
              <a:gd name="T70" fmla="*/ 21 w 104"/>
              <a:gd name="T71" fmla="*/ 121 h 142"/>
              <a:gd name="T72" fmla="*/ 28 w 104"/>
              <a:gd name="T73" fmla="*/ 121 h 142"/>
              <a:gd name="T74" fmla="*/ 29 w 104"/>
              <a:gd name="T75" fmla="*/ 128 h 142"/>
              <a:gd name="T76" fmla="*/ 28 w 104"/>
              <a:gd name="T77" fmla="*/ 129 h 142"/>
              <a:gd name="T78" fmla="*/ 16 w 104"/>
              <a:gd name="T79" fmla="*/ 134 h 142"/>
              <a:gd name="T80" fmla="*/ 16 w 104"/>
              <a:gd name="T81" fmla="*/ 136 h 142"/>
              <a:gd name="T82" fmla="*/ 30 w 104"/>
              <a:gd name="T83" fmla="*/ 131 h 142"/>
              <a:gd name="T84" fmla="*/ 76 w 104"/>
              <a:gd name="T85" fmla="*/ 4 h 142"/>
              <a:gd name="T86" fmla="*/ 76 w 104"/>
              <a:gd name="T87" fmla="*/ 23 h 142"/>
              <a:gd name="T88" fmla="*/ 67 w 104"/>
              <a:gd name="T89" fmla="*/ 14 h 142"/>
              <a:gd name="T90" fmla="*/ 71 w 104"/>
              <a:gd name="T91" fmla="*/ 8 h 142"/>
              <a:gd name="T92" fmla="*/ 76 w 104"/>
              <a:gd name="T93" fmla="*/ 4 h 142"/>
              <a:gd name="T94" fmla="*/ 16 w 104"/>
              <a:gd name="T95" fmla="*/ 88 h 142"/>
              <a:gd name="T96" fmla="*/ 0 w 104"/>
              <a:gd name="T97" fmla="*/ 112 h 142"/>
              <a:gd name="T98" fmla="*/ 1 w 104"/>
              <a:gd name="T99" fmla="*/ 142 h 142"/>
              <a:gd name="T100" fmla="*/ 16 w 104"/>
              <a:gd name="T101" fmla="*/ 136 h 142"/>
              <a:gd name="T102" fmla="*/ 16 w 104"/>
              <a:gd name="T103" fmla="*/ 134 h 142"/>
              <a:gd name="T104" fmla="*/ 12 w 104"/>
              <a:gd name="T105" fmla="*/ 136 h 142"/>
              <a:gd name="T106" fmla="*/ 3 w 104"/>
              <a:gd name="T107" fmla="*/ 130 h 142"/>
              <a:gd name="T108" fmla="*/ 3 w 104"/>
              <a:gd name="T109" fmla="*/ 112 h 142"/>
              <a:gd name="T110" fmla="*/ 3 w 104"/>
              <a:gd name="T111" fmla="*/ 112 h 142"/>
              <a:gd name="T112" fmla="*/ 4 w 104"/>
              <a:gd name="T113" fmla="*/ 111 h 142"/>
              <a:gd name="T114" fmla="*/ 11 w 104"/>
              <a:gd name="T115" fmla="*/ 109 h 142"/>
              <a:gd name="T116" fmla="*/ 13 w 104"/>
              <a:gd name="T117" fmla="*/ 116 h 142"/>
              <a:gd name="T118" fmla="*/ 16 w 104"/>
              <a:gd name="T119" fmla="*/ 114 h 142"/>
              <a:gd name="T120" fmla="*/ 16 w 104"/>
              <a:gd name="T121" fmla="*/ 8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 h="142">
                <a:moveTo>
                  <a:pt x="76" y="67"/>
                </a:moveTo>
                <a:cubicBezTo>
                  <a:pt x="92" y="42"/>
                  <a:pt x="92" y="42"/>
                  <a:pt x="92" y="42"/>
                </a:cubicBezTo>
                <a:cubicBezTo>
                  <a:pt x="93" y="40"/>
                  <a:pt x="93" y="38"/>
                  <a:pt x="92" y="36"/>
                </a:cubicBezTo>
                <a:cubicBezTo>
                  <a:pt x="98" y="26"/>
                  <a:pt x="98" y="26"/>
                  <a:pt x="98" y="26"/>
                </a:cubicBezTo>
                <a:cubicBezTo>
                  <a:pt x="104" y="19"/>
                  <a:pt x="101" y="9"/>
                  <a:pt x="94" y="4"/>
                </a:cubicBezTo>
                <a:cubicBezTo>
                  <a:pt x="88" y="0"/>
                  <a:pt x="81" y="0"/>
                  <a:pt x="76" y="4"/>
                </a:cubicBezTo>
                <a:cubicBezTo>
                  <a:pt x="76" y="23"/>
                  <a:pt x="76" y="23"/>
                  <a:pt x="76" y="23"/>
                </a:cubicBezTo>
                <a:cubicBezTo>
                  <a:pt x="83" y="30"/>
                  <a:pt x="83" y="30"/>
                  <a:pt x="83" y="30"/>
                </a:cubicBezTo>
                <a:cubicBezTo>
                  <a:pt x="76" y="26"/>
                  <a:pt x="76" y="26"/>
                  <a:pt x="76" y="26"/>
                </a:cubicBezTo>
                <a:cubicBezTo>
                  <a:pt x="76" y="45"/>
                  <a:pt x="76" y="45"/>
                  <a:pt x="76" y="45"/>
                </a:cubicBezTo>
                <a:cubicBezTo>
                  <a:pt x="81" y="37"/>
                  <a:pt x="81" y="37"/>
                  <a:pt x="81" y="37"/>
                </a:cubicBezTo>
                <a:cubicBezTo>
                  <a:pt x="82" y="35"/>
                  <a:pt x="82" y="34"/>
                  <a:pt x="81" y="32"/>
                </a:cubicBezTo>
                <a:cubicBezTo>
                  <a:pt x="88" y="37"/>
                  <a:pt x="88" y="37"/>
                  <a:pt x="88" y="37"/>
                </a:cubicBezTo>
                <a:cubicBezTo>
                  <a:pt x="90" y="38"/>
                  <a:pt x="90" y="41"/>
                  <a:pt x="89" y="43"/>
                </a:cubicBezTo>
                <a:cubicBezTo>
                  <a:pt x="76" y="62"/>
                  <a:pt x="76" y="62"/>
                  <a:pt x="76" y="62"/>
                </a:cubicBezTo>
                <a:lnTo>
                  <a:pt x="76" y="67"/>
                </a:lnTo>
                <a:close/>
                <a:moveTo>
                  <a:pt x="30" y="131"/>
                </a:moveTo>
                <a:cubicBezTo>
                  <a:pt x="71" y="70"/>
                  <a:pt x="71" y="70"/>
                  <a:pt x="71" y="70"/>
                </a:cubicBezTo>
                <a:cubicBezTo>
                  <a:pt x="73" y="70"/>
                  <a:pt x="74" y="69"/>
                  <a:pt x="75" y="67"/>
                </a:cubicBezTo>
                <a:cubicBezTo>
                  <a:pt x="76" y="67"/>
                  <a:pt x="76" y="67"/>
                  <a:pt x="76" y="67"/>
                </a:cubicBezTo>
                <a:cubicBezTo>
                  <a:pt x="76" y="62"/>
                  <a:pt x="76" y="62"/>
                  <a:pt x="76" y="62"/>
                </a:cubicBezTo>
                <a:cubicBezTo>
                  <a:pt x="74" y="64"/>
                  <a:pt x="74" y="64"/>
                  <a:pt x="74" y="64"/>
                </a:cubicBezTo>
                <a:cubicBezTo>
                  <a:pt x="73" y="66"/>
                  <a:pt x="71" y="67"/>
                  <a:pt x="69" y="65"/>
                </a:cubicBezTo>
                <a:cubicBezTo>
                  <a:pt x="62" y="61"/>
                  <a:pt x="62" y="61"/>
                  <a:pt x="62" y="61"/>
                </a:cubicBezTo>
                <a:cubicBezTo>
                  <a:pt x="62" y="61"/>
                  <a:pt x="62" y="61"/>
                  <a:pt x="62" y="61"/>
                </a:cubicBezTo>
                <a:cubicBezTo>
                  <a:pt x="63" y="61"/>
                  <a:pt x="65" y="60"/>
                  <a:pt x="66" y="59"/>
                </a:cubicBezTo>
                <a:cubicBezTo>
                  <a:pt x="76" y="45"/>
                  <a:pt x="76" y="45"/>
                  <a:pt x="76" y="45"/>
                </a:cubicBezTo>
                <a:cubicBezTo>
                  <a:pt x="76" y="26"/>
                  <a:pt x="76" y="26"/>
                  <a:pt x="76" y="26"/>
                </a:cubicBezTo>
                <a:cubicBezTo>
                  <a:pt x="65" y="18"/>
                  <a:pt x="65" y="18"/>
                  <a:pt x="65" y="18"/>
                </a:cubicBezTo>
                <a:cubicBezTo>
                  <a:pt x="63" y="17"/>
                  <a:pt x="60" y="18"/>
                  <a:pt x="59" y="20"/>
                </a:cubicBezTo>
                <a:cubicBezTo>
                  <a:pt x="42" y="45"/>
                  <a:pt x="42" y="45"/>
                  <a:pt x="42" y="45"/>
                </a:cubicBezTo>
                <a:cubicBezTo>
                  <a:pt x="41" y="47"/>
                  <a:pt x="41" y="48"/>
                  <a:pt x="42" y="50"/>
                </a:cubicBezTo>
                <a:cubicBezTo>
                  <a:pt x="16" y="88"/>
                  <a:pt x="16" y="88"/>
                  <a:pt x="16" y="88"/>
                </a:cubicBezTo>
                <a:cubicBezTo>
                  <a:pt x="16" y="114"/>
                  <a:pt x="16" y="114"/>
                  <a:pt x="16" y="114"/>
                </a:cubicBezTo>
                <a:cubicBezTo>
                  <a:pt x="17" y="114"/>
                  <a:pt x="18" y="114"/>
                  <a:pt x="19" y="115"/>
                </a:cubicBezTo>
                <a:cubicBezTo>
                  <a:pt x="21" y="116"/>
                  <a:pt x="22" y="119"/>
                  <a:pt x="21" y="121"/>
                </a:cubicBezTo>
                <a:cubicBezTo>
                  <a:pt x="23" y="120"/>
                  <a:pt x="26" y="119"/>
                  <a:pt x="28" y="121"/>
                </a:cubicBezTo>
                <a:cubicBezTo>
                  <a:pt x="30" y="122"/>
                  <a:pt x="31" y="126"/>
                  <a:pt x="29" y="128"/>
                </a:cubicBezTo>
                <a:cubicBezTo>
                  <a:pt x="28" y="129"/>
                  <a:pt x="28" y="129"/>
                  <a:pt x="28" y="129"/>
                </a:cubicBezTo>
                <a:cubicBezTo>
                  <a:pt x="16" y="134"/>
                  <a:pt x="16" y="134"/>
                  <a:pt x="16" y="134"/>
                </a:cubicBezTo>
                <a:cubicBezTo>
                  <a:pt x="16" y="136"/>
                  <a:pt x="16" y="136"/>
                  <a:pt x="16" y="136"/>
                </a:cubicBezTo>
                <a:cubicBezTo>
                  <a:pt x="30" y="131"/>
                  <a:pt x="30" y="131"/>
                  <a:pt x="30" y="131"/>
                </a:cubicBezTo>
                <a:close/>
                <a:moveTo>
                  <a:pt x="76" y="4"/>
                </a:moveTo>
                <a:cubicBezTo>
                  <a:pt x="76" y="23"/>
                  <a:pt x="76" y="23"/>
                  <a:pt x="76" y="23"/>
                </a:cubicBezTo>
                <a:cubicBezTo>
                  <a:pt x="67" y="14"/>
                  <a:pt x="67" y="14"/>
                  <a:pt x="67" y="14"/>
                </a:cubicBezTo>
                <a:cubicBezTo>
                  <a:pt x="71" y="8"/>
                  <a:pt x="71" y="8"/>
                  <a:pt x="71" y="8"/>
                </a:cubicBezTo>
                <a:cubicBezTo>
                  <a:pt x="73" y="6"/>
                  <a:pt x="74" y="5"/>
                  <a:pt x="76" y="4"/>
                </a:cubicBezTo>
                <a:close/>
                <a:moveTo>
                  <a:pt x="16" y="88"/>
                </a:moveTo>
                <a:cubicBezTo>
                  <a:pt x="0" y="112"/>
                  <a:pt x="0" y="112"/>
                  <a:pt x="0" y="112"/>
                </a:cubicBezTo>
                <a:cubicBezTo>
                  <a:pt x="1" y="142"/>
                  <a:pt x="1" y="142"/>
                  <a:pt x="1" y="142"/>
                </a:cubicBezTo>
                <a:cubicBezTo>
                  <a:pt x="16" y="136"/>
                  <a:pt x="16" y="136"/>
                  <a:pt x="16" y="136"/>
                </a:cubicBezTo>
                <a:cubicBezTo>
                  <a:pt x="16" y="134"/>
                  <a:pt x="16" y="134"/>
                  <a:pt x="16" y="134"/>
                </a:cubicBezTo>
                <a:cubicBezTo>
                  <a:pt x="12" y="136"/>
                  <a:pt x="12" y="136"/>
                  <a:pt x="12" y="136"/>
                </a:cubicBezTo>
                <a:cubicBezTo>
                  <a:pt x="3" y="130"/>
                  <a:pt x="3" y="130"/>
                  <a:pt x="3" y="130"/>
                </a:cubicBezTo>
                <a:cubicBezTo>
                  <a:pt x="3" y="112"/>
                  <a:pt x="3" y="112"/>
                  <a:pt x="3" y="112"/>
                </a:cubicBezTo>
                <a:cubicBezTo>
                  <a:pt x="3" y="112"/>
                  <a:pt x="3" y="112"/>
                  <a:pt x="3" y="112"/>
                </a:cubicBezTo>
                <a:cubicBezTo>
                  <a:pt x="4" y="111"/>
                  <a:pt x="4" y="111"/>
                  <a:pt x="4" y="111"/>
                </a:cubicBezTo>
                <a:cubicBezTo>
                  <a:pt x="5" y="109"/>
                  <a:pt x="9" y="108"/>
                  <a:pt x="11" y="109"/>
                </a:cubicBezTo>
                <a:cubicBezTo>
                  <a:pt x="13" y="111"/>
                  <a:pt x="14" y="113"/>
                  <a:pt x="13" y="116"/>
                </a:cubicBezTo>
                <a:cubicBezTo>
                  <a:pt x="14" y="115"/>
                  <a:pt x="15" y="114"/>
                  <a:pt x="16" y="114"/>
                </a:cubicBezTo>
                <a:lnTo>
                  <a:pt x="16" y="88"/>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7" name="Freeform 82"/>
          <p:cNvSpPr>
            <a:spLocks noEditPoints="1"/>
          </p:cNvSpPr>
          <p:nvPr/>
        </p:nvSpPr>
        <p:spPr bwMode="auto">
          <a:xfrm>
            <a:off x="5133716" y="2664419"/>
            <a:ext cx="212206" cy="230176"/>
          </a:xfrm>
          <a:custGeom>
            <a:avLst/>
            <a:gdLst>
              <a:gd name="T0" fmla="*/ 102 w 130"/>
              <a:gd name="T1" fmla="*/ 65 h 141"/>
              <a:gd name="T2" fmla="*/ 98 w 130"/>
              <a:gd name="T3" fmla="*/ 49 h 141"/>
              <a:gd name="T4" fmla="*/ 98 w 130"/>
              <a:gd name="T5" fmla="*/ 94 h 141"/>
              <a:gd name="T6" fmla="*/ 100 w 130"/>
              <a:gd name="T7" fmla="*/ 95 h 141"/>
              <a:gd name="T8" fmla="*/ 111 w 130"/>
              <a:gd name="T9" fmla="*/ 111 h 141"/>
              <a:gd name="T10" fmla="*/ 98 w 130"/>
              <a:gd name="T11" fmla="*/ 102 h 141"/>
              <a:gd name="T12" fmla="*/ 98 w 130"/>
              <a:gd name="T13" fmla="*/ 27 h 141"/>
              <a:gd name="T14" fmla="*/ 111 w 130"/>
              <a:gd name="T15" fmla="*/ 19 h 141"/>
              <a:gd name="T16" fmla="*/ 100 w 130"/>
              <a:gd name="T17" fmla="*/ 35 h 141"/>
              <a:gd name="T18" fmla="*/ 98 w 130"/>
              <a:gd name="T19" fmla="*/ 36 h 141"/>
              <a:gd name="T20" fmla="*/ 108 w 130"/>
              <a:gd name="T21" fmla="*/ 65 h 141"/>
              <a:gd name="T22" fmla="*/ 127 w 130"/>
              <a:gd name="T23" fmla="*/ 62 h 141"/>
              <a:gd name="T24" fmla="*/ 127 w 130"/>
              <a:gd name="T25" fmla="*/ 68 h 141"/>
              <a:gd name="T26" fmla="*/ 108 w 130"/>
              <a:gd name="T27" fmla="*/ 65 h 141"/>
              <a:gd name="T28" fmla="*/ 98 w 130"/>
              <a:gd name="T29" fmla="*/ 49 h 141"/>
              <a:gd name="T30" fmla="*/ 85 w 130"/>
              <a:gd name="T31" fmla="*/ 95 h 141"/>
              <a:gd name="T32" fmla="*/ 67 w 130"/>
              <a:gd name="T33" fmla="*/ 141 h 141"/>
              <a:gd name="T34" fmla="*/ 65 w 130"/>
              <a:gd name="T35" fmla="*/ 109 h 141"/>
              <a:gd name="T36" fmla="*/ 78 w 130"/>
              <a:gd name="T37" fmla="*/ 93 h 141"/>
              <a:gd name="T38" fmla="*/ 94 w 130"/>
              <a:gd name="T39" fmla="*/ 65 h 141"/>
              <a:gd name="T40" fmla="*/ 65 w 130"/>
              <a:gd name="T41" fmla="*/ 36 h 141"/>
              <a:gd name="T42" fmla="*/ 65 w 130"/>
              <a:gd name="T43" fmla="*/ 29 h 141"/>
              <a:gd name="T44" fmla="*/ 98 w 130"/>
              <a:gd name="T45" fmla="*/ 27 h 141"/>
              <a:gd name="T46" fmla="*/ 95 w 130"/>
              <a:gd name="T47" fmla="*/ 35 h 141"/>
              <a:gd name="T48" fmla="*/ 98 w 130"/>
              <a:gd name="T49" fmla="*/ 27 h 141"/>
              <a:gd name="T50" fmla="*/ 95 w 130"/>
              <a:gd name="T51" fmla="*/ 95 h 141"/>
              <a:gd name="T52" fmla="*/ 98 w 130"/>
              <a:gd name="T53" fmla="*/ 102 h 141"/>
              <a:gd name="T54" fmla="*/ 65 w 130"/>
              <a:gd name="T55" fmla="*/ 22 h 141"/>
              <a:gd name="T56" fmla="*/ 68 w 130"/>
              <a:gd name="T57" fmla="*/ 3 h 141"/>
              <a:gd name="T58" fmla="*/ 65 w 130"/>
              <a:gd name="T59" fmla="*/ 22 h 141"/>
              <a:gd name="T60" fmla="*/ 63 w 130"/>
              <a:gd name="T61" fmla="*/ 141 h 141"/>
              <a:gd name="T62" fmla="*/ 45 w 130"/>
              <a:gd name="T63" fmla="*/ 95 h 141"/>
              <a:gd name="T64" fmla="*/ 33 w 130"/>
              <a:gd name="T65" fmla="*/ 50 h 141"/>
              <a:gd name="T66" fmla="*/ 65 w 130"/>
              <a:gd name="T67" fmla="*/ 36 h 141"/>
              <a:gd name="T68" fmla="*/ 37 w 130"/>
              <a:gd name="T69" fmla="*/ 65 h 141"/>
              <a:gd name="T70" fmla="*/ 51 w 130"/>
              <a:gd name="T71" fmla="*/ 89 h 141"/>
              <a:gd name="T72" fmla="*/ 52 w 130"/>
              <a:gd name="T73" fmla="*/ 109 h 141"/>
              <a:gd name="T74" fmla="*/ 65 w 130"/>
              <a:gd name="T75" fmla="*/ 141 h 141"/>
              <a:gd name="T76" fmla="*/ 65 w 130"/>
              <a:gd name="T77" fmla="*/ 22 h 141"/>
              <a:gd name="T78" fmla="*/ 65 w 130"/>
              <a:gd name="T79" fmla="*/ 22 h 141"/>
              <a:gd name="T80" fmla="*/ 62 w 130"/>
              <a:gd name="T81" fmla="*/ 3 h 141"/>
              <a:gd name="T82" fmla="*/ 65 w 130"/>
              <a:gd name="T83" fmla="*/ 0 h 141"/>
              <a:gd name="T84" fmla="*/ 35 w 130"/>
              <a:gd name="T85" fmla="*/ 100 h 141"/>
              <a:gd name="T86" fmla="*/ 33 w 130"/>
              <a:gd name="T87" fmla="*/ 94 h 141"/>
              <a:gd name="T88" fmla="*/ 33 w 130"/>
              <a:gd name="T89" fmla="*/ 36 h 141"/>
              <a:gd name="T90" fmla="*/ 35 w 130"/>
              <a:gd name="T91" fmla="*/ 30 h 141"/>
              <a:gd name="T92" fmla="*/ 33 w 130"/>
              <a:gd name="T93" fmla="*/ 36 h 141"/>
              <a:gd name="T94" fmla="*/ 29 w 130"/>
              <a:gd name="T95" fmla="*/ 65 h 141"/>
              <a:gd name="T96" fmla="*/ 33 w 130"/>
              <a:gd name="T97" fmla="*/ 80 h 141"/>
              <a:gd name="T98" fmla="*/ 33 w 130"/>
              <a:gd name="T99" fmla="*/ 36 h 141"/>
              <a:gd name="T100" fmla="*/ 30 w 130"/>
              <a:gd name="T101" fmla="*/ 35 h 141"/>
              <a:gd name="T102" fmla="*/ 19 w 130"/>
              <a:gd name="T103" fmla="*/ 19 h 141"/>
              <a:gd name="T104" fmla="*/ 33 w 130"/>
              <a:gd name="T105" fmla="*/ 28 h 141"/>
              <a:gd name="T106" fmla="*/ 33 w 130"/>
              <a:gd name="T107" fmla="*/ 102 h 141"/>
              <a:gd name="T108" fmla="*/ 19 w 130"/>
              <a:gd name="T109" fmla="*/ 111 h 141"/>
              <a:gd name="T110" fmla="*/ 30 w 130"/>
              <a:gd name="T111" fmla="*/ 95 h 141"/>
              <a:gd name="T112" fmla="*/ 33 w 130"/>
              <a:gd name="T113" fmla="*/ 94 h 141"/>
              <a:gd name="T114" fmla="*/ 3 w 130"/>
              <a:gd name="T115" fmla="*/ 62 h 141"/>
              <a:gd name="T116" fmla="*/ 23 w 130"/>
              <a:gd name="T117" fmla="*/ 65 h 141"/>
              <a:gd name="T118" fmla="*/ 3 w 130"/>
              <a:gd name="T119" fmla="*/ 68 h 141"/>
              <a:gd name="T120" fmla="*/ 3 w 130"/>
              <a:gd name="T121"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1">
                <a:moveTo>
                  <a:pt x="98" y="49"/>
                </a:moveTo>
                <a:cubicBezTo>
                  <a:pt x="100" y="54"/>
                  <a:pt x="102" y="59"/>
                  <a:pt x="102" y="65"/>
                </a:cubicBezTo>
                <a:cubicBezTo>
                  <a:pt x="102" y="71"/>
                  <a:pt x="100" y="76"/>
                  <a:pt x="98" y="81"/>
                </a:cubicBezTo>
                <a:cubicBezTo>
                  <a:pt x="98" y="49"/>
                  <a:pt x="98" y="49"/>
                  <a:pt x="98" y="49"/>
                </a:cubicBezTo>
                <a:close/>
                <a:moveTo>
                  <a:pt x="98" y="102"/>
                </a:moveTo>
                <a:cubicBezTo>
                  <a:pt x="98" y="94"/>
                  <a:pt x="98" y="94"/>
                  <a:pt x="98" y="94"/>
                </a:cubicBezTo>
                <a:cubicBezTo>
                  <a:pt x="99" y="94"/>
                  <a:pt x="99" y="94"/>
                  <a:pt x="100" y="95"/>
                </a:cubicBezTo>
                <a:cubicBezTo>
                  <a:pt x="100" y="95"/>
                  <a:pt x="100" y="95"/>
                  <a:pt x="100" y="95"/>
                </a:cubicBezTo>
                <a:cubicBezTo>
                  <a:pt x="111" y="106"/>
                  <a:pt x="111" y="106"/>
                  <a:pt x="111" y="106"/>
                </a:cubicBezTo>
                <a:cubicBezTo>
                  <a:pt x="113" y="108"/>
                  <a:pt x="113" y="110"/>
                  <a:pt x="111" y="111"/>
                </a:cubicBezTo>
                <a:cubicBezTo>
                  <a:pt x="110" y="112"/>
                  <a:pt x="108" y="112"/>
                  <a:pt x="107" y="111"/>
                </a:cubicBezTo>
                <a:cubicBezTo>
                  <a:pt x="98" y="102"/>
                  <a:pt x="98" y="102"/>
                  <a:pt x="98" y="102"/>
                </a:cubicBezTo>
                <a:close/>
                <a:moveTo>
                  <a:pt x="98" y="36"/>
                </a:moveTo>
                <a:cubicBezTo>
                  <a:pt x="98" y="27"/>
                  <a:pt x="98" y="27"/>
                  <a:pt x="98" y="27"/>
                </a:cubicBezTo>
                <a:cubicBezTo>
                  <a:pt x="107" y="19"/>
                  <a:pt x="107" y="19"/>
                  <a:pt x="107" y="19"/>
                </a:cubicBezTo>
                <a:cubicBezTo>
                  <a:pt x="108" y="17"/>
                  <a:pt x="110" y="17"/>
                  <a:pt x="111" y="19"/>
                </a:cubicBezTo>
                <a:cubicBezTo>
                  <a:pt x="113" y="20"/>
                  <a:pt x="113" y="22"/>
                  <a:pt x="111" y="23"/>
                </a:cubicBezTo>
                <a:cubicBezTo>
                  <a:pt x="100" y="35"/>
                  <a:pt x="100" y="35"/>
                  <a:pt x="100" y="35"/>
                </a:cubicBezTo>
                <a:cubicBezTo>
                  <a:pt x="100" y="35"/>
                  <a:pt x="100" y="35"/>
                  <a:pt x="100" y="35"/>
                </a:cubicBezTo>
                <a:cubicBezTo>
                  <a:pt x="99" y="35"/>
                  <a:pt x="99" y="36"/>
                  <a:pt x="98" y="36"/>
                </a:cubicBezTo>
                <a:close/>
                <a:moveTo>
                  <a:pt x="108" y="65"/>
                </a:moveTo>
                <a:cubicBezTo>
                  <a:pt x="108" y="65"/>
                  <a:pt x="108" y="65"/>
                  <a:pt x="108" y="65"/>
                </a:cubicBezTo>
                <a:cubicBezTo>
                  <a:pt x="108" y="63"/>
                  <a:pt x="109" y="62"/>
                  <a:pt x="111" y="62"/>
                </a:cubicBezTo>
                <a:cubicBezTo>
                  <a:pt x="127" y="62"/>
                  <a:pt x="127" y="62"/>
                  <a:pt x="127" y="62"/>
                </a:cubicBezTo>
                <a:cubicBezTo>
                  <a:pt x="129" y="62"/>
                  <a:pt x="130" y="63"/>
                  <a:pt x="130" y="65"/>
                </a:cubicBezTo>
                <a:cubicBezTo>
                  <a:pt x="130" y="67"/>
                  <a:pt x="129" y="68"/>
                  <a:pt x="127" y="68"/>
                </a:cubicBezTo>
                <a:cubicBezTo>
                  <a:pt x="111" y="68"/>
                  <a:pt x="111" y="68"/>
                  <a:pt x="111" y="68"/>
                </a:cubicBezTo>
                <a:cubicBezTo>
                  <a:pt x="109" y="68"/>
                  <a:pt x="108" y="67"/>
                  <a:pt x="108" y="65"/>
                </a:cubicBezTo>
                <a:close/>
                <a:moveTo>
                  <a:pt x="65" y="29"/>
                </a:moveTo>
                <a:cubicBezTo>
                  <a:pt x="80" y="29"/>
                  <a:pt x="92" y="37"/>
                  <a:pt x="98" y="49"/>
                </a:cubicBezTo>
                <a:cubicBezTo>
                  <a:pt x="98" y="81"/>
                  <a:pt x="98" y="81"/>
                  <a:pt x="98" y="81"/>
                </a:cubicBezTo>
                <a:cubicBezTo>
                  <a:pt x="95" y="87"/>
                  <a:pt x="91" y="92"/>
                  <a:pt x="85" y="95"/>
                </a:cubicBezTo>
                <a:cubicBezTo>
                  <a:pt x="85" y="123"/>
                  <a:pt x="85" y="123"/>
                  <a:pt x="85" y="123"/>
                </a:cubicBezTo>
                <a:cubicBezTo>
                  <a:pt x="85" y="133"/>
                  <a:pt x="77" y="141"/>
                  <a:pt x="67" y="141"/>
                </a:cubicBezTo>
                <a:cubicBezTo>
                  <a:pt x="65" y="141"/>
                  <a:pt x="65" y="141"/>
                  <a:pt x="65" y="141"/>
                </a:cubicBezTo>
                <a:cubicBezTo>
                  <a:pt x="65" y="109"/>
                  <a:pt x="65" y="109"/>
                  <a:pt x="65" y="109"/>
                </a:cubicBezTo>
                <a:cubicBezTo>
                  <a:pt x="78" y="109"/>
                  <a:pt x="78" y="109"/>
                  <a:pt x="78" y="109"/>
                </a:cubicBezTo>
                <a:cubicBezTo>
                  <a:pt x="78" y="93"/>
                  <a:pt x="78" y="93"/>
                  <a:pt x="78" y="93"/>
                </a:cubicBezTo>
                <a:cubicBezTo>
                  <a:pt x="78" y="92"/>
                  <a:pt x="78" y="90"/>
                  <a:pt x="80" y="90"/>
                </a:cubicBezTo>
                <a:cubicBezTo>
                  <a:pt x="88" y="85"/>
                  <a:pt x="94" y="76"/>
                  <a:pt x="94" y="65"/>
                </a:cubicBezTo>
                <a:cubicBezTo>
                  <a:pt x="94" y="57"/>
                  <a:pt x="91" y="50"/>
                  <a:pt x="86" y="45"/>
                </a:cubicBezTo>
                <a:cubicBezTo>
                  <a:pt x="80" y="39"/>
                  <a:pt x="73" y="36"/>
                  <a:pt x="65" y="36"/>
                </a:cubicBezTo>
                <a:cubicBezTo>
                  <a:pt x="65" y="36"/>
                  <a:pt x="65" y="36"/>
                  <a:pt x="65" y="36"/>
                </a:cubicBezTo>
                <a:cubicBezTo>
                  <a:pt x="65" y="29"/>
                  <a:pt x="65" y="29"/>
                  <a:pt x="65" y="29"/>
                </a:cubicBezTo>
                <a:cubicBezTo>
                  <a:pt x="65" y="29"/>
                  <a:pt x="65" y="29"/>
                  <a:pt x="65" y="29"/>
                </a:cubicBezTo>
                <a:close/>
                <a:moveTo>
                  <a:pt x="98" y="27"/>
                </a:moveTo>
                <a:cubicBezTo>
                  <a:pt x="95" y="30"/>
                  <a:pt x="95" y="30"/>
                  <a:pt x="95" y="30"/>
                </a:cubicBezTo>
                <a:cubicBezTo>
                  <a:pt x="94" y="31"/>
                  <a:pt x="94" y="34"/>
                  <a:pt x="95" y="35"/>
                </a:cubicBezTo>
                <a:cubicBezTo>
                  <a:pt x="96" y="36"/>
                  <a:pt x="97" y="36"/>
                  <a:pt x="98" y="36"/>
                </a:cubicBezTo>
                <a:cubicBezTo>
                  <a:pt x="98" y="27"/>
                  <a:pt x="98" y="27"/>
                  <a:pt x="98" y="27"/>
                </a:cubicBezTo>
                <a:close/>
                <a:moveTo>
                  <a:pt x="98" y="94"/>
                </a:moveTo>
                <a:cubicBezTo>
                  <a:pt x="97" y="94"/>
                  <a:pt x="96" y="94"/>
                  <a:pt x="95" y="95"/>
                </a:cubicBezTo>
                <a:cubicBezTo>
                  <a:pt x="94" y="96"/>
                  <a:pt x="94" y="98"/>
                  <a:pt x="95" y="100"/>
                </a:cubicBezTo>
                <a:cubicBezTo>
                  <a:pt x="98" y="102"/>
                  <a:pt x="98" y="102"/>
                  <a:pt x="98" y="102"/>
                </a:cubicBezTo>
                <a:cubicBezTo>
                  <a:pt x="98" y="94"/>
                  <a:pt x="98" y="94"/>
                  <a:pt x="98" y="94"/>
                </a:cubicBezTo>
                <a:close/>
                <a:moveTo>
                  <a:pt x="65" y="22"/>
                </a:moveTo>
                <a:cubicBezTo>
                  <a:pt x="65" y="0"/>
                  <a:pt x="65" y="0"/>
                  <a:pt x="65" y="0"/>
                </a:cubicBezTo>
                <a:cubicBezTo>
                  <a:pt x="67" y="0"/>
                  <a:pt x="68" y="1"/>
                  <a:pt x="68" y="3"/>
                </a:cubicBezTo>
                <a:cubicBezTo>
                  <a:pt x="68" y="19"/>
                  <a:pt x="68" y="19"/>
                  <a:pt x="68" y="19"/>
                </a:cubicBezTo>
                <a:cubicBezTo>
                  <a:pt x="68" y="21"/>
                  <a:pt x="67" y="22"/>
                  <a:pt x="65" y="22"/>
                </a:cubicBezTo>
                <a:close/>
                <a:moveTo>
                  <a:pt x="65" y="141"/>
                </a:moveTo>
                <a:cubicBezTo>
                  <a:pt x="63" y="141"/>
                  <a:pt x="63" y="141"/>
                  <a:pt x="63" y="141"/>
                </a:cubicBezTo>
                <a:cubicBezTo>
                  <a:pt x="53" y="141"/>
                  <a:pt x="45" y="133"/>
                  <a:pt x="45" y="123"/>
                </a:cubicBezTo>
                <a:cubicBezTo>
                  <a:pt x="45" y="95"/>
                  <a:pt x="45" y="95"/>
                  <a:pt x="45" y="95"/>
                </a:cubicBezTo>
                <a:cubicBezTo>
                  <a:pt x="40" y="91"/>
                  <a:pt x="35" y="86"/>
                  <a:pt x="33" y="80"/>
                </a:cubicBezTo>
                <a:cubicBezTo>
                  <a:pt x="33" y="50"/>
                  <a:pt x="33" y="50"/>
                  <a:pt x="33" y="50"/>
                </a:cubicBezTo>
                <a:cubicBezTo>
                  <a:pt x="38" y="37"/>
                  <a:pt x="51" y="29"/>
                  <a:pt x="65" y="29"/>
                </a:cubicBezTo>
                <a:cubicBezTo>
                  <a:pt x="65" y="36"/>
                  <a:pt x="65" y="36"/>
                  <a:pt x="65" y="36"/>
                </a:cubicBezTo>
                <a:cubicBezTo>
                  <a:pt x="57" y="36"/>
                  <a:pt x="50" y="39"/>
                  <a:pt x="45" y="45"/>
                </a:cubicBezTo>
                <a:cubicBezTo>
                  <a:pt x="40" y="50"/>
                  <a:pt x="37" y="57"/>
                  <a:pt x="37" y="65"/>
                </a:cubicBezTo>
                <a:cubicBezTo>
                  <a:pt x="37" y="75"/>
                  <a:pt x="42" y="84"/>
                  <a:pt x="51" y="89"/>
                </a:cubicBezTo>
                <a:cubicBezTo>
                  <a:pt x="51" y="89"/>
                  <a:pt x="51" y="89"/>
                  <a:pt x="51" y="89"/>
                </a:cubicBezTo>
                <a:cubicBezTo>
                  <a:pt x="52" y="90"/>
                  <a:pt x="52" y="91"/>
                  <a:pt x="52" y="93"/>
                </a:cubicBezTo>
                <a:cubicBezTo>
                  <a:pt x="52" y="109"/>
                  <a:pt x="52" y="109"/>
                  <a:pt x="52" y="109"/>
                </a:cubicBezTo>
                <a:cubicBezTo>
                  <a:pt x="65" y="109"/>
                  <a:pt x="65" y="109"/>
                  <a:pt x="65" y="109"/>
                </a:cubicBezTo>
                <a:cubicBezTo>
                  <a:pt x="65" y="141"/>
                  <a:pt x="65" y="141"/>
                  <a:pt x="65" y="141"/>
                </a:cubicBezTo>
                <a:close/>
                <a:moveTo>
                  <a:pt x="65" y="0"/>
                </a:moveTo>
                <a:cubicBezTo>
                  <a:pt x="65" y="22"/>
                  <a:pt x="65" y="22"/>
                  <a:pt x="65" y="22"/>
                </a:cubicBezTo>
                <a:cubicBezTo>
                  <a:pt x="65" y="22"/>
                  <a:pt x="65" y="22"/>
                  <a:pt x="65" y="22"/>
                </a:cubicBezTo>
                <a:cubicBezTo>
                  <a:pt x="65" y="22"/>
                  <a:pt x="65" y="22"/>
                  <a:pt x="65" y="22"/>
                </a:cubicBezTo>
                <a:cubicBezTo>
                  <a:pt x="63" y="22"/>
                  <a:pt x="62" y="21"/>
                  <a:pt x="62" y="19"/>
                </a:cubicBezTo>
                <a:cubicBezTo>
                  <a:pt x="62" y="3"/>
                  <a:pt x="62" y="3"/>
                  <a:pt x="62" y="3"/>
                </a:cubicBezTo>
                <a:cubicBezTo>
                  <a:pt x="62" y="1"/>
                  <a:pt x="63" y="0"/>
                  <a:pt x="65" y="0"/>
                </a:cubicBezTo>
                <a:cubicBezTo>
                  <a:pt x="65" y="0"/>
                  <a:pt x="65" y="0"/>
                  <a:pt x="65" y="0"/>
                </a:cubicBezTo>
                <a:close/>
                <a:moveTo>
                  <a:pt x="33" y="102"/>
                </a:moveTo>
                <a:cubicBezTo>
                  <a:pt x="35" y="100"/>
                  <a:pt x="35" y="100"/>
                  <a:pt x="35" y="100"/>
                </a:cubicBezTo>
                <a:cubicBezTo>
                  <a:pt x="36" y="98"/>
                  <a:pt x="36" y="96"/>
                  <a:pt x="35" y="95"/>
                </a:cubicBezTo>
                <a:cubicBezTo>
                  <a:pt x="34" y="94"/>
                  <a:pt x="34" y="94"/>
                  <a:pt x="33" y="94"/>
                </a:cubicBezTo>
                <a:cubicBezTo>
                  <a:pt x="33" y="102"/>
                  <a:pt x="33" y="102"/>
                  <a:pt x="33" y="102"/>
                </a:cubicBezTo>
                <a:close/>
                <a:moveTo>
                  <a:pt x="33" y="36"/>
                </a:moveTo>
                <a:cubicBezTo>
                  <a:pt x="34" y="36"/>
                  <a:pt x="34" y="35"/>
                  <a:pt x="35" y="35"/>
                </a:cubicBezTo>
                <a:cubicBezTo>
                  <a:pt x="36" y="34"/>
                  <a:pt x="36" y="31"/>
                  <a:pt x="35" y="30"/>
                </a:cubicBezTo>
                <a:cubicBezTo>
                  <a:pt x="33" y="28"/>
                  <a:pt x="33" y="28"/>
                  <a:pt x="33" y="28"/>
                </a:cubicBezTo>
                <a:lnTo>
                  <a:pt x="33" y="36"/>
                </a:lnTo>
                <a:close/>
                <a:moveTo>
                  <a:pt x="33" y="80"/>
                </a:moveTo>
                <a:cubicBezTo>
                  <a:pt x="30" y="75"/>
                  <a:pt x="29" y="70"/>
                  <a:pt x="29" y="65"/>
                </a:cubicBezTo>
                <a:cubicBezTo>
                  <a:pt x="29" y="59"/>
                  <a:pt x="30" y="54"/>
                  <a:pt x="33" y="50"/>
                </a:cubicBezTo>
                <a:cubicBezTo>
                  <a:pt x="33" y="80"/>
                  <a:pt x="33" y="80"/>
                  <a:pt x="33" y="80"/>
                </a:cubicBezTo>
                <a:close/>
                <a:moveTo>
                  <a:pt x="33" y="28"/>
                </a:moveTo>
                <a:cubicBezTo>
                  <a:pt x="33" y="36"/>
                  <a:pt x="33" y="36"/>
                  <a:pt x="33" y="36"/>
                </a:cubicBezTo>
                <a:cubicBezTo>
                  <a:pt x="32" y="36"/>
                  <a:pt x="31" y="35"/>
                  <a:pt x="30" y="35"/>
                </a:cubicBezTo>
                <a:cubicBezTo>
                  <a:pt x="30" y="35"/>
                  <a:pt x="30" y="35"/>
                  <a:pt x="30" y="35"/>
                </a:cubicBezTo>
                <a:cubicBezTo>
                  <a:pt x="19" y="23"/>
                  <a:pt x="19" y="23"/>
                  <a:pt x="19" y="23"/>
                </a:cubicBezTo>
                <a:cubicBezTo>
                  <a:pt x="18" y="22"/>
                  <a:pt x="18" y="20"/>
                  <a:pt x="19" y="19"/>
                </a:cubicBezTo>
                <a:cubicBezTo>
                  <a:pt x="20" y="17"/>
                  <a:pt x="22" y="17"/>
                  <a:pt x="24" y="19"/>
                </a:cubicBezTo>
                <a:cubicBezTo>
                  <a:pt x="33" y="28"/>
                  <a:pt x="33" y="28"/>
                  <a:pt x="33" y="28"/>
                </a:cubicBezTo>
                <a:close/>
                <a:moveTo>
                  <a:pt x="33" y="94"/>
                </a:moveTo>
                <a:cubicBezTo>
                  <a:pt x="33" y="102"/>
                  <a:pt x="33" y="102"/>
                  <a:pt x="33" y="102"/>
                </a:cubicBezTo>
                <a:cubicBezTo>
                  <a:pt x="24" y="111"/>
                  <a:pt x="24" y="111"/>
                  <a:pt x="24" y="111"/>
                </a:cubicBezTo>
                <a:cubicBezTo>
                  <a:pt x="22" y="112"/>
                  <a:pt x="20" y="112"/>
                  <a:pt x="19" y="111"/>
                </a:cubicBezTo>
                <a:cubicBezTo>
                  <a:pt x="18" y="110"/>
                  <a:pt x="18" y="108"/>
                  <a:pt x="19" y="106"/>
                </a:cubicBezTo>
                <a:cubicBezTo>
                  <a:pt x="30" y="95"/>
                  <a:pt x="30" y="95"/>
                  <a:pt x="30" y="95"/>
                </a:cubicBezTo>
                <a:cubicBezTo>
                  <a:pt x="30" y="95"/>
                  <a:pt x="30" y="95"/>
                  <a:pt x="30" y="95"/>
                </a:cubicBezTo>
                <a:cubicBezTo>
                  <a:pt x="31" y="94"/>
                  <a:pt x="32" y="94"/>
                  <a:pt x="33" y="94"/>
                </a:cubicBezTo>
                <a:close/>
                <a:moveTo>
                  <a:pt x="3" y="62"/>
                </a:moveTo>
                <a:cubicBezTo>
                  <a:pt x="3" y="62"/>
                  <a:pt x="3" y="62"/>
                  <a:pt x="3" y="62"/>
                </a:cubicBezTo>
                <a:cubicBezTo>
                  <a:pt x="19" y="62"/>
                  <a:pt x="19" y="62"/>
                  <a:pt x="19" y="62"/>
                </a:cubicBezTo>
                <a:cubicBezTo>
                  <a:pt x="21" y="62"/>
                  <a:pt x="23" y="63"/>
                  <a:pt x="23" y="65"/>
                </a:cubicBezTo>
                <a:cubicBezTo>
                  <a:pt x="23" y="67"/>
                  <a:pt x="21" y="68"/>
                  <a:pt x="19" y="68"/>
                </a:cubicBezTo>
                <a:cubicBezTo>
                  <a:pt x="3" y="68"/>
                  <a:pt x="3" y="68"/>
                  <a:pt x="3" y="68"/>
                </a:cubicBezTo>
                <a:cubicBezTo>
                  <a:pt x="1" y="68"/>
                  <a:pt x="0" y="67"/>
                  <a:pt x="0" y="65"/>
                </a:cubicBezTo>
                <a:cubicBezTo>
                  <a:pt x="0" y="63"/>
                  <a:pt x="1" y="62"/>
                  <a:pt x="3" y="62"/>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8" name="Freeform 83"/>
          <p:cNvSpPr>
            <a:spLocks noEditPoints="1"/>
          </p:cNvSpPr>
          <p:nvPr/>
        </p:nvSpPr>
        <p:spPr bwMode="auto">
          <a:xfrm>
            <a:off x="6085530" y="2351295"/>
            <a:ext cx="318653" cy="460354"/>
          </a:xfrm>
          <a:custGeom>
            <a:avLst/>
            <a:gdLst>
              <a:gd name="T0" fmla="*/ 128 w 195"/>
              <a:gd name="T1" fmla="*/ 15 h 282"/>
              <a:gd name="T2" fmla="*/ 97 w 195"/>
              <a:gd name="T3" fmla="*/ 5 h 282"/>
              <a:gd name="T4" fmla="*/ 97 w 195"/>
              <a:gd name="T5" fmla="*/ 112 h 282"/>
              <a:gd name="T6" fmla="*/ 103 w 195"/>
              <a:gd name="T7" fmla="*/ 93 h 282"/>
              <a:gd name="T8" fmla="*/ 162 w 195"/>
              <a:gd name="T9" fmla="*/ 157 h 282"/>
              <a:gd name="T10" fmla="*/ 97 w 195"/>
              <a:gd name="T11" fmla="*/ 222 h 282"/>
              <a:gd name="T12" fmla="*/ 97 w 195"/>
              <a:gd name="T13" fmla="*/ 222 h 282"/>
              <a:gd name="T14" fmla="*/ 97 w 195"/>
              <a:gd name="T15" fmla="*/ 242 h 282"/>
              <a:gd name="T16" fmla="*/ 110 w 195"/>
              <a:gd name="T17" fmla="*/ 255 h 282"/>
              <a:gd name="T18" fmla="*/ 97 w 195"/>
              <a:gd name="T19" fmla="*/ 269 h 282"/>
              <a:gd name="T20" fmla="*/ 97 w 195"/>
              <a:gd name="T21" fmla="*/ 282 h 282"/>
              <a:gd name="T22" fmla="*/ 168 w 195"/>
              <a:gd name="T23" fmla="*/ 282 h 282"/>
              <a:gd name="T24" fmla="*/ 168 w 195"/>
              <a:gd name="T25" fmla="*/ 267 h 282"/>
              <a:gd name="T26" fmla="*/ 134 w 195"/>
              <a:gd name="T27" fmla="*/ 248 h 282"/>
              <a:gd name="T28" fmla="*/ 195 w 195"/>
              <a:gd name="T29" fmla="*/ 157 h 282"/>
              <a:gd name="T30" fmla="*/ 113 w 195"/>
              <a:gd name="T31" fmla="*/ 61 h 282"/>
              <a:gd name="T32" fmla="*/ 128 w 195"/>
              <a:gd name="T33" fmla="*/ 15 h 282"/>
              <a:gd name="T34" fmla="*/ 97 w 195"/>
              <a:gd name="T35" fmla="*/ 5 h 282"/>
              <a:gd name="T36" fmla="*/ 82 w 195"/>
              <a:gd name="T37" fmla="*/ 0 h 282"/>
              <a:gd name="T38" fmla="*/ 41 w 195"/>
              <a:gd name="T39" fmla="*/ 129 h 282"/>
              <a:gd name="T40" fmla="*/ 87 w 195"/>
              <a:gd name="T41" fmla="*/ 144 h 282"/>
              <a:gd name="T42" fmla="*/ 97 w 195"/>
              <a:gd name="T43" fmla="*/ 112 h 282"/>
              <a:gd name="T44" fmla="*/ 97 w 195"/>
              <a:gd name="T45" fmla="*/ 5 h 282"/>
              <a:gd name="T46" fmla="*/ 97 w 195"/>
              <a:gd name="T47" fmla="*/ 222 h 282"/>
              <a:gd name="T48" fmla="*/ 59 w 195"/>
              <a:gd name="T49" fmla="*/ 210 h 282"/>
              <a:gd name="T50" fmla="*/ 88 w 195"/>
              <a:gd name="T51" fmla="*/ 210 h 282"/>
              <a:gd name="T52" fmla="*/ 88 w 195"/>
              <a:gd name="T53" fmla="*/ 192 h 282"/>
              <a:gd name="T54" fmla="*/ 43 w 195"/>
              <a:gd name="T55" fmla="*/ 192 h 282"/>
              <a:gd name="T56" fmla="*/ 7 w 195"/>
              <a:gd name="T57" fmla="*/ 192 h 282"/>
              <a:gd name="T58" fmla="*/ 0 w 195"/>
              <a:gd name="T59" fmla="*/ 192 h 282"/>
              <a:gd name="T60" fmla="*/ 0 w 195"/>
              <a:gd name="T61" fmla="*/ 210 h 282"/>
              <a:gd name="T62" fmla="*/ 16 w 195"/>
              <a:gd name="T63" fmla="*/ 210 h 282"/>
              <a:gd name="T64" fmla="*/ 61 w 195"/>
              <a:gd name="T65" fmla="*/ 248 h 282"/>
              <a:gd name="T66" fmla="*/ 26 w 195"/>
              <a:gd name="T67" fmla="*/ 267 h 282"/>
              <a:gd name="T68" fmla="*/ 26 w 195"/>
              <a:gd name="T69" fmla="*/ 282 h 282"/>
              <a:gd name="T70" fmla="*/ 97 w 195"/>
              <a:gd name="T71" fmla="*/ 282 h 282"/>
              <a:gd name="T72" fmla="*/ 97 w 195"/>
              <a:gd name="T73" fmla="*/ 269 h 282"/>
              <a:gd name="T74" fmla="*/ 84 w 195"/>
              <a:gd name="T75" fmla="*/ 255 h 282"/>
              <a:gd name="T76" fmla="*/ 97 w 195"/>
              <a:gd name="T77" fmla="*/ 242 h 282"/>
              <a:gd name="T78" fmla="*/ 97 w 195"/>
              <a:gd name="T79" fmla="*/ 22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5" h="282">
                <a:moveTo>
                  <a:pt x="128" y="15"/>
                </a:moveTo>
                <a:cubicBezTo>
                  <a:pt x="97" y="5"/>
                  <a:pt x="97" y="5"/>
                  <a:pt x="97" y="5"/>
                </a:cubicBezTo>
                <a:cubicBezTo>
                  <a:pt x="97" y="112"/>
                  <a:pt x="97" y="112"/>
                  <a:pt x="97" y="112"/>
                </a:cubicBezTo>
                <a:cubicBezTo>
                  <a:pt x="103" y="93"/>
                  <a:pt x="103" y="93"/>
                  <a:pt x="103" y="93"/>
                </a:cubicBezTo>
                <a:cubicBezTo>
                  <a:pt x="136" y="95"/>
                  <a:pt x="162" y="123"/>
                  <a:pt x="162" y="157"/>
                </a:cubicBezTo>
                <a:cubicBezTo>
                  <a:pt x="162" y="193"/>
                  <a:pt x="133" y="222"/>
                  <a:pt x="97" y="222"/>
                </a:cubicBezTo>
                <a:cubicBezTo>
                  <a:pt x="97" y="222"/>
                  <a:pt x="97" y="222"/>
                  <a:pt x="97" y="222"/>
                </a:cubicBezTo>
                <a:cubicBezTo>
                  <a:pt x="97" y="242"/>
                  <a:pt x="97" y="242"/>
                  <a:pt x="97" y="242"/>
                </a:cubicBezTo>
                <a:cubicBezTo>
                  <a:pt x="104" y="242"/>
                  <a:pt x="110" y="248"/>
                  <a:pt x="110" y="255"/>
                </a:cubicBezTo>
                <a:cubicBezTo>
                  <a:pt x="110" y="263"/>
                  <a:pt x="104" y="269"/>
                  <a:pt x="97" y="269"/>
                </a:cubicBezTo>
                <a:cubicBezTo>
                  <a:pt x="97" y="282"/>
                  <a:pt x="97" y="282"/>
                  <a:pt x="97" y="282"/>
                </a:cubicBezTo>
                <a:cubicBezTo>
                  <a:pt x="168" y="282"/>
                  <a:pt x="168" y="282"/>
                  <a:pt x="168" y="282"/>
                </a:cubicBezTo>
                <a:cubicBezTo>
                  <a:pt x="168" y="267"/>
                  <a:pt x="168" y="267"/>
                  <a:pt x="168" y="267"/>
                </a:cubicBezTo>
                <a:cubicBezTo>
                  <a:pt x="168" y="258"/>
                  <a:pt x="154" y="251"/>
                  <a:pt x="134" y="248"/>
                </a:cubicBezTo>
                <a:cubicBezTo>
                  <a:pt x="170" y="233"/>
                  <a:pt x="195" y="198"/>
                  <a:pt x="195" y="157"/>
                </a:cubicBezTo>
                <a:cubicBezTo>
                  <a:pt x="195" y="109"/>
                  <a:pt x="160" y="69"/>
                  <a:pt x="113" y="61"/>
                </a:cubicBezTo>
                <a:lnTo>
                  <a:pt x="128" y="15"/>
                </a:lnTo>
                <a:close/>
                <a:moveTo>
                  <a:pt x="97" y="5"/>
                </a:moveTo>
                <a:cubicBezTo>
                  <a:pt x="82" y="0"/>
                  <a:pt x="82" y="0"/>
                  <a:pt x="82" y="0"/>
                </a:cubicBezTo>
                <a:cubicBezTo>
                  <a:pt x="41" y="129"/>
                  <a:pt x="41" y="129"/>
                  <a:pt x="41" y="129"/>
                </a:cubicBezTo>
                <a:cubicBezTo>
                  <a:pt x="87" y="144"/>
                  <a:pt x="87" y="144"/>
                  <a:pt x="87" y="144"/>
                </a:cubicBezTo>
                <a:cubicBezTo>
                  <a:pt x="97" y="112"/>
                  <a:pt x="97" y="112"/>
                  <a:pt x="97" y="112"/>
                </a:cubicBezTo>
                <a:cubicBezTo>
                  <a:pt x="97" y="5"/>
                  <a:pt x="97" y="5"/>
                  <a:pt x="97" y="5"/>
                </a:cubicBezTo>
                <a:close/>
                <a:moveTo>
                  <a:pt x="97" y="222"/>
                </a:moveTo>
                <a:cubicBezTo>
                  <a:pt x="83" y="222"/>
                  <a:pt x="70" y="218"/>
                  <a:pt x="59" y="210"/>
                </a:cubicBezTo>
                <a:cubicBezTo>
                  <a:pt x="88" y="210"/>
                  <a:pt x="88" y="210"/>
                  <a:pt x="88" y="210"/>
                </a:cubicBezTo>
                <a:cubicBezTo>
                  <a:pt x="88" y="192"/>
                  <a:pt x="88" y="192"/>
                  <a:pt x="88" y="192"/>
                </a:cubicBezTo>
                <a:cubicBezTo>
                  <a:pt x="43" y="192"/>
                  <a:pt x="43" y="192"/>
                  <a:pt x="43" y="192"/>
                </a:cubicBezTo>
                <a:cubicBezTo>
                  <a:pt x="7" y="192"/>
                  <a:pt x="7" y="192"/>
                  <a:pt x="7" y="192"/>
                </a:cubicBezTo>
                <a:cubicBezTo>
                  <a:pt x="0" y="192"/>
                  <a:pt x="0" y="192"/>
                  <a:pt x="0" y="192"/>
                </a:cubicBezTo>
                <a:cubicBezTo>
                  <a:pt x="0" y="210"/>
                  <a:pt x="0" y="210"/>
                  <a:pt x="0" y="210"/>
                </a:cubicBezTo>
                <a:cubicBezTo>
                  <a:pt x="16" y="210"/>
                  <a:pt x="16" y="210"/>
                  <a:pt x="16" y="210"/>
                </a:cubicBezTo>
                <a:cubicBezTo>
                  <a:pt x="26" y="227"/>
                  <a:pt x="42" y="240"/>
                  <a:pt x="61" y="248"/>
                </a:cubicBezTo>
                <a:cubicBezTo>
                  <a:pt x="41" y="251"/>
                  <a:pt x="26" y="258"/>
                  <a:pt x="26" y="267"/>
                </a:cubicBezTo>
                <a:cubicBezTo>
                  <a:pt x="26" y="282"/>
                  <a:pt x="26" y="282"/>
                  <a:pt x="26" y="282"/>
                </a:cubicBezTo>
                <a:cubicBezTo>
                  <a:pt x="97" y="282"/>
                  <a:pt x="97" y="282"/>
                  <a:pt x="97" y="282"/>
                </a:cubicBezTo>
                <a:cubicBezTo>
                  <a:pt x="97" y="269"/>
                  <a:pt x="97" y="269"/>
                  <a:pt x="97" y="269"/>
                </a:cubicBezTo>
                <a:cubicBezTo>
                  <a:pt x="90" y="269"/>
                  <a:pt x="84" y="263"/>
                  <a:pt x="84" y="255"/>
                </a:cubicBezTo>
                <a:cubicBezTo>
                  <a:pt x="84" y="248"/>
                  <a:pt x="90" y="242"/>
                  <a:pt x="97" y="242"/>
                </a:cubicBezTo>
                <a:lnTo>
                  <a:pt x="97" y="222"/>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9" name="Freeform 84"/>
          <p:cNvSpPr>
            <a:spLocks noEditPoints="1"/>
          </p:cNvSpPr>
          <p:nvPr/>
        </p:nvSpPr>
        <p:spPr bwMode="auto">
          <a:xfrm>
            <a:off x="6333678" y="2287703"/>
            <a:ext cx="184556" cy="161746"/>
          </a:xfrm>
          <a:custGeom>
            <a:avLst/>
            <a:gdLst>
              <a:gd name="T0" fmla="*/ 56 w 113"/>
              <a:gd name="T1" fmla="*/ 0 h 99"/>
              <a:gd name="T2" fmla="*/ 75 w 113"/>
              <a:gd name="T3" fmla="*/ 3 h 99"/>
              <a:gd name="T4" fmla="*/ 103 w 113"/>
              <a:gd name="T5" fmla="*/ 68 h 99"/>
              <a:gd name="T6" fmla="*/ 56 w 113"/>
              <a:gd name="T7" fmla="*/ 99 h 99"/>
              <a:gd name="T8" fmla="*/ 56 w 113"/>
              <a:gd name="T9" fmla="*/ 90 h 99"/>
              <a:gd name="T10" fmla="*/ 94 w 113"/>
              <a:gd name="T11" fmla="*/ 64 h 99"/>
              <a:gd name="T12" fmla="*/ 94 w 113"/>
              <a:gd name="T13" fmla="*/ 64 h 99"/>
              <a:gd name="T14" fmla="*/ 71 w 113"/>
              <a:gd name="T15" fmla="*/ 12 h 99"/>
              <a:gd name="T16" fmla="*/ 56 w 113"/>
              <a:gd name="T17" fmla="*/ 9 h 99"/>
              <a:gd name="T18" fmla="*/ 56 w 113"/>
              <a:gd name="T19" fmla="*/ 0 h 99"/>
              <a:gd name="T20" fmla="*/ 10 w 113"/>
              <a:gd name="T21" fmla="*/ 31 h 99"/>
              <a:gd name="T22" fmla="*/ 56 w 113"/>
              <a:gd name="T23" fmla="*/ 0 h 99"/>
              <a:gd name="T24" fmla="*/ 56 w 113"/>
              <a:gd name="T25" fmla="*/ 9 h 99"/>
              <a:gd name="T26" fmla="*/ 19 w 113"/>
              <a:gd name="T27" fmla="*/ 34 h 99"/>
              <a:gd name="T28" fmla="*/ 41 w 113"/>
              <a:gd name="T29" fmla="*/ 87 h 99"/>
              <a:gd name="T30" fmla="*/ 56 w 113"/>
              <a:gd name="T31" fmla="*/ 90 h 99"/>
              <a:gd name="T32" fmla="*/ 56 w 113"/>
              <a:gd name="T33" fmla="*/ 99 h 99"/>
              <a:gd name="T34" fmla="*/ 38 w 113"/>
              <a:gd name="T35" fmla="*/ 96 h 99"/>
              <a:gd name="T36" fmla="*/ 10 w 113"/>
              <a:gd name="T37" fmla="*/ 3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99">
                <a:moveTo>
                  <a:pt x="56" y="0"/>
                </a:moveTo>
                <a:cubicBezTo>
                  <a:pt x="62" y="0"/>
                  <a:pt x="69" y="1"/>
                  <a:pt x="75" y="3"/>
                </a:cubicBezTo>
                <a:cubicBezTo>
                  <a:pt x="100" y="13"/>
                  <a:pt x="113" y="42"/>
                  <a:pt x="103" y="68"/>
                </a:cubicBezTo>
                <a:cubicBezTo>
                  <a:pt x="95" y="87"/>
                  <a:pt x="76" y="99"/>
                  <a:pt x="56" y="99"/>
                </a:cubicBezTo>
                <a:cubicBezTo>
                  <a:pt x="56" y="90"/>
                  <a:pt x="56" y="90"/>
                  <a:pt x="56" y="90"/>
                </a:cubicBezTo>
                <a:cubicBezTo>
                  <a:pt x="72" y="90"/>
                  <a:pt x="88" y="80"/>
                  <a:pt x="94" y="64"/>
                </a:cubicBezTo>
                <a:cubicBezTo>
                  <a:pt x="94" y="64"/>
                  <a:pt x="94" y="64"/>
                  <a:pt x="94" y="64"/>
                </a:cubicBezTo>
                <a:cubicBezTo>
                  <a:pt x="102" y="44"/>
                  <a:pt x="92" y="20"/>
                  <a:pt x="71" y="12"/>
                </a:cubicBezTo>
                <a:cubicBezTo>
                  <a:pt x="66" y="10"/>
                  <a:pt x="61" y="9"/>
                  <a:pt x="56" y="9"/>
                </a:cubicBezTo>
                <a:lnTo>
                  <a:pt x="56" y="0"/>
                </a:lnTo>
                <a:close/>
                <a:moveTo>
                  <a:pt x="10" y="31"/>
                </a:moveTo>
                <a:cubicBezTo>
                  <a:pt x="18" y="11"/>
                  <a:pt x="36" y="0"/>
                  <a:pt x="56" y="0"/>
                </a:cubicBezTo>
                <a:cubicBezTo>
                  <a:pt x="56" y="9"/>
                  <a:pt x="56" y="9"/>
                  <a:pt x="56" y="9"/>
                </a:cubicBezTo>
                <a:cubicBezTo>
                  <a:pt x="40" y="9"/>
                  <a:pt x="25" y="18"/>
                  <a:pt x="19" y="34"/>
                </a:cubicBezTo>
                <a:cubicBezTo>
                  <a:pt x="10" y="55"/>
                  <a:pt x="20" y="79"/>
                  <a:pt x="41" y="87"/>
                </a:cubicBezTo>
                <a:cubicBezTo>
                  <a:pt x="46" y="89"/>
                  <a:pt x="51" y="90"/>
                  <a:pt x="56" y="90"/>
                </a:cubicBezTo>
                <a:cubicBezTo>
                  <a:pt x="56" y="99"/>
                  <a:pt x="56" y="99"/>
                  <a:pt x="56" y="99"/>
                </a:cubicBezTo>
                <a:cubicBezTo>
                  <a:pt x="50" y="99"/>
                  <a:pt x="44" y="98"/>
                  <a:pt x="38" y="96"/>
                </a:cubicBezTo>
                <a:cubicBezTo>
                  <a:pt x="12" y="86"/>
                  <a:pt x="0" y="56"/>
                  <a:pt x="10" y="31"/>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0" name="Freeform 85"/>
          <p:cNvSpPr/>
          <p:nvPr/>
        </p:nvSpPr>
        <p:spPr bwMode="auto">
          <a:xfrm>
            <a:off x="6488511" y="2385165"/>
            <a:ext cx="82255" cy="49076"/>
          </a:xfrm>
          <a:custGeom>
            <a:avLst/>
            <a:gdLst>
              <a:gd name="T0" fmla="*/ 107 w 119"/>
              <a:gd name="T1" fmla="*/ 71 h 71"/>
              <a:gd name="T2" fmla="*/ 119 w 119"/>
              <a:gd name="T3" fmla="*/ 43 h 71"/>
              <a:gd name="T4" fmla="*/ 12 w 119"/>
              <a:gd name="T5" fmla="*/ 0 h 71"/>
              <a:gd name="T6" fmla="*/ 0 w 119"/>
              <a:gd name="T7" fmla="*/ 29 h 71"/>
              <a:gd name="T8" fmla="*/ 107 w 119"/>
              <a:gd name="T9" fmla="*/ 71 h 71"/>
            </a:gdLst>
            <a:ahLst/>
            <a:cxnLst>
              <a:cxn ang="0">
                <a:pos x="T0" y="T1"/>
              </a:cxn>
              <a:cxn ang="0">
                <a:pos x="T2" y="T3"/>
              </a:cxn>
              <a:cxn ang="0">
                <a:pos x="T4" y="T5"/>
              </a:cxn>
              <a:cxn ang="0">
                <a:pos x="T6" y="T7"/>
              </a:cxn>
              <a:cxn ang="0">
                <a:pos x="T8" y="T9"/>
              </a:cxn>
            </a:cxnLst>
            <a:rect l="0" t="0" r="r" b="b"/>
            <a:pathLst>
              <a:path w="119" h="71">
                <a:moveTo>
                  <a:pt x="107" y="71"/>
                </a:moveTo>
                <a:lnTo>
                  <a:pt x="119" y="43"/>
                </a:lnTo>
                <a:lnTo>
                  <a:pt x="12" y="0"/>
                </a:lnTo>
                <a:lnTo>
                  <a:pt x="0" y="29"/>
                </a:lnTo>
                <a:lnTo>
                  <a:pt x="107" y="71"/>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1" name="Freeform 86"/>
          <p:cNvSpPr/>
          <p:nvPr/>
        </p:nvSpPr>
        <p:spPr bwMode="auto">
          <a:xfrm>
            <a:off x="6513396" y="2390005"/>
            <a:ext cx="109213" cy="69123"/>
          </a:xfrm>
          <a:custGeom>
            <a:avLst/>
            <a:gdLst>
              <a:gd name="T0" fmla="*/ 50 w 67"/>
              <a:gd name="T1" fmla="*/ 40 h 42"/>
              <a:gd name="T2" fmla="*/ 64 w 67"/>
              <a:gd name="T3" fmla="*/ 34 h 42"/>
              <a:gd name="T4" fmla="*/ 58 w 67"/>
              <a:gd name="T5" fmla="*/ 20 h 42"/>
              <a:gd name="T6" fmla="*/ 16 w 67"/>
              <a:gd name="T7" fmla="*/ 3 h 42"/>
              <a:gd name="T8" fmla="*/ 2 w 67"/>
              <a:gd name="T9" fmla="*/ 9 h 42"/>
              <a:gd name="T10" fmla="*/ 8 w 67"/>
              <a:gd name="T11" fmla="*/ 23 h 42"/>
              <a:gd name="T12" fmla="*/ 50 w 67"/>
              <a:gd name="T13" fmla="*/ 40 h 42"/>
            </a:gdLst>
            <a:ahLst/>
            <a:cxnLst>
              <a:cxn ang="0">
                <a:pos x="T0" y="T1"/>
              </a:cxn>
              <a:cxn ang="0">
                <a:pos x="T2" y="T3"/>
              </a:cxn>
              <a:cxn ang="0">
                <a:pos x="T4" y="T5"/>
              </a:cxn>
              <a:cxn ang="0">
                <a:pos x="T6" y="T7"/>
              </a:cxn>
              <a:cxn ang="0">
                <a:pos x="T8" y="T9"/>
              </a:cxn>
              <a:cxn ang="0">
                <a:pos x="T10" y="T11"/>
              </a:cxn>
              <a:cxn ang="0">
                <a:pos x="T12" y="T13"/>
              </a:cxn>
            </a:cxnLst>
            <a:rect l="0" t="0" r="r" b="b"/>
            <a:pathLst>
              <a:path w="67" h="42">
                <a:moveTo>
                  <a:pt x="50" y="40"/>
                </a:moveTo>
                <a:cubicBezTo>
                  <a:pt x="56" y="42"/>
                  <a:pt x="62" y="39"/>
                  <a:pt x="64" y="34"/>
                </a:cubicBezTo>
                <a:cubicBezTo>
                  <a:pt x="67" y="28"/>
                  <a:pt x="64" y="22"/>
                  <a:pt x="58" y="20"/>
                </a:cubicBezTo>
                <a:cubicBezTo>
                  <a:pt x="16" y="3"/>
                  <a:pt x="16" y="3"/>
                  <a:pt x="16" y="3"/>
                </a:cubicBezTo>
                <a:cubicBezTo>
                  <a:pt x="10" y="0"/>
                  <a:pt x="4" y="3"/>
                  <a:pt x="2" y="9"/>
                </a:cubicBezTo>
                <a:cubicBezTo>
                  <a:pt x="0" y="14"/>
                  <a:pt x="2" y="20"/>
                  <a:pt x="8" y="23"/>
                </a:cubicBezTo>
                <a:lnTo>
                  <a:pt x="50" y="40"/>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2" name="Freeform 87"/>
          <p:cNvSpPr>
            <a:spLocks noEditPoints="1"/>
          </p:cNvSpPr>
          <p:nvPr/>
        </p:nvSpPr>
        <p:spPr bwMode="auto">
          <a:xfrm>
            <a:off x="6351650" y="3258871"/>
            <a:ext cx="333169" cy="120963"/>
          </a:xfrm>
          <a:custGeom>
            <a:avLst/>
            <a:gdLst>
              <a:gd name="T0" fmla="*/ 178 w 204"/>
              <a:gd name="T1" fmla="*/ 31 h 74"/>
              <a:gd name="T2" fmla="*/ 177 w 204"/>
              <a:gd name="T3" fmla="*/ 31 h 74"/>
              <a:gd name="T4" fmla="*/ 177 w 204"/>
              <a:gd name="T5" fmla="*/ 34 h 74"/>
              <a:gd name="T6" fmla="*/ 191 w 204"/>
              <a:gd name="T7" fmla="*/ 50 h 74"/>
              <a:gd name="T8" fmla="*/ 189 w 204"/>
              <a:gd name="T9" fmla="*/ 62 h 74"/>
              <a:gd name="T10" fmla="*/ 177 w 204"/>
              <a:gd name="T11" fmla="*/ 67 h 74"/>
              <a:gd name="T12" fmla="*/ 177 w 204"/>
              <a:gd name="T13" fmla="*/ 71 h 74"/>
              <a:gd name="T14" fmla="*/ 204 w 204"/>
              <a:gd name="T15" fmla="*/ 59 h 74"/>
              <a:gd name="T16" fmla="*/ 178 w 204"/>
              <a:gd name="T17" fmla="*/ 31 h 74"/>
              <a:gd name="T18" fmla="*/ 177 w 204"/>
              <a:gd name="T19" fmla="*/ 31 h 74"/>
              <a:gd name="T20" fmla="*/ 88 w 204"/>
              <a:gd name="T21" fmla="*/ 13 h 74"/>
              <a:gd name="T22" fmla="*/ 83 w 204"/>
              <a:gd name="T23" fmla="*/ 10 h 74"/>
              <a:gd name="T24" fmla="*/ 63 w 204"/>
              <a:gd name="T25" fmla="*/ 5 h 74"/>
              <a:gd name="T26" fmla="*/ 63 w 204"/>
              <a:gd name="T27" fmla="*/ 8 h 74"/>
              <a:gd name="T28" fmla="*/ 80 w 204"/>
              <a:gd name="T29" fmla="*/ 12 h 74"/>
              <a:gd name="T30" fmla="*/ 84 w 204"/>
              <a:gd name="T31" fmla="*/ 18 h 74"/>
              <a:gd name="T32" fmla="*/ 82 w 204"/>
              <a:gd name="T33" fmla="*/ 28 h 74"/>
              <a:gd name="T34" fmla="*/ 82 w 204"/>
              <a:gd name="T35" fmla="*/ 28 h 74"/>
              <a:gd name="T36" fmla="*/ 78 w 204"/>
              <a:gd name="T37" fmla="*/ 24 h 74"/>
              <a:gd name="T38" fmla="*/ 63 w 204"/>
              <a:gd name="T39" fmla="*/ 21 h 74"/>
              <a:gd name="T40" fmla="*/ 63 w 204"/>
              <a:gd name="T41" fmla="*/ 56 h 74"/>
              <a:gd name="T42" fmla="*/ 74 w 204"/>
              <a:gd name="T43" fmla="*/ 58 h 74"/>
              <a:gd name="T44" fmla="*/ 79 w 204"/>
              <a:gd name="T45" fmla="*/ 56 h 74"/>
              <a:gd name="T46" fmla="*/ 169 w 204"/>
              <a:gd name="T47" fmla="*/ 74 h 74"/>
              <a:gd name="T48" fmla="*/ 177 w 204"/>
              <a:gd name="T49" fmla="*/ 71 h 74"/>
              <a:gd name="T50" fmla="*/ 177 w 204"/>
              <a:gd name="T51" fmla="*/ 67 h 74"/>
              <a:gd name="T52" fmla="*/ 169 w 204"/>
              <a:gd name="T53" fmla="*/ 71 h 74"/>
              <a:gd name="T54" fmla="*/ 169 w 204"/>
              <a:gd name="T55" fmla="*/ 71 h 74"/>
              <a:gd name="T56" fmla="*/ 167 w 204"/>
              <a:gd name="T57" fmla="*/ 70 h 74"/>
              <a:gd name="T58" fmla="*/ 162 w 204"/>
              <a:gd name="T59" fmla="*/ 63 h 74"/>
              <a:gd name="T60" fmla="*/ 168 w 204"/>
              <a:gd name="T61" fmla="*/ 58 h 74"/>
              <a:gd name="T62" fmla="*/ 164 w 204"/>
              <a:gd name="T63" fmla="*/ 51 h 74"/>
              <a:gd name="T64" fmla="*/ 171 w 204"/>
              <a:gd name="T65" fmla="*/ 46 h 74"/>
              <a:gd name="T66" fmla="*/ 167 w 204"/>
              <a:gd name="T67" fmla="*/ 38 h 74"/>
              <a:gd name="T68" fmla="*/ 174 w 204"/>
              <a:gd name="T69" fmla="*/ 33 h 74"/>
              <a:gd name="T70" fmla="*/ 176 w 204"/>
              <a:gd name="T71" fmla="*/ 34 h 74"/>
              <a:gd name="T72" fmla="*/ 177 w 204"/>
              <a:gd name="T73" fmla="*/ 34 h 74"/>
              <a:gd name="T74" fmla="*/ 177 w 204"/>
              <a:gd name="T75" fmla="*/ 31 h 74"/>
              <a:gd name="T76" fmla="*/ 63 w 204"/>
              <a:gd name="T77" fmla="*/ 5 h 74"/>
              <a:gd name="T78" fmla="*/ 47 w 204"/>
              <a:gd name="T79" fmla="*/ 2 h 74"/>
              <a:gd name="T80" fmla="*/ 40 w 204"/>
              <a:gd name="T81" fmla="*/ 6 h 74"/>
              <a:gd name="T82" fmla="*/ 25 w 204"/>
              <a:gd name="T83" fmla="*/ 3 h 74"/>
              <a:gd name="T84" fmla="*/ 2 w 204"/>
              <a:gd name="T85" fmla="*/ 18 h 74"/>
              <a:gd name="T86" fmla="*/ 18 w 204"/>
              <a:gd name="T87" fmla="*/ 42 h 74"/>
              <a:gd name="T88" fmla="*/ 27 w 204"/>
              <a:gd name="T89" fmla="*/ 44 h 74"/>
              <a:gd name="T90" fmla="*/ 38 w 204"/>
              <a:gd name="T91" fmla="*/ 19 h 74"/>
              <a:gd name="T92" fmla="*/ 32 w 204"/>
              <a:gd name="T93" fmla="*/ 45 h 74"/>
              <a:gd name="T94" fmla="*/ 37 w 204"/>
              <a:gd name="T95" fmla="*/ 51 h 74"/>
              <a:gd name="T96" fmla="*/ 63 w 204"/>
              <a:gd name="T97" fmla="*/ 56 h 74"/>
              <a:gd name="T98" fmla="*/ 63 w 204"/>
              <a:gd name="T99" fmla="*/ 21 h 74"/>
              <a:gd name="T100" fmla="*/ 46 w 204"/>
              <a:gd name="T101" fmla="*/ 18 h 74"/>
              <a:gd name="T102" fmla="*/ 41 w 204"/>
              <a:gd name="T103" fmla="*/ 20 h 74"/>
              <a:gd name="T104" fmla="*/ 43 w 204"/>
              <a:gd name="T105" fmla="*/ 10 h 74"/>
              <a:gd name="T106" fmla="*/ 49 w 204"/>
              <a:gd name="T107" fmla="*/ 6 h 74"/>
              <a:gd name="T108" fmla="*/ 63 w 204"/>
              <a:gd name="T109" fmla="*/ 8 h 74"/>
              <a:gd name="T110" fmla="*/ 63 w 204"/>
              <a:gd name="T111" fmla="*/ 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4" h="74">
                <a:moveTo>
                  <a:pt x="178" y="31"/>
                </a:moveTo>
                <a:cubicBezTo>
                  <a:pt x="177" y="31"/>
                  <a:pt x="177" y="31"/>
                  <a:pt x="177" y="31"/>
                </a:cubicBezTo>
                <a:cubicBezTo>
                  <a:pt x="177" y="34"/>
                  <a:pt x="177" y="34"/>
                  <a:pt x="177" y="34"/>
                </a:cubicBezTo>
                <a:cubicBezTo>
                  <a:pt x="191" y="50"/>
                  <a:pt x="191" y="50"/>
                  <a:pt x="191" y="50"/>
                </a:cubicBezTo>
                <a:cubicBezTo>
                  <a:pt x="189" y="62"/>
                  <a:pt x="189" y="62"/>
                  <a:pt x="189" y="62"/>
                </a:cubicBezTo>
                <a:cubicBezTo>
                  <a:pt x="177" y="67"/>
                  <a:pt x="177" y="67"/>
                  <a:pt x="177" y="67"/>
                </a:cubicBezTo>
                <a:cubicBezTo>
                  <a:pt x="177" y="71"/>
                  <a:pt x="177" y="71"/>
                  <a:pt x="177" y="71"/>
                </a:cubicBezTo>
                <a:cubicBezTo>
                  <a:pt x="204" y="59"/>
                  <a:pt x="204" y="59"/>
                  <a:pt x="204" y="59"/>
                </a:cubicBezTo>
                <a:lnTo>
                  <a:pt x="178" y="31"/>
                </a:lnTo>
                <a:close/>
                <a:moveTo>
                  <a:pt x="177" y="31"/>
                </a:moveTo>
                <a:cubicBezTo>
                  <a:pt x="88" y="13"/>
                  <a:pt x="88" y="13"/>
                  <a:pt x="88" y="13"/>
                </a:cubicBezTo>
                <a:cubicBezTo>
                  <a:pt x="87" y="11"/>
                  <a:pt x="86" y="10"/>
                  <a:pt x="83" y="10"/>
                </a:cubicBezTo>
                <a:cubicBezTo>
                  <a:pt x="63" y="5"/>
                  <a:pt x="63" y="5"/>
                  <a:pt x="63" y="5"/>
                </a:cubicBezTo>
                <a:cubicBezTo>
                  <a:pt x="63" y="8"/>
                  <a:pt x="63" y="8"/>
                  <a:pt x="63" y="8"/>
                </a:cubicBezTo>
                <a:cubicBezTo>
                  <a:pt x="80" y="12"/>
                  <a:pt x="80" y="12"/>
                  <a:pt x="80" y="12"/>
                </a:cubicBezTo>
                <a:cubicBezTo>
                  <a:pt x="83" y="13"/>
                  <a:pt x="85" y="15"/>
                  <a:pt x="84" y="18"/>
                </a:cubicBezTo>
                <a:cubicBezTo>
                  <a:pt x="82" y="28"/>
                  <a:pt x="82" y="28"/>
                  <a:pt x="82" y="28"/>
                </a:cubicBezTo>
                <a:cubicBezTo>
                  <a:pt x="82" y="28"/>
                  <a:pt x="82" y="28"/>
                  <a:pt x="82" y="28"/>
                </a:cubicBezTo>
                <a:cubicBezTo>
                  <a:pt x="82" y="26"/>
                  <a:pt x="80" y="25"/>
                  <a:pt x="78" y="24"/>
                </a:cubicBezTo>
                <a:cubicBezTo>
                  <a:pt x="63" y="21"/>
                  <a:pt x="63" y="21"/>
                  <a:pt x="63" y="21"/>
                </a:cubicBezTo>
                <a:cubicBezTo>
                  <a:pt x="63" y="56"/>
                  <a:pt x="63" y="56"/>
                  <a:pt x="63" y="56"/>
                </a:cubicBezTo>
                <a:cubicBezTo>
                  <a:pt x="74" y="58"/>
                  <a:pt x="74" y="58"/>
                  <a:pt x="74" y="58"/>
                </a:cubicBezTo>
                <a:cubicBezTo>
                  <a:pt x="76" y="58"/>
                  <a:pt x="78" y="58"/>
                  <a:pt x="79" y="56"/>
                </a:cubicBezTo>
                <a:cubicBezTo>
                  <a:pt x="169" y="74"/>
                  <a:pt x="169" y="74"/>
                  <a:pt x="169" y="74"/>
                </a:cubicBezTo>
                <a:cubicBezTo>
                  <a:pt x="177" y="71"/>
                  <a:pt x="177" y="71"/>
                  <a:pt x="177" y="71"/>
                </a:cubicBezTo>
                <a:cubicBezTo>
                  <a:pt x="177" y="67"/>
                  <a:pt x="177" y="67"/>
                  <a:pt x="177" y="67"/>
                </a:cubicBezTo>
                <a:cubicBezTo>
                  <a:pt x="169" y="71"/>
                  <a:pt x="169" y="71"/>
                  <a:pt x="169" y="71"/>
                </a:cubicBezTo>
                <a:cubicBezTo>
                  <a:pt x="169" y="71"/>
                  <a:pt x="169" y="71"/>
                  <a:pt x="169" y="71"/>
                </a:cubicBezTo>
                <a:cubicBezTo>
                  <a:pt x="167" y="70"/>
                  <a:pt x="167" y="70"/>
                  <a:pt x="167" y="70"/>
                </a:cubicBezTo>
                <a:cubicBezTo>
                  <a:pt x="164" y="70"/>
                  <a:pt x="161" y="66"/>
                  <a:pt x="162" y="63"/>
                </a:cubicBezTo>
                <a:cubicBezTo>
                  <a:pt x="163" y="60"/>
                  <a:pt x="165" y="58"/>
                  <a:pt x="168" y="58"/>
                </a:cubicBezTo>
                <a:cubicBezTo>
                  <a:pt x="165" y="57"/>
                  <a:pt x="164" y="54"/>
                  <a:pt x="164" y="51"/>
                </a:cubicBezTo>
                <a:cubicBezTo>
                  <a:pt x="165" y="48"/>
                  <a:pt x="168" y="46"/>
                  <a:pt x="171" y="46"/>
                </a:cubicBezTo>
                <a:cubicBezTo>
                  <a:pt x="168" y="44"/>
                  <a:pt x="166" y="41"/>
                  <a:pt x="167" y="38"/>
                </a:cubicBezTo>
                <a:cubicBezTo>
                  <a:pt x="168" y="35"/>
                  <a:pt x="171" y="33"/>
                  <a:pt x="174" y="33"/>
                </a:cubicBezTo>
                <a:cubicBezTo>
                  <a:pt x="176" y="34"/>
                  <a:pt x="176" y="34"/>
                  <a:pt x="176" y="34"/>
                </a:cubicBezTo>
                <a:cubicBezTo>
                  <a:pt x="177" y="34"/>
                  <a:pt x="177" y="34"/>
                  <a:pt x="177" y="34"/>
                </a:cubicBezTo>
                <a:lnTo>
                  <a:pt x="177" y="31"/>
                </a:lnTo>
                <a:close/>
                <a:moveTo>
                  <a:pt x="63" y="5"/>
                </a:moveTo>
                <a:cubicBezTo>
                  <a:pt x="47" y="2"/>
                  <a:pt x="47" y="2"/>
                  <a:pt x="47" y="2"/>
                </a:cubicBezTo>
                <a:cubicBezTo>
                  <a:pt x="44" y="2"/>
                  <a:pt x="41" y="3"/>
                  <a:pt x="40" y="6"/>
                </a:cubicBezTo>
                <a:cubicBezTo>
                  <a:pt x="25" y="3"/>
                  <a:pt x="25" y="3"/>
                  <a:pt x="25" y="3"/>
                </a:cubicBezTo>
                <a:cubicBezTo>
                  <a:pt x="15" y="0"/>
                  <a:pt x="4" y="8"/>
                  <a:pt x="2" y="18"/>
                </a:cubicBezTo>
                <a:cubicBezTo>
                  <a:pt x="0" y="29"/>
                  <a:pt x="7" y="40"/>
                  <a:pt x="18" y="42"/>
                </a:cubicBezTo>
                <a:cubicBezTo>
                  <a:pt x="27" y="44"/>
                  <a:pt x="27" y="44"/>
                  <a:pt x="27" y="44"/>
                </a:cubicBezTo>
                <a:cubicBezTo>
                  <a:pt x="38" y="19"/>
                  <a:pt x="38" y="19"/>
                  <a:pt x="38" y="19"/>
                </a:cubicBezTo>
                <a:cubicBezTo>
                  <a:pt x="32" y="45"/>
                  <a:pt x="32" y="45"/>
                  <a:pt x="32" y="45"/>
                </a:cubicBezTo>
                <a:cubicBezTo>
                  <a:pt x="33" y="48"/>
                  <a:pt x="34" y="50"/>
                  <a:pt x="37" y="51"/>
                </a:cubicBezTo>
                <a:cubicBezTo>
                  <a:pt x="63" y="56"/>
                  <a:pt x="63" y="56"/>
                  <a:pt x="63" y="56"/>
                </a:cubicBezTo>
                <a:cubicBezTo>
                  <a:pt x="63" y="21"/>
                  <a:pt x="63" y="21"/>
                  <a:pt x="63" y="21"/>
                </a:cubicBezTo>
                <a:cubicBezTo>
                  <a:pt x="46" y="18"/>
                  <a:pt x="46" y="18"/>
                  <a:pt x="46" y="18"/>
                </a:cubicBezTo>
                <a:cubicBezTo>
                  <a:pt x="44" y="17"/>
                  <a:pt x="42" y="18"/>
                  <a:pt x="41" y="20"/>
                </a:cubicBezTo>
                <a:cubicBezTo>
                  <a:pt x="43" y="10"/>
                  <a:pt x="43" y="10"/>
                  <a:pt x="43" y="10"/>
                </a:cubicBezTo>
                <a:cubicBezTo>
                  <a:pt x="43" y="7"/>
                  <a:pt x="46" y="5"/>
                  <a:pt x="49" y="6"/>
                </a:cubicBezTo>
                <a:cubicBezTo>
                  <a:pt x="63" y="8"/>
                  <a:pt x="63" y="8"/>
                  <a:pt x="63" y="8"/>
                </a:cubicBezTo>
                <a:lnTo>
                  <a:pt x="63" y="5"/>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3" name="Freeform 88"/>
          <p:cNvSpPr/>
          <p:nvPr/>
        </p:nvSpPr>
        <p:spPr bwMode="auto">
          <a:xfrm>
            <a:off x="5107700" y="3560110"/>
            <a:ext cx="187352" cy="238090"/>
          </a:xfrm>
          <a:custGeom>
            <a:avLst/>
            <a:gdLst/>
            <a:ahLst/>
            <a:cxnLst/>
            <a:rect l="l" t="t" r="r" b="b"/>
            <a:pathLst>
              <a:path w="123075" h="156406">
                <a:moveTo>
                  <a:pt x="28969" y="31873"/>
                </a:moveTo>
                <a:cubicBezTo>
                  <a:pt x="92195" y="132425"/>
                  <a:pt x="92195" y="132425"/>
                  <a:pt x="92195" y="132425"/>
                </a:cubicBezTo>
                <a:cubicBezTo>
                  <a:pt x="94338" y="136704"/>
                  <a:pt x="98625" y="138843"/>
                  <a:pt x="102911" y="138843"/>
                </a:cubicBezTo>
                <a:cubicBezTo>
                  <a:pt x="95410" y="143122"/>
                  <a:pt x="87908" y="140983"/>
                  <a:pt x="84694" y="135634"/>
                </a:cubicBezTo>
                <a:lnTo>
                  <a:pt x="22539" y="36152"/>
                </a:lnTo>
                <a:lnTo>
                  <a:pt x="28165" y="32408"/>
                </a:lnTo>
                <a:cubicBezTo>
                  <a:pt x="28969" y="31873"/>
                  <a:pt x="28969" y="31873"/>
                  <a:pt x="28969" y="31873"/>
                </a:cubicBezTo>
                <a:close/>
                <a:moveTo>
                  <a:pt x="46855" y="13054"/>
                </a:moveTo>
                <a:cubicBezTo>
                  <a:pt x="41130" y="16598"/>
                  <a:pt x="31247" y="22715"/>
                  <a:pt x="14187" y="33275"/>
                </a:cubicBezTo>
                <a:cubicBezTo>
                  <a:pt x="81460" y="141242"/>
                  <a:pt x="81460" y="141242"/>
                  <a:pt x="81460" y="141242"/>
                </a:cubicBezTo>
                <a:cubicBezTo>
                  <a:pt x="85752" y="149819"/>
                  <a:pt x="97554" y="151963"/>
                  <a:pt x="106137" y="145531"/>
                </a:cubicBezTo>
                <a:cubicBezTo>
                  <a:pt x="115793" y="140170"/>
                  <a:pt x="119012" y="129449"/>
                  <a:pt x="113647" y="120872"/>
                </a:cubicBezTo>
                <a:cubicBezTo>
                  <a:pt x="68197" y="47504"/>
                  <a:pt x="52367" y="21953"/>
                  <a:pt x="46855" y="13054"/>
                </a:cubicBezTo>
                <a:close/>
                <a:moveTo>
                  <a:pt x="50444" y="701"/>
                </a:moveTo>
                <a:cubicBezTo>
                  <a:pt x="52591" y="-367"/>
                  <a:pt x="54737" y="-367"/>
                  <a:pt x="55811" y="1768"/>
                </a:cubicBezTo>
                <a:cubicBezTo>
                  <a:pt x="57957" y="3904"/>
                  <a:pt x="56884" y="7107"/>
                  <a:pt x="54737" y="8175"/>
                </a:cubicBezTo>
                <a:cubicBezTo>
                  <a:pt x="54734" y="8177"/>
                  <a:pt x="54632" y="8240"/>
                  <a:pt x="51423" y="10226"/>
                </a:cubicBezTo>
                <a:cubicBezTo>
                  <a:pt x="120085" y="119800"/>
                  <a:pt x="120085" y="119800"/>
                  <a:pt x="120085" y="119800"/>
                </a:cubicBezTo>
                <a:cubicBezTo>
                  <a:pt x="126522" y="130521"/>
                  <a:pt x="122231" y="144458"/>
                  <a:pt x="110429" y="151963"/>
                </a:cubicBezTo>
                <a:cubicBezTo>
                  <a:pt x="98627" y="159468"/>
                  <a:pt x="83606" y="157324"/>
                  <a:pt x="77169" y="146603"/>
                </a:cubicBezTo>
                <a:lnTo>
                  <a:pt x="8400" y="36857"/>
                </a:lnTo>
                <a:lnTo>
                  <a:pt x="6440" y="38070"/>
                </a:lnTo>
                <a:cubicBezTo>
                  <a:pt x="4293" y="39138"/>
                  <a:pt x="1073" y="39138"/>
                  <a:pt x="0" y="37003"/>
                </a:cubicBezTo>
                <a:lnTo>
                  <a:pt x="1073" y="30597"/>
                </a:lnTo>
                <a:cubicBezTo>
                  <a:pt x="1079" y="30593"/>
                  <a:pt x="1596" y="30280"/>
                  <a:pt x="50444" y="701"/>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4" name="Freeform 91"/>
          <p:cNvSpPr>
            <a:spLocks noEditPoints="1"/>
          </p:cNvSpPr>
          <p:nvPr/>
        </p:nvSpPr>
        <p:spPr bwMode="auto">
          <a:xfrm>
            <a:off x="5383247" y="2638844"/>
            <a:ext cx="166584" cy="122347"/>
          </a:xfrm>
          <a:custGeom>
            <a:avLst/>
            <a:gdLst>
              <a:gd name="T0" fmla="*/ 84 w 102"/>
              <a:gd name="T1" fmla="*/ 13 h 75"/>
              <a:gd name="T2" fmla="*/ 80 w 102"/>
              <a:gd name="T3" fmla="*/ 27 h 75"/>
              <a:gd name="T4" fmla="*/ 90 w 102"/>
              <a:gd name="T5" fmla="*/ 43 h 75"/>
              <a:gd name="T6" fmla="*/ 80 w 102"/>
              <a:gd name="T7" fmla="*/ 58 h 75"/>
              <a:gd name="T8" fmla="*/ 80 w 102"/>
              <a:gd name="T9" fmla="*/ 11 h 75"/>
              <a:gd name="T10" fmla="*/ 36 w 102"/>
              <a:gd name="T11" fmla="*/ 6 h 75"/>
              <a:gd name="T12" fmla="*/ 38 w 102"/>
              <a:gd name="T13" fmla="*/ 6 h 75"/>
              <a:gd name="T14" fmla="*/ 36 w 102"/>
              <a:gd name="T15" fmla="*/ 17 h 75"/>
              <a:gd name="T16" fmla="*/ 36 w 102"/>
              <a:gd name="T17" fmla="*/ 64 h 75"/>
              <a:gd name="T18" fmla="*/ 65 w 102"/>
              <a:gd name="T19" fmla="*/ 58 h 75"/>
              <a:gd name="T20" fmla="*/ 80 w 102"/>
              <a:gd name="T21" fmla="*/ 49 h 75"/>
              <a:gd name="T22" fmla="*/ 75 w 102"/>
              <a:gd name="T23" fmla="*/ 48 h 75"/>
              <a:gd name="T24" fmla="*/ 80 w 102"/>
              <a:gd name="T25" fmla="*/ 27 h 75"/>
              <a:gd name="T26" fmla="*/ 36 w 102"/>
              <a:gd name="T27" fmla="*/ 3 h 75"/>
              <a:gd name="T28" fmla="*/ 31 w 102"/>
              <a:gd name="T29" fmla="*/ 10 h 75"/>
              <a:gd name="T30" fmla="*/ 36 w 102"/>
              <a:gd name="T31" fmla="*/ 6 h 75"/>
              <a:gd name="T32" fmla="*/ 31 w 102"/>
              <a:gd name="T33" fmla="*/ 74 h 75"/>
              <a:gd name="T34" fmla="*/ 36 w 102"/>
              <a:gd name="T35" fmla="*/ 64 h 75"/>
              <a:gd name="T36" fmla="*/ 31 w 102"/>
              <a:gd name="T37" fmla="*/ 70 h 75"/>
              <a:gd name="T38" fmla="*/ 36 w 102"/>
              <a:gd name="T39" fmla="*/ 17 h 75"/>
              <a:gd name="T40" fmla="*/ 31 w 102"/>
              <a:gd name="T41" fmla="*/ 53 h 75"/>
              <a:gd name="T42" fmla="*/ 31 w 102"/>
              <a:gd name="T43" fmla="*/ 26 h 75"/>
              <a:gd name="T44" fmla="*/ 31 w 102"/>
              <a:gd name="T45" fmla="*/ 13 h 75"/>
              <a:gd name="T46" fmla="*/ 36 w 102"/>
              <a:gd name="T47" fmla="*/ 17 h 75"/>
              <a:gd name="T48" fmla="*/ 24 w 102"/>
              <a:gd name="T49" fmla="*/ 7 h 75"/>
              <a:gd name="T50" fmla="*/ 27 w 102"/>
              <a:gd name="T51" fmla="*/ 17 h 75"/>
              <a:gd name="T52" fmla="*/ 31 w 102"/>
              <a:gd name="T53" fmla="*/ 13 h 75"/>
              <a:gd name="T54" fmla="*/ 31 w 102"/>
              <a:gd name="T55" fmla="*/ 4 h 75"/>
              <a:gd name="T56" fmla="*/ 31 w 102"/>
              <a:gd name="T57" fmla="*/ 74 h 75"/>
              <a:gd name="T58" fmla="*/ 24 w 102"/>
              <a:gd name="T59" fmla="*/ 69 h 75"/>
              <a:gd name="T60" fmla="*/ 31 w 102"/>
              <a:gd name="T61" fmla="*/ 26 h 75"/>
              <a:gd name="T62" fmla="*/ 24 w 102"/>
              <a:gd name="T63" fmla="*/ 53 h 75"/>
              <a:gd name="T64" fmla="*/ 27 w 102"/>
              <a:gd name="T65" fmla="*/ 46 h 75"/>
              <a:gd name="T66" fmla="*/ 24 w 102"/>
              <a:gd name="T67" fmla="*/ 34 h 75"/>
              <a:gd name="T68" fmla="*/ 30 w 102"/>
              <a:gd name="T69" fmla="*/ 27 h 75"/>
              <a:gd name="T70" fmla="*/ 24 w 102"/>
              <a:gd name="T71" fmla="*/ 7 h 75"/>
              <a:gd name="T72" fmla="*/ 24 w 102"/>
              <a:gd name="T73" fmla="*/ 74 h 75"/>
              <a:gd name="T74" fmla="*/ 23 w 102"/>
              <a:gd name="T75" fmla="*/ 69 h 75"/>
              <a:gd name="T76" fmla="*/ 19 w 102"/>
              <a:gd name="T77" fmla="*/ 57 h 75"/>
              <a:gd name="T78" fmla="*/ 24 w 102"/>
              <a:gd name="T79" fmla="*/ 50 h 75"/>
              <a:gd name="T80" fmla="*/ 16 w 102"/>
              <a:gd name="T81" fmla="*/ 50 h 75"/>
              <a:gd name="T82" fmla="*/ 24 w 102"/>
              <a:gd name="T83" fmla="*/ 34 h 75"/>
              <a:gd name="T84" fmla="*/ 20 w 102"/>
              <a:gd name="T85" fmla="*/ 30 h 75"/>
              <a:gd name="T86" fmla="*/ 17 w 102"/>
              <a:gd name="T87" fmla="*/ 20 h 75"/>
              <a:gd name="T88" fmla="*/ 24 w 102"/>
              <a:gd name="T89" fmla="*/ 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5">
                <a:moveTo>
                  <a:pt x="100" y="41"/>
                </a:moveTo>
                <a:cubicBezTo>
                  <a:pt x="102" y="24"/>
                  <a:pt x="84" y="13"/>
                  <a:pt x="84" y="13"/>
                </a:cubicBezTo>
                <a:cubicBezTo>
                  <a:pt x="83" y="12"/>
                  <a:pt x="81" y="12"/>
                  <a:pt x="80" y="11"/>
                </a:cubicBezTo>
                <a:cubicBezTo>
                  <a:pt x="80" y="27"/>
                  <a:pt x="80" y="27"/>
                  <a:pt x="80" y="27"/>
                </a:cubicBezTo>
                <a:cubicBezTo>
                  <a:pt x="82" y="27"/>
                  <a:pt x="84" y="28"/>
                  <a:pt x="85" y="29"/>
                </a:cubicBezTo>
                <a:cubicBezTo>
                  <a:pt x="90" y="31"/>
                  <a:pt x="93" y="38"/>
                  <a:pt x="90" y="43"/>
                </a:cubicBezTo>
                <a:cubicBezTo>
                  <a:pt x="88" y="47"/>
                  <a:pt x="84" y="49"/>
                  <a:pt x="80" y="49"/>
                </a:cubicBezTo>
                <a:cubicBezTo>
                  <a:pt x="80" y="58"/>
                  <a:pt x="80" y="58"/>
                  <a:pt x="80" y="58"/>
                </a:cubicBezTo>
                <a:cubicBezTo>
                  <a:pt x="90" y="57"/>
                  <a:pt x="98" y="53"/>
                  <a:pt x="100" y="41"/>
                </a:cubicBezTo>
                <a:close/>
                <a:moveTo>
                  <a:pt x="80" y="11"/>
                </a:moveTo>
                <a:cubicBezTo>
                  <a:pt x="61" y="2"/>
                  <a:pt x="47" y="0"/>
                  <a:pt x="36" y="3"/>
                </a:cubicBezTo>
                <a:cubicBezTo>
                  <a:pt x="36" y="6"/>
                  <a:pt x="36" y="6"/>
                  <a:pt x="36" y="6"/>
                </a:cubicBezTo>
                <a:cubicBezTo>
                  <a:pt x="37" y="6"/>
                  <a:pt x="37" y="6"/>
                  <a:pt x="38" y="6"/>
                </a:cubicBezTo>
                <a:cubicBezTo>
                  <a:pt x="38" y="6"/>
                  <a:pt x="38" y="6"/>
                  <a:pt x="38" y="6"/>
                </a:cubicBezTo>
                <a:cubicBezTo>
                  <a:pt x="41" y="8"/>
                  <a:pt x="42" y="11"/>
                  <a:pt x="41" y="14"/>
                </a:cubicBezTo>
                <a:cubicBezTo>
                  <a:pt x="40" y="16"/>
                  <a:pt x="38" y="17"/>
                  <a:pt x="36" y="17"/>
                </a:cubicBezTo>
                <a:cubicBezTo>
                  <a:pt x="36" y="58"/>
                  <a:pt x="36" y="58"/>
                  <a:pt x="36" y="58"/>
                </a:cubicBezTo>
                <a:cubicBezTo>
                  <a:pt x="37" y="60"/>
                  <a:pt x="37" y="62"/>
                  <a:pt x="36" y="64"/>
                </a:cubicBezTo>
                <a:cubicBezTo>
                  <a:pt x="36" y="73"/>
                  <a:pt x="36" y="73"/>
                  <a:pt x="36" y="73"/>
                </a:cubicBezTo>
                <a:cubicBezTo>
                  <a:pt x="46" y="69"/>
                  <a:pt x="54" y="57"/>
                  <a:pt x="65" y="58"/>
                </a:cubicBezTo>
                <a:cubicBezTo>
                  <a:pt x="71" y="58"/>
                  <a:pt x="76" y="58"/>
                  <a:pt x="80" y="58"/>
                </a:cubicBezTo>
                <a:cubicBezTo>
                  <a:pt x="80" y="49"/>
                  <a:pt x="80" y="49"/>
                  <a:pt x="80" y="49"/>
                </a:cubicBezTo>
                <a:cubicBezTo>
                  <a:pt x="79" y="49"/>
                  <a:pt x="77" y="49"/>
                  <a:pt x="75" y="48"/>
                </a:cubicBezTo>
                <a:cubicBezTo>
                  <a:pt x="75" y="48"/>
                  <a:pt x="75" y="48"/>
                  <a:pt x="75" y="48"/>
                </a:cubicBezTo>
                <a:cubicBezTo>
                  <a:pt x="70" y="45"/>
                  <a:pt x="68" y="39"/>
                  <a:pt x="70" y="33"/>
                </a:cubicBezTo>
                <a:cubicBezTo>
                  <a:pt x="72" y="30"/>
                  <a:pt x="76" y="27"/>
                  <a:pt x="80" y="27"/>
                </a:cubicBezTo>
                <a:lnTo>
                  <a:pt x="80" y="11"/>
                </a:lnTo>
                <a:close/>
                <a:moveTo>
                  <a:pt x="36" y="3"/>
                </a:moveTo>
                <a:cubicBezTo>
                  <a:pt x="34" y="3"/>
                  <a:pt x="32" y="3"/>
                  <a:pt x="31" y="4"/>
                </a:cubicBezTo>
                <a:cubicBezTo>
                  <a:pt x="31" y="10"/>
                  <a:pt x="31" y="10"/>
                  <a:pt x="31" y="10"/>
                </a:cubicBezTo>
                <a:cubicBezTo>
                  <a:pt x="31" y="9"/>
                  <a:pt x="31" y="9"/>
                  <a:pt x="31" y="9"/>
                </a:cubicBezTo>
                <a:cubicBezTo>
                  <a:pt x="32" y="7"/>
                  <a:pt x="34" y="6"/>
                  <a:pt x="36" y="6"/>
                </a:cubicBezTo>
                <a:cubicBezTo>
                  <a:pt x="36" y="3"/>
                  <a:pt x="36" y="3"/>
                  <a:pt x="36" y="3"/>
                </a:cubicBezTo>
                <a:close/>
                <a:moveTo>
                  <a:pt x="31" y="74"/>
                </a:moveTo>
                <a:cubicBezTo>
                  <a:pt x="32" y="74"/>
                  <a:pt x="34" y="74"/>
                  <a:pt x="36" y="73"/>
                </a:cubicBezTo>
                <a:cubicBezTo>
                  <a:pt x="36" y="64"/>
                  <a:pt x="36" y="64"/>
                  <a:pt x="36" y="64"/>
                </a:cubicBezTo>
                <a:cubicBezTo>
                  <a:pt x="36" y="64"/>
                  <a:pt x="36" y="65"/>
                  <a:pt x="35" y="65"/>
                </a:cubicBezTo>
                <a:cubicBezTo>
                  <a:pt x="34" y="67"/>
                  <a:pt x="33" y="69"/>
                  <a:pt x="31" y="70"/>
                </a:cubicBezTo>
                <a:cubicBezTo>
                  <a:pt x="31" y="74"/>
                  <a:pt x="31" y="74"/>
                  <a:pt x="31" y="74"/>
                </a:cubicBezTo>
                <a:close/>
                <a:moveTo>
                  <a:pt x="36" y="17"/>
                </a:moveTo>
                <a:cubicBezTo>
                  <a:pt x="36" y="58"/>
                  <a:pt x="36" y="58"/>
                  <a:pt x="36" y="58"/>
                </a:cubicBezTo>
                <a:cubicBezTo>
                  <a:pt x="35" y="56"/>
                  <a:pt x="34" y="54"/>
                  <a:pt x="31" y="53"/>
                </a:cubicBezTo>
                <a:cubicBezTo>
                  <a:pt x="31" y="53"/>
                  <a:pt x="31" y="53"/>
                  <a:pt x="31" y="53"/>
                </a:cubicBezTo>
                <a:cubicBezTo>
                  <a:pt x="31" y="26"/>
                  <a:pt x="31" y="26"/>
                  <a:pt x="31" y="26"/>
                </a:cubicBezTo>
                <a:cubicBezTo>
                  <a:pt x="31" y="24"/>
                  <a:pt x="31" y="23"/>
                  <a:pt x="31" y="21"/>
                </a:cubicBezTo>
                <a:cubicBezTo>
                  <a:pt x="31" y="13"/>
                  <a:pt x="31" y="13"/>
                  <a:pt x="31" y="13"/>
                </a:cubicBezTo>
                <a:cubicBezTo>
                  <a:pt x="31" y="15"/>
                  <a:pt x="32" y="16"/>
                  <a:pt x="33" y="16"/>
                </a:cubicBezTo>
                <a:cubicBezTo>
                  <a:pt x="34" y="17"/>
                  <a:pt x="35" y="17"/>
                  <a:pt x="36" y="17"/>
                </a:cubicBezTo>
                <a:close/>
                <a:moveTo>
                  <a:pt x="31" y="4"/>
                </a:moveTo>
                <a:cubicBezTo>
                  <a:pt x="28" y="5"/>
                  <a:pt x="26" y="6"/>
                  <a:pt x="24" y="7"/>
                </a:cubicBezTo>
                <a:cubicBezTo>
                  <a:pt x="24" y="16"/>
                  <a:pt x="24" y="16"/>
                  <a:pt x="24" y="16"/>
                </a:cubicBezTo>
                <a:cubicBezTo>
                  <a:pt x="25" y="16"/>
                  <a:pt x="26" y="16"/>
                  <a:pt x="27" y="17"/>
                </a:cubicBezTo>
                <a:cubicBezTo>
                  <a:pt x="29" y="18"/>
                  <a:pt x="30" y="20"/>
                  <a:pt x="31" y="21"/>
                </a:cubicBezTo>
                <a:cubicBezTo>
                  <a:pt x="31" y="13"/>
                  <a:pt x="31" y="13"/>
                  <a:pt x="31" y="13"/>
                </a:cubicBezTo>
                <a:cubicBezTo>
                  <a:pt x="30" y="12"/>
                  <a:pt x="30" y="11"/>
                  <a:pt x="31" y="10"/>
                </a:cubicBezTo>
                <a:cubicBezTo>
                  <a:pt x="31" y="4"/>
                  <a:pt x="31" y="4"/>
                  <a:pt x="31" y="4"/>
                </a:cubicBezTo>
                <a:close/>
                <a:moveTo>
                  <a:pt x="24" y="74"/>
                </a:moveTo>
                <a:cubicBezTo>
                  <a:pt x="26" y="75"/>
                  <a:pt x="28" y="75"/>
                  <a:pt x="31" y="74"/>
                </a:cubicBezTo>
                <a:cubicBezTo>
                  <a:pt x="31" y="70"/>
                  <a:pt x="31" y="70"/>
                  <a:pt x="31" y="70"/>
                </a:cubicBezTo>
                <a:cubicBezTo>
                  <a:pt x="28" y="70"/>
                  <a:pt x="26" y="70"/>
                  <a:pt x="24" y="69"/>
                </a:cubicBezTo>
                <a:cubicBezTo>
                  <a:pt x="24" y="74"/>
                  <a:pt x="24" y="74"/>
                  <a:pt x="24" y="74"/>
                </a:cubicBezTo>
                <a:close/>
                <a:moveTo>
                  <a:pt x="31" y="26"/>
                </a:moveTo>
                <a:cubicBezTo>
                  <a:pt x="31" y="53"/>
                  <a:pt x="31" y="53"/>
                  <a:pt x="31" y="53"/>
                </a:cubicBezTo>
                <a:cubicBezTo>
                  <a:pt x="28" y="52"/>
                  <a:pt x="26" y="52"/>
                  <a:pt x="24" y="53"/>
                </a:cubicBezTo>
                <a:cubicBezTo>
                  <a:pt x="24" y="50"/>
                  <a:pt x="24" y="50"/>
                  <a:pt x="24" y="50"/>
                </a:cubicBezTo>
                <a:cubicBezTo>
                  <a:pt x="25" y="49"/>
                  <a:pt x="27" y="48"/>
                  <a:pt x="27" y="46"/>
                </a:cubicBezTo>
                <a:cubicBezTo>
                  <a:pt x="30" y="42"/>
                  <a:pt x="28" y="37"/>
                  <a:pt x="24" y="35"/>
                </a:cubicBezTo>
                <a:cubicBezTo>
                  <a:pt x="24" y="34"/>
                  <a:pt x="24" y="34"/>
                  <a:pt x="24" y="34"/>
                </a:cubicBezTo>
                <a:cubicBezTo>
                  <a:pt x="24" y="31"/>
                  <a:pt x="24" y="31"/>
                  <a:pt x="24" y="31"/>
                </a:cubicBezTo>
                <a:cubicBezTo>
                  <a:pt x="26" y="31"/>
                  <a:pt x="29" y="30"/>
                  <a:pt x="30" y="27"/>
                </a:cubicBezTo>
                <a:cubicBezTo>
                  <a:pt x="30" y="27"/>
                  <a:pt x="30" y="26"/>
                  <a:pt x="31" y="26"/>
                </a:cubicBezTo>
                <a:close/>
                <a:moveTo>
                  <a:pt x="24" y="7"/>
                </a:moveTo>
                <a:cubicBezTo>
                  <a:pt x="0" y="22"/>
                  <a:pt x="4" y="63"/>
                  <a:pt x="18" y="71"/>
                </a:cubicBezTo>
                <a:cubicBezTo>
                  <a:pt x="20" y="72"/>
                  <a:pt x="22" y="73"/>
                  <a:pt x="24" y="74"/>
                </a:cubicBezTo>
                <a:cubicBezTo>
                  <a:pt x="24" y="69"/>
                  <a:pt x="24" y="69"/>
                  <a:pt x="24" y="69"/>
                </a:cubicBezTo>
                <a:cubicBezTo>
                  <a:pt x="23" y="69"/>
                  <a:pt x="23" y="69"/>
                  <a:pt x="23" y="69"/>
                </a:cubicBezTo>
                <a:cubicBezTo>
                  <a:pt x="23" y="69"/>
                  <a:pt x="23" y="69"/>
                  <a:pt x="23" y="69"/>
                </a:cubicBezTo>
                <a:cubicBezTo>
                  <a:pt x="19" y="67"/>
                  <a:pt x="17" y="62"/>
                  <a:pt x="19" y="57"/>
                </a:cubicBezTo>
                <a:cubicBezTo>
                  <a:pt x="20" y="55"/>
                  <a:pt x="22" y="54"/>
                  <a:pt x="24" y="53"/>
                </a:cubicBezTo>
                <a:cubicBezTo>
                  <a:pt x="24" y="50"/>
                  <a:pt x="24" y="50"/>
                  <a:pt x="24" y="50"/>
                </a:cubicBezTo>
                <a:cubicBezTo>
                  <a:pt x="21" y="51"/>
                  <a:pt x="19" y="51"/>
                  <a:pt x="16" y="50"/>
                </a:cubicBezTo>
                <a:cubicBezTo>
                  <a:pt x="16" y="50"/>
                  <a:pt x="16" y="50"/>
                  <a:pt x="16" y="50"/>
                </a:cubicBezTo>
                <a:cubicBezTo>
                  <a:pt x="12" y="48"/>
                  <a:pt x="10" y="43"/>
                  <a:pt x="13" y="38"/>
                </a:cubicBezTo>
                <a:cubicBezTo>
                  <a:pt x="15" y="34"/>
                  <a:pt x="19" y="33"/>
                  <a:pt x="24" y="34"/>
                </a:cubicBezTo>
                <a:cubicBezTo>
                  <a:pt x="24" y="31"/>
                  <a:pt x="24" y="31"/>
                  <a:pt x="24" y="31"/>
                </a:cubicBezTo>
                <a:cubicBezTo>
                  <a:pt x="22" y="31"/>
                  <a:pt x="21" y="31"/>
                  <a:pt x="20" y="30"/>
                </a:cubicBezTo>
                <a:cubicBezTo>
                  <a:pt x="17" y="28"/>
                  <a:pt x="15" y="24"/>
                  <a:pt x="17" y="20"/>
                </a:cubicBezTo>
                <a:cubicBezTo>
                  <a:pt x="17" y="20"/>
                  <a:pt x="17" y="20"/>
                  <a:pt x="17" y="20"/>
                </a:cubicBezTo>
                <a:cubicBezTo>
                  <a:pt x="18" y="18"/>
                  <a:pt x="21" y="16"/>
                  <a:pt x="24" y="16"/>
                </a:cubicBezTo>
                <a:lnTo>
                  <a:pt x="24" y="7"/>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5" name="Freeform 92"/>
          <p:cNvSpPr/>
          <p:nvPr/>
        </p:nvSpPr>
        <p:spPr bwMode="auto">
          <a:xfrm>
            <a:off x="6739704" y="3443989"/>
            <a:ext cx="199926" cy="254132"/>
          </a:xfrm>
          <a:custGeom>
            <a:avLst/>
            <a:gdLst/>
            <a:ahLst/>
            <a:cxnLst/>
            <a:rect l="l" t="t" r="r" b="b"/>
            <a:pathLst>
              <a:path w="131335" h="166944">
                <a:moveTo>
                  <a:pt x="99924" y="34140"/>
                </a:moveTo>
                <a:cubicBezTo>
                  <a:pt x="99924" y="34140"/>
                  <a:pt x="99924" y="34140"/>
                  <a:pt x="100863" y="34676"/>
                </a:cubicBezTo>
                <a:lnTo>
                  <a:pt x="107433" y="38427"/>
                </a:lnTo>
                <a:lnTo>
                  <a:pt x="40923" y="145606"/>
                </a:lnTo>
                <a:cubicBezTo>
                  <a:pt x="36632" y="150965"/>
                  <a:pt x="29122" y="153108"/>
                  <a:pt x="21613" y="148821"/>
                </a:cubicBezTo>
                <a:cubicBezTo>
                  <a:pt x="25904" y="147749"/>
                  <a:pt x="30195" y="145606"/>
                  <a:pt x="33413" y="142390"/>
                </a:cubicBezTo>
                <a:cubicBezTo>
                  <a:pt x="33413" y="142390"/>
                  <a:pt x="33413" y="142390"/>
                  <a:pt x="99924" y="34140"/>
                </a:cubicBezTo>
                <a:close/>
                <a:moveTo>
                  <a:pt x="81559" y="14282"/>
                </a:moveTo>
                <a:cubicBezTo>
                  <a:pt x="75160" y="24613"/>
                  <a:pt x="57711" y="52780"/>
                  <a:pt x="10137" y="129579"/>
                </a:cubicBezTo>
                <a:cubicBezTo>
                  <a:pt x="4770" y="138165"/>
                  <a:pt x="7990" y="149971"/>
                  <a:pt x="17650" y="156411"/>
                </a:cubicBezTo>
                <a:cubicBezTo>
                  <a:pt x="27309" y="161777"/>
                  <a:pt x="39115" y="159630"/>
                  <a:pt x="44482" y="151044"/>
                </a:cubicBezTo>
                <a:cubicBezTo>
                  <a:pt x="44486" y="151037"/>
                  <a:pt x="45050" y="150127"/>
                  <a:pt x="116175" y="35311"/>
                </a:cubicBezTo>
                <a:cubicBezTo>
                  <a:pt x="98017" y="24280"/>
                  <a:pt x="87570" y="17933"/>
                  <a:pt x="81559" y="14282"/>
                </a:cubicBezTo>
                <a:close/>
                <a:moveTo>
                  <a:pt x="77707" y="708"/>
                </a:moveTo>
                <a:cubicBezTo>
                  <a:pt x="130262" y="33061"/>
                  <a:pt x="130262" y="33061"/>
                  <a:pt x="130262" y="33061"/>
                </a:cubicBezTo>
                <a:lnTo>
                  <a:pt x="131335" y="39532"/>
                </a:lnTo>
                <a:cubicBezTo>
                  <a:pt x="130262" y="41689"/>
                  <a:pt x="127044" y="42767"/>
                  <a:pt x="124899" y="40610"/>
                </a:cubicBezTo>
                <a:lnTo>
                  <a:pt x="122312" y="39039"/>
                </a:lnTo>
                <a:lnTo>
                  <a:pt x="49848" y="156411"/>
                </a:lnTo>
                <a:cubicBezTo>
                  <a:pt x="42335" y="167143"/>
                  <a:pt x="26236" y="170363"/>
                  <a:pt x="13357" y="162850"/>
                </a:cubicBezTo>
                <a:cubicBezTo>
                  <a:pt x="477" y="154264"/>
                  <a:pt x="-3816" y="139238"/>
                  <a:pt x="3697" y="127432"/>
                </a:cubicBezTo>
                <a:cubicBezTo>
                  <a:pt x="3702" y="127425"/>
                  <a:pt x="4270" y="126513"/>
                  <a:pt x="76197" y="11025"/>
                </a:cubicBezTo>
                <a:cubicBezTo>
                  <a:pt x="71272" y="7179"/>
                  <a:pt x="70199" y="3944"/>
                  <a:pt x="71272" y="1787"/>
                </a:cubicBezTo>
                <a:cubicBezTo>
                  <a:pt x="72344" y="-370"/>
                  <a:pt x="75562" y="-370"/>
                  <a:pt x="77707" y="708"/>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6" name="Freeform 95"/>
          <p:cNvSpPr>
            <a:spLocks noEditPoints="1"/>
          </p:cNvSpPr>
          <p:nvPr/>
        </p:nvSpPr>
        <p:spPr bwMode="auto">
          <a:xfrm>
            <a:off x="5754434" y="4671728"/>
            <a:ext cx="164511" cy="177645"/>
          </a:xfrm>
          <a:custGeom>
            <a:avLst/>
            <a:gdLst>
              <a:gd name="T0" fmla="*/ 79 w 101"/>
              <a:gd name="T1" fmla="*/ 50 h 109"/>
              <a:gd name="T2" fmla="*/ 76 w 101"/>
              <a:gd name="T3" fmla="*/ 38 h 109"/>
              <a:gd name="T4" fmla="*/ 76 w 101"/>
              <a:gd name="T5" fmla="*/ 73 h 109"/>
              <a:gd name="T6" fmla="*/ 78 w 101"/>
              <a:gd name="T7" fmla="*/ 73 h 109"/>
              <a:gd name="T8" fmla="*/ 86 w 101"/>
              <a:gd name="T9" fmla="*/ 86 h 109"/>
              <a:gd name="T10" fmla="*/ 76 w 101"/>
              <a:gd name="T11" fmla="*/ 79 h 109"/>
              <a:gd name="T12" fmla="*/ 76 w 101"/>
              <a:gd name="T13" fmla="*/ 21 h 109"/>
              <a:gd name="T14" fmla="*/ 86 w 101"/>
              <a:gd name="T15" fmla="*/ 15 h 109"/>
              <a:gd name="T16" fmla="*/ 78 w 101"/>
              <a:gd name="T17" fmla="*/ 27 h 109"/>
              <a:gd name="T18" fmla="*/ 76 w 101"/>
              <a:gd name="T19" fmla="*/ 28 h 109"/>
              <a:gd name="T20" fmla="*/ 84 w 101"/>
              <a:gd name="T21" fmla="*/ 50 h 109"/>
              <a:gd name="T22" fmla="*/ 99 w 101"/>
              <a:gd name="T23" fmla="*/ 48 h 109"/>
              <a:gd name="T24" fmla="*/ 99 w 101"/>
              <a:gd name="T25" fmla="*/ 53 h 109"/>
              <a:gd name="T26" fmla="*/ 84 w 101"/>
              <a:gd name="T27" fmla="*/ 50 h 109"/>
              <a:gd name="T28" fmla="*/ 76 w 101"/>
              <a:gd name="T29" fmla="*/ 38 h 109"/>
              <a:gd name="T30" fmla="*/ 66 w 101"/>
              <a:gd name="T31" fmla="*/ 74 h 109"/>
              <a:gd name="T32" fmla="*/ 52 w 101"/>
              <a:gd name="T33" fmla="*/ 109 h 109"/>
              <a:gd name="T34" fmla="*/ 51 w 101"/>
              <a:gd name="T35" fmla="*/ 84 h 109"/>
              <a:gd name="T36" fmla="*/ 60 w 101"/>
              <a:gd name="T37" fmla="*/ 72 h 109"/>
              <a:gd name="T38" fmla="*/ 73 w 101"/>
              <a:gd name="T39" fmla="*/ 50 h 109"/>
              <a:gd name="T40" fmla="*/ 51 w 101"/>
              <a:gd name="T41" fmla="*/ 28 h 109"/>
              <a:gd name="T42" fmla="*/ 76 w 101"/>
              <a:gd name="T43" fmla="*/ 21 h 109"/>
              <a:gd name="T44" fmla="*/ 74 w 101"/>
              <a:gd name="T45" fmla="*/ 27 h 109"/>
              <a:gd name="T46" fmla="*/ 76 w 101"/>
              <a:gd name="T47" fmla="*/ 21 h 109"/>
              <a:gd name="T48" fmla="*/ 74 w 101"/>
              <a:gd name="T49" fmla="*/ 73 h 109"/>
              <a:gd name="T50" fmla="*/ 76 w 101"/>
              <a:gd name="T51" fmla="*/ 79 h 109"/>
              <a:gd name="T52" fmla="*/ 51 w 101"/>
              <a:gd name="T53" fmla="*/ 18 h 109"/>
              <a:gd name="T54" fmla="*/ 53 w 101"/>
              <a:gd name="T55" fmla="*/ 3 h 109"/>
              <a:gd name="T56" fmla="*/ 51 w 101"/>
              <a:gd name="T57" fmla="*/ 18 h 109"/>
              <a:gd name="T58" fmla="*/ 49 w 101"/>
              <a:gd name="T59" fmla="*/ 109 h 109"/>
              <a:gd name="T60" fmla="*/ 35 w 101"/>
              <a:gd name="T61" fmla="*/ 73 h 109"/>
              <a:gd name="T62" fmla="*/ 26 w 101"/>
              <a:gd name="T63" fmla="*/ 38 h 109"/>
              <a:gd name="T64" fmla="*/ 51 w 101"/>
              <a:gd name="T65" fmla="*/ 28 h 109"/>
              <a:gd name="T66" fmla="*/ 29 w 101"/>
              <a:gd name="T67" fmla="*/ 50 h 109"/>
              <a:gd name="T68" fmla="*/ 40 w 101"/>
              <a:gd name="T69" fmla="*/ 69 h 109"/>
              <a:gd name="T70" fmla="*/ 41 w 101"/>
              <a:gd name="T71" fmla="*/ 84 h 109"/>
              <a:gd name="T72" fmla="*/ 51 w 101"/>
              <a:gd name="T73" fmla="*/ 109 h 109"/>
              <a:gd name="T74" fmla="*/ 51 w 101"/>
              <a:gd name="T75" fmla="*/ 18 h 109"/>
              <a:gd name="T76" fmla="*/ 51 w 101"/>
              <a:gd name="T77" fmla="*/ 18 h 109"/>
              <a:gd name="T78" fmla="*/ 48 w 101"/>
              <a:gd name="T79" fmla="*/ 3 h 109"/>
              <a:gd name="T80" fmla="*/ 51 w 101"/>
              <a:gd name="T81" fmla="*/ 0 h 109"/>
              <a:gd name="T82" fmla="*/ 28 w 101"/>
              <a:gd name="T83" fmla="*/ 77 h 109"/>
              <a:gd name="T84" fmla="*/ 26 w 101"/>
              <a:gd name="T85" fmla="*/ 73 h 109"/>
              <a:gd name="T86" fmla="*/ 26 w 101"/>
              <a:gd name="T87" fmla="*/ 28 h 109"/>
              <a:gd name="T88" fmla="*/ 28 w 101"/>
              <a:gd name="T89" fmla="*/ 23 h 109"/>
              <a:gd name="T90" fmla="*/ 26 w 101"/>
              <a:gd name="T91" fmla="*/ 28 h 109"/>
              <a:gd name="T92" fmla="*/ 23 w 101"/>
              <a:gd name="T93" fmla="*/ 50 h 109"/>
              <a:gd name="T94" fmla="*/ 26 w 101"/>
              <a:gd name="T95" fmla="*/ 62 h 109"/>
              <a:gd name="T96" fmla="*/ 26 w 101"/>
              <a:gd name="T97" fmla="*/ 28 h 109"/>
              <a:gd name="T98" fmla="*/ 24 w 101"/>
              <a:gd name="T99" fmla="*/ 27 h 109"/>
              <a:gd name="T100" fmla="*/ 15 w 101"/>
              <a:gd name="T101" fmla="*/ 15 h 109"/>
              <a:gd name="T102" fmla="*/ 26 w 101"/>
              <a:gd name="T103" fmla="*/ 22 h 109"/>
              <a:gd name="T104" fmla="*/ 26 w 101"/>
              <a:gd name="T105" fmla="*/ 79 h 109"/>
              <a:gd name="T106" fmla="*/ 15 w 101"/>
              <a:gd name="T107" fmla="*/ 86 h 109"/>
              <a:gd name="T108" fmla="*/ 24 w 101"/>
              <a:gd name="T109" fmla="*/ 73 h 109"/>
              <a:gd name="T110" fmla="*/ 26 w 101"/>
              <a:gd name="T111" fmla="*/ 73 h 109"/>
              <a:gd name="T112" fmla="*/ 3 w 101"/>
              <a:gd name="T113" fmla="*/ 48 h 109"/>
              <a:gd name="T114" fmla="*/ 18 w 101"/>
              <a:gd name="T115" fmla="*/ 50 h 109"/>
              <a:gd name="T116" fmla="*/ 3 w 101"/>
              <a:gd name="T117" fmla="*/ 53 h 109"/>
              <a:gd name="T118" fmla="*/ 3 w 101"/>
              <a:gd name="T119" fmla="*/ 4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 h="109">
                <a:moveTo>
                  <a:pt x="76" y="38"/>
                </a:moveTo>
                <a:cubicBezTo>
                  <a:pt x="78" y="42"/>
                  <a:pt x="79" y="46"/>
                  <a:pt x="79" y="50"/>
                </a:cubicBezTo>
                <a:cubicBezTo>
                  <a:pt x="79" y="55"/>
                  <a:pt x="78" y="59"/>
                  <a:pt x="76" y="62"/>
                </a:cubicBezTo>
                <a:cubicBezTo>
                  <a:pt x="76" y="38"/>
                  <a:pt x="76" y="38"/>
                  <a:pt x="76" y="38"/>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1"/>
                  <a:pt x="76" y="21"/>
                  <a:pt x="76" y="21"/>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84" y="50"/>
                </a:moveTo>
                <a:cubicBezTo>
                  <a:pt x="84" y="50"/>
                  <a:pt x="84" y="50"/>
                  <a:pt x="84" y="50"/>
                </a:cubicBezTo>
                <a:cubicBezTo>
                  <a:pt x="84" y="49"/>
                  <a:pt x="85" y="48"/>
                  <a:pt x="86" y="48"/>
                </a:cubicBezTo>
                <a:cubicBezTo>
                  <a:pt x="99" y="48"/>
                  <a:pt x="99" y="48"/>
                  <a:pt x="99" y="48"/>
                </a:cubicBezTo>
                <a:cubicBezTo>
                  <a:pt x="100" y="48"/>
                  <a:pt x="101" y="49"/>
                  <a:pt x="101" y="50"/>
                </a:cubicBezTo>
                <a:cubicBezTo>
                  <a:pt x="101" y="52"/>
                  <a:pt x="100" y="53"/>
                  <a:pt x="99" y="53"/>
                </a:cubicBezTo>
                <a:cubicBezTo>
                  <a:pt x="86" y="53"/>
                  <a:pt x="86" y="53"/>
                  <a:pt x="86" y="53"/>
                </a:cubicBezTo>
                <a:cubicBezTo>
                  <a:pt x="85" y="53"/>
                  <a:pt x="84" y="52"/>
                  <a:pt x="84" y="50"/>
                </a:cubicBezTo>
                <a:close/>
                <a:moveTo>
                  <a:pt x="51" y="22"/>
                </a:moveTo>
                <a:cubicBezTo>
                  <a:pt x="62" y="22"/>
                  <a:pt x="72" y="29"/>
                  <a:pt x="76" y="38"/>
                </a:cubicBezTo>
                <a:cubicBezTo>
                  <a:pt x="76" y="62"/>
                  <a:pt x="76" y="62"/>
                  <a:pt x="76" y="62"/>
                </a:cubicBezTo>
                <a:cubicBezTo>
                  <a:pt x="74" y="67"/>
                  <a:pt x="70" y="71"/>
                  <a:pt x="66" y="74"/>
                </a:cubicBezTo>
                <a:cubicBezTo>
                  <a:pt x="66" y="96"/>
                  <a:pt x="66" y="96"/>
                  <a:pt x="66" y="96"/>
                </a:cubicBezTo>
                <a:cubicBezTo>
                  <a:pt x="66" y="103"/>
                  <a:pt x="60" y="109"/>
                  <a:pt x="52" y="109"/>
                </a:cubicBezTo>
                <a:cubicBezTo>
                  <a:pt x="51" y="109"/>
                  <a:pt x="51" y="109"/>
                  <a:pt x="51" y="109"/>
                </a:cubicBezTo>
                <a:cubicBezTo>
                  <a:pt x="51" y="84"/>
                  <a:pt x="51" y="84"/>
                  <a:pt x="51" y="84"/>
                </a:cubicBezTo>
                <a:cubicBezTo>
                  <a:pt x="60" y="84"/>
                  <a:pt x="60" y="84"/>
                  <a:pt x="60" y="84"/>
                </a:cubicBezTo>
                <a:cubicBezTo>
                  <a:pt x="60" y="72"/>
                  <a:pt x="60" y="72"/>
                  <a:pt x="60" y="72"/>
                </a:cubicBezTo>
                <a:cubicBezTo>
                  <a:pt x="60" y="71"/>
                  <a:pt x="61" y="70"/>
                  <a:pt x="62" y="70"/>
                </a:cubicBezTo>
                <a:cubicBezTo>
                  <a:pt x="69" y="66"/>
                  <a:pt x="73" y="59"/>
                  <a:pt x="73" y="50"/>
                </a:cubicBezTo>
                <a:cubicBezTo>
                  <a:pt x="73" y="44"/>
                  <a:pt x="71" y="39"/>
                  <a:pt x="67" y="35"/>
                </a:cubicBezTo>
                <a:cubicBezTo>
                  <a:pt x="63" y="31"/>
                  <a:pt x="57" y="28"/>
                  <a:pt x="51" y="28"/>
                </a:cubicBezTo>
                <a:cubicBezTo>
                  <a:pt x="51" y="22"/>
                  <a:pt x="51" y="22"/>
                  <a:pt x="51" y="22"/>
                </a:cubicBezTo>
                <a:close/>
                <a:moveTo>
                  <a:pt x="76" y="21"/>
                </a:moveTo>
                <a:cubicBezTo>
                  <a:pt x="74" y="23"/>
                  <a:pt x="74" y="23"/>
                  <a:pt x="74" y="23"/>
                </a:cubicBezTo>
                <a:cubicBezTo>
                  <a:pt x="73" y="24"/>
                  <a:pt x="73" y="26"/>
                  <a:pt x="74" y="27"/>
                </a:cubicBezTo>
                <a:cubicBezTo>
                  <a:pt x="75" y="28"/>
                  <a:pt x="75" y="28"/>
                  <a:pt x="76" y="28"/>
                </a:cubicBezTo>
                <a:cubicBezTo>
                  <a:pt x="76" y="21"/>
                  <a:pt x="76" y="21"/>
                  <a:pt x="76" y="21"/>
                </a:cubicBezTo>
                <a:close/>
                <a:moveTo>
                  <a:pt x="76" y="73"/>
                </a:moveTo>
                <a:cubicBezTo>
                  <a:pt x="75" y="73"/>
                  <a:pt x="75" y="73"/>
                  <a:pt x="74" y="73"/>
                </a:cubicBezTo>
                <a:cubicBezTo>
                  <a:pt x="73" y="75"/>
                  <a:pt x="73" y="76"/>
                  <a:pt x="74" y="77"/>
                </a:cubicBezTo>
                <a:cubicBezTo>
                  <a:pt x="76" y="79"/>
                  <a:pt x="76" y="79"/>
                  <a:pt x="76" y="79"/>
                </a:cubicBezTo>
                <a:cubicBezTo>
                  <a:pt x="76" y="73"/>
                  <a:pt x="76" y="73"/>
                  <a:pt x="76" y="73"/>
                </a:cubicBezTo>
                <a:close/>
                <a:moveTo>
                  <a:pt x="51" y="18"/>
                </a:moveTo>
                <a:cubicBezTo>
                  <a:pt x="51" y="0"/>
                  <a:pt x="51" y="0"/>
                  <a:pt x="51" y="0"/>
                </a:cubicBezTo>
                <a:cubicBezTo>
                  <a:pt x="52" y="0"/>
                  <a:pt x="53" y="1"/>
                  <a:pt x="53" y="3"/>
                </a:cubicBezTo>
                <a:cubicBezTo>
                  <a:pt x="53" y="15"/>
                  <a:pt x="53" y="15"/>
                  <a:pt x="53" y="15"/>
                </a:cubicBezTo>
                <a:cubicBezTo>
                  <a:pt x="53" y="16"/>
                  <a:pt x="52" y="17"/>
                  <a:pt x="51" y="18"/>
                </a:cubicBezTo>
                <a:close/>
                <a:moveTo>
                  <a:pt x="51" y="109"/>
                </a:moveTo>
                <a:cubicBezTo>
                  <a:pt x="49" y="109"/>
                  <a:pt x="49" y="109"/>
                  <a:pt x="49" y="109"/>
                </a:cubicBezTo>
                <a:cubicBezTo>
                  <a:pt x="41" y="109"/>
                  <a:pt x="35" y="103"/>
                  <a:pt x="35" y="96"/>
                </a:cubicBezTo>
                <a:cubicBezTo>
                  <a:pt x="35" y="73"/>
                  <a:pt x="35" y="73"/>
                  <a:pt x="35" y="73"/>
                </a:cubicBezTo>
                <a:cubicBezTo>
                  <a:pt x="31" y="70"/>
                  <a:pt x="28" y="67"/>
                  <a:pt x="26" y="62"/>
                </a:cubicBezTo>
                <a:cubicBezTo>
                  <a:pt x="26" y="38"/>
                  <a:pt x="26" y="38"/>
                  <a:pt x="26" y="38"/>
                </a:cubicBezTo>
                <a:cubicBezTo>
                  <a:pt x="30" y="29"/>
                  <a:pt x="40" y="22"/>
                  <a:pt x="51" y="22"/>
                </a:cubicBezTo>
                <a:cubicBezTo>
                  <a:pt x="51" y="28"/>
                  <a:pt x="51" y="28"/>
                  <a:pt x="51" y="28"/>
                </a:cubicBezTo>
                <a:cubicBezTo>
                  <a:pt x="45" y="28"/>
                  <a:pt x="39" y="31"/>
                  <a:pt x="35" y="35"/>
                </a:cubicBezTo>
                <a:cubicBezTo>
                  <a:pt x="31" y="39"/>
                  <a:pt x="29" y="44"/>
                  <a:pt x="29" y="50"/>
                </a:cubicBezTo>
                <a:cubicBezTo>
                  <a:pt x="29" y="58"/>
                  <a:pt x="33" y="65"/>
                  <a:pt x="40" y="69"/>
                </a:cubicBezTo>
                <a:cubicBezTo>
                  <a:pt x="40" y="69"/>
                  <a:pt x="40" y="69"/>
                  <a:pt x="40" y="69"/>
                </a:cubicBezTo>
                <a:cubicBezTo>
                  <a:pt x="41" y="70"/>
                  <a:pt x="41" y="71"/>
                  <a:pt x="41" y="72"/>
                </a:cubicBezTo>
                <a:cubicBezTo>
                  <a:pt x="41" y="84"/>
                  <a:pt x="41" y="84"/>
                  <a:pt x="41" y="84"/>
                </a:cubicBezTo>
                <a:cubicBezTo>
                  <a:pt x="51" y="84"/>
                  <a:pt x="51" y="84"/>
                  <a:pt x="51" y="84"/>
                </a:cubicBezTo>
                <a:cubicBezTo>
                  <a:pt x="51" y="109"/>
                  <a:pt x="51" y="109"/>
                  <a:pt x="51" y="109"/>
                </a:cubicBezTo>
                <a:close/>
                <a:moveTo>
                  <a:pt x="51" y="0"/>
                </a:moveTo>
                <a:cubicBezTo>
                  <a:pt x="51" y="18"/>
                  <a:pt x="51" y="18"/>
                  <a:pt x="51" y="18"/>
                </a:cubicBezTo>
                <a:cubicBezTo>
                  <a:pt x="51" y="18"/>
                  <a:pt x="51" y="18"/>
                  <a:pt x="51" y="18"/>
                </a:cubicBezTo>
                <a:cubicBezTo>
                  <a:pt x="51" y="18"/>
                  <a:pt x="51" y="18"/>
                  <a:pt x="51" y="18"/>
                </a:cubicBezTo>
                <a:cubicBezTo>
                  <a:pt x="49" y="18"/>
                  <a:pt x="48" y="16"/>
                  <a:pt x="48" y="15"/>
                </a:cubicBezTo>
                <a:cubicBezTo>
                  <a:pt x="48" y="3"/>
                  <a:pt x="48" y="3"/>
                  <a:pt x="48" y="3"/>
                </a:cubicBezTo>
                <a:cubicBezTo>
                  <a:pt x="48" y="1"/>
                  <a:pt x="49" y="0"/>
                  <a:pt x="51" y="0"/>
                </a:cubicBezTo>
                <a:cubicBezTo>
                  <a:pt x="51" y="0"/>
                  <a:pt x="51" y="0"/>
                  <a:pt x="51" y="0"/>
                </a:cubicBezTo>
                <a:close/>
                <a:moveTo>
                  <a:pt x="26" y="79"/>
                </a:moveTo>
                <a:cubicBezTo>
                  <a:pt x="28" y="77"/>
                  <a:pt x="28" y="77"/>
                  <a:pt x="28" y="77"/>
                </a:cubicBezTo>
                <a:cubicBezTo>
                  <a:pt x="29" y="76"/>
                  <a:pt x="29" y="75"/>
                  <a:pt x="28" y="73"/>
                </a:cubicBezTo>
                <a:cubicBezTo>
                  <a:pt x="27" y="73"/>
                  <a:pt x="26" y="73"/>
                  <a:pt x="26" y="73"/>
                </a:cubicBezTo>
                <a:cubicBezTo>
                  <a:pt x="26" y="79"/>
                  <a:pt x="26" y="79"/>
                  <a:pt x="26" y="79"/>
                </a:cubicBezTo>
                <a:close/>
                <a:moveTo>
                  <a:pt x="26" y="28"/>
                </a:moveTo>
                <a:cubicBezTo>
                  <a:pt x="26" y="28"/>
                  <a:pt x="27" y="28"/>
                  <a:pt x="28" y="27"/>
                </a:cubicBezTo>
                <a:cubicBezTo>
                  <a:pt x="29" y="26"/>
                  <a:pt x="29" y="24"/>
                  <a:pt x="28" y="23"/>
                </a:cubicBezTo>
                <a:cubicBezTo>
                  <a:pt x="26" y="22"/>
                  <a:pt x="26" y="22"/>
                  <a:pt x="26" y="22"/>
                </a:cubicBezTo>
                <a:lnTo>
                  <a:pt x="26" y="28"/>
                </a:lnTo>
                <a:close/>
                <a:moveTo>
                  <a:pt x="26" y="62"/>
                </a:moveTo>
                <a:cubicBezTo>
                  <a:pt x="24" y="59"/>
                  <a:pt x="23" y="55"/>
                  <a:pt x="23" y="50"/>
                </a:cubicBezTo>
                <a:cubicBezTo>
                  <a:pt x="23" y="46"/>
                  <a:pt x="24" y="42"/>
                  <a:pt x="26" y="38"/>
                </a:cubicBezTo>
                <a:cubicBezTo>
                  <a:pt x="26" y="62"/>
                  <a:pt x="26" y="62"/>
                  <a:pt x="26" y="62"/>
                </a:cubicBezTo>
                <a:close/>
                <a:moveTo>
                  <a:pt x="26" y="22"/>
                </a:moveTo>
                <a:cubicBezTo>
                  <a:pt x="26" y="28"/>
                  <a:pt x="26" y="28"/>
                  <a:pt x="26" y="28"/>
                </a:cubicBezTo>
                <a:cubicBezTo>
                  <a:pt x="25" y="28"/>
                  <a:pt x="24" y="28"/>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2"/>
                  <a:pt x="26" y="22"/>
                  <a:pt x="26" y="22"/>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3" y="48"/>
                </a:moveTo>
                <a:cubicBezTo>
                  <a:pt x="3" y="48"/>
                  <a:pt x="3" y="48"/>
                  <a:pt x="3" y="48"/>
                </a:cubicBezTo>
                <a:cubicBezTo>
                  <a:pt x="15" y="48"/>
                  <a:pt x="15" y="48"/>
                  <a:pt x="15" y="48"/>
                </a:cubicBezTo>
                <a:cubicBezTo>
                  <a:pt x="17" y="48"/>
                  <a:pt x="18" y="49"/>
                  <a:pt x="18" y="50"/>
                </a:cubicBezTo>
                <a:cubicBezTo>
                  <a:pt x="18" y="52"/>
                  <a:pt x="17" y="53"/>
                  <a:pt x="15" y="53"/>
                </a:cubicBezTo>
                <a:cubicBezTo>
                  <a:pt x="3" y="53"/>
                  <a:pt x="3" y="53"/>
                  <a:pt x="3" y="53"/>
                </a:cubicBezTo>
                <a:cubicBezTo>
                  <a:pt x="2" y="53"/>
                  <a:pt x="0" y="52"/>
                  <a:pt x="0" y="50"/>
                </a:cubicBezTo>
                <a:cubicBezTo>
                  <a:pt x="0" y="49"/>
                  <a:pt x="2" y="48"/>
                  <a:pt x="3" y="48"/>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7" name="Freeform 96"/>
          <p:cNvSpPr/>
          <p:nvPr/>
        </p:nvSpPr>
        <p:spPr bwMode="auto">
          <a:xfrm>
            <a:off x="6057879" y="3445500"/>
            <a:ext cx="47003" cy="47003"/>
          </a:xfrm>
          <a:custGeom>
            <a:avLst/>
            <a:gdLst>
              <a:gd name="T0" fmla="*/ 1 w 29"/>
              <a:gd name="T1" fmla="*/ 17 h 29"/>
              <a:gd name="T2" fmla="*/ 17 w 29"/>
              <a:gd name="T3" fmla="*/ 27 h 29"/>
              <a:gd name="T4" fmla="*/ 28 w 29"/>
              <a:gd name="T5" fmla="*/ 12 h 29"/>
              <a:gd name="T6" fmla="*/ 12 w 29"/>
              <a:gd name="T7" fmla="*/ 1 h 29"/>
              <a:gd name="T8" fmla="*/ 1 w 29"/>
              <a:gd name="T9" fmla="*/ 17 h 29"/>
            </a:gdLst>
            <a:ahLst/>
            <a:cxnLst>
              <a:cxn ang="0">
                <a:pos x="T0" y="T1"/>
              </a:cxn>
              <a:cxn ang="0">
                <a:pos x="T2" y="T3"/>
              </a:cxn>
              <a:cxn ang="0">
                <a:pos x="T4" y="T5"/>
              </a:cxn>
              <a:cxn ang="0">
                <a:pos x="T6" y="T7"/>
              </a:cxn>
              <a:cxn ang="0">
                <a:pos x="T8" y="T9"/>
              </a:cxn>
            </a:cxnLst>
            <a:rect l="0" t="0" r="r" b="b"/>
            <a:pathLst>
              <a:path w="29" h="29">
                <a:moveTo>
                  <a:pt x="1" y="17"/>
                </a:moveTo>
                <a:cubicBezTo>
                  <a:pt x="3" y="24"/>
                  <a:pt x="10" y="29"/>
                  <a:pt x="17" y="27"/>
                </a:cubicBezTo>
                <a:cubicBezTo>
                  <a:pt x="24" y="26"/>
                  <a:pt x="29" y="19"/>
                  <a:pt x="28" y="12"/>
                </a:cubicBezTo>
                <a:cubicBezTo>
                  <a:pt x="26" y="5"/>
                  <a:pt x="19" y="0"/>
                  <a:pt x="12" y="1"/>
                </a:cubicBezTo>
                <a:cubicBezTo>
                  <a:pt x="5" y="2"/>
                  <a:pt x="0" y="9"/>
                  <a:pt x="1" y="17"/>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8" name="Freeform 97"/>
          <p:cNvSpPr/>
          <p:nvPr/>
        </p:nvSpPr>
        <p:spPr bwMode="auto">
          <a:xfrm>
            <a:off x="6072396" y="3307947"/>
            <a:ext cx="44238" cy="148612"/>
          </a:xfrm>
          <a:custGeom>
            <a:avLst/>
            <a:gdLst>
              <a:gd name="T0" fmla="*/ 0 w 27"/>
              <a:gd name="T1" fmla="*/ 91 h 91"/>
              <a:gd name="T2" fmla="*/ 15 w 27"/>
              <a:gd name="T3" fmla="*/ 14 h 91"/>
              <a:gd name="T4" fmla="*/ 25 w 27"/>
              <a:gd name="T5" fmla="*/ 1 h 91"/>
              <a:gd name="T6" fmla="*/ 10 w 27"/>
              <a:gd name="T7" fmla="*/ 91 h 91"/>
              <a:gd name="T8" fmla="*/ 0 w 27"/>
              <a:gd name="T9" fmla="*/ 91 h 91"/>
            </a:gdLst>
            <a:ahLst/>
            <a:cxnLst>
              <a:cxn ang="0">
                <a:pos x="T0" y="T1"/>
              </a:cxn>
              <a:cxn ang="0">
                <a:pos x="T2" y="T3"/>
              </a:cxn>
              <a:cxn ang="0">
                <a:pos x="T4" y="T5"/>
              </a:cxn>
              <a:cxn ang="0">
                <a:pos x="T6" y="T7"/>
              </a:cxn>
              <a:cxn ang="0">
                <a:pos x="T8" y="T9"/>
              </a:cxn>
            </a:cxnLst>
            <a:rect l="0" t="0" r="r" b="b"/>
            <a:pathLst>
              <a:path w="27" h="91">
                <a:moveTo>
                  <a:pt x="0" y="91"/>
                </a:moveTo>
                <a:cubicBezTo>
                  <a:pt x="0" y="90"/>
                  <a:pt x="15" y="14"/>
                  <a:pt x="15" y="14"/>
                </a:cubicBezTo>
                <a:cubicBezTo>
                  <a:pt x="15" y="14"/>
                  <a:pt x="24" y="1"/>
                  <a:pt x="25" y="1"/>
                </a:cubicBezTo>
                <a:cubicBezTo>
                  <a:pt x="27" y="0"/>
                  <a:pt x="10" y="91"/>
                  <a:pt x="10" y="91"/>
                </a:cubicBezTo>
                <a:lnTo>
                  <a:pt x="0" y="91"/>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9" name="Freeform 98"/>
          <p:cNvSpPr/>
          <p:nvPr/>
        </p:nvSpPr>
        <p:spPr bwMode="auto">
          <a:xfrm>
            <a:off x="5990832" y="3332831"/>
            <a:ext cx="94697" cy="127185"/>
          </a:xfrm>
          <a:custGeom>
            <a:avLst/>
            <a:gdLst>
              <a:gd name="T0" fmla="*/ 135 w 137"/>
              <a:gd name="T1" fmla="*/ 172 h 184"/>
              <a:gd name="T2" fmla="*/ 33 w 137"/>
              <a:gd name="T3" fmla="*/ 23 h 184"/>
              <a:gd name="T4" fmla="*/ 0 w 137"/>
              <a:gd name="T5" fmla="*/ 0 h 184"/>
              <a:gd name="T6" fmla="*/ 14 w 137"/>
              <a:gd name="T7" fmla="*/ 35 h 184"/>
              <a:gd name="T8" fmla="*/ 116 w 137"/>
              <a:gd name="T9" fmla="*/ 184 h 184"/>
              <a:gd name="T10" fmla="*/ 137 w 137"/>
              <a:gd name="T11" fmla="*/ 172 h 184"/>
              <a:gd name="T12" fmla="*/ 135 w 137"/>
              <a:gd name="T13" fmla="*/ 172 h 184"/>
            </a:gdLst>
            <a:ahLst/>
            <a:cxnLst>
              <a:cxn ang="0">
                <a:pos x="T0" y="T1"/>
              </a:cxn>
              <a:cxn ang="0">
                <a:pos x="T2" y="T3"/>
              </a:cxn>
              <a:cxn ang="0">
                <a:pos x="T4" y="T5"/>
              </a:cxn>
              <a:cxn ang="0">
                <a:pos x="T6" y="T7"/>
              </a:cxn>
              <a:cxn ang="0">
                <a:pos x="T8" y="T9"/>
              </a:cxn>
              <a:cxn ang="0">
                <a:pos x="T10" y="T11"/>
              </a:cxn>
              <a:cxn ang="0">
                <a:pos x="T12" y="T13"/>
              </a:cxn>
            </a:cxnLst>
            <a:rect l="0" t="0" r="r" b="b"/>
            <a:pathLst>
              <a:path w="137" h="184">
                <a:moveTo>
                  <a:pt x="135" y="172"/>
                </a:moveTo>
                <a:lnTo>
                  <a:pt x="33" y="23"/>
                </a:lnTo>
                <a:lnTo>
                  <a:pt x="0" y="0"/>
                </a:lnTo>
                <a:lnTo>
                  <a:pt x="14" y="35"/>
                </a:lnTo>
                <a:lnTo>
                  <a:pt x="116" y="184"/>
                </a:lnTo>
                <a:lnTo>
                  <a:pt x="137" y="172"/>
                </a:lnTo>
                <a:lnTo>
                  <a:pt x="135" y="172"/>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50" name="Freeform 99"/>
          <p:cNvSpPr/>
          <p:nvPr/>
        </p:nvSpPr>
        <p:spPr bwMode="auto">
          <a:xfrm>
            <a:off x="6082073" y="3481443"/>
            <a:ext cx="9677" cy="24193"/>
          </a:xfrm>
          <a:custGeom>
            <a:avLst/>
            <a:gdLst>
              <a:gd name="T0" fmla="*/ 5 w 6"/>
              <a:gd name="T1" fmla="*/ 2 h 15"/>
              <a:gd name="T2" fmla="*/ 2 w 6"/>
              <a:gd name="T3" fmla="*/ 0 h 15"/>
              <a:gd name="T4" fmla="*/ 0 w 6"/>
              <a:gd name="T5" fmla="*/ 3 h 15"/>
              <a:gd name="T6" fmla="*/ 2 w 6"/>
              <a:gd name="T7" fmla="*/ 12 h 15"/>
              <a:gd name="T8" fmla="*/ 4 w 6"/>
              <a:gd name="T9" fmla="*/ 14 h 15"/>
              <a:gd name="T10" fmla="*/ 6 w 6"/>
              <a:gd name="T11" fmla="*/ 11 h 15"/>
              <a:gd name="T12" fmla="*/ 5 w 6"/>
              <a:gd name="T13" fmla="*/ 2 h 15"/>
            </a:gdLst>
            <a:ahLst/>
            <a:cxnLst>
              <a:cxn ang="0">
                <a:pos x="T0" y="T1"/>
              </a:cxn>
              <a:cxn ang="0">
                <a:pos x="T2" y="T3"/>
              </a:cxn>
              <a:cxn ang="0">
                <a:pos x="T4" y="T5"/>
              </a:cxn>
              <a:cxn ang="0">
                <a:pos x="T6" y="T7"/>
              </a:cxn>
              <a:cxn ang="0">
                <a:pos x="T8" y="T9"/>
              </a:cxn>
              <a:cxn ang="0">
                <a:pos x="T10" y="T11"/>
              </a:cxn>
              <a:cxn ang="0">
                <a:pos x="T12" y="T13"/>
              </a:cxn>
            </a:cxnLst>
            <a:rect l="0" t="0" r="r" b="b"/>
            <a:pathLst>
              <a:path w="6" h="15">
                <a:moveTo>
                  <a:pt x="5" y="2"/>
                </a:moveTo>
                <a:cubicBezTo>
                  <a:pt x="4" y="1"/>
                  <a:pt x="3" y="0"/>
                  <a:pt x="2" y="0"/>
                </a:cubicBezTo>
                <a:cubicBezTo>
                  <a:pt x="1" y="0"/>
                  <a:pt x="0" y="1"/>
                  <a:pt x="0" y="3"/>
                </a:cubicBezTo>
                <a:cubicBezTo>
                  <a:pt x="2" y="12"/>
                  <a:pt x="2" y="12"/>
                  <a:pt x="2" y="12"/>
                </a:cubicBezTo>
                <a:cubicBezTo>
                  <a:pt x="2" y="14"/>
                  <a:pt x="3" y="15"/>
                  <a:pt x="4" y="14"/>
                </a:cubicBezTo>
                <a:cubicBezTo>
                  <a:pt x="6" y="14"/>
                  <a:pt x="6" y="13"/>
                  <a:pt x="6" y="11"/>
                </a:cubicBezTo>
                <a:lnTo>
                  <a:pt x="5" y="2"/>
                </a:ln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51" name="Freeform 100"/>
          <p:cNvSpPr>
            <a:spLocks noEditPoints="1"/>
          </p:cNvSpPr>
          <p:nvPr/>
        </p:nvSpPr>
        <p:spPr bwMode="auto">
          <a:xfrm>
            <a:off x="5977699" y="2315352"/>
            <a:ext cx="165202" cy="179718"/>
          </a:xfrm>
          <a:custGeom>
            <a:avLst/>
            <a:gdLst>
              <a:gd name="T0" fmla="*/ 78 w 101"/>
              <a:gd name="T1" fmla="*/ 51 h 110"/>
              <a:gd name="T2" fmla="*/ 76 w 101"/>
              <a:gd name="T3" fmla="*/ 38 h 110"/>
              <a:gd name="T4" fmla="*/ 76 w 101"/>
              <a:gd name="T5" fmla="*/ 73 h 110"/>
              <a:gd name="T6" fmla="*/ 77 w 101"/>
              <a:gd name="T7" fmla="*/ 74 h 110"/>
              <a:gd name="T8" fmla="*/ 86 w 101"/>
              <a:gd name="T9" fmla="*/ 86 h 110"/>
              <a:gd name="T10" fmla="*/ 76 w 101"/>
              <a:gd name="T11" fmla="*/ 80 h 110"/>
              <a:gd name="T12" fmla="*/ 76 w 101"/>
              <a:gd name="T13" fmla="*/ 22 h 110"/>
              <a:gd name="T14" fmla="*/ 86 w 101"/>
              <a:gd name="T15" fmla="*/ 15 h 110"/>
              <a:gd name="T16" fmla="*/ 77 w 101"/>
              <a:gd name="T17" fmla="*/ 28 h 110"/>
              <a:gd name="T18" fmla="*/ 76 w 101"/>
              <a:gd name="T19" fmla="*/ 28 h 110"/>
              <a:gd name="T20" fmla="*/ 83 w 101"/>
              <a:gd name="T21" fmla="*/ 51 h 110"/>
              <a:gd name="T22" fmla="*/ 98 w 101"/>
              <a:gd name="T23" fmla="*/ 48 h 110"/>
              <a:gd name="T24" fmla="*/ 98 w 101"/>
              <a:gd name="T25" fmla="*/ 53 h 110"/>
              <a:gd name="T26" fmla="*/ 83 w 101"/>
              <a:gd name="T27" fmla="*/ 51 h 110"/>
              <a:gd name="T28" fmla="*/ 76 w 101"/>
              <a:gd name="T29" fmla="*/ 38 h 110"/>
              <a:gd name="T30" fmla="*/ 66 w 101"/>
              <a:gd name="T31" fmla="*/ 74 h 110"/>
              <a:gd name="T32" fmla="*/ 52 w 101"/>
              <a:gd name="T33" fmla="*/ 110 h 110"/>
              <a:gd name="T34" fmla="*/ 51 w 101"/>
              <a:gd name="T35" fmla="*/ 85 h 110"/>
              <a:gd name="T36" fmla="*/ 60 w 101"/>
              <a:gd name="T37" fmla="*/ 72 h 110"/>
              <a:gd name="T38" fmla="*/ 73 w 101"/>
              <a:gd name="T39" fmla="*/ 51 h 110"/>
              <a:gd name="T40" fmla="*/ 51 w 101"/>
              <a:gd name="T41" fmla="*/ 29 h 110"/>
              <a:gd name="T42" fmla="*/ 76 w 101"/>
              <a:gd name="T43" fmla="*/ 22 h 110"/>
              <a:gd name="T44" fmla="*/ 74 w 101"/>
              <a:gd name="T45" fmla="*/ 28 h 110"/>
              <a:gd name="T46" fmla="*/ 76 w 101"/>
              <a:gd name="T47" fmla="*/ 22 h 110"/>
              <a:gd name="T48" fmla="*/ 74 w 101"/>
              <a:gd name="T49" fmla="*/ 74 h 110"/>
              <a:gd name="T50" fmla="*/ 76 w 101"/>
              <a:gd name="T51" fmla="*/ 80 h 110"/>
              <a:gd name="T52" fmla="*/ 51 w 101"/>
              <a:gd name="T53" fmla="*/ 18 h 110"/>
              <a:gd name="T54" fmla="*/ 53 w 101"/>
              <a:gd name="T55" fmla="*/ 3 h 110"/>
              <a:gd name="T56" fmla="*/ 51 w 101"/>
              <a:gd name="T57" fmla="*/ 18 h 110"/>
              <a:gd name="T58" fmla="*/ 49 w 101"/>
              <a:gd name="T59" fmla="*/ 110 h 110"/>
              <a:gd name="T60" fmla="*/ 35 w 101"/>
              <a:gd name="T61" fmla="*/ 74 h 110"/>
              <a:gd name="T62" fmla="*/ 25 w 101"/>
              <a:gd name="T63" fmla="*/ 39 h 110"/>
              <a:gd name="T64" fmla="*/ 51 w 101"/>
              <a:gd name="T65" fmla="*/ 29 h 110"/>
              <a:gd name="T66" fmla="*/ 28 w 101"/>
              <a:gd name="T67" fmla="*/ 51 h 110"/>
              <a:gd name="T68" fmla="*/ 39 w 101"/>
              <a:gd name="T69" fmla="*/ 70 h 110"/>
              <a:gd name="T70" fmla="*/ 41 w 101"/>
              <a:gd name="T71" fmla="*/ 85 h 110"/>
              <a:gd name="T72" fmla="*/ 51 w 101"/>
              <a:gd name="T73" fmla="*/ 110 h 110"/>
              <a:gd name="T74" fmla="*/ 51 w 101"/>
              <a:gd name="T75" fmla="*/ 18 h 110"/>
              <a:gd name="T76" fmla="*/ 50 w 101"/>
              <a:gd name="T77" fmla="*/ 18 h 110"/>
              <a:gd name="T78" fmla="*/ 48 w 101"/>
              <a:gd name="T79" fmla="*/ 3 h 110"/>
              <a:gd name="T80" fmla="*/ 51 w 101"/>
              <a:gd name="T81" fmla="*/ 0 h 110"/>
              <a:gd name="T82" fmla="*/ 27 w 101"/>
              <a:gd name="T83" fmla="*/ 78 h 110"/>
              <a:gd name="T84" fmla="*/ 25 w 101"/>
              <a:gd name="T85" fmla="*/ 73 h 110"/>
              <a:gd name="T86" fmla="*/ 25 w 101"/>
              <a:gd name="T87" fmla="*/ 28 h 110"/>
              <a:gd name="T88" fmla="*/ 27 w 101"/>
              <a:gd name="T89" fmla="*/ 24 h 110"/>
              <a:gd name="T90" fmla="*/ 25 w 101"/>
              <a:gd name="T91" fmla="*/ 28 h 110"/>
              <a:gd name="T92" fmla="*/ 23 w 101"/>
              <a:gd name="T93" fmla="*/ 51 h 110"/>
              <a:gd name="T94" fmla="*/ 25 w 101"/>
              <a:gd name="T95" fmla="*/ 63 h 110"/>
              <a:gd name="T96" fmla="*/ 25 w 101"/>
              <a:gd name="T97" fmla="*/ 28 h 110"/>
              <a:gd name="T98" fmla="*/ 23 w 101"/>
              <a:gd name="T99" fmla="*/ 28 h 110"/>
              <a:gd name="T100" fmla="*/ 15 w 101"/>
              <a:gd name="T101" fmla="*/ 15 h 110"/>
              <a:gd name="T102" fmla="*/ 25 w 101"/>
              <a:gd name="T103" fmla="*/ 22 h 110"/>
              <a:gd name="T104" fmla="*/ 25 w 101"/>
              <a:gd name="T105" fmla="*/ 79 h 110"/>
              <a:gd name="T106" fmla="*/ 15 w 101"/>
              <a:gd name="T107" fmla="*/ 86 h 110"/>
              <a:gd name="T108" fmla="*/ 23 w 101"/>
              <a:gd name="T109" fmla="*/ 74 h 110"/>
              <a:gd name="T110" fmla="*/ 25 w 101"/>
              <a:gd name="T111" fmla="*/ 73 h 110"/>
              <a:gd name="T112" fmla="*/ 3 w 101"/>
              <a:gd name="T113" fmla="*/ 48 h 110"/>
              <a:gd name="T114" fmla="*/ 18 w 101"/>
              <a:gd name="T115" fmla="*/ 51 h 110"/>
              <a:gd name="T116" fmla="*/ 3 w 101"/>
              <a:gd name="T117" fmla="*/ 53 h 110"/>
              <a:gd name="T118" fmla="*/ 3 w 101"/>
              <a:gd name="T119" fmla="*/ 4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 h="110">
                <a:moveTo>
                  <a:pt x="76" y="38"/>
                </a:moveTo>
                <a:cubicBezTo>
                  <a:pt x="77" y="42"/>
                  <a:pt x="78" y="46"/>
                  <a:pt x="78" y="51"/>
                </a:cubicBezTo>
                <a:cubicBezTo>
                  <a:pt x="78" y="55"/>
                  <a:pt x="77" y="59"/>
                  <a:pt x="76" y="63"/>
                </a:cubicBezTo>
                <a:cubicBezTo>
                  <a:pt x="76" y="38"/>
                  <a:pt x="76" y="38"/>
                  <a:pt x="76" y="38"/>
                </a:cubicBezTo>
                <a:close/>
                <a:moveTo>
                  <a:pt x="76" y="80"/>
                </a:moveTo>
                <a:cubicBezTo>
                  <a:pt x="76" y="73"/>
                  <a:pt x="76" y="73"/>
                  <a:pt x="76"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6" y="80"/>
                  <a:pt x="76" y="80"/>
                  <a:pt x="76" y="80"/>
                </a:cubicBezTo>
                <a:close/>
                <a:moveTo>
                  <a:pt x="76" y="28"/>
                </a:moveTo>
                <a:cubicBezTo>
                  <a:pt x="76" y="22"/>
                  <a:pt x="76" y="22"/>
                  <a:pt x="76"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6" y="28"/>
                </a:cubicBezTo>
                <a:close/>
                <a:moveTo>
                  <a:pt x="83" y="51"/>
                </a:moveTo>
                <a:cubicBezTo>
                  <a:pt x="83" y="51"/>
                  <a:pt x="83" y="51"/>
                  <a:pt x="83" y="51"/>
                </a:cubicBezTo>
                <a:cubicBezTo>
                  <a:pt x="83" y="49"/>
                  <a:pt x="84" y="48"/>
                  <a:pt x="86" y="48"/>
                </a:cubicBezTo>
                <a:cubicBezTo>
                  <a:pt x="98" y="48"/>
                  <a:pt x="98" y="48"/>
                  <a:pt x="98" y="48"/>
                </a:cubicBezTo>
                <a:cubicBezTo>
                  <a:pt x="100" y="48"/>
                  <a:pt x="101" y="49"/>
                  <a:pt x="101" y="51"/>
                </a:cubicBezTo>
                <a:cubicBezTo>
                  <a:pt x="101" y="52"/>
                  <a:pt x="100" y="53"/>
                  <a:pt x="98" y="53"/>
                </a:cubicBezTo>
                <a:cubicBezTo>
                  <a:pt x="86" y="53"/>
                  <a:pt x="86" y="53"/>
                  <a:pt x="86" y="53"/>
                </a:cubicBezTo>
                <a:cubicBezTo>
                  <a:pt x="84" y="53"/>
                  <a:pt x="83" y="52"/>
                  <a:pt x="83" y="51"/>
                </a:cubicBezTo>
                <a:close/>
                <a:moveTo>
                  <a:pt x="51" y="23"/>
                </a:moveTo>
                <a:cubicBezTo>
                  <a:pt x="62" y="23"/>
                  <a:pt x="71" y="29"/>
                  <a:pt x="76" y="38"/>
                </a:cubicBezTo>
                <a:cubicBezTo>
                  <a:pt x="76" y="63"/>
                  <a:pt x="76" y="63"/>
                  <a:pt x="76" y="63"/>
                </a:cubicBezTo>
                <a:cubicBezTo>
                  <a:pt x="73" y="67"/>
                  <a:pt x="70" y="71"/>
                  <a:pt x="66" y="74"/>
                </a:cubicBezTo>
                <a:cubicBezTo>
                  <a:pt x="66" y="96"/>
                  <a:pt x="66" y="96"/>
                  <a:pt x="66" y="96"/>
                </a:cubicBezTo>
                <a:cubicBezTo>
                  <a:pt x="66" y="104"/>
                  <a:pt x="60" y="110"/>
                  <a:pt x="52" y="110"/>
                </a:cubicBezTo>
                <a:cubicBezTo>
                  <a:pt x="51" y="110"/>
                  <a:pt x="51" y="110"/>
                  <a:pt x="51" y="110"/>
                </a:cubicBezTo>
                <a:cubicBezTo>
                  <a:pt x="51" y="85"/>
                  <a:pt x="51" y="85"/>
                  <a:pt x="51" y="85"/>
                </a:cubicBezTo>
                <a:cubicBezTo>
                  <a:pt x="60" y="85"/>
                  <a:pt x="60" y="85"/>
                  <a:pt x="60" y="85"/>
                </a:cubicBezTo>
                <a:cubicBezTo>
                  <a:pt x="60" y="72"/>
                  <a:pt x="60" y="72"/>
                  <a:pt x="60" y="72"/>
                </a:cubicBezTo>
                <a:cubicBezTo>
                  <a:pt x="60" y="71"/>
                  <a:pt x="61" y="70"/>
                  <a:pt x="61" y="70"/>
                </a:cubicBezTo>
                <a:cubicBezTo>
                  <a:pt x="68" y="66"/>
                  <a:pt x="73" y="59"/>
                  <a:pt x="73" y="51"/>
                </a:cubicBezTo>
                <a:cubicBezTo>
                  <a:pt x="73" y="45"/>
                  <a:pt x="70" y="39"/>
                  <a:pt x="66" y="35"/>
                </a:cubicBezTo>
                <a:cubicBezTo>
                  <a:pt x="62" y="31"/>
                  <a:pt x="57" y="29"/>
                  <a:pt x="51" y="29"/>
                </a:cubicBezTo>
                <a:cubicBezTo>
                  <a:pt x="51" y="23"/>
                  <a:pt x="51" y="23"/>
                  <a:pt x="51" y="23"/>
                </a:cubicBezTo>
                <a:close/>
                <a:moveTo>
                  <a:pt x="76" y="22"/>
                </a:moveTo>
                <a:cubicBezTo>
                  <a:pt x="74" y="24"/>
                  <a:pt x="74" y="24"/>
                  <a:pt x="74" y="24"/>
                </a:cubicBezTo>
                <a:cubicBezTo>
                  <a:pt x="73" y="25"/>
                  <a:pt x="73" y="27"/>
                  <a:pt x="74" y="28"/>
                </a:cubicBezTo>
                <a:cubicBezTo>
                  <a:pt x="74" y="28"/>
                  <a:pt x="75" y="28"/>
                  <a:pt x="76" y="28"/>
                </a:cubicBezTo>
                <a:cubicBezTo>
                  <a:pt x="76" y="22"/>
                  <a:pt x="76" y="22"/>
                  <a:pt x="76" y="22"/>
                </a:cubicBezTo>
                <a:close/>
                <a:moveTo>
                  <a:pt x="76" y="73"/>
                </a:moveTo>
                <a:cubicBezTo>
                  <a:pt x="75" y="73"/>
                  <a:pt x="74" y="73"/>
                  <a:pt x="74" y="74"/>
                </a:cubicBezTo>
                <a:cubicBezTo>
                  <a:pt x="73" y="75"/>
                  <a:pt x="73" y="77"/>
                  <a:pt x="74" y="78"/>
                </a:cubicBezTo>
                <a:cubicBezTo>
                  <a:pt x="76" y="80"/>
                  <a:pt x="76" y="80"/>
                  <a:pt x="76" y="80"/>
                </a:cubicBezTo>
                <a:cubicBezTo>
                  <a:pt x="76" y="73"/>
                  <a:pt x="76" y="73"/>
                  <a:pt x="76" y="73"/>
                </a:cubicBezTo>
                <a:close/>
                <a:moveTo>
                  <a:pt x="51" y="18"/>
                </a:moveTo>
                <a:cubicBezTo>
                  <a:pt x="51" y="0"/>
                  <a:pt x="51" y="0"/>
                  <a:pt x="51" y="0"/>
                </a:cubicBezTo>
                <a:cubicBezTo>
                  <a:pt x="52" y="0"/>
                  <a:pt x="53" y="2"/>
                  <a:pt x="53" y="3"/>
                </a:cubicBezTo>
                <a:cubicBezTo>
                  <a:pt x="53" y="15"/>
                  <a:pt x="53" y="15"/>
                  <a:pt x="53" y="15"/>
                </a:cubicBezTo>
                <a:cubicBezTo>
                  <a:pt x="53" y="17"/>
                  <a:pt x="52" y="18"/>
                  <a:pt x="51" y="18"/>
                </a:cubicBezTo>
                <a:close/>
                <a:moveTo>
                  <a:pt x="51" y="110"/>
                </a:moveTo>
                <a:cubicBezTo>
                  <a:pt x="49" y="110"/>
                  <a:pt x="49" y="110"/>
                  <a:pt x="49" y="110"/>
                </a:cubicBezTo>
                <a:cubicBezTo>
                  <a:pt x="41" y="110"/>
                  <a:pt x="35" y="104"/>
                  <a:pt x="35" y="96"/>
                </a:cubicBezTo>
                <a:cubicBezTo>
                  <a:pt x="35" y="74"/>
                  <a:pt x="35" y="74"/>
                  <a:pt x="35" y="74"/>
                </a:cubicBezTo>
                <a:cubicBezTo>
                  <a:pt x="31" y="71"/>
                  <a:pt x="27" y="67"/>
                  <a:pt x="25" y="63"/>
                </a:cubicBezTo>
                <a:cubicBezTo>
                  <a:pt x="25" y="39"/>
                  <a:pt x="25" y="39"/>
                  <a:pt x="25" y="39"/>
                </a:cubicBezTo>
                <a:cubicBezTo>
                  <a:pt x="30" y="29"/>
                  <a:pt x="39" y="23"/>
                  <a:pt x="51" y="23"/>
                </a:cubicBezTo>
                <a:cubicBezTo>
                  <a:pt x="51" y="29"/>
                  <a:pt x="51" y="29"/>
                  <a:pt x="51" y="29"/>
                </a:cubicBezTo>
                <a:cubicBezTo>
                  <a:pt x="44" y="29"/>
                  <a:pt x="39" y="31"/>
                  <a:pt x="35" y="35"/>
                </a:cubicBezTo>
                <a:cubicBezTo>
                  <a:pt x="31" y="39"/>
                  <a:pt x="28" y="45"/>
                  <a:pt x="28" y="51"/>
                </a:cubicBezTo>
                <a:cubicBezTo>
                  <a:pt x="28" y="59"/>
                  <a:pt x="33" y="66"/>
                  <a:pt x="39" y="70"/>
                </a:cubicBezTo>
                <a:cubicBezTo>
                  <a:pt x="39" y="70"/>
                  <a:pt x="39" y="70"/>
                  <a:pt x="39" y="70"/>
                </a:cubicBezTo>
                <a:cubicBezTo>
                  <a:pt x="40" y="70"/>
                  <a:pt x="41" y="71"/>
                  <a:pt x="41" y="72"/>
                </a:cubicBezTo>
                <a:cubicBezTo>
                  <a:pt x="41" y="85"/>
                  <a:pt x="41" y="85"/>
                  <a:pt x="41" y="85"/>
                </a:cubicBezTo>
                <a:cubicBezTo>
                  <a:pt x="51" y="85"/>
                  <a:pt x="51" y="85"/>
                  <a:pt x="51" y="85"/>
                </a:cubicBezTo>
                <a:cubicBezTo>
                  <a:pt x="51" y="110"/>
                  <a:pt x="51" y="110"/>
                  <a:pt x="51" y="110"/>
                </a:cubicBezTo>
                <a:close/>
                <a:moveTo>
                  <a:pt x="51" y="0"/>
                </a:moveTo>
                <a:cubicBezTo>
                  <a:pt x="51" y="18"/>
                  <a:pt x="51" y="18"/>
                  <a:pt x="51" y="18"/>
                </a:cubicBezTo>
                <a:cubicBezTo>
                  <a:pt x="50" y="18"/>
                  <a:pt x="50" y="18"/>
                  <a:pt x="50" y="18"/>
                </a:cubicBezTo>
                <a:cubicBezTo>
                  <a:pt x="50" y="18"/>
                  <a:pt x="50" y="18"/>
                  <a:pt x="50" y="18"/>
                </a:cubicBezTo>
                <a:cubicBezTo>
                  <a:pt x="49" y="18"/>
                  <a:pt x="48" y="17"/>
                  <a:pt x="48" y="15"/>
                </a:cubicBezTo>
                <a:cubicBezTo>
                  <a:pt x="48" y="3"/>
                  <a:pt x="48" y="3"/>
                  <a:pt x="48" y="3"/>
                </a:cubicBezTo>
                <a:cubicBezTo>
                  <a:pt x="48" y="1"/>
                  <a:pt x="49" y="0"/>
                  <a:pt x="50" y="0"/>
                </a:cubicBezTo>
                <a:cubicBezTo>
                  <a:pt x="51" y="0"/>
                  <a:pt x="51" y="0"/>
                  <a:pt x="51" y="0"/>
                </a:cubicBezTo>
                <a:close/>
                <a:moveTo>
                  <a:pt x="25" y="79"/>
                </a:moveTo>
                <a:cubicBezTo>
                  <a:pt x="27" y="78"/>
                  <a:pt x="27" y="78"/>
                  <a:pt x="27" y="78"/>
                </a:cubicBezTo>
                <a:cubicBezTo>
                  <a:pt x="28" y="77"/>
                  <a:pt x="28" y="75"/>
                  <a:pt x="27" y="74"/>
                </a:cubicBezTo>
                <a:cubicBezTo>
                  <a:pt x="27" y="73"/>
                  <a:pt x="26" y="73"/>
                  <a:pt x="25" y="73"/>
                </a:cubicBezTo>
                <a:cubicBezTo>
                  <a:pt x="25" y="79"/>
                  <a:pt x="25" y="79"/>
                  <a:pt x="25" y="79"/>
                </a:cubicBezTo>
                <a:close/>
                <a:moveTo>
                  <a:pt x="25" y="28"/>
                </a:moveTo>
                <a:cubicBezTo>
                  <a:pt x="26" y="28"/>
                  <a:pt x="27" y="28"/>
                  <a:pt x="27" y="28"/>
                </a:cubicBezTo>
                <a:cubicBezTo>
                  <a:pt x="28" y="27"/>
                  <a:pt x="28" y="25"/>
                  <a:pt x="27" y="24"/>
                </a:cubicBezTo>
                <a:cubicBezTo>
                  <a:pt x="25" y="22"/>
                  <a:pt x="25" y="22"/>
                  <a:pt x="25" y="22"/>
                </a:cubicBezTo>
                <a:lnTo>
                  <a:pt x="25" y="28"/>
                </a:lnTo>
                <a:close/>
                <a:moveTo>
                  <a:pt x="25" y="63"/>
                </a:moveTo>
                <a:cubicBezTo>
                  <a:pt x="24" y="59"/>
                  <a:pt x="23" y="55"/>
                  <a:pt x="23" y="51"/>
                </a:cubicBezTo>
                <a:cubicBezTo>
                  <a:pt x="23" y="46"/>
                  <a:pt x="24" y="42"/>
                  <a:pt x="25" y="39"/>
                </a:cubicBezTo>
                <a:cubicBezTo>
                  <a:pt x="25" y="63"/>
                  <a:pt x="25" y="63"/>
                  <a:pt x="25" y="63"/>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79"/>
                  <a:pt x="25" y="79"/>
                  <a:pt x="25" y="79"/>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3"/>
                  <a:pt x="25" y="73"/>
                  <a:pt x="25" y="73"/>
                </a:cubicBezTo>
                <a:close/>
                <a:moveTo>
                  <a:pt x="3" y="48"/>
                </a:moveTo>
                <a:cubicBezTo>
                  <a:pt x="3" y="48"/>
                  <a:pt x="3" y="48"/>
                  <a:pt x="3" y="48"/>
                </a:cubicBezTo>
                <a:cubicBezTo>
                  <a:pt x="15" y="48"/>
                  <a:pt x="15" y="48"/>
                  <a:pt x="15" y="48"/>
                </a:cubicBezTo>
                <a:cubicBezTo>
                  <a:pt x="16" y="48"/>
                  <a:pt x="18" y="49"/>
                  <a:pt x="18" y="51"/>
                </a:cubicBezTo>
                <a:cubicBezTo>
                  <a:pt x="18" y="52"/>
                  <a:pt x="16" y="53"/>
                  <a:pt x="15" y="53"/>
                </a:cubicBezTo>
                <a:cubicBezTo>
                  <a:pt x="3" y="53"/>
                  <a:pt x="3" y="53"/>
                  <a:pt x="3" y="53"/>
                </a:cubicBezTo>
                <a:cubicBezTo>
                  <a:pt x="1" y="53"/>
                  <a:pt x="0" y="52"/>
                  <a:pt x="0" y="51"/>
                </a:cubicBezTo>
                <a:cubicBezTo>
                  <a:pt x="0" y="49"/>
                  <a:pt x="1" y="48"/>
                  <a:pt x="3" y="48"/>
                </a:cubicBezTo>
                <a:close/>
              </a:path>
            </a:pathLst>
          </a:custGeom>
          <a:gradFill>
            <a:gsLst>
              <a:gs pos="100000">
                <a:schemeClr val="accent2"/>
              </a:gs>
              <a:gs pos="0">
                <a:schemeClr val="accent1">
                  <a:lumMod val="50000"/>
                </a:schemeClr>
              </a:gs>
            </a:gsLst>
            <a:lin ang="2700000" scaled="1"/>
          </a:gradFill>
          <a:ln>
            <a:noFill/>
          </a:ln>
        </p:spPr>
        <p:txBody>
          <a:bodyPr vert="horz" wrap="square" lIns="91440" tIns="45720" rIns="91440" bIns="45720" numCol="1" anchor="t" anchorCtr="0" compatLnSpc="1"/>
          <a:lstStyle/>
          <a:p>
            <a:endParaRPr lang="zh-CN" altLang="en-US" dirty="0">
              <a:latin typeface="Avant GardeBook" pitchFamily="50" charset="0"/>
            </a:endParaRPr>
          </a:p>
        </p:txBody>
      </p:sp>
      <p:grpSp>
        <p:nvGrpSpPr>
          <p:cNvPr id="66" name="组合 65"/>
          <p:cNvGrpSpPr/>
          <p:nvPr/>
        </p:nvGrpSpPr>
        <p:grpSpPr>
          <a:xfrm>
            <a:off x="1205988" y="2390747"/>
            <a:ext cx="9780024" cy="1038728"/>
            <a:chOff x="1098853" y="2390747"/>
            <a:chExt cx="9780024" cy="1038728"/>
          </a:xfrm>
        </p:grpSpPr>
        <p:grpSp>
          <p:nvGrpSpPr>
            <p:cNvPr id="2" name="组合 1"/>
            <p:cNvGrpSpPr/>
            <p:nvPr/>
          </p:nvGrpSpPr>
          <p:grpSpPr>
            <a:xfrm>
              <a:off x="1098853" y="2390747"/>
              <a:ext cx="3193456" cy="1038728"/>
              <a:chOff x="1470328" y="2390747"/>
              <a:chExt cx="3193456" cy="1038728"/>
            </a:xfrm>
          </p:grpSpPr>
          <p:sp>
            <p:nvSpPr>
              <p:cNvPr id="61" name="TextBox 29"/>
              <p:cNvSpPr txBox="1"/>
              <p:nvPr/>
            </p:nvSpPr>
            <p:spPr>
              <a:xfrm>
                <a:off x="1702718" y="2390747"/>
                <a:ext cx="2961066"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2" name="TextBox 30"/>
              <p:cNvSpPr txBox="1"/>
              <p:nvPr/>
            </p:nvSpPr>
            <p:spPr>
              <a:xfrm>
                <a:off x="1470328" y="2736978"/>
                <a:ext cx="3193456"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7685421" y="2390747"/>
              <a:ext cx="3193456" cy="1038728"/>
              <a:chOff x="7581666" y="2390747"/>
              <a:chExt cx="3193456" cy="1038728"/>
            </a:xfrm>
          </p:grpSpPr>
          <p:sp>
            <p:nvSpPr>
              <p:cNvPr id="63" name="TextBox 31"/>
              <p:cNvSpPr txBox="1"/>
              <p:nvPr/>
            </p:nvSpPr>
            <p:spPr>
              <a:xfrm>
                <a:off x="7581666" y="2390747"/>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4" name="TextBox 32"/>
              <p:cNvSpPr txBox="1"/>
              <p:nvPr/>
            </p:nvSpPr>
            <p:spPr>
              <a:xfrm>
                <a:off x="7581666" y="2736978"/>
                <a:ext cx="3193456"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67" name="组合 66"/>
          <p:cNvGrpSpPr/>
          <p:nvPr/>
        </p:nvGrpSpPr>
        <p:grpSpPr>
          <a:xfrm>
            <a:off x="1205988" y="4429720"/>
            <a:ext cx="9780024" cy="1038728"/>
            <a:chOff x="1098853" y="2390747"/>
            <a:chExt cx="9780024" cy="1038728"/>
          </a:xfrm>
        </p:grpSpPr>
        <p:grpSp>
          <p:nvGrpSpPr>
            <p:cNvPr id="68" name="组合 67"/>
            <p:cNvGrpSpPr/>
            <p:nvPr/>
          </p:nvGrpSpPr>
          <p:grpSpPr>
            <a:xfrm>
              <a:off x="1098853" y="2390747"/>
              <a:ext cx="3193456" cy="1038728"/>
              <a:chOff x="1470328" y="2390747"/>
              <a:chExt cx="3193456" cy="1038728"/>
            </a:xfrm>
          </p:grpSpPr>
          <p:sp>
            <p:nvSpPr>
              <p:cNvPr id="72" name="TextBox 29"/>
              <p:cNvSpPr txBox="1"/>
              <p:nvPr/>
            </p:nvSpPr>
            <p:spPr>
              <a:xfrm>
                <a:off x="1702718" y="2390747"/>
                <a:ext cx="2961066"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3" name="TextBox 30"/>
              <p:cNvSpPr txBox="1"/>
              <p:nvPr/>
            </p:nvSpPr>
            <p:spPr>
              <a:xfrm>
                <a:off x="1470328" y="2736978"/>
                <a:ext cx="3193456" cy="692497"/>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7685421" y="2390747"/>
              <a:ext cx="3193456" cy="1038728"/>
              <a:chOff x="7581666" y="2390747"/>
              <a:chExt cx="3193456" cy="1038728"/>
            </a:xfrm>
          </p:grpSpPr>
          <p:sp>
            <p:nvSpPr>
              <p:cNvPr id="70" name="TextBox 31"/>
              <p:cNvSpPr txBox="1"/>
              <p:nvPr/>
            </p:nvSpPr>
            <p:spPr>
              <a:xfrm>
                <a:off x="7581666" y="2390747"/>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1" name="TextBox 32"/>
              <p:cNvSpPr txBox="1"/>
              <p:nvPr/>
            </p:nvSpPr>
            <p:spPr>
              <a:xfrm>
                <a:off x="7581666" y="2736978"/>
                <a:ext cx="3193456"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838200" y="358650"/>
            <a:ext cx="10515600" cy="424732"/>
          </a:xfrm>
        </p:spPr>
        <p:txBody>
          <a:bodyPr/>
          <a:lstStyle/>
          <a:p>
            <a:r>
              <a:rPr lang="zh-CN" altLang="en-US" dirty="0"/>
              <a:t>点击此处添加你的标题</a:t>
            </a:r>
            <a:endParaRPr lang="zh-CN" altLang="en-US" dirty="0"/>
          </a:p>
        </p:txBody>
      </p:sp>
      <p:sp>
        <p:nvSpPr>
          <p:cNvPr id="5" name="内容占位符 4"/>
          <p:cNvSpPr>
            <a:spLocks noGrp="1"/>
          </p:cNvSpPr>
          <p:nvPr>
            <p:ph sz="half" idx="1"/>
          </p:nvPr>
        </p:nvSpPr>
        <p:spPr/>
        <p:txBody>
          <a:bodyPr>
            <a:normAutofit fontScale="92500"/>
          </a:bodyPr>
          <a:lstStyle/>
          <a:p>
            <a:r>
              <a:rPr lang="zh-CN" altLang="en-US" dirty="0"/>
              <a:t>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更多优质作品请在百度搜索幻雨工作室更多优质作品请在百度搜索幻雨工作室更多优质作品请在百度搜索幻雨工作室更多优质作品请在稻壳</a:t>
            </a:r>
            <a:endParaRPr lang="en-US" altLang="zh-CN" dirty="0"/>
          </a:p>
          <a:p>
            <a:r>
              <a:rPr lang="zh-CN" altLang="en-US" dirty="0"/>
              <a:t>儿搜索幻雨工作室更多优质作品请在百度搜索幻雨工作室更多优质作品请在百度搜索幻雨工作室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a:t>
            </a:r>
            <a:endParaRPr lang="en-US" altLang="zh-CN" dirty="0"/>
          </a:p>
          <a:p>
            <a:r>
              <a:rPr lang="zh-CN" altLang="en-US" dirty="0"/>
              <a:t>儿搜索幻雨工作室更多优质作品请在百度搜索幻雨工作室更多优质作品请在百度搜索幻雨工作室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a:t>
            </a:r>
            <a:endParaRPr lang="zh-CN" altLang="en-US" dirty="0"/>
          </a:p>
          <a:p>
            <a:r>
              <a:rPr lang="zh-CN" altLang="en-US" dirty="0"/>
              <a:t>儿搜索幻雨工作室更多优质作品请在百度搜索幻雨工作室更多优质作品请在百度搜索幻雨工作室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a:t>
            </a:r>
            <a:endParaRPr lang="zh-CN" altLang="en-US" dirty="0"/>
          </a:p>
          <a:p>
            <a:endParaRPr lang="zh-CN" altLang="en-US" dirty="0"/>
          </a:p>
        </p:txBody>
      </p:sp>
      <p:sp>
        <p:nvSpPr>
          <p:cNvPr id="6" name="内容占位符 5"/>
          <p:cNvSpPr>
            <a:spLocks noGrp="1"/>
          </p:cNvSpPr>
          <p:nvPr>
            <p:ph sz="half" idx="2"/>
          </p:nvPr>
        </p:nvSpPr>
        <p:spPr/>
        <p:txBody>
          <a:bodyPr>
            <a:normAutofit fontScale="92500"/>
          </a:bodyPr>
          <a:lstStyle/>
          <a:p>
            <a:r>
              <a:rPr lang="zh-CN" altLang="en-US" dirty="0"/>
              <a:t>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更多优质作品请在百度搜索幻雨工作室更多优质作品请在百度搜索幻雨工作室更多优质作品请在百度搜索幻雨工作室更多优质作品请在稻壳</a:t>
            </a:r>
            <a:endParaRPr lang="en-US" altLang="zh-CN" dirty="0"/>
          </a:p>
          <a:p>
            <a:r>
              <a:rPr lang="zh-CN" altLang="en-US" dirty="0"/>
              <a:t>儿搜索幻雨工作室更多优质作品请在百度搜索幻雨工作室更多优质作品请在百度搜索幻雨工作室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a:t>
            </a:r>
            <a:endParaRPr lang="en-US" altLang="zh-CN" dirty="0"/>
          </a:p>
          <a:p>
            <a:r>
              <a:rPr lang="zh-CN" altLang="en-US" dirty="0"/>
              <a:t>儿搜索幻雨工作室更多优质作品请在百度搜索幻雨工作室更多优质作品请在百度搜索幻雨工作室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a:t>
            </a:r>
            <a:endParaRPr lang="zh-CN" altLang="en-US" dirty="0"/>
          </a:p>
          <a:p>
            <a:r>
              <a:rPr lang="zh-CN" altLang="en-US" dirty="0"/>
              <a:t>儿搜索幻雨工作室更多优质作品请在百度搜索幻雨工作室更多优质作品请在百度搜索幻雨工作室</a:t>
            </a:r>
            <a:r>
              <a:rPr lang="en-US" altLang="zh-CN" dirty="0"/>
              <a:t>.</a:t>
            </a:r>
            <a:r>
              <a:rPr lang="zh-CN" altLang="en-US" dirty="0"/>
              <a:t>更多优质作品请在百度搜索幻雨工作室更多优质作品请在百度搜索幻雨工作室</a:t>
            </a:r>
            <a:endParaRPr lang="zh-CN" altLang="en-US" dirty="0"/>
          </a:p>
          <a:p>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sp>
        <p:nvSpPr>
          <p:cNvPr id="3" name="Freeform 6"/>
          <p:cNvSpPr/>
          <p:nvPr/>
        </p:nvSpPr>
        <p:spPr bwMode="auto">
          <a:xfrm>
            <a:off x="5480545" y="2361946"/>
            <a:ext cx="1199467" cy="1042233"/>
          </a:xfrm>
          <a:custGeom>
            <a:avLst/>
            <a:gdLst>
              <a:gd name="T0" fmla="*/ 0 w 267"/>
              <a:gd name="T1" fmla="*/ 232 h 232"/>
              <a:gd name="T2" fmla="*/ 135 w 267"/>
              <a:gd name="T3" fmla="*/ 0 h 232"/>
              <a:gd name="T4" fmla="*/ 267 w 267"/>
              <a:gd name="T5" fmla="*/ 232 h 232"/>
              <a:gd name="T6" fmla="*/ 0 w 267"/>
              <a:gd name="T7" fmla="*/ 232 h 232"/>
            </a:gdLst>
            <a:ahLst/>
            <a:cxnLst>
              <a:cxn ang="0">
                <a:pos x="T0" y="T1"/>
              </a:cxn>
              <a:cxn ang="0">
                <a:pos x="T2" y="T3"/>
              </a:cxn>
              <a:cxn ang="0">
                <a:pos x="T4" y="T5"/>
              </a:cxn>
              <a:cxn ang="0">
                <a:pos x="T6" y="T7"/>
              </a:cxn>
            </a:cxnLst>
            <a:rect l="0" t="0" r="r" b="b"/>
            <a:pathLst>
              <a:path w="267" h="232">
                <a:moveTo>
                  <a:pt x="0" y="232"/>
                </a:moveTo>
                <a:lnTo>
                  <a:pt x="135" y="0"/>
                </a:lnTo>
                <a:lnTo>
                  <a:pt x="267" y="232"/>
                </a:lnTo>
                <a:lnTo>
                  <a:pt x="0" y="232"/>
                </a:lnTo>
                <a:close/>
              </a:path>
            </a:pathLst>
          </a:custGeom>
          <a:solidFill>
            <a:schemeClr val="accent1"/>
          </a:solidFill>
          <a:ln w="5" cap="flat">
            <a:noFill/>
            <a:prstDash val="solid"/>
            <a:miter lim="800000"/>
          </a:ln>
        </p:spPr>
        <p:txBody>
          <a:bodyPr vert="horz" wrap="square" lIns="91440" tIns="45720" rIns="91440" bIns="45720" numCol="1" anchor="b"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 name="Freeform 7"/>
          <p:cNvSpPr/>
          <p:nvPr/>
        </p:nvSpPr>
        <p:spPr bwMode="auto">
          <a:xfrm>
            <a:off x="5067245" y="3624308"/>
            <a:ext cx="2026066" cy="489671"/>
          </a:xfrm>
          <a:custGeom>
            <a:avLst/>
            <a:gdLst>
              <a:gd name="T0" fmla="*/ 0 w 451"/>
              <a:gd name="T1" fmla="*/ 109 h 109"/>
              <a:gd name="T2" fmla="*/ 64 w 451"/>
              <a:gd name="T3" fmla="*/ 0 h 109"/>
              <a:gd name="T4" fmla="*/ 387 w 451"/>
              <a:gd name="T5" fmla="*/ 0 h 109"/>
              <a:gd name="T6" fmla="*/ 451 w 451"/>
              <a:gd name="T7" fmla="*/ 109 h 109"/>
              <a:gd name="T8" fmla="*/ 0 w 451"/>
              <a:gd name="T9" fmla="*/ 109 h 109"/>
            </a:gdLst>
            <a:ahLst/>
            <a:cxnLst>
              <a:cxn ang="0">
                <a:pos x="T0" y="T1"/>
              </a:cxn>
              <a:cxn ang="0">
                <a:pos x="T2" y="T3"/>
              </a:cxn>
              <a:cxn ang="0">
                <a:pos x="T4" y="T5"/>
              </a:cxn>
              <a:cxn ang="0">
                <a:pos x="T6" y="T7"/>
              </a:cxn>
              <a:cxn ang="0">
                <a:pos x="T8" y="T9"/>
              </a:cxn>
            </a:cxnLst>
            <a:rect l="0" t="0" r="r" b="b"/>
            <a:pathLst>
              <a:path w="451" h="109">
                <a:moveTo>
                  <a:pt x="0" y="109"/>
                </a:moveTo>
                <a:lnTo>
                  <a:pt x="64" y="0"/>
                </a:lnTo>
                <a:lnTo>
                  <a:pt x="387" y="0"/>
                </a:lnTo>
                <a:lnTo>
                  <a:pt x="451" y="109"/>
                </a:lnTo>
                <a:lnTo>
                  <a:pt x="0" y="109"/>
                </a:lnTo>
                <a:close/>
              </a:path>
            </a:pathLst>
          </a:custGeom>
          <a:solidFill>
            <a:schemeClr val="accent1"/>
          </a:solidFill>
          <a:ln w="5" cap="flat">
            <a:noFill/>
            <a:prstDash val="solid"/>
            <a:miter lim="800000"/>
          </a:ln>
        </p:spPr>
        <p:txBody>
          <a:bodyPr vert="horz" wrap="square" lIns="91440" tIns="45720" rIns="91440" bIns="45720" numCol="1" anchor="ctr"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 name="Freeform 8"/>
          <p:cNvSpPr/>
          <p:nvPr/>
        </p:nvSpPr>
        <p:spPr bwMode="auto">
          <a:xfrm>
            <a:off x="4662931" y="4338595"/>
            <a:ext cx="2843679" cy="485178"/>
          </a:xfrm>
          <a:custGeom>
            <a:avLst/>
            <a:gdLst>
              <a:gd name="T0" fmla="*/ 0 w 633"/>
              <a:gd name="T1" fmla="*/ 108 h 108"/>
              <a:gd name="T2" fmla="*/ 62 w 633"/>
              <a:gd name="T3" fmla="*/ 0 h 108"/>
              <a:gd name="T4" fmla="*/ 570 w 633"/>
              <a:gd name="T5" fmla="*/ 0 h 108"/>
              <a:gd name="T6" fmla="*/ 633 w 633"/>
              <a:gd name="T7" fmla="*/ 108 h 108"/>
              <a:gd name="T8" fmla="*/ 0 w 633"/>
              <a:gd name="T9" fmla="*/ 108 h 108"/>
            </a:gdLst>
            <a:ahLst/>
            <a:cxnLst>
              <a:cxn ang="0">
                <a:pos x="T0" y="T1"/>
              </a:cxn>
              <a:cxn ang="0">
                <a:pos x="T2" y="T3"/>
              </a:cxn>
              <a:cxn ang="0">
                <a:pos x="T4" y="T5"/>
              </a:cxn>
              <a:cxn ang="0">
                <a:pos x="T6" y="T7"/>
              </a:cxn>
              <a:cxn ang="0">
                <a:pos x="T8" y="T9"/>
              </a:cxn>
            </a:cxnLst>
            <a:rect l="0" t="0" r="r" b="b"/>
            <a:pathLst>
              <a:path w="633" h="108">
                <a:moveTo>
                  <a:pt x="0" y="108"/>
                </a:moveTo>
                <a:lnTo>
                  <a:pt x="62" y="0"/>
                </a:lnTo>
                <a:lnTo>
                  <a:pt x="570" y="0"/>
                </a:lnTo>
                <a:lnTo>
                  <a:pt x="633" y="108"/>
                </a:lnTo>
                <a:lnTo>
                  <a:pt x="0" y="108"/>
                </a:lnTo>
                <a:close/>
              </a:path>
            </a:pathLst>
          </a:custGeom>
          <a:solidFill>
            <a:schemeClr val="accent1"/>
          </a:solidFill>
          <a:ln w="5" cap="flat">
            <a:noFill/>
            <a:prstDash val="solid"/>
            <a:miter lim="800000"/>
          </a:ln>
        </p:spPr>
        <p:txBody>
          <a:bodyPr vert="horz" wrap="square" lIns="91440" tIns="45720" rIns="91440" bIns="45720" numCol="1" anchor="ctr"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Freeform 9"/>
          <p:cNvSpPr/>
          <p:nvPr/>
        </p:nvSpPr>
        <p:spPr bwMode="auto">
          <a:xfrm>
            <a:off x="4038488" y="5048392"/>
            <a:ext cx="4097053" cy="862538"/>
          </a:xfrm>
          <a:custGeom>
            <a:avLst/>
            <a:gdLst>
              <a:gd name="T0" fmla="*/ 0 w 912"/>
              <a:gd name="T1" fmla="*/ 192 h 192"/>
              <a:gd name="T2" fmla="*/ 111 w 912"/>
              <a:gd name="T3" fmla="*/ 0 h 192"/>
              <a:gd name="T4" fmla="*/ 801 w 912"/>
              <a:gd name="T5" fmla="*/ 0 h 192"/>
              <a:gd name="T6" fmla="*/ 912 w 912"/>
              <a:gd name="T7" fmla="*/ 192 h 192"/>
              <a:gd name="T8" fmla="*/ 0 w 912"/>
              <a:gd name="T9" fmla="*/ 192 h 192"/>
            </a:gdLst>
            <a:ahLst/>
            <a:cxnLst>
              <a:cxn ang="0">
                <a:pos x="T0" y="T1"/>
              </a:cxn>
              <a:cxn ang="0">
                <a:pos x="T2" y="T3"/>
              </a:cxn>
              <a:cxn ang="0">
                <a:pos x="T4" y="T5"/>
              </a:cxn>
              <a:cxn ang="0">
                <a:pos x="T6" y="T7"/>
              </a:cxn>
              <a:cxn ang="0">
                <a:pos x="T8" y="T9"/>
              </a:cxn>
            </a:cxnLst>
            <a:rect l="0" t="0" r="r" b="b"/>
            <a:pathLst>
              <a:path w="912" h="192">
                <a:moveTo>
                  <a:pt x="0" y="192"/>
                </a:moveTo>
                <a:lnTo>
                  <a:pt x="111" y="0"/>
                </a:lnTo>
                <a:lnTo>
                  <a:pt x="801" y="0"/>
                </a:lnTo>
                <a:lnTo>
                  <a:pt x="912" y="192"/>
                </a:lnTo>
                <a:lnTo>
                  <a:pt x="0" y="192"/>
                </a:lnTo>
                <a:close/>
              </a:path>
            </a:pathLst>
          </a:custGeom>
          <a:solidFill>
            <a:schemeClr val="accent1"/>
          </a:solidFill>
          <a:ln w="5" cap="flat">
            <a:noFill/>
            <a:prstDash val="solid"/>
            <a:miter lim="800000"/>
          </a:ln>
        </p:spPr>
        <p:txBody>
          <a:bodyPr vert="horz" wrap="square" lIns="91440" tIns="45720" rIns="91440" bIns="45720" numCol="1" anchor="ctr"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 name="Freeform 10"/>
          <p:cNvSpPr/>
          <p:nvPr/>
        </p:nvSpPr>
        <p:spPr bwMode="auto">
          <a:xfrm>
            <a:off x="5480545" y="3404179"/>
            <a:ext cx="1325254" cy="220128"/>
          </a:xfrm>
          <a:custGeom>
            <a:avLst/>
            <a:gdLst>
              <a:gd name="T0" fmla="*/ 0 w 295"/>
              <a:gd name="T1" fmla="*/ 0 h 49"/>
              <a:gd name="T2" fmla="*/ 206 w 295"/>
              <a:gd name="T3" fmla="*/ 0 h 49"/>
              <a:gd name="T4" fmla="*/ 295 w 295"/>
              <a:gd name="T5" fmla="*/ 49 h 49"/>
              <a:gd name="T6" fmla="*/ 90 w 295"/>
              <a:gd name="T7" fmla="*/ 49 h 49"/>
              <a:gd name="T8" fmla="*/ 0 w 295"/>
              <a:gd name="T9" fmla="*/ 0 h 49"/>
            </a:gdLst>
            <a:ahLst/>
            <a:cxnLst>
              <a:cxn ang="0">
                <a:pos x="T0" y="T1"/>
              </a:cxn>
              <a:cxn ang="0">
                <a:pos x="T2" y="T3"/>
              </a:cxn>
              <a:cxn ang="0">
                <a:pos x="T4" y="T5"/>
              </a:cxn>
              <a:cxn ang="0">
                <a:pos x="T6" y="T7"/>
              </a:cxn>
              <a:cxn ang="0">
                <a:pos x="T8" y="T9"/>
              </a:cxn>
            </a:cxnLst>
            <a:rect l="0" t="0" r="r" b="b"/>
            <a:pathLst>
              <a:path w="295" h="49">
                <a:moveTo>
                  <a:pt x="0" y="0"/>
                </a:moveTo>
                <a:lnTo>
                  <a:pt x="206" y="0"/>
                </a:lnTo>
                <a:lnTo>
                  <a:pt x="295" y="49"/>
                </a:lnTo>
                <a:lnTo>
                  <a:pt x="90" y="49"/>
                </a:lnTo>
                <a:lnTo>
                  <a:pt x="0" y="0"/>
                </a:lnTo>
                <a:close/>
              </a:path>
            </a:pathLst>
          </a:custGeom>
          <a:solidFill>
            <a:schemeClr val="bg1">
              <a:lumMod val="85000"/>
            </a:schemeClr>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9" name="Freeform 11"/>
          <p:cNvSpPr/>
          <p:nvPr/>
        </p:nvSpPr>
        <p:spPr bwMode="auto">
          <a:xfrm>
            <a:off x="5067245" y="4113976"/>
            <a:ext cx="2156344" cy="224619"/>
          </a:xfrm>
          <a:custGeom>
            <a:avLst/>
            <a:gdLst>
              <a:gd name="T0" fmla="*/ 0 w 480"/>
              <a:gd name="T1" fmla="*/ 0 h 50"/>
              <a:gd name="T2" fmla="*/ 333 w 480"/>
              <a:gd name="T3" fmla="*/ 0 h 50"/>
              <a:gd name="T4" fmla="*/ 480 w 480"/>
              <a:gd name="T5" fmla="*/ 50 h 50"/>
              <a:gd name="T6" fmla="*/ 146 w 480"/>
              <a:gd name="T7" fmla="*/ 50 h 50"/>
              <a:gd name="T8" fmla="*/ 0 w 480"/>
              <a:gd name="T9" fmla="*/ 0 h 50"/>
            </a:gdLst>
            <a:ahLst/>
            <a:cxnLst>
              <a:cxn ang="0">
                <a:pos x="T0" y="T1"/>
              </a:cxn>
              <a:cxn ang="0">
                <a:pos x="T2" y="T3"/>
              </a:cxn>
              <a:cxn ang="0">
                <a:pos x="T4" y="T5"/>
              </a:cxn>
              <a:cxn ang="0">
                <a:pos x="T6" y="T7"/>
              </a:cxn>
              <a:cxn ang="0">
                <a:pos x="T8" y="T9"/>
              </a:cxn>
            </a:cxnLst>
            <a:rect l="0" t="0" r="r" b="b"/>
            <a:pathLst>
              <a:path w="480" h="50">
                <a:moveTo>
                  <a:pt x="0" y="0"/>
                </a:moveTo>
                <a:lnTo>
                  <a:pt x="333" y="0"/>
                </a:lnTo>
                <a:lnTo>
                  <a:pt x="480" y="50"/>
                </a:lnTo>
                <a:lnTo>
                  <a:pt x="146" y="50"/>
                </a:lnTo>
                <a:lnTo>
                  <a:pt x="0" y="0"/>
                </a:lnTo>
                <a:close/>
              </a:path>
            </a:pathLst>
          </a:custGeom>
          <a:solidFill>
            <a:schemeClr val="bg1">
              <a:lumMod val="85000"/>
            </a:schemeClr>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0" name="Freeform 12"/>
          <p:cNvSpPr/>
          <p:nvPr/>
        </p:nvSpPr>
        <p:spPr bwMode="auto">
          <a:xfrm>
            <a:off x="4662931" y="4823773"/>
            <a:ext cx="2973957" cy="224619"/>
          </a:xfrm>
          <a:custGeom>
            <a:avLst/>
            <a:gdLst>
              <a:gd name="T0" fmla="*/ 0 w 662"/>
              <a:gd name="T1" fmla="*/ 0 h 50"/>
              <a:gd name="T2" fmla="*/ 461 w 662"/>
              <a:gd name="T3" fmla="*/ 0 h 50"/>
              <a:gd name="T4" fmla="*/ 662 w 662"/>
              <a:gd name="T5" fmla="*/ 50 h 50"/>
              <a:gd name="T6" fmla="*/ 201 w 662"/>
              <a:gd name="T7" fmla="*/ 50 h 50"/>
              <a:gd name="T8" fmla="*/ 0 w 662"/>
              <a:gd name="T9" fmla="*/ 0 h 50"/>
            </a:gdLst>
            <a:ahLst/>
            <a:cxnLst>
              <a:cxn ang="0">
                <a:pos x="T0" y="T1"/>
              </a:cxn>
              <a:cxn ang="0">
                <a:pos x="T2" y="T3"/>
              </a:cxn>
              <a:cxn ang="0">
                <a:pos x="T4" y="T5"/>
              </a:cxn>
              <a:cxn ang="0">
                <a:pos x="T6" y="T7"/>
              </a:cxn>
              <a:cxn ang="0">
                <a:pos x="T8" y="T9"/>
              </a:cxn>
            </a:cxnLst>
            <a:rect l="0" t="0" r="r" b="b"/>
            <a:pathLst>
              <a:path w="662" h="50">
                <a:moveTo>
                  <a:pt x="0" y="0"/>
                </a:moveTo>
                <a:lnTo>
                  <a:pt x="461" y="0"/>
                </a:lnTo>
                <a:lnTo>
                  <a:pt x="662" y="50"/>
                </a:lnTo>
                <a:lnTo>
                  <a:pt x="201" y="50"/>
                </a:lnTo>
                <a:lnTo>
                  <a:pt x="0" y="0"/>
                </a:lnTo>
                <a:close/>
              </a:path>
            </a:pathLst>
          </a:custGeom>
          <a:solidFill>
            <a:schemeClr val="bg1">
              <a:lumMod val="85000"/>
            </a:schemeClr>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1" name="Oval 13"/>
          <p:cNvSpPr>
            <a:spLocks noChangeArrowheads="1"/>
          </p:cNvSpPr>
          <p:nvPr/>
        </p:nvSpPr>
        <p:spPr bwMode="auto">
          <a:xfrm>
            <a:off x="961208" y="2361946"/>
            <a:ext cx="489671" cy="489671"/>
          </a:xfrm>
          <a:prstGeom prst="ellipse">
            <a:avLst/>
          </a:prstGeom>
          <a:solidFill>
            <a:schemeClr val="accent1"/>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2" name="Oval 14"/>
          <p:cNvSpPr>
            <a:spLocks noChangeArrowheads="1"/>
          </p:cNvSpPr>
          <p:nvPr/>
        </p:nvSpPr>
        <p:spPr bwMode="auto">
          <a:xfrm>
            <a:off x="961208" y="3624308"/>
            <a:ext cx="489671" cy="480687"/>
          </a:xfrm>
          <a:prstGeom prst="ellipse">
            <a:avLst/>
          </a:prstGeom>
          <a:solidFill>
            <a:schemeClr val="accent1"/>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3" name="Oval 15"/>
          <p:cNvSpPr>
            <a:spLocks noChangeArrowheads="1"/>
          </p:cNvSpPr>
          <p:nvPr/>
        </p:nvSpPr>
        <p:spPr bwMode="auto">
          <a:xfrm>
            <a:off x="961208" y="4877681"/>
            <a:ext cx="489671" cy="489671"/>
          </a:xfrm>
          <a:prstGeom prst="ellipse">
            <a:avLst/>
          </a:prstGeom>
          <a:solidFill>
            <a:schemeClr val="accent1"/>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4" name="Oval 16"/>
          <p:cNvSpPr>
            <a:spLocks noChangeArrowheads="1"/>
          </p:cNvSpPr>
          <p:nvPr/>
        </p:nvSpPr>
        <p:spPr bwMode="auto">
          <a:xfrm>
            <a:off x="10745617" y="2361946"/>
            <a:ext cx="485177" cy="489671"/>
          </a:xfrm>
          <a:prstGeom prst="ellipse">
            <a:avLst/>
          </a:prstGeom>
          <a:solidFill>
            <a:schemeClr val="accent1"/>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5" name="Oval 17"/>
          <p:cNvSpPr>
            <a:spLocks noChangeArrowheads="1"/>
          </p:cNvSpPr>
          <p:nvPr/>
        </p:nvSpPr>
        <p:spPr bwMode="auto">
          <a:xfrm>
            <a:off x="10745617" y="3624308"/>
            <a:ext cx="485177" cy="480687"/>
          </a:xfrm>
          <a:prstGeom prst="ellipse">
            <a:avLst/>
          </a:prstGeom>
          <a:solidFill>
            <a:schemeClr val="accent1"/>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6" name="Oval 18"/>
          <p:cNvSpPr>
            <a:spLocks noChangeArrowheads="1"/>
          </p:cNvSpPr>
          <p:nvPr/>
        </p:nvSpPr>
        <p:spPr bwMode="auto">
          <a:xfrm>
            <a:off x="10745617" y="4877681"/>
            <a:ext cx="485177" cy="489671"/>
          </a:xfrm>
          <a:prstGeom prst="ellipse">
            <a:avLst/>
          </a:prstGeom>
          <a:solidFill>
            <a:schemeClr val="accent1"/>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7" name="Freeform 6"/>
          <p:cNvSpPr>
            <a:spLocks noEditPoints="1"/>
          </p:cNvSpPr>
          <p:nvPr/>
        </p:nvSpPr>
        <p:spPr bwMode="auto">
          <a:xfrm>
            <a:off x="10825977" y="3702424"/>
            <a:ext cx="324456" cy="324454"/>
          </a:xfrm>
          <a:custGeom>
            <a:avLst/>
            <a:gdLst>
              <a:gd name="T0" fmla="*/ 0 w 140"/>
              <a:gd name="T1" fmla="*/ 70 h 140"/>
              <a:gd name="T2" fmla="*/ 140 w 140"/>
              <a:gd name="T3" fmla="*/ 70 h 140"/>
              <a:gd name="T4" fmla="*/ 70 w 140"/>
              <a:gd name="T5" fmla="*/ 130 h 140"/>
              <a:gd name="T6" fmla="*/ 70 w 140"/>
              <a:gd name="T7" fmla="*/ 10 h 140"/>
              <a:gd name="T8" fmla="*/ 70 w 140"/>
              <a:gd name="T9" fmla="*/ 130 h 140"/>
              <a:gd name="T10" fmla="*/ 97 w 140"/>
              <a:gd name="T11" fmla="*/ 48 h 140"/>
              <a:gd name="T12" fmla="*/ 90 w 140"/>
              <a:gd name="T13" fmla="*/ 58 h 140"/>
              <a:gd name="T14" fmla="*/ 70 w 140"/>
              <a:gd name="T15" fmla="*/ 15 h 140"/>
              <a:gd name="T16" fmla="*/ 70 w 140"/>
              <a:gd name="T17" fmla="*/ 125 h 140"/>
              <a:gd name="T18" fmla="*/ 70 w 140"/>
              <a:gd name="T19" fmla="*/ 15 h 140"/>
              <a:gd name="T20" fmla="*/ 70 w 140"/>
              <a:gd name="T21" fmla="*/ 16 h 140"/>
              <a:gd name="T22" fmla="*/ 72 w 140"/>
              <a:gd name="T23" fmla="*/ 26 h 140"/>
              <a:gd name="T24" fmla="*/ 68 w 140"/>
              <a:gd name="T25" fmla="*/ 26 h 140"/>
              <a:gd name="T26" fmla="*/ 79 w 140"/>
              <a:gd name="T27" fmla="*/ 45 h 140"/>
              <a:gd name="T28" fmla="*/ 73 w 140"/>
              <a:gd name="T29" fmla="*/ 45 h 140"/>
              <a:gd name="T30" fmla="*/ 67 w 140"/>
              <a:gd name="T31" fmla="*/ 49 h 140"/>
              <a:gd name="T32" fmla="*/ 76 w 140"/>
              <a:gd name="T33" fmla="*/ 40 h 140"/>
              <a:gd name="T34" fmla="*/ 84 w 140"/>
              <a:gd name="T35" fmla="*/ 48 h 140"/>
              <a:gd name="T36" fmla="*/ 80 w 140"/>
              <a:gd name="T37" fmla="*/ 55 h 140"/>
              <a:gd name="T38" fmla="*/ 73 w 140"/>
              <a:gd name="T39" fmla="*/ 60 h 140"/>
              <a:gd name="T40" fmla="*/ 84 w 140"/>
              <a:gd name="T41" fmla="*/ 61 h 140"/>
              <a:gd name="T42" fmla="*/ 67 w 140"/>
              <a:gd name="T43" fmla="*/ 65 h 140"/>
              <a:gd name="T44" fmla="*/ 72 w 140"/>
              <a:gd name="T45" fmla="*/ 55 h 140"/>
              <a:gd name="T46" fmla="*/ 79 w 140"/>
              <a:gd name="T47" fmla="*/ 50 h 140"/>
              <a:gd name="T48" fmla="*/ 79 w 140"/>
              <a:gd name="T49" fmla="*/ 45 h 140"/>
              <a:gd name="T50" fmla="*/ 44 w 140"/>
              <a:gd name="T51" fmla="*/ 37 h 140"/>
              <a:gd name="T52" fmla="*/ 57 w 140"/>
              <a:gd name="T53" fmla="*/ 54 h 140"/>
              <a:gd name="T54" fmla="*/ 36 w 140"/>
              <a:gd name="T55" fmla="*/ 43 h 140"/>
              <a:gd name="T56" fmla="*/ 26 w 140"/>
              <a:gd name="T57" fmla="*/ 72 h 140"/>
              <a:gd name="T58" fmla="*/ 17 w 140"/>
              <a:gd name="T59" fmla="*/ 70 h 140"/>
              <a:gd name="T60" fmla="*/ 26 w 140"/>
              <a:gd name="T61" fmla="*/ 68 h 140"/>
              <a:gd name="T62" fmla="*/ 26 w 140"/>
              <a:gd name="T63" fmla="*/ 72 h 140"/>
              <a:gd name="T64" fmla="*/ 70 w 140"/>
              <a:gd name="T65" fmla="*/ 124 h 140"/>
              <a:gd name="T66" fmla="*/ 68 w 140"/>
              <a:gd name="T67" fmla="*/ 114 h 140"/>
              <a:gd name="T68" fmla="*/ 72 w 140"/>
              <a:gd name="T69" fmla="*/ 114 h 140"/>
              <a:gd name="T70" fmla="*/ 70 w 140"/>
              <a:gd name="T71" fmla="*/ 107 h 140"/>
              <a:gd name="T72" fmla="*/ 31 w 140"/>
              <a:gd name="T73" fmla="*/ 56 h 140"/>
              <a:gd name="T74" fmla="*/ 49 w 140"/>
              <a:gd name="T75" fmla="*/ 61 h 140"/>
              <a:gd name="T76" fmla="*/ 49 w 140"/>
              <a:gd name="T77" fmla="*/ 68 h 140"/>
              <a:gd name="T78" fmla="*/ 73 w 140"/>
              <a:gd name="T79" fmla="*/ 90 h 140"/>
              <a:gd name="T80" fmla="*/ 70 w 140"/>
              <a:gd name="T81" fmla="*/ 107 h 140"/>
              <a:gd name="T82" fmla="*/ 75 w 140"/>
              <a:gd name="T83" fmla="*/ 89 h 140"/>
              <a:gd name="T84" fmla="*/ 83 w 140"/>
              <a:gd name="T85" fmla="*/ 83 h 140"/>
              <a:gd name="T86" fmla="*/ 96 w 140"/>
              <a:gd name="T87" fmla="*/ 99 h 140"/>
              <a:gd name="T88" fmla="*/ 104 w 140"/>
              <a:gd name="T89" fmla="*/ 62 h 140"/>
              <a:gd name="T90" fmla="*/ 101 w 140"/>
              <a:gd name="T91" fmla="*/ 66 h 140"/>
              <a:gd name="T92" fmla="*/ 97 w 140"/>
              <a:gd name="T93" fmla="*/ 62 h 140"/>
              <a:gd name="T94" fmla="*/ 86 w 140"/>
              <a:gd name="T95" fmla="*/ 57 h 140"/>
              <a:gd name="T96" fmla="*/ 101 w 140"/>
              <a:gd name="T97" fmla="*/ 40 h 140"/>
              <a:gd name="T98" fmla="*/ 104 w 140"/>
              <a:gd name="T99" fmla="*/ 58 h 140"/>
              <a:gd name="T100" fmla="*/ 122 w 140"/>
              <a:gd name="T101" fmla="*/ 72 h 140"/>
              <a:gd name="T102" fmla="*/ 112 w 140"/>
              <a:gd name="T103" fmla="*/ 70 h 140"/>
              <a:gd name="T104" fmla="*/ 122 w 140"/>
              <a:gd name="T105" fmla="*/ 68 h 140"/>
              <a:gd name="T106" fmla="*/ 122 w 140"/>
              <a:gd name="T107" fmla="*/ 7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0">
                <a:moveTo>
                  <a:pt x="70" y="0"/>
                </a:moveTo>
                <a:cubicBezTo>
                  <a:pt x="32" y="0"/>
                  <a:pt x="0" y="31"/>
                  <a:pt x="0" y="70"/>
                </a:cubicBezTo>
                <a:cubicBezTo>
                  <a:pt x="0" y="109"/>
                  <a:pt x="32" y="140"/>
                  <a:pt x="70" y="140"/>
                </a:cubicBezTo>
                <a:cubicBezTo>
                  <a:pt x="109" y="140"/>
                  <a:pt x="140" y="109"/>
                  <a:pt x="140" y="70"/>
                </a:cubicBezTo>
                <a:cubicBezTo>
                  <a:pt x="140" y="31"/>
                  <a:pt x="109" y="0"/>
                  <a:pt x="70" y="0"/>
                </a:cubicBezTo>
                <a:close/>
                <a:moveTo>
                  <a:pt x="70" y="130"/>
                </a:moveTo>
                <a:cubicBezTo>
                  <a:pt x="37" y="130"/>
                  <a:pt x="11" y="103"/>
                  <a:pt x="11" y="70"/>
                </a:cubicBezTo>
                <a:cubicBezTo>
                  <a:pt x="11" y="37"/>
                  <a:pt x="37" y="10"/>
                  <a:pt x="70" y="10"/>
                </a:cubicBezTo>
                <a:cubicBezTo>
                  <a:pt x="103" y="10"/>
                  <a:pt x="130" y="37"/>
                  <a:pt x="130" y="70"/>
                </a:cubicBezTo>
                <a:cubicBezTo>
                  <a:pt x="130" y="103"/>
                  <a:pt x="103" y="130"/>
                  <a:pt x="70" y="130"/>
                </a:cubicBezTo>
                <a:close/>
                <a:moveTo>
                  <a:pt x="96" y="48"/>
                </a:moveTo>
                <a:cubicBezTo>
                  <a:pt x="97" y="48"/>
                  <a:pt x="97" y="48"/>
                  <a:pt x="97" y="48"/>
                </a:cubicBezTo>
                <a:cubicBezTo>
                  <a:pt x="97" y="58"/>
                  <a:pt x="97" y="58"/>
                  <a:pt x="97" y="58"/>
                </a:cubicBezTo>
                <a:cubicBezTo>
                  <a:pt x="90" y="58"/>
                  <a:pt x="90" y="58"/>
                  <a:pt x="90" y="58"/>
                </a:cubicBezTo>
                <a:lnTo>
                  <a:pt x="96" y="48"/>
                </a:lnTo>
                <a:close/>
                <a:moveTo>
                  <a:pt x="70" y="15"/>
                </a:moveTo>
                <a:cubicBezTo>
                  <a:pt x="40" y="15"/>
                  <a:pt x="15" y="40"/>
                  <a:pt x="15" y="70"/>
                </a:cubicBezTo>
                <a:cubicBezTo>
                  <a:pt x="15" y="100"/>
                  <a:pt x="40" y="125"/>
                  <a:pt x="70" y="125"/>
                </a:cubicBezTo>
                <a:cubicBezTo>
                  <a:pt x="101" y="125"/>
                  <a:pt x="125" y="100"/>
                  <a:pt x="125" y="70"/>
                </a:cubicBezTo>
                <a:cubicBezTo>
                  <a:pt x="125" y="40"/>
                  <a:pt x="101" y="15"/>
                  <a:pt x="70" y="15"/>
                </a:cubicBezTo>
                <a:close/>
                <a:moveTo>
                  <a:pt x="68" y="19"/>
                </a:moveTo>
                <a:cubicBezTo>
                  <a:pt x="68" y="17"/>
                  <a:pt x="69" y="16"/>
                  <a:pt x="70" y="16"/>
                </a:cubicBezTo>
                <a:cubicBezTo>
                  <a:pt x="71" y="16"/>
                  <a:pt x="72" y="17"/>
                  <a:pt x="72" y="19"/>
                </a:cubicBezTo>
                <a:cubicBezTo>
                  <a:pt x="72" y="26"/>
                  <a:pt x="72" y="26"/>
                  <a:pt x="72" y="26"/>
                </a:cubicBezTo>
                <a:cubicBezTo>
                  <a:pt x="72" y="27"/>
                  <a:pt x="71" y="28"/>
                  <a:pt x="70" y="28"/>
                </a:cubicBezTo>
                <a:cubicBezTo>
                  <a:pt x="69" y="28"/>
                  <a:pt x="68" y="27"/>
                  <a:pt x="68" y="26"/>
                </a:cubicBezTo>
                <a:lnTo>
                  <a:pt x="68" y="19"/>
                </a:lnTo>
                <a:close/>
                <a:moveTo>
                  <a:pt x="79" y="45"/>
                </a:moveTo>
                <a:cubicBezTo>
                  <a:pt x="78" y="44"/>
                  <a:pt x="77" y="44"/>
                  <a:pt x="76" y="44"/>
                </a:cubicBezTo>
                <a:cubicBezTo>
                  <a:pt x="75" y="44"/>
                  <a:pt x="74" y="44"/>
                  <a:pt x="73" y="45"/>
                </a:cubicBezTo>
                <a:cubicBezTo>
                  <a:pt x="72" y="46"/>
                  <a:pt x="72" y="47"/>
                  <a:pt x="72" y="49"/>
                </a:cubicBezTo>
                <a:cubicBezTo>
                  <a:pt x="67" y="49"/>
                  <a:pt x="67" y="49"/>
                  <a:pt x="67" y="49"/>
                </a:cubicBezTo>
                <a:cubicBezTo>
                  <a:pt x="67" y="46"/>
                  <a:pt x="68" y="44"/>
                  <a:pt x="69" y="43"/>
                </a:cubicBezTo>
                <a:cubicBezTo>
                  <a:pt x="71" y="41"/>
                  <a:pt x="73" y="40"/>
                  <a:pt x="76" y="40"/>
                </a:cubicBezTo>
                <a:cubicBezTo>
                  <a:pt x="79" y="40"/>
                  <a:pt x="81" y="41"/>
                  <a:pt x="82" y="42"/>
                </a:cubicBezTo>
                <a:cubicBezTo>
                  <a:pt x="84" y="44"/>
                  <a:pt x="84" y="46"/>
                  <a:pt x="84" y="48"/>
                </a:cubicBezTo>
                <a:cubicBezTo>
                  <a:pt x="84" y="50"/>
                  <a:pt x="84" y="51"/>
                  <a:pt x="83" y="52"/>
                </a:cubicBezTo>
                <a:cubicBezTo>
                  <a:pt x="82" y="53"/>
                  <a:pt x="81" y="54"/>
                  <a:pt x="80" y="55"/>
                </a:cubicBezTo>
                <a:cubicBezTo>
                  <a:pt x="75" y="59"/>
                  <a:pt x="75" y="59"/>
                  <a:pt x="75" y="59"/>
                </a:cubicBezTo>
                <a:cubicBezTo>
                  <a:pt x="74" y="59"/>
                  <a:pt x="74" y="59"/>
                  <a:pt x="73" y="60"/>
                </a:cubicBezTo>
                <a:cubicBezTo>
                  <a:pt x="73" y="60"/>
                  <a:pt x="73" y="61"/>
                  <a:pt x="73" y="61"/>
                </a:cubicBezTo>
                <a:cubicBezTo>
                  <a:pt x="84" y="61"/>
                  <a:pt x="84" y="61"/>
                  <a:pt x="84" y="61"/>
                </a:cubicBezTo>
                <a:cubicBezTo>
                  <a:pt x="84" y="65"/>
                  <a:pt x="84" y="65"/>
                  <a:pt x="84" y="65"/>
                </a:cubicBezTo>
                <a:cubicBezTo>
                  <a:pt x="67" y="65"/>
                  <a:pt x="67" y="65"/>
                  <a:pt x="67" y="65"/>
                </a:cubicBezTo>
                <a:cubicBezTo>
                  <a:pt x="67" y="64"/>
                  <a:pt x="67" y="62"/>
                  <a:pt x="68" y="60"/>
                </a:cubicBezTo>
                <a:cubicBezTo>
                  <a:pt x="68" y="58"/>
                  <a:pt x="70" y="57"/>
                  <a:pt x="72" y="55"/>
                </a:cubicBezTo>
                <a:cubicBezTo>
                  <a:pt x="77" y="52"/>
                  <a:pt x="77" y="52"/>
                  <a:pt x="77" y="52"/>
                </a:cubicBezTo>
                <a:cubicBezTo>
                  <a:pt x="77" y="51"/>
                  <a:pt x="78" y="51"/>
                  <a:pt x="79" y="50"/>
                </a:cubicBezTo>
                <a:cubicBezTo>
                  <a:pt x="79" y="50"/>
                  <a:pt x="80" y="49"/>
                  <a:pt x="80" y="48"/>
                </a:cubicBezTo>
                <a:cubicBezTo>
                  <a:pt x="80" y="47"/>
                  <a:pt x="79" y="46"/>
                  <a:pt x="79" y="45"/>
                </a:cubicBezTo>
                <a:close/>
                <a:moveTo>
                  <a:pt x="36" y="43"/>
                </a:moveTo>
                <a:cubicBezTo>
                  <a:pt x="39" y="41"/>
                  <a:pt x="42" y="37"/>
                  <a:pt x="44" y="37"/>
                </a:cubicBezTo>
                <a:cubicBezTo>
                  <a:pt x="47" y="41"/>
                  <a:pt x="51" y="45"/>
                  <a:pt x="54" y="50"/>
                </a:cubicBezTo>
                <a:cubicBezTo>
                  <a:pt x="56" y="51"/>
                  <a:pt x="57" y="52"/>
                  <a:pt x="57" y="54"/>
                </a:cubicBezTo>
                <a:cubicBezTo>
                  <a:pt x="57" y="56"/>
                  <a:pt x="53" y="58"/>
                  <a:pt x="51" y="60"/>
                </a:cubicBezTo>
                <a:cubicBezTo>
                  <a:pt x="46" y="54"/>
                  <a:pt x="41" y="49"/>
                  <a:pt x="36" y="43"/>
                </a:cubicBezTo>
                <a:cubicBezTo>
                  <a:pt x="36" y="43"/>
                  <a:pt x="36" y="43"/>
                  <a:pt x="36" y="43"/>
                </a:cubicBezTo>
                <a:close/>
                <a:moveTo>
                  <a:pt x="26" y="72"/>
                </a:moveTo>
                <a:cubicBezTo>
                  <a:pt x="19" y="72"/>
                  <a:pt x="19" y="72"/>
                  <a:pt x="19" y="72"/>
                </a:cubicBezTo>
                <a:cubicBezTo>
                  <a:pt x="18" y="72"/>
                  <a:pt x="17" y="71"/>
                  <a:pt x="17" y="70"/>
                </a:cubicBezTo>
                <a:cubicBezTo>
                  <a:pt x="17" y="69"/>
                  <a:pt x="18" y="68"/>
                  <a:pt x="19" y="68"/>
                </a:cubicBezTo>
                <a:cubicBezTo>
                  <a:pt x="26" y="68"/>
                  <a:pt x="26" y="68"/>
                  <a:pt x="26" y="68"/>
                </a:cubicBezTo>
                <a:cubicBezTo>
                  <a:pt x="27" y="68"/>
                  <a:pt x="28" y="69"/>
                  <a:pt x="28" y="70"/>
                </a:cubicBezTo>
                <a:cubicBezTo>
                  <a:pt x="28" y="71"/>
                  <a:pt x="27" y="72"/>
                  <a:pt x="26" y="72"/>
                </a:cubicBezTo>
                <a:close/>
                <a:moveTo>
                  <a:pt x="72" y="121"/>
                </a:moveTo>
                <a:cubicBezTo>
                  <a:pt x="72" y="123"/>
                  <a:pt x="71" y="124"/>
                  <a:pt x="70" y="124"/>
                </a:cubicBezTo>
                <a:cubicBezTo>
                  <a:pt x="69" y="124"/>
                  <a:pt x="68" y="123"/>
                  <a:pt x="68" y="121"/>
                </a:cubicBezTo>
                <a:cubicBezTo>
                  <a:pt x="68" y="114"/>
                  <a:pt x="68" y="114"/>
                  <a:pt x="68" y="114"/>
                </a:cubicBezTo>
                <a:cubicBezTo>
                  <a:pt x="68" y="113"/>
                  <a:pt x="69" y="112"/>
                  <a:pt x="70" y="112"/>
                </a:cubicBezTo>
                <a:cubicBezTo>
                  <a:pt x="71" y="112"/>
                  <a:pt x="72" y="113"/>
                  <a:pt x="72" y="114"/>
                </a:cubicBezTo>
                <a:lnTo>
                  <a:pt x="72" y="121"/>
                </a:lnTo>
                <a:close/>
                <a:moveTo>
                  <a:pt x="70" y="107"/>
                </a:moveTo>
                <a:cubicBezTo>
                  <a:pt x="65" y="105"/>
                  <a:pt x="59" y="102"/>
                  <a:pt x="46" y="87"/>
                </a:cubicBezTo>
                <a:cubicBezTo>
                  <a:pt x="33" y="71"/>
                  <a:pt x="31" y="60"/>
                  <a:pt x="31" y="56"/>
                </a:cubicBezTo>
                <a:cubicBezTo>
                  <a:pt x="31" y="52"/>
                  <a:pt x="32" y="48"/>
                  <a:pt x="34" y="44"/>
                </a:cubicBezTo>
                <a:cubicBezTo>
                  <a:pt x="39" y="50"/>
                  <a:pt x="44" y="56"/>
                  <a:pt x="49" y="61"/>
                </a:cubicBezTo>
                <a:cubicBezTo>
                  <a:pt x="49" y="62"/>
                  <a:pt x="48" y="63"/>
                  <a:pt x="48" y="64"/>
                </a:cubicBezTo>
                <a:cubicBezTo>
                  <a:pt x="48" y="64"/>
                  <a:pt x="49" y="67"/>
                  <a:pt x="49" y="68"/>
                </a:cubicBezTo>
                <a:cubicBezTo>
                  <a:pt x="52" y="74"/>
                  <a:pt x="59" y="82"/>
                  <a:pt x="65" y="87"/>
                </a:cubicBezTo>
                <a:cubicBezTo>
                  <a:pt x="68" y="89"/>
                  <a:pt x="71" y="92"/>
                  <a:pt x="73" y="90"/>
                </a:cubicBezTo>
                <a:cubicBezTo>
                  <a:pt x="78" y="96"/>
                  <a:pt x="83" y="102"/>
                  <a:pt x="88" y="108"/>
                </a:cubicBezTo>
                <a:cubicBezTo>
                  <a:pt x="82" y="109"/>
                  <a:pt x="76" y="109"/>
                  <a:pt x="70" y="107"/>
                </a:cubicBezTo>
                <a:close/>
                <a:moveTo>
                  <a:pt x="90" y="106"/>
                </a:moveTo>
                <a:cubicBezTo>
                  <a:pt x="85" y="100"/>
                  <a:pt x="80" y="94"/>
                  <a:pt x="75" y="89"/>
                </a:cubicBezTo>
                <a:cubicBezTo>
                  <a:pt x="75" y="88"/>
                  <a:pt x="75" y="88"/>
                  <a:pt x="75" y="88"/>
                </a:cubicBezTo>
                <a:cubicBezTo>
                  <a:pt x="78" y="86"/>
                  <a:pt x="81" y="82"/>
                  <a:pt x="83" y="83"/>
                </a:cubicBezTo>
                <a:cubicBezTo>
                  <a:pt x="84" y="83"/>
                  <a:pt x="85" y="86"/>
                  <a:pt x="86" y="87"/>
                </a:cubicBezTo>
                <a:cubicBezTo>
                  <a:pt x="89" y="90"/>
                  <a:pt x="94" y="95"/>
                  <a:pt x="96" y="99"/>
                </a:cubicBezTo>
                <a:cubicBezTo>
                  <a:pt x="97" y="101"/>
                  <a:pt x="93" y="104"/>
                  <a:pt x="90" y="106"/>
                </a:cubicBezTo>
                <a:close/>
                <a:moveTo>
                  <a:pt x="104" y="62"/>
                </a:moveTo>
                <a:cubicBezTo>
                  <a:pt x="101" y="62"/>
                  <a:pt x="101" y="62"/>
                  <a:pt x="101" y="62"/>
                </a:cubicBezTo>
                <a:cubicBezTo>
                  <a:pt x="101" y="66"/>
                  <a:pt x="101" y="66"/>
                  <a:pt x="101" y="66"/>
                </a:cubicBezTo>
                <a:cubicBezTo>
                  <a:pt x="97" y="66"/>
                  <a:pt x="97" y="66"/>
                  <a:pt x="97" y="66"/>
                </a:cubicBezTo>
                <a:cubicBezTo>
                  <a:pt x="97" y="62"/>
                  <a:pt x="97" y="62"/>
                  <a:pt x="97" y="62"/>
                </a:cubicBezTo>
                <a:cubicBezTo>
                  <a:pt x="86" y="62"/>
                  <a:pt x="86" y="62"/>
                  <a:pt x="86" y="62"/>
                </a:cubicBezTo>
                <a:cubicBezTo>
                  <a:pt x="86" y="57"/>
                  <a:pt x="86" y="57"/>
                  <a:pt x="86" y="57"/>
                </a:cubicBezTo>
                <a:cubicBezTo>
                  <a:pt x="96" y="40"/>
                  <a:pt x="96" y="40"/>
                  <a:pt x="96" y="40"/>
                </a:cubicBezTo>
                <a:cubicBezTo>
                  <a:pt x="101" y="40"/>
                  <a:pt x="101" y="40"/>
                  <a:pt x="101" y="40"/>
                </a:cubicBezTo>
                <a:cubicBezTo>
                  <a:pt x="101" y="58"/>
                  <a:pt x="101" y="58"/>
                  <a:pt x="101" y="58"/>
                </a:cubicBezTo>
                <a:cubicBezTo>
                  <a:pt x="104" y="58"/>
                  <a:pt x="104" y="58"/>
                  <a:pt x="104" y="58"/>
                </a:cubicBezTo>
                <a:lnTo>
                  <a:pt x="104" y="62"/>
                </a:lnTo>
                <a:close/>
                <a:moveTo>
                  <a:pt x="122" y="72"/>
                </a:moveTo>
                <a:cubicBezTo>
                  <a:pt x="114" y="72"/>
                  <a:pt x="114" y="72"/>
                  <a:pt x="114" y="72"/>
                </a:cubicBezTo>
                <a:cubicBezTo>
                  <a:pt x="113" y="72"/>
                  <a:pt x="112" y="71"/>
                  <a:pt x="112" y="70"/>
                </a:cubicBezTo>
                <a:cubicBezTo>
                  <a:pt x="112" y="69"/>
                  <a:pt x="113" y="68"/>
                  <a:pt x="114" y="68"/>
                </a:cubicBezTo>
                <a:cubicBezTo>
                  <a:pt x="122" y="68"/>
                  <a:pt x="122" y="68"/>
                  <a:pt x="122" y="68"/>
                </a:cubicBezTo>
                <a:cubicBezTo>
                  <a:pt x="123" y="68"/>
                  <a:pt x="124" y="69"/>
                  <a:pt x="124" y="70"/>
                </a:cubicBezTo>
                <a:cubicBezTo>
                  <a:pt x="124" y="71"/>
                  <a:pt x="123" y="72"/>
                  <a:pt x="122" y="72"/>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8" name="Freeform 7"/>
          <p:cNvSpPr>
            <a:spLocks noEditPoints="1"/>
          </p:cNvSpPr>
          <p:nvPr/>
        </p:nvSpPr>
        <p:spPr bwMode="auto">
          <a:xfrm>
            <a:off x="1048610" y="3730441"/>
            <a:ext cx="324456" cy="277404"/>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9" name="Freeform 8"/>
          <p:cNvSpPr>
            <a:spLocks noEditPoints="1"/>
          </p:cNvSpPr>
          <p:nvPr/>
        </p:nvSpPr>
        <p:spPr bwMode="auto">
          <a:xfrm>
            <a:off x="10877124" y="4959309"/>
            <a:ext cx="307790" cy="326414"/>
          </a:xfrm>
          <a:custGeom>
            <a:avLst/>
            <a:gdLst>
              <a:gd name="T0" fmla="*/ 71 w 133"/>
              <a:gd name="T1" fmla="*/ 114 h 141"/>
              <a:gd name="T2" fmla="*/ 13 w 133"/>
              <a:gd name="T3" fmla="*/ 113 h 141"/>
              <a:gd name="T4" fmla="*/ 9 w 133"/>
              <a:gd name="T5" fmla="*/ 15 h 141"/>
              <a:gd name="T6" fmla="*/ 78 w 133"/>
              <a:gd name="T7" fmla="*/ 11 h 141"/>
              <a:gd name="T8" fmla="*/ 82 w 133"/>
              <a:gd name="T9" fmla="*/ 87 h 141"/>
              <a:gd name="T10" fmla="*/ 89 w 133"/>
              <a:gd name="T11" fmla="*/ 86 h 141"/>
              <a:gd name="T12" fmla="*/ 91 w 133"/>
              <a:gd name="T13" fmla="*/ 13 h 141"/>
              <a:gd name="T14" fmla="*/ 13 w 133"/>
              <a:gd name="T15" fmla="*/ 0 h 141"/>
              <a:gd name="T16" fmla="*/ 0 w 133"/>
              <a:gd name="T17" fmla="*/ 120 h 141"/>
              <a:gd name="T18" fmla="*/ 62 w 133"/>
              <a:gd name="T19" fmla="*/ 133 h 141"/>
              <a:gd name="T20" fmla="*/ 70 w 133"/>
              <a:gd name="T21" fmla="*/ 114 h 141"/>
              <a:gd name="T22" fmla="*/ 52 w 133"/>
              <a:gd name="T23" fmla="*/ 4 h 141"/>
              <a:gd name="T24" fmla="*/ 52 w 133"/>
              <a:gd name="T25" fmla="*/ 6 h 141"/>
              <a:gd name="T26" fmla="*/ 38 w 133"/>
              <a:gd name="T27" fmla="*/ 5 h 141"/>
              <a:gd name="T28" fmla="*/ 46 w 133"/>
              <a:gd name="T29" fmla="*/ 129 h 141"/>
              <a:gd name="T30" fmla="*/ 46 w 133"/>
              <a:gd name="T31" fmla="*/ 117 h 141"/>
              <a:gd name="T32" fmla="*/ 46 w 133"/>
              <a:gd name="T33" fmla="*/ 129 h 141"/>
              <a:gd name="T34" fmla="*/ 63 w 133"/>
              <a:gd name="T35" fmla="*/ 71 h 141"/>
              <a:gd name="T36" fmla="*/ 68 w 133"/>
              <a:gd name="T37" fmla="*/ 49 h 141"/>
              <a:gd name="T38" fmla="*/ 27 w 133"/>
              <a:gd name="T39" fmla="*/ 69 h 141"/>
              <a:gd name="T40" fmla="*/ 57 w 133"/>
              <a:gd name="T41" fmla="*/ 54 h 141"/>
              <a:gd name="T42" fmla="*/ 61 w 133"/>
              <a:gd name="T43" fmla="*/ 54 h 141"/>
              <a:gd name="T44" fmla="*/ 59 w 133"/>
              <a:gd name="T45" fmla="*/ 66 h 141"/>
              <a:gd name="T46" fmla="*/ 57 w 133"/>
              <a:gd name="T47" fmla="*/ 54 h 141"/>
              <a:gd name="T48" fmla="*/ 50 w 133"/>
              <a:gd name="T49" fmla="*/ 52 h 141"/>
              <a:gd name="T50" fmla="*/ 52 w 133"/>
              <a:gd name="T51" fmla="*/ 64 h 141"/>
              <a:gd name="T52" fmla="*/ 48 w 133"/>
              <a:gd name="T53" fmla="*/ 64 h 141"/>
              <a:gd name="T54" fmla="*/ 39 w 133"/>
              <a:gd name="T55" fmla="*/ 54 h 141"/>
              <a:gd name="T56" fmla="*/ 43 w 133"/>
              <a:gd name="T57" fmla="*/ 54 h 141"/>
              <a:gd name="T58" fmla="*/ 41 w 133"/>
              <a:gd name="T59" fmla="*/ 66 h 141"/>
              <a:gd name="T60" fmla="*/ 39 w 133"/>
              <a:gd name="T61" fmla="*/ 54 h 141"/>
              <a:gd name="T62" fmla="*/ 32 w 133"/>
              <a:gd name="T63" fmla="*/ 52 h 141"/>
              <a:gd name="T64" fmla="*/ 34 w 133"/>
              <a:gd name="T65" fmla="*/ 64 h 141"/>
              <a:gd name="T66" fmla="*/ 30 w 133"/>
              <a:gd name="T67" fmla="*/ 64 h 141"/>
              <a:gd name="T68" fmla="*/ 68 w 133"/>
              <a:gd name="T69" fmla="*/ 48 h 141"/>
              <a:gd name="T70" fmla="*/ 19 w 133"/>
              <a:gd name="T71" fmla="*/ 44 h 141"/>
              <a:gd name="T72" fmla="*/ 28 w 133"/>
              <a:gd name="T73" fmla="*/ 40 h 141"/>
              <a:gd name="T74" fmla="*/ 38 w 133"/>
              <a:gd name="T75" fmla="*/ 28 h 141"/>
              <a:gd name="T76" fmla="*/ 41 w 133"/>
              <a:gd name="T77" fmla="*/ 31 h 141"/>
              <a:gd name="T78" fmla="*/ 30 w 133"/>
              <a:gd name="T79" fmla="*/ 40 h 141"/>
              <a:gd name="T80" fmla="*/ 52 w 133"/>
              <a:gd name="T81" fmla="*/ 32 h 141"/>
              <a:gd name="T82" fmla="*/ 50 w 133"/>
              <a:gd name="T83" fmla="*/ 28 h 141"/>
              <a:gd name="T84" fmla="*/ 53 w 133"/>
              <a:gd name="T85" fmla="*/ 31 h 141"/>
              <a:gd name="T86" fmla="*/ 68 w 133"/>
              <a:gd name="T87" fmla="*/ 40 h 141"/>
              <a:gd name="T88" fmla="*/ 68 w 133"/>
              <a:gd name="T89" fmla="*/ 48 h 141"/>
              <a:gd name="T90" fmla="*/ 128 w 133"/>
              <a:gd name="T91" fmla="*/ 127 h 141"/>
              <a:gd name="T92" fmla="*/ 102 w 133"/>
              <a:gd name="T93" fmla="*/ 138 h 141"/>
              <a:gd name="T94" fmla="*/ 97 w 133"/>
              <a:gd name="T95" fmla="*/ 139 h 141"/>
              <a:gd name="T96" fmla="*/ 64 w 133"/>
              <a:gd name="T97" fmla="*/ 124 h 141"/>
              <a:gd name="T98" fmla="*/ 84 w 133"/>
              <a:gd name="T99" fmla="*/ 123 h 141"/>
              <a:gd name="T100" fmla="*/ 81 w 133"/>
              <a:gd name="T101" fmla="*/ 119 h 141"/>
              <a:gd name="T102" fmla="*/ 62 w 133"/>
              <a:gd name="T103" fmla="*/ 79 h 141"/>
              <a:gd name="T104" fmla="*/ 83 w 133"/>
              <a:gd name="T105" fmla="*/ 101 h 141"/>
              <a:gd name="T106" fmla="*/ 93 w 133"/>
              <a:gd name="T107" fmla="*/ 94 h 141"/>
              <a:gd name="T108" fmla="*/ 95 w 133"/>
              <a:gd name="T109" fmla="*/ 88 h 141"/>
              <a:gd name="T110" fmla="*/ 105 w 133"/>
              <a:gd name="T111" fmla="*/ 92 h 141"/>
              <a:gd name="T112" fmla="*/ 115 w 133"/>
              <a:gd name="T113" fmla="*/ 86 h 141"/>
              <a:gd name="T114" fmla="*/ 125 w 133"/>
              <a:gd name="T115" fmla="*/ 101 h 141"/>
              <a:gd name="T116" fmla="*/ 130 w 133"/>
              <a:gd name="T117" fmla="*/ 12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3" h="141">
                <a:moveTo>
                  <a:pt x="70" y="114"/>
                </a:moveTo>
                <a:cubicBezTo>
                  <a:pt x="70" y="114"/>
                  <a:pt x="70" y="114"/>
                  <a:pt x="71" y="114"/>
                </a:cubicBezTo>
                <a:cubicBezTo>
                  <a:pt x="70" y="113"/>
                  <a:pt x="70" y="113"/>
                  <a:pt x="70" y="113"/>
                </a:cubicBezTo>
                <a:cubicBezTo>
                  <a:pt x="13" y="113"/>
                  <a:pt x="13" y="113"/>
                  <a:pt x="13" y="113"/>
                </a:cubicBezTo>
                <a:cubicBezTo>
                  <a:pt x="11" y="113"/>
                  <a:pt x="9" y="111"/>
                  <a:pt x="9" y="109"/>
                </a:cubicBezTo>
                <a:cubicBezTo>
                  <a:pt x="9" y="15"/>
                  <a:pt x="9" y="15"/>
                  <a:pt x="9" y="15"/>
                </a:cubicBezTo>
                <a:cubicBezTo>
                  <a:pt x="9" y="13"/>
                  <a:pt x="11" y="11"/>
                  <a:pt x="13" y="11"/>
                </a:cubicBezTo>
                <a:cubicBezTo>
                  <a:pt x="78" y="11"/>
                  <a:pt x="78" y="11"/>
                  <a:pt x="78" y="11"/>
                </a:cubicBezTo>
                <a:cubicBezTo>
                  <a:pt x="80" y="11"/>
                  <a:pt x="82" y="13"/>
                  <a:pt x="82" y="15"/>
                </a:cubicBezTo>
                <a:cubicBezTo>
                  <a:pt x="82" y="87"/>
                  <a:pt x="82" y="87"/>
                  <a:pt x="82" y="87"/>
                </a:cubicBezTo>
                <a:cubicBezTo>
                  <a:pt x="83" y="86"/>
                  <a:pt x="85" y="86"/>
                  <a:pt x="87" y="86"/>
                </a:cubicBezTo>
                <a:cubicBezTo>
                  <a:pt x="88" y="86"/>
                  <a:pt x="89" y="86"/>
                  <a:pt x="89" y="86"/>
                </a:cubicBezTo>
                <a:cubicBezTo>
                  <a:pt x="90" y="85"/>
                  <a:pt x="90" y="84"/>
                  <a:pt x="91" y="84"/>
                </a:cubicBezTo>
                <a:cubicBezTo>
                  <a:pt x="91" y="13"/>
                  <a:pt x="91" y="13"/>
                  <a:pt x="91" y="13"/>
                </a:cubicBezTo>
                <a:cubicBezTo>
                  <a:pt x="91" y="6"/>
                  <a:pt x="85" y="0"/>
                  <a:pt x="78" y="0"/>
                </a:cubicBezTo>
                <a:cubicBezTo>
                  <a:pt x="13" y="0"/>
                  <a:pt x="13" y="0"/>
                  <a:pt x="13" y="0"/>
                </a:cubicBezTo>
                <a:cubicBezTo>
                  <a:pt x="6" y="0"/>
                  <a:pt x="0" y="6"/>
                  <a:pt x="0" y="13"/>
                </a:cubicBezTo>
                <a:cubicBezTo>
                  <a:pt x="0" y="120"/>
                  <a:pt x="0" y="120"/>
                  <a:pt x="0" y="120"/>
                </a:cubicBezTo>
                <a:cubicBezTo>
                  <a:pt x="0" y="127"/>
                  <a:pt x="6" y="133"/>
                  <a:pt x="13" y="133"/>
                </a:cubicBezTo>
                <a:cubicBezTo>
                  <a:pt x="62" y="133"/>
                  <a:pt x="62" y="133"/>
                  <a:pt x="62" y="133"/>
                </a:cubicBezTo>
                <a:cubicBezTo>
                  <a:pt x="59" y="131"/>
                  <a:pt x="58" y="127"/>
                  <a:pt x="59" y="123"/>
                </a:cubicBezTo>
                <a:cubicBezTo>
                  <a:pt x="60" y="118"/>
                  <a:pt x="64" y="114"/>
                  <a:pt x="70" y="114"/>
                </a:cubicBezTo>
                <a:close/>
                <a:moveTo>
                  <a:pt x="39" y="4"/>
                </a:moveTo>
                <a:cubicBezTo>
                  <a:pt x="52" y="4"/>
                  <a:pt x="52" y="4"/>
                  <a:pt x="52" y="4"/>
                </a:cubicBezTo>
                <a:cubicBezTo>
                  <a:pt x="53" y="4"/>
                  <a:pt x="53" y="4"/>
                  <a:pt x="53" y="5"/>
                </a:cubicBezTo>
                <a:cubicBezTo>
                  <a:pt x="53" y="6"/>
                  <a:pt x="53" y="6"/>
                  <a:pt x="52" y="6"/>
                </a:cubicBezTo>
                <a:cubicBezTo>
                  <a:pt x="39" y="6"/>
                  <a:pt x="39" y="6"/>
                  <a:pt x="39" y="6"/>
                </a:cubicBezTo>
                <a:cubicBezTo>
                  <a:pt x="38" y="6"/>
                  <a:pt x="38" y="6"/>
                  <a:pt x="38" y="5"/>
                </a:cubicBezTo>
                <a:cubicBezTo>
                  <a:pt x="38" y="4"/>
                  <a:pt x="38" y="4"/>
                  <a:pt x="39" y="4"/>
                </a:cubicBezTo>
                <a:close/>
                <a:moveTo>
                  <a:pt x="46" y="129"/>
                </a:moveTo>
                <a:cubicBezTo>
                  <a:pt x="42" y="129"/>
                  <a:pt x="39" y="126"/>
                  <a:pt x="39" y="123"/>
                </a:cubicBezTo>
                <a:cubicBezTo>
                  <a:pt x="39" y="120"/>
                  <a:pt x="42" y="117"/>
                  <a:pt x="46" y="117"/>
                </a:cubicBezTo>
                <a:cubicBezTo>
                  <a:pt x="49" y="117"/>
                  <a:pt x="52" y="120"/>
                  <a:pt x="52" y="123"/>
                </a:cubicBezTo>
                <a:cubicBezTo>
                  <a:pt x="52" y="126"/>
                  <a:pt x="49" y="129"/>
                  <a:pt x="46" y="129"/>
                </a:cubicBezTo>
                <a:close/>
                <a:moveTo>
                  <a:pt x="28" y="71"/>
                </a:moveTo>
                <a:cubicBezTo>
                  <a:pt x="63" y="71"/>
                  <a:pt x="63" y="71"/>
                  <a:pt x="63" y="71"/>
                </a:cubicBezTo>
                <a:cubicBezTo>
                  <a:pt x="63" y="71"/>
                  <a:pt x="64" y="70"/>
                  <a:pt x="64" y="69"/>
                </a:cubicBezTo>
                <a:cubicBezTo>
                  <a:pt x="68" y="49"/>
                  <a:pt x="68" y="49"/>
                  <a:pt x="68" y="49"/>
                </a:cubicBezTo>
                <a:cubicBezTo>
                  <a:pt x="23" y="49"/>
                  <a:pt x="23" y="49"/>
                  <a:pt x="23" y="49"/>
                </a:cubicBezTo>
                <a:cubicBezTo>
                  <a:pt x="27" y="69"/>
                  <a:pt x="27" y="69"/>
                  <a:pt x="27" y="69"/>
                </a:cubicBezTo>
                <a:cubicBezTo>
                  <a:pt x="27" y="70"/>
                  <a:pt x="28" y="71"/>
                  <a:pt x="28" y="71"/>
                </a:cubicBezTo>
                <a:close/>
                <a:moveTo>
                  <a:pt x="57" y="54"/>
                </a:moveTo>
                <a:cubicBezTo>
                  <a:pt x="57" y="53"/>
                  <a:pt x="58" y="52"/>
                  <a:pt x="59" y="52"/>
                </a:cubicBezTo>
                <a:cubicBezTo>
                  <a:pt x="60" y="52"/>
                  <a:pt x="61" y="53"/>
                  <a:pt x="61" y="54"/>
                </a:cubicBezTo>
                <a:cubicBezTo>
                  <a:pt x="61" y="64"/>
                  <a:pt x="61" y="64"/>
                  <a:pt x="61" y="64"/>
                </a:cubicBezTo>
                <a:cubicBezTo>
                  <a:pt x="61" y="65"/>
                  <a:pt x="60" y="66"/>
                  <a:pt x="59" y="66"/>
                </a:cubicBezTo>
                <a:cubicBezTo>
                  <a:pt x="58" y="66"/>
                  <a:pt x="57" y="65"/>
                  <a:pt x="57" y="64"/>
                </a:cubicBezTo>
                <a:lnTo>
                  <a:pt x="57" y="54"/>
                </a:lnTo>
                <a:close/>
                <a:moveTo>
                  <a:pt x="48" y="54"/>
                </a:moveTo>
                <a:cubicBezTo>
                  <a:pt x="48" y="53"/>
                  <a:pt x="49" y="52"/>
                  <a:pt x="50" y="52"/>
                </a:cubicBezTo>
                <a:cubicBezTo>
                  <a:pt x="51" y="52"/>
                  <a:pt x="52" y="53"/>
                  <a:pt x="52" y="54"/>
                </a:cubicBezTo>
                <a:cubicBezTo>
                  <a:pt x="52" y="64"/>
                  <a:pt x="52" y="64"/>
                  <a:pt x="52" y="64"/>
                </a:cubicBezTo>
                <a:cubicBezTo>
                  <a:pt x="52" y="65"/>
                  <a:pt x="51" y="66"/>
                  <a:pt x="50" y="66"/>
                </a:cubicBezTo>
                <a:cubicBezTo>
                  <a:pt x="49" y="66"/>
                  <a:pt x="48" y="65"/>
                  <a:pt x="48" y="64"/>
                </a:cubicBezTo>
                <a:lnTo>
                  <a:pt x="48" y="54"/>
                </a:lnTo>
                <a:close/>
                <a:moveTo>
                  <a:pt x="39" y="54"/>
                </a:moveTo>
                <a:cubicBezTo>
                  <a:pt x="39" y="53"/>
                  <a:pt x="40" y="52"/>
                  <a:pt x="41" y="52"/>
                </a:cubicBezTo>
                <a:cubicBezTo>
                  <a:pt x="42" y="52"/>
                  <a:pt x="43" y="53"/>
                  <a:pt x="43" y="54"/>
                </a:cubicBezTo>
                <a:cubicBezTo>
                  <a:pt x="43" y="64"/>
                  <a:pt x="43" y="64"/>
                  <a:pt x="43" y="64"/>
                </a:cubicBezTo>
                <a:cubicBezTo>
                  <a:pt x="43" y="65"/>
                  <a:pt x="42" y="66"/>
                  <a:pt x="41" y="66"/>
                </a:cubicBezTo>
                <a:cubicBezTo>
                  <a:pt x="40" y="66"/>
                  <a:pt x="39" y="65"/>
                  <a:pt x="39" y="64"/>
                </a:cubicBezTo>
                <a:lnTo>
                  <a:pt x="39" y="54"/>
                </a:lnTo>
                <a:close/>
                <a:moveTo>
                  <a:pt x="30" y="54"/>
                </a:moveTo>
                <a:cubicBezTo>
                  <a:pt x="30" y="53"/>
                  <a:pt x="31" y="52"/>
                  <a:pt x="32" y="52"/>
                </a:cubicBezTo>
                <a:cubicBezTo>
                  <a:pt x="33" y="52"/>
                  <a:pt x="34" y="53"/>
                  <a:pt x="34" y="54"/>
                </a:cubicBezTo>
                <a:cubicBezTo>
                  <a:pt x="34" y="64"/>
                  <a:pt x="34" y="64"/>
                  <a:pt x="34" y="64"/>
                </a:cubicBezTo>
                <a:cubicBezTo>
                  <a:pt x="34" y="65"/>
                  <a:pt x="33" y="66"/>
                  <a:pt x="32" y="66"/>
                </a:cubicBezTo>
                <a:cubicBezTo>
                  <a:pt x="31" y="66"/>
                  <a:pt x="30" y="65"/>
                  <a:pt x="30" y="64"/>
                </a:cubicBezTo>
                <a:lnTo>
                  <a:pt x="30" y="54"/>
                </a:lnTo>
                <a:close/>
                <a:moveTo>
                  <a:pt x="68" y="48"/>
                </a:moveTo>
                <a:cubicBezTo>
                  <a:pt x="23" y="48"/>
                  <a:pt x="23" y="48"/>
                  <a:pt x="23" y="48"/>
                </a:cubicBezTo>
                <a:cubicBezTo>
                  <a:pt x="21" y="48"/>
                  <a:pt x="19" y="46"/>
                  <a:pt x="19" y="44"/>
                </a:cubicBezTo>
                <a:cubicBezTo>
                  <a:pt x="19" y="42"/>
                  <a:pt x="21" y="40"/>
                  <a:pt x="23" y="40"/>
                </a:cubicBezTo>
                <a:cubicBezTo>
                  <a:pt x="28" y="40"/>
                  <a:pt x="28" y="40"/>
                  <a:pt x="28" y="40"/>
                </a:cubicBezTo>
                <a:cubicBezTo>
                  <a:pt x="38" y="31"/>
                  <a:pt x="38" y="31"/>
                  <a:pt x="38" y="31"/>
                </a:cubicBezTo>
                <a:cubicBezTo>
                  <a:pt x="37" y="30"/>
                  <a:pt x="37" y="29"/>
                  <a:pt x="38" y="28"/>
                </a:cubicBezTo>
                <a:cubicBezTo>
                  <a:pt x="39" y="27"/>
                  <a:pt x="40" y="27"/>
                  <a:pt x="41" y="28"/>
                </a:cubicBezTo>
                <a:cubicBezTo>
                  <a:pt x="42" y="29"/>
                  <a:pt x="42" y="31"/>
                  <a:pt x="41" y="31"/>
                </a:cubicBezTo>
                <a:cubicBezTo>
                  <a:pt x="41" y="32"/>
                  <a:pt x="40" y="32"/>
                  <a:pt x="39" y="32"/>
                </a:cubicBezTo>
                <a:cubicBezTo>
                  <a:pt x="30" y="40"/>
                  <a:pt x="30" y="40"/>
                  <a:pt x="30" y="40"/>
                </a:cubicBezTo>
                <a:cubicBezTo>
                  <a:pt x="61" y="40"/>
                  <a:pt x="61" y="40"/>
                  <a:pt x="61" y="40"/>
                </a:cubicBezTo>
                <a:cubicBezTo>
                  <a:pt x="52" y="32"/>
                  <a:pt x="52" y="32"/>
                  <a:pt x="52" y="32"/>
                </a:cubicBezTo>
                <a:cubicBezTo>
                  <a:pt x="51" y="32"/>
                  <a:pt x="50" y="32"/>
                  <a:pt x="50" y="31"/>
                </a:cubicBezTo>
                <a:cubicBezTo>
                  <a:pt x="49" y="31"/>
                  <a:pt x="49" y="29"/>
                  <a:pt x="50" y="28"/>
                </a:cubicBezTo>
                <a:cubicBezTo>
                  <a:pt x="51" y="27"/>
                  <a:pt x="52" y="27"/>
                  <a:pt x="53" y="28"/>
                </a:cubicBezTo>
                <a:cubicBezTo>
                  <a:pt x="54" y="29"/>
                  <a:pt x="54" y="30"/>
                  <a:pt x="53" y="31"/>
                </a:cubicBezTo>
                <a:cubicBezTo>
                  <a:pt x="63" y="40"/>
                  <a:pt x="63" y="40"/>
                  <a:pt x="63" y="40"/>
                </a:cubicBezTo>
                <a:cubicBezTo>
                  <a:pt x="68" y="40"/>
                  <a:pt x="68" y="40"/>
                  <a:pt x="68" y="40"/>
                </a:cubicBezTo>
                <a:cubicBezTo>
                  <a:pt x="71" y="40"/>
                  <a:pt x="72" y="42"/>
                  <a:pt x="72" y="44"/>
                </a:cubicBezTo>
                <a:cubicBezTo>
                  <a:pt x="72" y="46"/>
                  <a:pt x="71" y="48"/>
                  <a:pt x="68" y="48"/>
                </a:cubicBezTo>
                <a:close/>
                <a:moveTo>
                  <a:pt x="130" y="120"/>
                </a:moveTo>
                <a:cubicBezTo>
                  <a:pt x="131" y="122"/>
                  <a:pt x="130" y="126"/>
                  <a:pt x="128" y="127"/>
                </a:cubicBezTo>
                <a:cubicBezTo>
                  <a:pt x="109" y="139"/>
                  <a:pt x="109" y="139"/>
                  <a:pt x="109" y="139"/>
                </a:cubicBezTo>
                <a:cubicBezTo>
                  <a:pt x="107" y="141"/>
                  <a:pt x="104" y="140"/>
                  <a:pt x="102" y="138"/>
                </a:cubicBezTo>
                <a:cubicBezTo>
                  <a:pt x="102" y="138"/>
                  <a:pt x="101" y="138"/>
                  <a:pt x="101" y="139"/>
                </a:cubicBezTo>
                <a:cubicBezTo>
                  <a:pt x="100" y="139"/>
                  <a:pt x="98" y="139"/>
                  <a:pt x="97" y="139"/>
                </a:cubicBezTo>
                <a:cubicBezTo>
                  <a:pt x="69" y="132"/>
                  <a:pt x="69" y="132"/>
                  <a:pt x="69" y="132"/>
                </a:cubicBezTo>
                <a:cubicBezTo>
                  <a:pt x="66" y="131"/>
                  <a:pt x="64" y="128"/>
                  <a:pt x="64" y="124"/>
                </a:cubicBezTo>
                <a:cubicBezTo>
                  <a:pt x="65" y="121"/>
                  <a:pt x="68" y="119"/>
                  <a:pt x="71" y="120"/>
                </a:cubicBezTo>
                <a:cubicBezTo>
                  <a:pt x="84" y="123"/>
                  <a:pt x="84" y="123"/>
                  <a:pt x="84" y="123"/>
                </a:cubicBezTo>
                <a:cubicBezTo>
                  <a:pt x="83" y="122"/>
                  <a:pt x="83" y="122"/>
                  <a:pt x="83" y="122"/>
                </a:cubicBezTo>
                <a:cubicBezTo>
                  <a:pt x="81" y="119"/>
                  <a:pt x="81" y="119"/>
                  <a:pt x="81" y="119"/>
                </a:cubicBezTo>
                <a:cubicBezTo>
                  <a:pt x="61" y="88"/>
                  <a:pt x="61" y="88"/>
                  <a:pt x="61" y="88"/>
                </a:cubicBezTo>
                <a:cubicBezTo>
                  <a:pt x="59" y="85"/>
                  <a:pt x="59" y="81"/>
                  <a:pt x="62" y="79"/>
                </a:cubicBezTo>
                <a:cubicBezTo>
                  <a:pt x="65" y="77"/>
                  <a:pt x="68" y="78"/>
                  <a:pt x="70" y="81"/>
                </a:cubicBezTo>
                <a:cubicBezTo>
                  <a:pt x="83" y="101"/>
                  <a:pt x="83" y="101"/>
                  <a:pt x="83" y="101"/>
                </a:cubicBezTo>
                <a:cubicBezTo>
                  <a:pt x="81" y="98"/>
                  <a:pt x="82" y="94"/>
                  <a:pt x="84" y="92"/>
                </a:cubicBezTo>
                <a:cubicBezTo>
                  <a:pt x="87" y="91"/>
                  <a:pt x="91" y="92"/>
                  <a:pt x="93" y="94"/>
                </a:cubicBezTo>
                <a:cubicBezTo>
                  <a:pt x="94" y="96"/>
                  <a:pt x="94" y="96"/>
                  <a:pt x="94" y="96"/>
                </a:cubicBezTo>
                <a:cubicBezTo>
                  <a:pt x="92" y="93"/>
                  <a:pt x="93" y="89"/>
                  <a:pt x="95" y="88"/>
                </a:cubicBezTo>
                <a:cubicBezTo>
                  <a:pt x="98" y="86"/>
                  <a:pt x="102" y="87"/>
                  <a:pt x="104" y="90"/>
                </a:cubicBezTo>
                <a:cubicBezTo>
                  <a:pt x="105" y="92"/>
                  <a:pt x="105" y="92"/>
                  <a:pt x="105" y="92"/>
                </a:cubicBezTo>
                <a:cubicBezTo>
                  <a:pt x="103" y="89"/>
                  <a:pt x="104" y="85"/>
                  <a:pt x="107" y="84"/>
                </a:cubicBezTo>
                <a:cubicBezTo>
                  <a:pt x="109" y="82"/>
                  <a:pt x="113" y="83"/>
                  <a:pt x="115" y="86"/>
                </a:cubicBezTo>
                <a:cubicBezTo>
                  <a:pt x="120" y="94"/>
                  <a:pt x="120" y="94"/>
                  <a:pt x="120" y="94"/>
                </a:cubicBezTo>
                <a:cubicBezTo>
                  <a:pt x="125" y="101"/>
                  <a:pt x="125" y="101"/>
                  <a:pt x="125" y="101"/>
                </a:cubicBezTo>
                <a:cubicBezTo>
                  <a:pt x="130" y="109"/>
                  <a:pt x="130" y="109"/>
                  <a:pt x="130" y="109"/>
                </a:cubicBezTo>
                <a:cubicBezTo>
                  <a:pt x="133" y="113"/>
                  <a:pt x="132" y="117"/>
                  <a:pt x="130" y="120"/>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0" name="Freeform 11"/>
          <p:cNvSpPr>
            <a:spLocks noEditPoints="1"/>
          </p:cNvSpPr>
          <p:nvPr/>
        </p:nvSpPr>
        <p:spPr bwMode="auto">
          <a:xfrm>
            <a:off x="1074202" y="4949997"/>
            <a:ext cx="263682" cy="345038"/>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1" name="Freeform 26"/>
          <p:cNvSpPr>
            <a:spLocks noEditPoints="1"/>
          </p:cNvSpPr>
          <p:nvPr/>
        </p:nvSpPr>
        <p:spPr bwMode="auto">
          <a:xfrm>
            <a:off x="1069792" y="2443312"/>
            <a:ext cx="272502" cy="326414"/>
          </a:xfrm>
          <a:custGeom>
            <a:avLst/>
            <a:gdLst>
              <a:gd name="T0" fmla="*/ 11 w 118"/>
              <a:gd name="T1" fmla="*/ 90 h 141"/>
              <a:gd name="T2" fmla="*/ 13 w 118"/>
              <a:gd name="T3" fmla="*/ 121 h 141"/>
              <a:gd name="T4" fmla="*/ 13 w 118"/>
              <a:gd name="T5" fmla="*/ 61 h 141"/>
              <a:gd name="T6" fmla="*/ 16 w 118"/>
              <a:gd name="T7" fmla="*/ 130 h 141"/>
              <a:gd name="T8" fmla="*/ 13 w 118"/>
              <a:gd name="T9" fmla="*/ 110 h 141"/>
              <a:gd name="T10" fmla="*/ 101 w 118"/>
              <a:gd name="T11" fmla="*/ 112 h 141"/>
              <a:gd name="T12" fmla="*/ 101 w 118"/>
              <a:gd name="T13" fmla="*/ 55 h 141"/>
              <a:gd name="T14" fmla="*/ 107 w 118"/>
              <a:gd name="T15" fmla="*/ 127 h 141"/>
              <a:gd name="T16" fmla="*/ 0 w 118"/>
              <a:gd name="T17" fmla="*/ 127 h 141"/>
              <a:gd name="T18" fmla="*/ 73 w 118"/>
              <a:gd name="T19" fmla="*/ 3 h 141"/>
              <a:gd name="T20" fmla="*/ 114 w 118"/>
              <a:gd name="T21" fmla="*/ 62 h 141"/>
              <a:gd name="T22" fmla="*/ 69 w 118"/>
              <a:gd name="T23" fmla="*/ 48 h 141"/>
              <a:gd name="T24" fmla="*/ 47 w 118"/>
              <a:gd name="T25" fmla="*/ 48 h 141"/>
              <a:gd name="T26" fmla="*/ 53 w 118"/>
              <a:gd name="T27" fmla="*/ 40 h 141"/>
              <a:gd name="T28" fmla="*/ 60 w 118"/>
              <a:gd name="T29" fmla="*/ 47 h 141"/>
              <a:gd name="T30" fmla="*/ 78 w 118"/>
              <a:gd name="T31" fmla="*/ 28 h 141"/>
              <a:gd name="T32" fmla="*/ 75 w 118"/>
              <a:gd name="T33" fmla="*/ 25 h 141"/>
              <a:gd name="T34" fmla="*/ 74 w 118"/>
              <a:gd name="T35" fmla="*/ 25 h 141"/>
              <a:gd name="T36" fmla="*/ 71 w 118"/>
              <a:gd name="T37" fmla="*/ 25 h 141"/>
              <a:gd name="T38" fmla="*/ 69 w 118"/>
              <a:gd name="T39" fmla="*/ 27 h 141"/>
              <a:gd name="T40" fmla="*/ 68 w 118"/>
              <a:gd name="T41" fmla="*/ 30 h 141"/>
              <a:gd name="T42" fmla="*/ 68 w 118"/>
              <a:gd name="T43" fmla="*/ 32 h 141"/>
              <a:gd name="T44" fmla="*/ 69 w 118"/>
              <a:gd name="T45" fmla="*/ 34 h 141"/>
              <a:gd name="T46" fmla="*/ 71 w 118"/>
              <a:gd name="T47" fmla="*/ 35 h 141"/>
              <a:gd name="T48" fmla="*/ 72 w 118"/>
              <a:gd name="T49" fmla="*/ 35 h 141"/>
              <a:gd name="T50" fmla="*/ 74 w 118"/>
              <a:gd name="T51" fmla="*/ 35 h 141"/>
              <a:gd name="T52" fmla="*/ 75 w 118"/>
              <a:gd name="T53" fmla="*/ 35 h 141"/>
              <a:gd name="T54" fmla="*/ 77 w 118"/>
              <a:gd name="T55" fmla="*/ 34 h 141"/>
              <a:gd name="T56" fmla="*/ 78 w 118"/>
              <a:gd name="T57" fmla="*/ 32 h 141"/>
              <a:gd name="T58" fmla="*/ 93 w 118"/>
              <a:gd name="T59" fmla="*/ 45 h 141"/>
              <a:gd name="T60" fmla="*/ 64 w 118"/>
              <a:gd name="T61" fmla="*/ 6 h 141"/>
              <a:gd name="T62" fmla="*/ 63 w 118"/>
              <a:gd name="T63" fmla="*/ 12 h 141"/>
              <a:gd name="T64" fmla="*/ 72 w 118"/>
              <a:gd name="T65" fmla="*/ 11 h 141"/>
              <a:gd name="T66" fmla="*/ 92 w 118"/>
              <a:gd name="T67" fmla="*/ 41 h 141"/>
              <a:gd name="T68" fmla="*/ 93 w 118"/>
              <a:gd name="T69" fmla="*/ 45 h 141"/>
              <a:gd name="T70" fmla="*/ 111 w 118"/>
              <a:gd name="T71" fmla="*/ 105 h 141"/>
              <a:gd name="T72" fmla="*/ 97 w 118"/>
              <a:gd name="T73" fmla="*/ 128 h 141"/>
              <a:gd name="T74" fmla="*/ 78 w 118"/>
              <a:gd name="T75" fmla="*/ 130 h 141"/>
              <a:gd name="T76" fmla="*/ 11 w 118"/>
              <a:gd name="T77" fmla="*/ 79 h 141"/>
              <a:gd name="T78" fmla="*/ 100 w 118"/>
              <a:gd name="T79" fmla="*/ 126 h 141"/>
              <a:gd name="T80" fmla="*/ 64 w 118"/>
              <a:gd name="T81" fmla="*/ 59 h 141"/>
              <a:gd name="T82" fmla="*/ 78 w 118"/>
              <a:gd name="T83" fmla="*/ 59 h 141"/>
              <a:gd name="T84" fmla="*/ 61 w 118"/>
              <a:gd name="T85" fmla="*/ 130 h 141"/>
              <a:gd name="T86" fmla="*/ 75 w 118"/>
              <a:gd name="T87" fmla="*/ 61 h 141"/>
              <a:gd name="T88" fmla="*/ 101 w 118"/>
              <a:gd name="T89" fmla="*/ 76 h 141"/>
              <a:gd name="T90" fmla="*/ 103 w 118"/>
              <a:gd name="T91" fmla="*/ 65 h 141"/>
              <a:gd name="T92" fmla="*/ 23 w 118"/>
              <a:gd name="T93" fmla="*/ 61 h 141"/>
              <a:gd name="T94" fmla="*/ 23 w 118"/>
              <a:gd name="T95" fmla="*/ 61 h 141"/>
              <a:gd name="T96" fmla="*/ 27 w 118"/>
              <a:gd name="T97" fmla="*/ 128 h 141"/>
              <a:gd name="T98" fmla="*/ 30 w 118"/>
              <a:gd name="T99" fmla="*/ 128 h 141"/>
              <a:gd name="T100" fmla="*/ 36 w 118"/>
              <a:gd name="T101" fmla="*/ 61 h 141"/>
              <a:gd name="T102" fmla="*/ 54 w 118"/>
              <a:gd name="T103" fmla="*/ 61 h 141"/>
              <a:gd name="T104" fmla="*/ 47 w 118"/>
              <a:gd name="T105" fmla="*/ 128 h 141"/>
              <a:gd name="T106" fmla="*/ 84 w 118"/>
              <a:gd name="T107" fmla="*/ 8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2" name="Freeform 30"/>
          <p:cNvSpPr>
            <a:spLocks noEditPoints="1"/>
          </p:cNvSpPr>
          <p:nvPr/>
        </p:nvSpPr>
        <p:spPr bwMode="auto">
          <a:xfrm>
            <a:off x="10825977" y="2488664"/>
            <a:ext cx="324456" cy="236234"/>
          </a:xfrm>
          <a:custGeom>
            <a:avLst/>
            <a:gdLst>
              <a:gd name="T0" fmla="*/ 9 w 140"/>
              <a:gd name="T1" fmla="*/ 0 h 102"/>
              <a:gd name="T2" fmla="*/ 0 w 140"/>
              <a:gd name="T3" fmla="*/ 93 h 102"/>
              <a:gd name="T4" fmla="*/ 131 w 140"/>
              <a:gd name="T5" fmla="*/ 102 h 102"/>
              <a:gd name="T6" fmla="*/ 140 w 140"/>
              <a:gd name="T7" fmla="*/ 9 h 102"/>
              <a:gd name="T8" fmla="*/ 136 w 140"/>
              <a:gd name="T9" fmla="*/ 93 h 102"/>
              <a:gd name="T10" fmla="*/ 9 w 140"/>
              <a:gd name="T11" fmla="*/ 98 h 102"/>
              <a:gd name="T12" fmla="*/ 4 w 140"/>
              <a:gd name="T13" fmla="*/ 9 h 102"/>
              <a:gd name="T14" fmla="*/ 131 w 140"/>
              <a:gd name="T15" fmla="*/ 4 h 102"/>
              <a:gd name="T16" fmla="*/ 136 w 140"/>
              <a:gd name="T17" fmla="*/ 93 h 102"/>
              <a:gd name="T18" fmla="*/ 129 w 140"/>
              <a:gd name="T19" fmla="*/ 11 h 102"/>
              <a:gd name="T20" fmla="*/ 11 w 140"/>
              <a:gd name="T21" fmla="*/ 32 h 102"/>
              <a:gd name="T22" fmla="*/ 11 w 140"/>
              <a:gd name="T23" fmla="*/ 70 h 102"/>
              <a:gd name="T24" fmla="*/ 129 w 140"/>
              <a:gd name="T25" fmla="*/ 91 h 102"/>
              <a:gd name="T26" fmla="*/ 11 w 140"/>
              <a:gd name="T27" fmla="*/ 70 h 102"/>
              <a:gd name="T28" fmla="*/ 51 w 140"/>
              <a:gd name="T29" fmla="*/ 65 h 102"/>
              <a:gd name="T30" fmla="*/ 62 w 140"/>
              <a:gd name="T31" fmla="*/ 37 h 102"/>
              <a:gd name="T32" fmla="*/ 49 w 140"/>
              <a:gd name="T33" fmla="*/ 37 h 102"/>
              <a:gd name="T34" fmla="*/ 39 w 140"/>
              <a:gd name="T35" fmla="*/ 65 h 102"/>
              <a:gd name="T36" fmla="*/ 28 w 140"/>
              <a:gd name="T37" fmla="*/ 37 h 102"/>
              <a:gd name="T38" fmla="*/ 38 w 140"/>
              <a:gd name="T39" fmla="*/ 58 h 102"/>
              <a:gd name="T40" fmla="*/ 95 w 140"/>
              <a:gd name="T41" fmla="*/ 59 h 102"/>
              <a:gd name="T42" fmla="*/ 106 w 140"/>
              <a:gd name="T43" fmla="*/ 65 h 102"/>
              <a:gd name="T44" fmla="*/ 107 w 140"/>
              <a:gd name="T45" fmla="*/ 37 h 102"/>
              <a:gd name="T46" fmla="*/ 86 w 140"/>
              <a:gd name="T47" fmla="*/ 65 h 102"/>
              <a:gd name="T48" fmla="*/ 95 w 140"/>
              <a:gd name="T49" fmla="*/ 59 h 102"/>
              <a:gd name="T50" fmla="*/ 105 w 140"/>
              <a:gd name="T51" fmla="*/ 54 h 102"/>
              <a:gd name="T52" fmla="*/ 103 w 140"/>
              <a:gd name="T53" fmla="*/ 43 h 102"/>
              <a:gd name="T54" fmla="*/ 79 w 140"/>
              <a:gd name="T55" fmla="*/ 57 h 102"/>
              <a:gd name="T56" fmla="*/ 74 w 140"/>
              <a:gd name="T57" fmla="*/ 53 h 102"/>
              <a:gd name="T58" fmla="*/ 67 w 140"/>
              <a:gd name="T59" fmla="*/ 48 h 102"/>
              <a:gd name="T60" fmla="*/ 69 w 140"/>
              <a:gd name="T61" fmla="*/ 39 h 102"/>
              <a:gd name="T62" fmla="*/ 83 w 140"/>
              <a:gd name="T63" fmla="*/ 39 h 102"/>
              <a:gd name="T64" fmla="*/ 81 w 140"/>
              <a:gd name="T65" fmla="*/ 45 h 102"/>
              <a:gd name="T66" fmla="*/ 76 w 140"/>
              <a:gd name="T67" fmla="*/ 41 h 102"/>
              <a:gd name="T68" fmla="*/ 72 w 140"/>
              <a:gd name="T69" fmla="*/ 44 h 102"/>
              <a:gd name="T70" fmla="*/ 77 w 140"/>
              <a:gd name="T71" fmla="*/ 48 h 102"/>
              <a:gd name="T72" fmla="*/ 84 w 140"/>
              <a:gd name="T73" fmla="*/ 56 h 102"/>
              <a:gd name="T74" fmla="*/ 74 w 140"/>
              <a:gd name="T75" fmla="*/ 65 h 102"/>
              <a:gd name="T76" fmla="*/ 64 w 140"/>
              <a:gd name="T77" fmla="*/ 61 h 102"/>
              <a:gd name="T78" fmla="*/ 68 w 140"/>
              <a:gd name="T79" fmla="*/ 56 h 102"/>
              <a:gd name="T80" fmla="*/ 74 w 140"/>
              <a:gd name="T8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102">
                <a:moveTo>
                  <a:pt x="131" y="0"/>
                </a:moveTo>
                <a:cubicBezTo>
                  <a:pt x="9" y="0"/>
                  <a:pt x="9" y="0"/>
                  <a:pt x="9" y="0"/>
                </a:cubicBezTo>
                <a:cubicBezTo>
                  <a:pt x="4" y="0"/>
                  <a:pt x="0" y="4"/>
                  <a:pt x="0" y="9"/>
                </a:cubicBezTo>
                <a:cubicBezTo>
                  <a:pt x="0" y="93"/>
                  <a:pt x="0" y="93"/>
                  <a:pt x="0" y="93"/>
                </a:cubicBezTo>
                <a:cubicBezTo>
                  <a:pt x="0" y="98"/>
                  <a:pt x="4" y="102"/>
                  <a:pt x="9" y="102"/>
                </a:cubicBezTo>
                <a:cubicBezTo>
                  <a:pt x="131" y="102"/>
                  <a:pt x="131" y="102"/>
                  <a:pt x="131" y="102"/>
                </a:cubicBezTo>
                <a:cubicBezTo>
                  <a:pt x="136" y="102"/>
                  <a:pt x="140" y="98"/>
                  <a:pt x="140" y="93"/>
                </a:cubicBezTo>
                <a:cubicBezTo>
                  <a:pt x="140" y="9"/>
                  <a:pt x="140" y="9"/>
                  <a:pt x="140" y="9"/>
                </a:cubicBezTo>
                <a:cubicBezTo>
                  <a:pt x="140" y="4"/>
                  <a:pt x="136" y="0"/>
                  <a:pt x="131" y="0"/>
                </a:cubicBezTo>
                <a:close/>
                <a:moveTo>
                  <a:pt x="136" y="93"/>
                </a:moveTo>
                <a:cubicBezTo>
                  <a:pt x="136" y="96"/>
                  <a:pt x="134" y="98"/>
                  <a:pt x="131" y="98"/>
                </a:cubicBezTo>
                <a:cubicBezTo>
                  <a:pt x="9" y="98"/>
                  <a:pt x="9" y="98"/>
                  <a:pt x="9" y="98"/>
                </a:cubicBezTo>
                <a:cubicBezTo>
                  <a:pt x="6" y="98"/>
                  <a:pt x="4" y="96"/>
                  <a:pt x="4" y="93"/>
                </a:cubicBezTo>
                <a:cubicBezTo>
                  <a:pt x="4" y="9"/>
                  <a:pt x="4" y="9"/>
                  <a:pt x="4" y="9"/>
                </a:cubicBezTo>
                <a:cubicBezTo>
                  <a:pt x="4" y="6"/>
                  <a:pt x="6" y="4"/>
                  <a:pt x="9" y="4"/>
                </a:cubicBezTo>
                <a:cubicBezTo>
                  <a:pt x="131" y="4"/>
                  <a:pt x="131" y="4"/>
                  <a:pt x="131" y="4"/>
                </a:cubicBezTo>
                <a:cubicBezTo>
                  <a:pt x="134" y="4"/>
                  <a:pt x="136" y="6"/>
                  <a:pt x="136" y="9"/>
                </a:cubicBezTo>
                <a:lnTo>
                  <a:pt x="136" y="93"/>
                </a:lnTo>
                <a:close/>
                <a:moveTo>
                  <a:pt x="11" y="11"/>
                </a:moveTo>
                <a:cubicBezTo>
                  <a:pt x="129" y="11"/>
                  <a:pt x="129" y="11"/>
                  <a:pt x="129" y="11"/>
                </a:cubicBezTo>
                <a:cubicBezTo>
                  <a:pt x="129" y="32"/>
                  <a:pt x="129" y="32"/>
                  <a:pt x="129" y="32"/>
                </a:cubicBezTo>
                <a:cubicBezTo>
                  <a:pt x="11" y="32"/>
                  <a:pt x="11" y="32"/>
                  <a:pt x="11" y="32"/>
                </a:cubicBezTo>
                <a:lnTo>
                  <a:pt x="11" y="11"/>
                </a:lnTo>
                <a:close/>
                <a:moveTo>
                  <a:pt x="11" y="70"/>
                </a:moveTo>
                <a:cubicBezTo>
                  <a:pt x="129" y="70"/>
                  <a:pt x="129" y="70"/>
                  <a:pt x="129" y="70"/>
                </a:cubicBezTo>
                <a:cubicBezTo>
                  <a:pt x="129" y="91"/>
                  <a:pt x="129" y="91"/>
                  <a:pt x="129" y="91"/>
                </a:cubicBezTo>
                <a:cubicBezTo>
                  <a:pt x="11" y="91"/>
                  <a:pt x="11" y="91"/>
                  <a:pt x="11" y="91"/>
                </a:cubicBezTo>
                <a:lnTo>
                  <a:pt x="11" y="70"/>
                </a:lnTo>
                <a:close/>
                <a:moveTo>
                  <a:pt x="57" y="65"/>
                </a:moveTo>
                <a:cubicBezTo>
                  <a:pt x="51" y="65"/>
                  <a:pt x="51" y="65"/>
                  <a:pt x="51" y="65"/>
                </a:cubicBezTo>
                <a:cubicBezTo>
                  <a:pt x="57" y="37"/>
                  <a:pt x="57" y="37"/>
                  <a:pt x="57" y="37"/>
                </a:cubicBezTo>
                <a:cubicBezTo>
                  <a:pt x="62" y="37"/>
                  <a:pt x="62" y="37"/>
                  <a:pt x="62" y="37"/>
                </a:cubicBezTo>
                <a:lnTo>
                  <a:pt x="57" y="65"/>
                </a:lnTo>
                <a:close/>
                <a:moveTo>
                  <a:pt x="49" y="37"/>
                </a:moveTo>
                <a:cubicBezTo>
                  <a:pt x="55" y="37"/>
                  <a:pt x="55" y="37"/>
                  <a:pt x="55" y="37"/>
                </a:cubicBezTo>
                <a:cubicBezTo>
                  <a:pt x="39" y="65"/>
                  <a:pt x="39" y="65"/>
                  <a:pt x="39" y="65"/>
                </a:cubicBezTo>
                <a:cubicBezTo>
                  <a:pt x="33" y="65"/>
                  <a:pt x="33" y="65"/>
                  <a:pt x="33" y="65"/>
                </a:cubicBezTo>
                <a:cubicBezTo>
                  <a:pt x="28" y="37"/>
                  <a:pt x="28" y="37"/>
                  <a:pt x="28" y="37"/>
                </a:cubicBezTo>
                <a:cubicBezTo>
                  <a:pt x="34" y="37"/>
                  <a:pt x="34" y="37"/>
                  <a:pt x="34" y="37"/>
                </a:cubicBezTo>
                <a:cubicBezTo>
                  <a:pt x="38" y="58"/>
                  <a:pt x="38" y="58"/>
                  <a:pt x="38" y="58"/>
                </a:cubicBezTo>
                <a:lnTo>
                  <a:pt x="49" y="37"/>
                </a:lnTo>
                <a:close/>
                <a:moveTo>
                  <a:pt x="95" y="59"/>
                </a:moveTo>
                <a:cubicBezTo>
                  <a:pt x="106" y="59"/>
                  <a:pt x="106" y="59"/>
                  <a:pt x="106" y="59"/>
                </a:cubicBezTo>
                <a:cubicBezTo>
                  <a:pt x="106" y="65"/>
                  <a:pt x="106" y="65"/>
                  <a:pt x="106" y="65"/>
                </a:cubicBezTo>
                <a:cubicBezTo>
                  <a:pt x="112" y="65"/>
                  <a:pt x="112" y="65"/>
                  <a:pt x="112" y="65"/>
                </a:cubicBezTo>
                <a:cubicBezTo>
                  <a:pt x="107" y="37"/>
                  <a:pt x="107" y="37"/>
                  <a:pt x="107" y="37"/>
                </a:cubicBezTo>
                <a:cubicBezTo>
                  <a:pt x="101" y="37"/>
                  <a:pt x="101" y="37"/>
                  <a:pt x="101" y="37"/>
                </a:cubicBezTo>
                <a:cubicBezTo>
                  <a:pt x="86" y="65"/>
                  <a:pt x="86" y="65"/>
                  <a:pt x="86" y="65"/>
                </a:cubicBezTo>
                <a:cubicBezTo>
                  <a:pt x="91" y="65"/>
                  <a:pt x="91" y="65"/>
                  <a:pt x="91" y="65"/>
                </a:cubicBezTo>
                <a:lnTo>
                  <a:pt x="95" y="59"/>
                </a:lnTo>
                <a:close/>
                <a:moveTo>
                  <a:pt x="103" y="43"/>
                </a:moveTo>
                <a:cubicBezTo>
                  <a:pt x="105" y="54"/>
                  <a:pt x="105" y="54"/>
                  <a:pt x="105" y="54"/>
                </a:cubicBezTo>
                <a:cubicBezTo>
                  <a:pt x="97" y="54"/>
                  <a:pt x="97" y="54"/>
                  <a:pt x="97" y="54"/>
                </a:cubicBezTo>
                <a:lnTo>
                  <a:pt x="103" y="43"/>
                </a:lnTo>
                <a:close/>
                <a:moveTo>
                  <a:pt x="78" y="59"/>
                </a:moveTo>
                <a:cubicBezTo>
                  <a:pt x="78" y="59"/>
                  <a:pt x="79" y="58"/>
                  <a:pt x="79" y="57"/>
                </a:cubicBezTo>
                <a:cubicBezTo>
                  <a:pt x="79" y="56"/>
                  <a:pt x="79" y="56"/>
                  <a:pt x="78" y="55"/>
                </a:cubicBezTo>
                <a:cubicBezTo>
                  <a:pt x="77" y="55"/>
                  <a:pt x="76" y="54"/>
                  <a:pt x="74" y="53"/>
                </a:cubicBezTo>
                <a:cubicBezTo>
                  <a:pt x="72" y="52"/>
                  <a:pt x="70" y="51"/>
                  <a:pt x="69" y="51"/>
                </a:cubicBezTo>
                <a:cubicBezTo>
                  <a:pt x="68" y="50"/>
                  <a:pt x="68" y="49"/>
                  <a:pt x="67" y="48"/>
                </a:cubicBezTo>
                <a:cubicBezTo>
                  <a:pt x="66" y="47"/>
                  <a:pt x="66" y="46"/>
                  <a:pt x="66" y="45"/>
                </a:cubicBezTo>
                <a:cubicBezTo>
                  <a:pt x="66" y="43"/>
                  <a:pt x="67" y="41"/>
                  <a:pt x="69" y="39"/>
                </a:cubicBezTo>
                <a:cubicBezTo>
                  <a:pt x="70" y="38"/>
                  <a:pt x="73" y="37"/>
                  <a:pt x="76" y="37"/>
                </a:cubicBezTo>
                <a:cubicBezTo>
                  <a:pt x="79" y="37"/>
                  <a:pt x="82" y="38"/>
                  <a:pt x="83" y="39"/>
                </a:cubicBezTo>
                <a:cubicBezTo>
                  <a:pt x="85" y="41"/>
                  <a:pt x="86" y="43"/>
                  <a:pt x="86" y="45"/>
                </a:cubicBezTo>
                <a:cubicBezTo>
                  <a:pt x="81" y="45"/>
                  <a:pt x="81" y="45"/>
                  <a:pt x="81" y="45"/>
                </a:cubicBezTo>
                <a:cubicBezTo>
                  <a:pt x="81" y="44"/>
                  <a:pt x="80" y="43"/>
                  <a:pt x="79" y="42"/>
                </a:cubicBezTo>
                <a:cubicBezTo>
                  <a:pt x="79" y="42"/>
                  <a:pt x="77" y="41"/>
                  <a:pt x="76" y="41"/>
                </a:cubicBezTo>
                <a:cubicBezTo>
                  <a:pt x="74" y="41"/>
                  <a:pt x="73" y="42"/>
                  <a:pt x="73" y="42"/>
                </a:cubicBezTo>
                <a:cubicBezTo>
                  <a:pt x="72" y="43"/>
                  <a:pt x="72" y="43"/>
                  <a:pt x="72" y="44"/>
                </a:cubicBezTo>
                <a:cubicBezTo>
                  <a:pt x="72" y="45"/>
                  <a:pt x="72" y="46"/>
                  <a:pt x="72" y="46"/>
                </a:cubicBezTo>
                <a:cubicBezTo>
                  <a:pt x="73" y="47"/>
                  <a:pt x="74" y="47"/>
                  <a:pt x="77" y="48"/>
                </a:cubicBezTo>
                <a:cubicBezTo>
                  <a:pt x="80" y="50"/>
                  <a:pt x="82" y="51"/>
                  <a:pt x="83" y="52"/>
                </a:cubicBezTo>
                <a:cubicBezTo>
                  <a:pt x="84" y="53"/>
                  <a:pt x="84" y="54"/>
                  <a:pt x="84" y="56"/>
                </a:cubicBezTo>
                <a:cubicBezTo>
                  <a:pt x="84" y="59"/>
                  <a:pt x="84" y="61"/>
                  <a:pt x="82" y="63"/>
                </a:cubicBezTo>
                <a:cubicBezTo>
                  <a:pt x="80" y="64"/>
                  <a:pt x="77" y="65"/>
                  <a:pt x="74" y="65"/>
                </a:cubicBezTo>
                <a:cubicBezTo>
                  <a:pt x="71" y="65"/>
                  <a:pt x="69" y="65"/>
                  <a:pt x="67" y="64"/>
                </a:cubicBezTo>
                <a:cubicBezTo>
                  <a:pt x="66" y="63"/>
                  <a:pt x="64" y="62"/>
                  <a:pt x="64" y="61"/>
                </a:cubicBezTo>
                <a:cubicBezTo>
                  <a:pt x="63" y="59"/>
                  <a:pt x="63" y="58"/>
                  <a:pt x="63" y="56"/>
                </a:cubicBezTo>
                <a:cubicBezTo>
                  <a:pt x="68" y="56"/>
                  <a:pt x="68" y="56"/>
                  <a:pt x="68" y="56"/>
                </a:cubicBezTo>
                <a:cubicBezTo>
                  <a:pt x="68" y="57"/>
                  <a:pt x="69" y="58"/>
                  <a:pt x="69" y="59"/>
                </a:cubicBezTo>
                <a:cubicBezTo>
                  <a:pt x="70" y="60"/>
                  <a:pt x="71" y="60"/>
                  <a:pt x="74" y="60"/>
                </a:cubicBezTo>
                <a:cubicBezTo>
                  <a:pt x="75" y="60"/>
                  <a:pt x="77" y="60"/>
                  <a:pt x="78" y="59"/>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3" name="TextBox 41"/>
          <p:cNvSpPr txBox="1"/>
          <p:nvPr/>
        </p:nvSpPr>
        <p:spPr>
          <a:xfrm>
            <a:off x="1558702" y="2359174"/>
            <a:ext cx="2952328"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42"/>
          <p:cNvSpPr txBox="1"/>
          <p:nvPr/>
        </p:nvSpPr>
        <p:spPr>
          <a:xfrm>
            <a:off x="1558702" y="3612552"/>
            <a:ext cx="2664296"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Box 43"/>
          <p:cNvSpPr txBox="1"/>
          <p:nvPr/>
        </p:nvSpPr>
        <p:spPr>
          <a:xfrm>
            <a:off x="1558702" y="4776267"/>
            <a:ext cx="2304256" cy="692497"/>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44"/>
          <p:cNvSpPr txBox="1"/>
          <p:nvPr/>
        </p:nvSpPr>
        <p:spPr>
          <a:xfrm>
            <a:off x="7666862" y="2359174"/>
            <a:ext cx="2952328" cy="472950"/>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45"/>
          <p:cNvSpPr txBox="1"/>
          <p:nvPr/>
        </p:nvSpPr>
        <p:spPr>
          <a:xfrm>
            <a:off x="7954894" y="3612552"/>
            <a:ext cx="2664296" cy="673005"/>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46"/>
          <p:cNvSpPr txBox="1"/>
          <p:nvPr/>
        </p:nvSpPr>
        <p:spPr>
          <a:xfrm>
            <a:off x="8314934" y="4776267"/>
            <a:ext cx="2304256" cy="692497"/>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3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300"/>
                                            <p:tgtEl>
                                              <p:spTgt spid="6"/>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300"/>
                                            <p:tgtEl>
                                              <p:spTgt spid="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300"/>
                                            <p:tgtEl>
                                              <p:spTgt spid="4"/>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3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300"/>
                                            <p:tgtEl>
                                              <p:spTgt spid="3"/>
                                            </p:tgtEl>
                                          </p:cBhvr>
                                        </p:animEffect>
                                      </p:childTnLst>
                                    </p:cTn>
                                  </p:par>
                                </p:childTnLst>
                              </p:cTn>
                            </p:par>
                            <p:par>
                              <p:cTn id="32" fill="hold">
                                <p:stCondLst>
                                  <p:cond delay="3500"/>
                                </p:stCondLst>
                                <p:childTnLst>
                                  <p:par>
                                    <p:cTn id="33" presetID="2" presetClass="entr" presetSubtype="8" fill="hold" grpId="0" nodeType="afterEffect" p14:presetBounceEnd="40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40000">
                                          <p:cBhvr additive="base">
                                            <p:cTn id="35" dur="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40000">
                                      <p:stCondLst>
                                        <p:cond delay="100"/>
                                      </p:stCondLst>
                                      <p:childTnLst>
                                        <p:set>
                                          <p:cBhvr>
                                            <p:cTn id="38" dur="1" fill="hold">
                                              <p:stCondLst>
                                                <p:cond delay="0"/>
                                              </p:stCondLst>
                                            </p:cTn>
                                            <p:tgtEl>
                                              <p:spTgt spid="12"/>
                                            </p:tgtEl>
                                            <p:attrNameLst>
                                              <p:attrName>style.visibility</p:attrName>
                                            </p:attrNameLst>
                                          </p:cBhvr>
                                          <p:to>
                                            <p:strVal val="visible"/>
                                          </p:to>
                                        </p:set>
                                        <p:anim calcmode="lin" valueType="num" p14:bounceEnd="40000">
                                          <p:cBhvr additive="base">
                                            <p:cTn id="39"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40000">
                                      <p:stCondLst>
                                        <p:cond delay="200"/>
                                      </p:stCondLst>
                                      <p:childTnLst>
                                        <p:set>
                                          <p:cBhvr>
                                            <p:cTn id="42" dur="1" fill="hold">
                                              <p:stCondLst>
                                                <p:cond delay="0"/>
                                              </p:stCondLst>
                                            </p:cTn>
                                            <p:tgtEl>
                                              <p:spTgt spid="13"/>
                                            </p:tgtEl>
                                            <p:attrNameLst>
                                              <p:attrName>style.visibility</p:attrName>
                                            </p:attrNameLst>
                                          </p:cBhvr>
                                          <p:to>
                                            <p:strVal val="visible"/>
                                          </p:to>
                                        </p:set>
                                        <p:anim calcmode="lin" valueType="num" p14:bounceEnd="40000">
                                          <p:cBhvr additive="base">
                                            <p:cTn id="43" dur="5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40000">
                                      <p:stCondLst>
                                        <p:cond delay="300"/>
                                      </p:stCondLst>
                                      <p:childTnLst>
                                        <p:set>
                                          <p:cBhvr>
                                            <p:cTn id="46" dur="1" fill="hold">
                                              <p:stCondLst>
                                                <p:cond delay="0"/>
                                              </p:stCondLst>
                                            </p:cTn>
                                            <p:tgtEl>
                                              <p:spTgt spid="14"/>
                                            </p:tgtEl>
                                            <p:attrNameLst>
                                              <p:attrName>style.visibility</p:attrName>
                                            </p:attrNameLst>
                                          </p:cBhvr>
                                          <p:to>
                                            <p:strVal val="visible"/>
                                          </p:to>
                                        </p:set>
                                        <p:anim calcmode="lin" valueType="num" p14:bounceEnd="40000">
                                          <p:cBhvr additive="base">
                                            <p:cTn id="47"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14:presetBounceEnd="40000">
                                      <p:stCondLst>
                                        <p:cond delay="400"/>
                                      </p:stCondLst>
                                      <p:childTnLst>
                                        <p:set>
                                          <p:cBhvr>
                                            <p:cTn id="50" dur="1" fill="hold">
                                              <p:stCondLst>
                                                <p:cond delay="0"/>
                                              </p:stCondLst>
                                            </p:cTn>
                                            <p:tgtEl>
                                              <p:spTgt spid="15"/>
                                            </p:tgtEl>
                                            <p:attrNameLst>
                                              <p:attrName>style.visibility</p:attrName>
                                            </p:attrNameLst>
                                          </p:cBhvr>
                                          <p:to>
                                            <p:strVal val="visible"/>
                                          </p:to>
                                        </p:set>
                                        <p:anim calcmode="lin" valueType="num" p14:bounceEnd="40000">
                                          <p:cBhvr additive="base">
                                            <p:cTn id="51"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14:presetBounceEnd="40000">
                                      <p:stCondLst>
                                        <p:cond delay="500"/>
                                      </p:stCondLst>
                                      <p:childTnLst>
                                        <p:set>
                                          <p:cBhvr>
                                            <p:cTn id="54" dur="1" fill="hold">
                                              <p:stCondLst>
                                                <p:cond delay="0"/>
                                              </p:stCondLst>
                                            </p:cTn>
                                            <p:tgtEl>
                                              <p:spTgt spid="16"/>
                                            </p:tgtEl>
                                            <p:attrNameLst>
                                              <p:attrName>style.visibility</p:attrName>
                                            </p:attrNameLst>
                                          </p:cBhvr>
                                          <p:to>
                                            <p:strVal val="visible"/>
                                          </p:to>
                                        </p:set>
                                        <p:anim calcmode="lin" valueType="num" p14:bounceEnd="40000">
                                          <p:cBhvr additive="base">
                                            <p:cTn id="55" dur="5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56" dur="500" fill="hold"/>
                                            <p:tgtEl>
                                              <p:spTgt spid="16"/>
                                            </p:tgtEl>
                                            <p:attrNameLst>
                                              <p:attrName>ppt_y</p:attrName>
                                            </p:attrNameLst>
                                          </p:cBhvr>
                                          <p:tavLst>
                                            <p:tav tm="0">
                                              <p:val>
                                                <p:strVal val="#ppt_y"/>
                                              </p:val>
                                            </p:tav>
                                            <p:tav tm="100000">
                                              <p:val>
                                                <p:strVal val="#ppt_y"/>
                                              </p:val>
                                            </p:tav>
                                          </p:tavLst>
                                        </p:anim>
                                      </p:childTnLst>
                                    </p:cTn>
                                  </p:par>
                                </p:childTnLst>
                              </p:cTn>
                            </p:par>
                            <p:par>
                              <p:cTn id="57" fill="hold">
                                <p:stCondLst>
                                  <p:cond delay="4000"/>
                                </p:stCondLst>
                                <p:childTnLst>
                                  <p:par>
                                    <p:cTn id="58" presetID="10" presetClass="entr" presetSubtype="0"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childTnLst>
                              </p:cTn>
                            </p:par>
                            <p:par>
                              <p:cTn id="76" fill="hold">
                                <p:stCondLst>
                                  <p:cond delay="4500"/>
                                </p:stCondLst>
                                <p:childTnLst>
                                  <p:par>
                                    <p:cTn id="77" presetID="12" presetClass="entr" presetSubtype="2"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p:tgtEl>
                                              <p:spTgt spid="23"/>
                                            </p:tgtEl>
                                            <p:attrNameLst>
                                              <p:attrName>ppt_x</p:attrName>
                                            </p:attrNameLst>
                                          </p:cBhvr>
                                          <p:tavLst>
                                            <p:tav tm="0">
                                              <p:val>
                                                <p:strVal val="#ppt_x+#ppt_w*1.125000"/>
                                              </p:val>
                                            </p:tav>
                                            <p:tav tm="100000">
                                              <p:val>
                                                <p:strVal val="#ppt_x"/>
                                              </p:val>
                                            </p:tav>
                                          </p:tavLst>
                                        </p:anim>
                                        <p:animEffect transition="in" filter="wipe(left)">
                                          <p:cBhvr>
                                            <p:cTn id="80" dur="500"/>
                                            <p:tgtEl>
                                              <p:spTgt spid="23"/>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500"/>
                                            <p:tgtEl>
                                              <p:spTgt spid="24"/>
                                            </p:tgtEl>
                                            <p:attrNameLst>
                                              <p:attrName>ppt_x</p:attrName>
                                            </p:attrNameLst>
                                          </p:cBhvr>
                                          <p:tavLst>
                                            <p:tav tm="0">
                                              <p:val>
                                                <p:strVal val="#ppt_x+#ppt_w*1.125000"/>
                                              </p:val>
                                            </p:tav>
                                            <p:tav tm="100000">
                                              <p:val>
                                                <p:strVal val="#ppt_x"/>
                                              </p:val>
                                            </p:tav>
                                          </p:tavLst>
                                        </p:anim>
                                        <p:animEffect transition="in" filter="wipe(left)">
                                          <p:cBhvr>
                                            <p:cTn id="84" dur="500"/>
                                            <p:tgtEl>
                                              <p:spTgt spid="24"/>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additive="base">
                                            <p:cTn id="87" dur="500"/>
                                            <p:tgtEl>
                                              <p:spTgt spid="25"/>
                                            </p:tgtEl>
                                            <p:attrNameLst>
                                              <p:attrName>ppt_x</p:attrName>
                                            </p:attrNameLst>
                                          </p:cBhvr>
                                          <p:tavLst>
                                            <p:tav tm="0">
                                              <p:val>
                                                <p:strVal val="#ppt_x+#ppt_w*1.125000"/>
                                              </p:val>
                                            </p:tav>
                                            <p:tav tm="100000">
                                              <p:val>
                                                <p:strVal val="#ppt_x"/>
                                              </p:val>
                                            </p:tav>
                                          </p:tavLst>
                                        </p:anim>
                                        <p:animEffect transition="in" filter="wipe(left)">
                                          <p:cBhvr>
                                            <p:cTn id="88" dur="500"/>
                                            <p:tgtEl>
                                              <p:spTgt spid="25"/>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500"/>
                                            <p:tgtEl>
                                              <p:spTgt spid="26"/>
                                            </p:tgtEl>
                                            <p:attrNameLst>
                                              <p:attrName>ppt_x</p:attrName>
                                            </p:attrNameLst>
                                          </p:cBhvr>
                                          <p:tavLst>
                                            <p:tav tm="0">
                                              <p:val>
                                                <p:strVal val="#ppt_x-#ppt_w*1.125000"/>
                                              </p:val>
                                            </p:tav>
                                            <p:tav tm="100000">
                                              <p:val>
                                                <p:strVal val="#ppt_x"/>
                                              </p:val>
                                            </p:tav>
                                          </p:tavLst>
                                        </p:anim>
                                        <p:animEffect transition="in" filter="wipe(right)">
                                          <p:cBhvr>
                                            <p:cTn id="92" dur="500"/>
                                            <p:tgtEl>
                                              <p:spTgt spid="26"/>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500"/>
                                            <p:tgtEl>
                                              <p:spTgt spid="27"/>
                                            </p:tgtEl>
                                            <p:attrNameLst>
                                              <p:attrName>ppt_x</p:attrName>
                                            </p:attrNameLst>
                                          </p:cBhvr>
                                          <p:tavLst>
                                            <p:tav tm="0">
                                              <p:val>
                                                <p:strVal val="#ppt_x-#ppt_w*1.125000"/>
                                              </p:val>
                                            </p:tav>
                                            <p:tav tm="100000">
                                              <p:val>
                                                <p:strVal val="#ppt_x"/>
                                              </p:val>
                                            </p:tav>
                                          </p:tavLst>
                                        </p:anim>
                                        <p:animEffect transition="in" filter="wipe(right)">
                                          <p:cBhvr>
                                            <p:cTn id="96" dur="500"/>
                                            <p:tgtEl>
                                              <p:spTgt spid="27"/>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additive="base">
                                            <p:cTn id="99" dur="500"/>
                                            <p:tgtEl>
                                              <p:spTgt spid="28"/>
                                            </p:tgtEl>
                                            <p:attrNameLst>
                                              <p:attrName>ppt_x</p:attrName>
                                            </p:attrNameLst>
                                          </p:cBhvr>
                                          <p:tavLst>
                                            <p:tav tm="0">
                                              <p:val>
                                                <p:strVal val="#ppt_x-#ppt_w*1.125000"/>
                                              </p:val>
                                            </p:tav>
                                            <p:tav tm="100000">
                                              <p:val>
                                                <p:strVal val="#ppt_x"/>
                                              </p:val>
                                            </p:tav>
                                          </p:tavLst>
                                        </p:anim>
                                        <p:animEffect transition="in" filter="wipe(right)">
                                          <p:cBhvr>
                                            <p:cTn id="10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3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300"/>
                                            <p:tgtEl>
                                              <p:spTgt spid="6"/>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300"/>
                                            <p:tgtEl>
                                              <p:spTgt spid="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300"/>
                                            <p:tgtEl>
                                              <p:spTgt spid="4"/>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3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300"/>
                                            <p:tgtEl>
                                              <p:spTgt spid="3"/>
                                            </p:tgtEl>
                                          </p:cBhvr>
                                        </p:animEffect>
                                      </p:childTnLst>
                                    </p:cTn>
                                  </p:par>
                                </p:childTnLst>
                              </p:cTn>
                            </p:par>
                            <p:par>
                              <p:cTn id="32" fill="hold">
                                <p:stCondLst>
                                  <p:cond delay="3500"/>
                                </p:stCondLst>
                                <p:childTnLst>
                                  <p:par>
                                    <p:cTn id="33" presetID="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1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20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30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1+#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40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1+#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50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1+#ppt_w/2"/>
                                              </p:val>
                                            </p:tav>
                                            <p:tav tm="100000">
                                              <p:val>
                                                <p:strVal val="#ppt_x"/>
                                              </p:val>
                                            </p:tav>
                                          </p:tavLst>
                                        </p:anim>
                                        <p:anim calcmode="lin" valueType="num">
                                          <p:cBhvr additive="base">
                                            <p:cTn id="56" dur="500" fill="hold"/>
                                            <p:tgtEl>
                                              <p:spTgt spid="16"/>
                                            </p:tgtEl>
                                            <p:attrNameLst>
                                              <p:attrName>ppt_y</p:attrName>
                                            </p:attrNameLst>
                                          </p:cBhvr>
                                          <p:tavLst>
                                            <p:tav tm="0">
                                              <p:val>
                                                <p:strVal val="#ppt_y"/>
                                              </p:val>
                                            </p:tav>
                                            <p:tav tm="100000">
                                              <p:val>
                                                <p:strVal val="#ppt_y"/>
                                              </p:val>
                                            </p:tav>
                                          </p:tavLst>
                                        </p:anim>
                                      </p:childTnLst>
                                    </p:cTn>
                                  </p:par>
                                </p:childTnLst>
                              </p:cTn>
                            </p:par>
                            <p:par>
                              <p:cTn id="57" fill="hold">
                                <p:stCondLst>
                                  <p:cond delay="4000"/>
                                </p:stCondLst>
                                <p:childTnLst>
                                  <p:par>
                                    <p:cTn id="58" presetID="10" presetClass="entr" presetSubtype="0"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childTnLst>
                              </p:cTn>
                            </p:par>
                            <p:par>
                              <p:cTn id="76" fill="hold">
                                <p:stCondLst>
                                  <p:cond delay="4500"/>
                                </p:stCondLst>
                                <p:childTnLst>
                                  <p:par>
                                    <p:cTn id="77" presetID="12" presetClass="entr" presetSubtype="2"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p:tgtEl>
                                              <p:spTgt spid="23"/>
                                            </p:tgtEl>
                                            <p:attrNameLst>
                                              <p:attrName>ppt_x</p:attrName>
                                            </p:attrNameLst>
                                          </p:cBhvr>
                                          <p:tavLst>
                                            <p:tav tm="0">
                                              <p:val>
                                                <p:strVal val="#ppt_x+#ppt_w*1.125000"/>
                                              </p:val>
                                            </p:tav>
                                            <p:tav tm="100000">
                                              <p:val>
                                                <p:strVal val="#ppt_x"/>
                                              </p:val>
                                            </p:tav>
                                          </p:tavLst>
                                        </p:anim>
                                        <p:animEffect transition="in" filter="wipe(left)">
                                          <p:cBhvr>
                                            <p:cTn id="80" dur="500"/>
                                            <p:tgtEl>
                                              <p:spTgt spid="23"/>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500"/>
                                            <p:tgtEl>
                                              <p:spTgt spid="24"/>
                                            </p:tgtEl>
                                            <p:attrNameLst>
                                              <p:attrName>ppt_x</p:attrName>
                                            </p:attrNameLst>
                                          </p:cBhvr>
                                          <p:tavLst>
                                            <p:tav tm="0">
                                              <p:val>
                                                <p:strVal val="#ppt_x+#ppt_w*1.125000"/>
                                              </p:val>
                                            </p:tav>
                                            <p:tav tm="100000">
                                              <p:val>
                                                <p:strVal val="#ppt_x"/>
                                              </p:val>
                                            </p:tav>
                                          </p:tavLst>
                                        </p:anim>
                                        <p:animEffect transition="in" filter="wipe(left)">
                                          <p:cBhvr>
                                            <p:cTn id="84" dur="500"/>
                                            <p:tgtEl>
                                              <p:spTgt spid="24"/>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additive="base">
                                            <p:cTn id="87" dur="500"/>
                                            <p:tgtEl>
                                              <p:spTgt spid="25"/>
                                            </p:tgtEl>
                                            <p:attrNameLst>
                                              <p:attrName>ppt_x</p:attrName>
                                            </p:attrNameLst>
                                          </p:cBhvr>
                                          <p:tavLst>
                                            <p:tav tm="0">
                                              <p:val>
                                                <p:strVal val="#ppt_x+#ppt_w*1.125000"/>
                                              </p:val>
                                            </p:tav>
                                            <p:tav tm="100000">
                                              <p:val>
                                                <p:strVal val="#ppt_x"/>
                                              </p:val>
                                            </p:tav>
                                          </p:tavLst>
                                        </p:anim>
                                        <p:animEffect transition="in" filter="wipe(left)">
                                          <p:cBhvr>
                                            <p:cTn id="88" dur="500"/>
                                            <p:tgtEl>
                                              <p:spTgt spid="25"/>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500"/>
                                            <p:tgtEl>
                                              <p:spTgt spid="26"/>
                                            </p:tgtEl>
                                            <p:attrNameLst>
                                              <p:attrName>ppt_x</p:attrName>
                                            </p:attrNameLst>
                                          </p:cBhvr>
                                          <p:tavLst>
                                            <p:tav tm="0">
                                              <p:val>
                                                <p:strVal val="#ppt_x-#ppt_w*1.125000"/>
                                              </p:val>
                                            </p:tav>
                                            <p:tav tm="100000">
                                              <p:val>
                                                <p:strVal val="#ppt_x"/>
                                              </p:val>
                                            </p:tav>
                                          </p:tavLst>
                                        </p:anim>
                                        <p:animEffect transition="in" filter="wipe(right)">
                                          <p:cBhvr>
                                            <p:cTn id="92" dur="500"/>
                                            <p:tgtEl>
                                              <p:spTgt spid="26"/>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500"/>
                                            <p:tgtEl>
                                              <p:spTgt spid="27"/>
                                            </p:tgtEl>
                                            <p:attrNameLst>
                                              <p:attrName>ppt_x</p:attrName>
                                            </p:attrNameLst>
                                          </p:cBhvr>
                                          <p:tavLst>
                                            <p:tav tm="0">
                                              <p:val>
                                                <p:strVal val="#ppt_x-#ppt_w*1.125000"/>
                                              </p:val>
                                            </p:tav>
                                            <p:tav tm="100000">
                                              <p:val>
                                                <p:strVal val="#ppt_x"/>
                                              </p:val>
                                            </p:tav>
                                          </p:tavLst>
                                        </p:anim>
                                        <p:animEffect transition="in" filter="wipe(right)">
                                          <p:cBhvr>
                                            <p:cTn id="96" dur="500"/>
                                            <p:tgtEl>
                                              <p:spTgt spid="27"/>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additive="base">
                                            <p:cTn id="99" dur="500"/>
                                            <p:tgtEl>
                                              <p:spTgt spid="28"/>
                                            </p:tgtEl>
                                            <p:attrNameLst>
                                              <p:attrName>ppt_x</p:attrName>
                                            </p:attrNameLst>
                                          </p:cBhvr>
                                          <p:tavLst>
                                            <p:tav tm="0">
                                              <p:val>
                                                <p:strVal val="#ppt_x-#ppt_w*1.125000"/>
                                              </p:val>
                                            </p:tav>
                                            <p:tav tm="100000">
                                              <p:val>
                                                <p:strVal val="#ppt_x"/>
                                              </p:val>
                                            </p:tav>
                                          </p:tavLst>
                                        </p:anim>
                                        <p:animEffect transition="in" filter="wipe(right)">
                                          <p:cBhvr>
                                            <p:cTn id="10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sp>
        <p:nvSpPr>
          <p:cNvPr id="3" name="椭圆 2"/>
          <p:cNvSpPr/>
          <p:nvPr/>
        </p:nvSpPr>
        <p:spPr>
          <a:xfrm>
            <a:off x="2220446" y="2014782"/>
            <a:ext cx="3950966" cy="3950966"/>
          </a:xfrm>
          <a:prstGeom prst="ellipse">
            <a:avLst/>
          </a:prstGeom>
          <a:blipFill>
            <a:blip r:embed="rId1"/>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Avant GardeBook" pitchFamily="50" charset="0"/>
              <a:ea typeface="+mn-ea"/>
              <a:cs typeface="+mn-cs"/>
            </a:endParaRPr>
          </a:p>
        </p:txBody>
      </p:sp>
      <p:sp>
        <p:nvSpPr>
          <p:cNvPr id="4" name="椭圆 3"/>
          <p:cNvSpPr/>
          <p:nvPr/>
        </p:nvSpPr>
        <p:spPr>
          <a:xfrm>
            <a:off x="6929693" y="3611688"/>
            <a:ext cx="712143" cy="712143"/>
          </a:xfrm>
          <a:prstGeom prst="ellipse">
            <a:avLst/>
          </a:prstGeom>
          <a:solidFill>
            <a:schemeClr val="accent2"/>
          </a:solidFill>
          <a:ln w="571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3600" b="0" i="0" u="none" strike="noStrike" kern="0" cap="none" spc="0" normalizeH="0" baseline="0" noProof="0" dirty="0">
              <a:ln>
                <a:noFill/>
              </a:ln>
              <a:solidFill>
                <a:sysClr val="window" lastClr="FFFFFF"/>
              </a:solidFill>
              <a:effectLst/>
              <a:uLnTx/>
              <a:uFillTx/>
              <a:latin typeface="Avant GardeBook" pitchFamily="50" charset="0"/>
            </a:endParaRPr>
          </a:p>
        </p:txBody>
      </p:sp>
      <p:sp>
        <p:nvSpPr>
          <p:cNvPr id="6" name="椭圆 5"/>
          <p:cNvSpPr/>
          <p:nvPr/>
        </p:nvSpPr>
        <p:spPr>
          <a:xfrm>
            <a:off x="1198662" y="2998439"/>
            <a:ext cx="1983652" cy="1983654"/>
          </a:xfrm>
          <a:prstGeom prst="ellipse">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rPr>
              <a:t>添加标题</a:t>
            </a:r>
            <a:endParaRPr kumimoji="0" lang="en-US" sz="20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7" name="椭圆 6"/>
          <p:cNvSpPr/>
          <p:nvPr/>
        </p:nvSpPr>
        <p:spPr>
          <a:xfrm>
            <a:off x="6400456" y="2152039"/>
            <a:ext cx="712143" cy="712143"/>
          </a:xfrm>
          <a:prstGeom prst="ellipse">
            <a:avLst/>
          </a:prstGeom>
          <a:solidFill>
            <a:schemeClr val="accent2"/>
          </a:solidFill>
          <a:ln w="571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3600" b="0" i="0" u="none" strike="noStrike" kern="0" cap="none" spc="0" normalizeH="0" baseline="0" noProof="0" dirty="0">
              <a:ln>
                <a:noFill/>
              </a:ln>
              <a:solidFill>
                <a:sysClr val="window" lastClr="FFFFFF"/>
              </a:solidFill>
              <a:effectLst/>
              <a:uLnTx/>
              <a:uFillTx/>
              <a:latin typeface="Avant GardeBook" pitchFamily="50" charset="0"/>
            </a:endParaRPr>
          </a:p>
        </p:txBody>
      </p:sp>
      <p:sp>
        <p:nvSpPr>
          <p:cNvPr id="8" name="椭圆 7"/>
          <p:cNvSpPr/>
          <p:nvPr/>
        </p:nvSpPr>
        <p:spPr>
          <a:xfrm>
            <a:off x="6494190" y="4962525"/>
            <a:ext cx="712143" cy="712143"/>
          </a:xfrm>
          <a:prstGeom prst="ellipse">
            <a:avLst/>
          </a:prstGeom>
          <a:solidFill>
            <a:schemeClr val="accent2"/>
          </a:solidFill>
          <a:ln w="571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3600" b="0" i="0" u="none" strike="noStrike" kern="0" cap="none" spc="0" normalizeH="0" baseline="0" noProof="0" dirty="0">
              <a:ln>
                <a:noFill/>
              </a:ln>
              <a:solidFill>
                <a:sysClr val="window" lastClr="FFFFFF"/>
              </a:solidFill>
              <a:effectLst/>
              <a:uLnTx/>
              <a:uFillTx/>
              <a:latin typeface="Avant GardeBook" pitchFamily="50" charset="0"/>
            </a:endParaRPr>
          </a:p>
        </p:txBody>
      </p:sp>
      <p:sp>
        <p:nvSpPr>
          <p:cNvPr id="9" name="TextBox 28"/>
          <p:cNvSpPr txBox="1"/>
          <p:nvPr/>
        </p:nvSpPr>
        <p:spPr>
          <a:xfrm>
            <a:off x="7304133" y="2131816"/>
            <a:ext cx="3417930" cy="692497"/>
          </a:xfrm>
          <a:prstGeom prst="rect">
            <a:avLst/>
          </a:prstGeom>
          <a:noFill/>
        </p:spPr>
        <p:txBody>
          <a:bodyPr wrap="square" rtlCol="0">
            <a:spAutoFit/>
          </a:bodyPr>
          <a:lstStyle/>
          <a:p>
            <a:pPr lvl="0">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29"/>
          <p:cNvSpPr txBox="1"/>
          <p:nvPr/>
        </p:nvSpPr>
        <p:spPr>
          <a:xfrm>
            <a:off x="7747108" y="3653762"/>
            <a:ext cx="3417930" cy="692497"/>
          </a:xfrm>
          <a:prstGeom prst="rect">
            <a:avLst/>
          </a:prstGeom>
          <a:noFill/>
        </p:spPr>
        <p:txBody>
          <a:bodyPr wrap="square" rtlCol="0">
            <a:spAutoFit/>
          </a:bodyPr>
          <a:lstStyle/>
          <a:p>
            <a:pPr lvl="0">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30"/>
          <p:cNvSpPr txBox="1"/>
          <p:nvPr/>
        </p:nvSpPr>
        <p:spPr>
          <a:xfrm>
            <a:off x="7415178" y="4982093"/>
            <a:ext cx="3417930" cy="692497"/>
          </a:xfrm>
          <a:prstGeom prst="rect">
            <a:avLst/>
          </a:prstGeom>
          <a:noFill/>
        </p:spPr>
        <p:txBody>
          <a:bodyPr wrap="square" rtlCol="0">
            <a:spAutoFit/>
          </a:bodyPr>
          <a:lstStyle/>
          <a:p>
            <a:pPr lvl="0">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6510469" y="2309154"/>
            <a:ext cx="492116" cy="397912"/>
            <a:chOff x="10706100" y="2519363"/>
            <a:chExt cx="481013" cy="388937"/>
          </a:xfrm>
          <a:solidFill>
            <a:schemeClr val="bg1"/>
          </a:solidFill>
        </p:grpSpPr>
        <p:sp>
          <p:nvSpPr>
            <p:cNvPr id="13" name="Freeform 552"/>
            <p:cNvSpPr>
              <a:spLocks noEditPoints="1"/>
            </p:cNvSpPr>
            <p:nvPr/>
          </p:nvSpPr>
          <p:spPr bwMode="auto">
            <a:xfrm>
              <a:off x="10706100" y="2519363"/>
              <a:ext cx="342900" cy="311150"/>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vant GardeBook" pitchFamily="50" charset="0"/>
              </a:endParaRPr>
            </a:p>
          </p:txBody>
        </p:sp>
        <p:sp>
          <p:nvSpPr>
            <p:cNvPr id="14" name="Freeform 553"/>
            <p:cNvSpPr>
              <a:spLocks noEditPoints="1"/>
            </p:cNvSpPr>
            <p:nvPr/>
          </p:nvSpPr>
          <p:spPr bwMode="auto">
            <a:xfrm>
              <a:off x="10898188" y="2646363"/>
              <a:ext cx="288925" cy="261937"/>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vant GardeBook" pitchFamily="50" charset="0"/>
              </a:endParaRPr>
            </a:p>
          </p:txBody>
        </p:sp>
      </p:grpSp>
      <p:grpSp>
        <p:nvGrpSpPr>
          <p:cNvPr id="15" name="组合 14"/>
          <p:cNvGrpSpPr/>
          <p:nvPr/>
        </p:nvGrpSpPr>
        <p:grpSpPr>
          <a:xfrm>
            <a:off x="7011907" y="3757357"/>
            <a:ext cx="547714" cy="420804"/>
            <a:chOff x="10775726" y="2119313"/>
            <a:chExt cx="520702" cy="400050"/>
          </a:xfrm>
          <a:solidFill>
            <a:schemeClr val="bg1"/>
          </a:solidFill>
        </p:grpSpPr>
        <p:sp>
          <p:nvSpPr>
            <p:cNvPr id="16" name="Freeform 558"/>
            <p:cNvSpPr>
              <a:spLocks noEditPoints="1"/>
            </p:cNvSpPr>
            <p:nvPr/>
          </p:nvSpPr>
          <p:spPr bwMode="auto">
            <a:xfrm>
              <a:off x="10775726" y="2163763"/>
              <a:ext cx="449264" cy="355600"/>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vant GardeBook" pitchFamily="50" charset="0"/>
              </a:endParaRPr>
            </a:p>
          </p:txBody>
        </p:sp>
        <p:sp>
          <p:nvSpPr>
            <p:cNvPr id="17" name="Freeform 559"/>
            <p:cNvSpPr>
              <a:spLocks noEditPoints="1"/>
            </p:cNvSpPr>
            <p:nvPr/>
          </p:nvSpPr>
          <p:spPr bwMode="auto">
            <a:xfrm>
              <a:off x="10875739" y="2320926"/>
              <a:ext cx="177801" cy="157163"/>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vant GardeBook" pitchFamily="50" charset="0"/>
              </a:endParaRPr>
            </a:p>
          </p:txBody>
        </p:sp>
        <p:sp>
          <p:nvSpPr>
            <p:cNvPr id="18" name="Freeform 560"/>
            <p:cNvSpPr/>
            <p:nvPr/>
          </p:nvSpPr>
          <p:spPr bwMode="auto">
            <a:xfrm>
              <a:off x="11112277" y="2179638"/>
              <a:ext cx="93663" cy="100013"/>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vant GardeBook" pitchFamily="50" charset="0"/>
              </a:endParaRPr>
            </a:p>
          </p:txBody>
        </p:sp>
        <p:sp>
          <p:nvSpPr>
            <p:cNvPr id="19" name="Freeform 561"/>
            <p:cNvSpPr/>
            <p:nvPr/>
          </p:nvSpPr>
          <p:spPr bwMode="auto">
            <a:xfrm>
              <a:off x="11094815" y="2119313"/>
              <a:ext cx="201613" cy="18732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Avant GardeBook" pitchFamily="50" charset="0"/>
              </a:endParaRPr>
            </a:p>
          </p:txBody>
        </p:sp>
      </p:grpSp>
      <p:sp>
        <p:nvSpPr>
          <p:cNvPr id="20" name="Freeform 566"/>
          <p:cNvSpPr>
            <a:spLocks noEditPoints="1"/>
          </p:cNvSpPr>
          <p:nvPr/>
        </p:nvSpPr>
        <p:spPr bwMode="auto">
          <a:xfrm>
            <a:off x="6629502" y="5071078"/>
            <a:ext cx="441518" cy="495036"/>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bg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1" name="椭圆 20"/>
          <p:cNvSpPr/>
          <p:nvPr/>
        </p:nvSpPr>
        <p:spPr>
          <a:xfrm>
            <a:off x="3182314" y="3804985"/>
            <a:ext cx="370560" cy="370560"/>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vant GardeBook" pitchFamily="50" charset="0"/>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6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6000">
                                          <p:cBhvr additive="base">
                                            <p:cTn id="7" dur="500" fill="hold"/>
                                            <p:tgtEl>
                                              <p:spTgt spid="6"/>
                                            </p:tgtEl>
                                            <p:attrNameLst>
                                              <p:attrName>ppt_x</p:attrName>
                                            </p:attrNameLst>
                                          </p:cBhvr>
                                          <p:tavLst>
                                            <p:tav tm="0">
                                              <p:val>
                                                <p:strVal val="0-#ppt_w/2"/>
                                              </p:val>
                                            </p:tav>
                                            <p:tav tm="100000">
                                              <p:val>
                                                <p:strVal val="#ppt_x"/>
                                              </p:val>
                                            </p:tav>
                                          </p:tavLst>
                                        </p:anim>
                                        <p:anim calcmode="lin" valueType="num" p14:bounceEnd="46000">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par>
                                    <p:cTn id="12" presetID="63" presetClass="path" presetSubtype="0" fill="hold" grpId="1" nodeType="withEffect">
                                      <p:stCondLst>
                                        <p:cond delay="300"/>
                                      </p:stCondLst>
                                      <p:childTnLst>
                                        <p:animMotion origin="layout" path="M -1.875E-6 -2.96296E-6 L 0.06979 -2.96296E-6 " pathEditMode="relative" rAng="0" ptsTypes="AA">
                                          <p:cBhvr>
                                            <p:cTn id="13" dur="300" fill="hold"/>
                                            <p:tgtEl>
                                              <p:spTgt spid="21"/>
                                            </p:tgtEl>
                                            <p:attrNameLst>
                                              <p:attrName>ppt_x</p:attrName>
                                              <p:attrName>ppt_y</p:attrName>
                                            </p:attrNameLst>
                                          </p:cBhvr>
                                          <p:rCtr x="3490" y="0"/>
                                        </p:animMotion>
                                      </p:childTnLst>
                                    </p:cTn>
                                  </p:par>
                                </p:childTnLst>
                              </p:cTn>
                            </p:par>
                            <p:par>
                              <p:cTn id="14" fill="hold">
                                <p:stCondLst>
                                  <p:cond delay="500"/>
                                </p:stCondLst>
                                <p:childTnLst>
                                  <p:par>
                                    <p:cTn id="15" presetID="6" presetClass="emph" presetSubtype="0" fill="hold" grpId="2" nodeType="afterEffect">
                                      <p:stCondLst>
                                        <p:cond delay="0"/>
                                      </p:stCondLst>
                                      <p:childTnLst>
                                        <p:animScale>
                                          <p:cBhvr>
                                            <p:cTn id="16" dur="300" fill="hold"/>
                                            <p:tgtEl>
                                              <p:spTgt spid="21"/>
                                            </p:tgtEl>
                                          </p:cBhvr>
                                          <p:by x="800000" y="800000"/>
                                        </p:animScale>
                                      </p:childTnLst>
                                    </p:cTn>
                                  </p:par>
                                </p:childTnLst>
                              </p:cTn>
                            </p:par>
                            <p:par>
                              <p:cTn id="17" fill="hold">
                                <p:stCondLst>
                                  <p:cond delay="1000"/>
                                </p:stCondLst>
                                <p:childTnLst>
                                  <p:par>
                                    <p:cTn id="18" presetID="10" presetClass="exit" presetSubtype="0" fill="hold" grpId="3" nodeType="afterEffect">
                                      <p:stCondLst>
                                        <p:cond delay="0"/>
                                      </p:stCondLst>
                                      <p:childTnLst>
                                        <p:animEffect transition="out" filter="fade">
                                          <p:cBhvr>
                                            <p:cTn id="19" dur="300"/>
                                            <p:tgtEl>
                                              <p:spTgt spid="21"/>
                                            </p:tgtEl>
                                          </p:cBhvr>
                                        </p:animEffect>
                                        <p:set>
                                          <p:cBhvr>
                                            <p:cTn id="20" dur="1" fill="hold">
                                              <p:stCondLst>
                                                <p:cond delay="299"/>
                                              </p:stCondLst>
                                            </p:cTn>
                                            <p:tgtEl>
                                              <p:spTgt spid="21"/>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1500"/>
                                </p:stCondLst>
                                <p:childTnLst>
                                  <p:par>
                                    <p:cTn id="25" presetID="2" presetClass="entr" presetSubtype="2" decel="10000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2" presetClass="entr" presetSubtype="2" decel="10000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1+#ppt_w/2"/>
                                              </p:val>
                                            </p:tav>
                                            <p:tav tm="100000">
                                              <p:val>
                                                <p:strVal val="#ppt_x"/>
                                              </p:val>
                                            </p:tav>
                                          </p:tavLst>
                                        </p:anim>
                                        <p:anim calcmode="lin" valueType="num">
                                          <p:cBhvr additive="base">
                                            <p:cTn id="35" dur="500" fill="hold"/>
                                            <p:tgtEl>
                                              <p:spTgt spid="8"/>
                                            </p:tgtEl>
                                            <p:attrNameLst>
                                              <p:attrName>ppt_y</p:attrName>
                                            </p:attrNameLst>
                                          </p:cBhvr>
                                          <p:tavLst>
                                            <p:tav tm="0">
                                              <p:val>
                                                <p:strVal val="#ppt_y"/>
                                              </p:val>
                                            </p:tav>
                                            <p:tav tm="100000">
                                              <p:val>
                                                <p:strVal val="#ppt_y"/>
                                              </p:val>
                                            </p:tav>
                                          </p:tavLst>
                                        </p:anim>
                                      </p:childTnLst>
                                    </p:cTn>
                                  </p:par>
                                  <p:par>
                                    <p:cTn id="36" presetID="10"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2" presetClass="entr" presetSubtype="2" decel="10000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1+#ppt_w/2"/>
                                              </p:val>
                                            </p:tav>
                                            <p:tav tm="100000">
                                              <p:val>
                                                <p:strVal val="#ppt_x"/>
                                              </p:val>
                                            </p:tav>
                                          </p:tavLst>
                                        </p:anim>
                                        <p:anim calcmode="lin" valueType="num">
                                          <p:cBhvr additive="base">
                                            <p:cTn id="42" dur="500" fill="hold"/>
                                            <p:tgtEl>
                                              <p:spTgt spid="4"/>
                                            </p:tgtEl>
                                            <p:attrNameLst>
                                              <p:attrName>ppt_y</p:attrName>
                                            </p:attrNameLst>
                                          </p:cBhvr>
                                          <p:tavLst>
                                            <p:tav tm="0">
                                              <p:val>
                                                <p:strVal val="#ppt_y"/>
                                              </p:val>
                                            </p:tav>
                                            <p:tav tm="100000">
                                              <p:val>
                                                <p:strVal val="#ppt_y"/>
                                              </p:val>
                                            </p:tav>
                                          </p:tavLst>
                                        </p:anim>
                                      </p:childTnLst>
                                    </p:cTn>
                                  </p:par>
                                  <p:par>
                                    <p:cTn id="43" presetID="10"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p:tgtEl>
                                              <p:spTgt spid="9"/>
                                            </p:tgtEl>
                                            <p:attrNameLst>
                                              <p:attrName>ppt_x</p:attrName>
                                            </p:attrNameLst>
                                          </p:cBhvr>
                                          <p:tavLst>
                                            <p:tav tm="0">
                                              <p:val>
                                                <p:strVal val="#ppt_x-#ppt_w*1.125000"/>
                                              </p:val>
                                            </p:tav>
                                            <p:tav tm="100000">
                                              <p:val>
                                                <p:strVal val="#ppt_x"/>
                                              </p:val>
                                            </p:tav>
                                          </p:tavLst>
                                        </p:anim>
                                        <p:animEffect transition="in" filter="wipe(right)">
                                          <p:cBhvr>
                                            <p:cTn id="49" dur="500"/>
                                            <p:tgtEl>
                                              <p:spTgt spid="9"/>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p:tgtEl>
                                              <p:spTgt spid="10"/>
                                            </p:tgtEl>
                                            <p:attrNameLst>
                                              <p:attrName>ppt_x</p:attrName>
                                            </p:attrNameLst>
                                          </p:cBhvr>
                                          <p:tavLst>
                                            <p:tav tm="0">
                                              <p:val>
                                                <p:strVal val="#ppt_x-#ppt_w*1.125000"/>
                                              </p:val>
                                            </p:tav>
                                            <p:tav tm="100000">
                                              <p:val>
                                                <p:strVal val="#ppt_x"/>
                                              </p:val>
                                            </p:tav>
                                          </p:tavLst>
                                        </p:anim>
                                        <p:animEffect transition="in" filter="wipe(right)">
                                          <p:cBhvr>
                                            <p:cTn id="53" dur="500"/>
                                            <p:tgtEl>
                                              <p:spTgt spid="10"/>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p:tgtEl>
                                              <p:spTgt spid="11"/>
                                            </p:tgtEl>
                                            <p:attrNameLst>
                                              <p:attrName>ppt_x</p:attrName>
                                            </p:attrNameLst>
                                          </p:cBhvr>
                                          <p:tavLst>
                                            <p:tav tm="0">
                                              <p:val>
                                                <p:strVal val="#ppt_x-#ppt_w*1.125000"/>
                                              </p:val>
                                            </p:tav>
                                            <p:tav tm="100000">
                                              <p:val>
                                                <p:strVal val="#ppt_x"/>
                                              </p:val>
                                            </p:tav>
                                          </p:tavLst>
                                        </p:anim>
                                        <p:animEffect transition="in" filter="wipe(right)">
                                          <p:cBhvr>
                                            <p:cTn id="5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p:bldP spid="10" grpId="0"/>
          <p:bldP spid="11" grpId="0"/>
          <p:bldP spid="20" grpId="0" animBg="1"/>
          <p:bldP spid="21" grpId="0" animBg="1"/>
          <p:bldP spid="21" grpId="1" animBg="1"/>
          <p:bldP spid="21" grpId="2" animBg="1"/>
          <p:bldP spid="21" grpId="3"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par>
                                    <p:cTn id="12" presetID="63" presetClass="path" presetSubtype="0" fill="hold" grpId="1" nodeType="withEffect">
                                      <p:stCondLst>
                                        <p:cond delay="300"/>
                                      </p:stCondLst>
                                      <p:childTnLst>
                                        <p:animMotion origin="layout" path="M -1.875E-6 -2.96296E-6 L 0.06979 -2.96296E-6 " pathEditMode="relative" rAng="0" ptsTypes="AA">
                                          <p:cBhvr>
                                            <p:cTn id="13" dur="300" fill="hold"/>
                                            <p:tgtEl>
                                              <p:spTgt spid="21"/>
                                            </p:tgtEl>
                                            <p:attrNameLst>
                                              <p:attrName>ppt_x</p:attrName>
                                              <p:attrName>ppt_y</p:attrName>
                                            </p:attrNameLst>
                                          </p:cBhvr>
                                          <p:rCtr x="3490" y="0"/>
                                        </p:animMotion>
                                      </p:childTnLst>
                                    </p:cTn>
                                  </p:par>
                                </p:childTnLst>
                              </p:cTn>
                            </p:par>
                            <p:par>
                              <p:cTn id="14" fill="hold">
                                <p:stCondLst>
                                  <p:cond delay="500"/>
                                </p:stCondLst>
                                <p:childTnLst>
                                  <p:par>
                                    <p:cTn id="15" presetID="6" presetClass="emph" presetSubtype="0" fill="hold" grpId="2" nodeType="afterEffect">
                                      <p:stCondLst>
                                        <p:cond delay="0"/>
                                      </p:stCondLst>
                                      <p:childTnLst>
                                        <p:animScale>
                                          <p:cBhvr>
                                            <p:cTn id="16" dur="300" fill="hold"/>
                                            <p:tgtEl>
                                              <p:spTgt spid="21"/>
                                            </p:tgtEl>
                                          </p:cBhvr>
                                          <p:by x="800000" y="800000"/>
                                        </p:animScale>
                                      </p:childTnLst>
                                    </p:cTn>
                                  </p:par>
                                </p:childTnLst>
                              </p:cTn>
                            </p:par>
                            <p:par>
                              <p:cTn id="17" fill="hold">
                                <p:stCondLst>
                                  <p:cond delay="1000"/>
                                </p:stCondLst>
                                <p:childTnLst>
                                  <p:par>
                                    <p:cTn id="18" presetID="10" presetClass="exit" presetSubtype="0" fill="hold" grpId="3" nodeType="afterEffect">
                                      <p:stCondLst>
                                        <p:cond delay="0"/>
                                      </p:stCondLst>
                                      <p:childTnLst>
                                        <p:animEffect transition="out" filter="fade">
                                          <p:cBhvr>
                                            <p:cTn id="19" dur="300"/>
                                            <p:tgtEl>
                                              <p:spTgt spid="21"/>
                                            </p:tgtEl>
                                          </p:cBhvr>
                                        </p:animEffect>
                                        <p:set>
                                          <p:cBhvr>
                                            <p:cTn id="20" dur="1" fill="hold">
                                              <p:stCondLst>
                                                <p:cond delay="299"/>
                                              </p:stCondLst>
                                            </p:cTn>
                                            <p:tgtEl>
                                              <p:spTgt spid="21"/>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1500"/>
                                </p:stCondLst>
                                <p:childTnLst>
                                  <p:par>
                                    <p:cTn id="25" presetID="2" presetClass="entr" presetSubtype="2" decel="10000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2" presetClass="entr" presetSubtype="2" decel="10000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1+#ppt_w/2"/>
                                              </p:val>
                                            </p:tav>
                                            <p:tav tm="100000">
                                              <p:val>
                                                <p:strVal val="#ppt_x"/>
                                              </p:val>
                                            </p:tav>
                                          </p:tavLst>
                                        </p:anim>
                                        <p:anim calcmode="lin" valueType="num">
                                          <p:cBhvr additive="base">
                                            <p:cTn id="35" dur="500" fill="hold"/>
                                            <p:tgtEl>
                                              <p:spTgt spid="8"/>
                                            </p:tgtEl>
                                            <p:attrNameLst>
                                              <p:attrName>ppt_y</p:attrName>
                                            </p:attrNameLst>
                                          </p:cBhvr>
                                          <p:tavLst>
                                            <p:tav tm="0">
                                              <p:val>
                                                <p:strVal val="#ppt_y"/>
                                              </p:val>
                                            </p:tav>
                                            <p:tav tm="100000">
                                              <p:val>
                                                <p:strVal val="#ppt_y"/>
                                              </p:val>
                                            </p:tav>
                                          </p:tavLst>
                                        </p:anim>
                                      </p:childTnLst>
                                    </p:cTn>
                                  </p:par>
                                  <p:par>
                                    <p:cTn id="36" presetID="10"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2" presetClass="entr" presetSubtype="2" decel="10000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1+#ppt_w/2"/>
                                              </p:val>
                                            </p:tav>
                                            <p:tav tm="100000">
                                              <p:val>
                                                <p:strVal val="#ppt_x"/>
                                              </p:val>
                                            </p:tav>
                                          </p:tavLst>
                                        </p:anim>
                                        <p:anim calcmode="lin" valueType="num">
                                          <p:cBhvr additive="base">
                                            <p:cTn id="42" dur="500" fill="hold"/>
                                            <p:tgtEl>
                                              <p:spTgt spid="4"/>
                                            </p:tgtEl>
                                            <p:attrNameLst>
                                              <p:attrName>ppt_y</p:attrName>
                                            </p:attrNameLst>
                                          </p:cBhvr>
                                          <p:tavLst>
                                            <p:tav tm="0">
                                              <p:val>
                                                <p:strVal val="#ppt_y"/>
                                              </p:val>
                                            </p:tav>
                                            <p:tav tm="100000">
                                              <p:val>
                                                <p:strVal val="#ppt_y"/>
                                              </p:val>
                                            </p:tav>
                                          </p:tavLst>
                                        </p:anim>
                                      </p:childTnLst>
                                    </p:cTn>
                                  </p:par>
                                  <p:par>
                                    <p:cTn id="43" presetID="10"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p:tgtEl>
                                              <p:spTgt spid="9"/>
                                            </p:tgtEl>
                                            <p:attrNameLst>
                                              <p:attrName>ppt_x</p:attrName>
                                            </p:attrNameLst>
                                          </p:cBhvr>
                                          <p:tavLst>
                                            <p:tav tm="0">
                                              <p:val>
                                                <p:strVal val="#ppt_x-#ppt_w*1.125000"/>
                                              </p:val>
                                            </p:tav>
                                            <p:tav tm="100000">
                                              <p:val>
                                                <p:strVal val="#ppt_x"/>
                                              </p:val>
                                            </p:tav>
                                          </p:tavLst>
                                        </p:anim>
                                        <p:animEffect transition="in" filter="wipe(right)">
                                          <p:cBhvr>
                                            <p:cTn id="49" dur="500"/>
                                            <p:tgtEl>
                                              <p:spTgt spid="9"/>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p:tgtEl>
                                              <p:spTgt spid="10"/>
                                            </p:tgtEl>
                                            <p:attrNameLst>
                                              <p:attrName>ppt_x</p:attrName>
                                            </p:attrNameLst>
                                          </p:cBhvr>
                                          <p:tavLst>
                                            <p:tav tm="0">
                                              <p:val>
                                                <p:strVal val="#ppt_x-#ppt_w*1.125000"/>
                                              </p:val>
                                            </p:tav>
                                            <p:tav tm="100000">
                                              <p:val>
                                                <p:strVal val="#ppt_x"/>
                                              </p:val>
                                            </p:tav>
                                          </p:tavLst>
                                        </p:anim>
                                        <p:animEffect transition="in" filter="wipe(right)">
                                          <p:cBhvr>
                                            <p:cTn id="53" dur="500"/>
                                            <p:tgtEl>
                                              <p:spTgt spid="10"/>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p:tgtEl>
                                              <p:spTgt spid="11"/>
                                            </p:tgtEl>
                                            <p:attrNameLst>
                                              <p:attrName>ppt_x</p:attrName>
                                            </p:attrNameLst>
                                          </p:cBhvr>
                                          <p:tavLst>
                                            <p:tav tm="0">
                                              <p:val>
                                                <p:strVal val="#ppt_x-#ppt_w*1.125000"/>
                                              </p:val>
                                            </p:tav>
                                            <p:tav tm="100000">
                                              <p:val>
                                                <p:strVal val="#ppt_x"/>
                                              </p:val>
                                            </p:tav>
                                          </p:tavLst>
                                        </p:anim>
                                        <p:animEffect transition="in" filter="wipe(right)">
                                          <p:cBhvr>
                                            <p:cTn id="5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p:bldP spid="10" grpId="0"/>
          <p:bldP spid="11" grpId="0"/>
          <p:bldP spid="20" grpId="0" animBg="1"/>
          <p:bldP spid="21" grpId="0" animBg="1"/>
          <p:bldP spid="21" grpId="1" animBg="1"/>
          <p:bldP spid="21" grpId="2" animBg="1"/>
          <p:bldP spid="21" grpId="3"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sp>
        <p:nvSpPr>
          <p:cNvPr id="3" name="Freeform 6"/>
          <p:cNvSpPr/>
          <p:nvPr/>
        </p:nvSpPr>
        <p:spPr bwMode="auto">
          <a:xfrm>
            <a:off x="3503452" y="3285098"/>
            <a:ext cx="1681598" cy="1690070"/>
          </a:xfrm>
          <a:custGeom>
            <a:avLst/>
            <a:gdLst>
              <a:gd name="T0" fmla="*/ 84 w 168"/>
              <a:gd name="T1" fmla="*/ 0 h 169"/>
              <a:gd name="T2" fmla="*/ 143 w 168"/>
              <a:gd name="T3" fmla="*/ 24 h 169"/>
              <a:gd name="T4" fmla="*/ 132 w 168"/>
              <a:gd name="T5" fmla="*/ 37 h 169"/>
              <a:gd name="T6" fmla="*/ 84 w 168"/>
              <a:gd name="T7" fmla="*/ 17 h 169"/>
              <a:gd name="T8" fmla="*/ 17 w 168"/>
              <a:gd name="T9" fmla="*/ 84 h 169"/>
              <a:gd name="T10" fmla="*/ 84 w 168"/>
              <a:gd name="T11" fmla="*/ 152 h 169"/>
              <a:gd name="T12" fmla="*/ 152 w 168"/>
              <a:gd name="T13" fmla="*/ 84 h 169"/>
              <a:gd name="T14" fmla="*/ 143 w 168"/>
              <a:gd name="T15" fmla="*/ 51 h 169"/>
              <a:gd name="T16" fmla="*/ 154 w 168"/>
              <a:gd name="T17" fmla="*/ 37 h 169"/>
              <a:gd name="T18" fmla="*/ 168 w 168"/>
              <a:gd name="T19" fmla="*/ 84 h 169"/>
              <a:gd name="T20" fmla="*/ 84 w 168"/>
              <a:gd name="T21" fmla="*/ 169 h 169"/>
              <a:gd name="T22" fmla="*/ 0 w 168"/>
              <a:gd name="T23" fmla="*/ 84 h 169"/>
              <a:gd name="T24" fmla="*/ 84 w 168"/>
              <a:gd name="T2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169">
                <a:moveTo>
                  <a:pt x="84" y="0"/>
                </a:moveTo>
                <a:cubicBezTo>
                  <a:pt x="107" y="0"/>
                  <a:pt x="128" y="9"/>
                  <a:pt x="143" y="24"/>
                </a:cubicBezTo>
                <a:cubicBezTo>
                  <a:pt x="139" y="28"/>
                  <a:pt x="135" y="32"/>
                  <a:pt x="132" y="37"/>
                </a:cubicBezTo>
                <a:cubicBezTo>
                  <a:pt x="120" y="24"/>
                  <a:pt x="103" y="17"/>
                  <a:pt x="84" y="17"/>
                </a:cubicBezTo>
                <a:cubicBezTo>
                  <a:pt x="47" y="17"/>
                  <a:pt x="17" y="47"/>
                  <a:pt x="17" y="84"/>
                </a:cubicBezTo>
                <a:cubicBezTo>
                  <a:pt x="17" y="122"/>
                  <a:pt x="47" y="152"/>
                  <a:pt x="84" y="152"/>
                </a:cubicBezTo>
                <a:cubicBezTo>
                  <a:pt x="121" y="152"/>
                  <a:pt x="152" y="122"/>
                  <a:pt x="152" y="84"/>
                </a:cubicBezTo>
                <a:cubicBezTo>
                  <a:pt x="152" y="72"/>
                  <a:pt x="148" y="61"/>
                  <a:pt x="143" y="51"/>
                </a:cubicBezTo>
                <a:cubicBezTo>
                  <a:pt x="146" y="46"/>
                  <a:pt x="149" y="41"/>
                  <a:pt x="154" y="37"/>
                </a:cubicBezTo>
                <a:cubicBezTo>
                  <a:pt x="163" y="50"/>
                  <a:pt x="168" y="67"/>
                  <a:pt x="168" y="84"/>
                </a:cubicBezTo>
                <a:cubicBezTo>
                  <a:pt x="168" y="131"/>
                  <a:pt x="131" y="169"/>
                  <a:pt x="84" y="169"/>
                </a:cubicBezTo>
                <a:cubicBezTo>
                  <a:pt x="38" y="169"/>
                  <a:pt x="0" y="131"/>
                  <a:pt x="0" y="84"/>
                </a:cubicBezTo>
                <a:cubicBezTo>
                  <a:pt x="0" y="38"/>
                  <a:pt x="38" y="0"/>
                  <a:pt x="84" y="0"/>
                </a:cubicBezTo>
                <a:close/>
              </a:path>
            </a:pathLst>
          </a:custGeom>
          <a:solidFill>
            <a:schemeClr val="accent1"/>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 name="Freeform 7"/>
          <p:cNvSpPr>
            <a:spLocks noEditPoints="1"/>
          </p:cNvSpPr>
          <p:nvPr/>
        </p:nvSpPr>
        <p:spPr bwMode="auto">
          <a:xfrm>
            <a:off x="4672522" y="3285098"/>
            <a:ext cx="1690070" cy="1690070"/>
          </a:xfrm>
          <a:custGeom>
            <a:avLst/>
            <a:gdLst>
              <a:gd name="T0" fmla="*/ 84 w 169"/>
              <a:gd name="T1" fmla="*/ 0 h 169"/>
              <a:gd name="T2" fmla="*/ 169 w 169"/>
              <a:gd name="T3" fmla="*/ 84 h 169"/>
              <a:gd name="T4" fmla="*/ 154 w 169"/>
              <a:gd name="T5" fmla="*/ 132 h 169"/>
              <a:gd name="T6" fmla="*/ 143 w 169"/>
              <a:gd name="T7" fmla="*/ 118 h 169"/>
              <a:gd name="T8" fmla="*/ 152 w 169"/>
              <a:gd name="T9" fmla="*/ 84 h 169"/>
              <a:gd name="T10" fmla="*/ 84 w 169"/>
              <a:gd name="T11" fmla="*/ 17 h 169"/>
              <a:gd name="T12" fmla="*/ 17 w 169"/>
              <a:gd name="T13" fmla="*/ 84 h 169"/>
              <a:gd name="T14" fmla="*/ 26 w 169"/>
              <a:gd name="T15" fmla="*/ 118 h 169"/>
              <a:gd name="T16" fmla="*/ 15 w 169"/>
              <a:gd name="T17" fmla="*/ 132 h 169"/>
              <a:gd name="T18" fmla="*/ 0 w 169"/>
              <a:gd name="T19" fmla="*/ 84 h 169"/>
              <a:gd name="T20" fmla="*/ 84 w 169"/>
              <a:gd name="T21" fmla="*/ 0 h 169"/>
              <a:gd name="T22" fmla="*/ 143 w 169"/>
              <a:gd name="T23" fmla="*/ 145 h 169"/>
              <a:gd name="T24" fmla="*/ 84 w 169"/>
              <a:gd name="T25" fmla="*/ 169 h 169"/>
              <a:gd name="T26" fmla="*/ 26 w 169"/>
              <a:gd name="T27" fmla="*/ 145 h 169"/>
              <a:gd name="T28" fmla="*/ 37 w 169"/>
              <a:gd name="T29" fmla="*/ 132 h 169"/>
              <a:gd name="T30" fmla="*/ 84 w 169"/>
              <a:gd name="T31" fmla="*/ 152 h 169"/>
              <a:gd name="T32" fmla="*/ 132 w 169"/>
              <a:gd name="T33" fmla="*/ 132 h 169"/>
              <a:gd name="T34" fmla="*/ 143 w 169"/>
              <a:gd name="T35" fmla="*/ 14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69">
                <a:moveTo>
                  <a:pt x="84" y="0"/>
                </a:moveTo>
                <a:cubicBezTo>
                  <a:pt x="131" y="0"/>
                  <a:pt x="169" y="38"/>
                  <a:pt x="169" y="84"/>
                </a:cubicBezTo>
                <a:cubicBezTo>
                  <a:pt x="169" y="102"/>
                  <a:pt x="163" y="119"/>
                  <a:pt x="154" y="132"/>
                </a:cubicBezTo>
                <a:cubicBezTo>
                  <a:pt x="150" y="128"/>
                  <a:pt x="146" y="123"/>
                  <a:pt x="143" y="118"/>
                </a:cubicBezTo>
                <a:cubicBezTo>
                  <a:pt x="149" y="108"/>
                  <a:pt x="152" y="97"/>
                  <a:pt x="152" y="84"/>
                </a:cubicBezTo>
                <a:cubicBezTo>
                  <a:pt x="152" y="47"/>
                  <a:pt x="122" y="17"/>
                  <a:pt x="84" y="17"/>
                </a:cubicBezTo>
                <a:cubicBezTo>
                  <a:pt x="47" y="17"/>
                  <a:pt x="17" y="47"/>
                  <a:pt x="17" y="84"/>
                </a:cubicBezTo>
                <a:cubicBezTo>
                  <a:pt x="17" y="97"/>
                  <a:pt x="20" y="108"/>
                  <a:pt x="26" y="118"/>
                </a:cubicBezTo>
                <a:cubicBezTo>
                  <a:pt x="23" y="123"/>
                  <a:pt x="19" y="128"/>
                  <a:pt x="15" y="132"/>
                </a:cubicBezTo>
                <a:cubicBezTo>
                  <a:pt x="5" y="119"/>
                  <a:pt x="0" y="102"/>
                  <a:pt x="0" y="84"/>
                </a:cubicBezTo>
                <a:cubicBezTo>
                  <a:pt x="0" y="38"/>
                  <a:pt x="38" y="0"/>
                  <a:pt x="84" y="0"/>
                </a:cubicBezTo>
                <a:close/>
                <a:moveTo>
                  <a:pt x="143" y="145"/>
                </a:moveTo>
                <a:cubicBezTo>
                  <a:pt x="128" y="160"/>
                  <a:pt x="107" y="169"/>
                  <a:pt x="84" y="169"/>
                </a:cubicBezTo>
                <a:cubicBezTo>
                  <a:pt x="62" y="169"/>
                  <a:pt x="41" y="160"/>
                  <a:pt x="26" y="145"/>
                </a:cubicBezTo>
                <a:cubicBezTo>
                  <a:pt x="30" y="141"/>
                  <a:pt x="33" y="137"/>
                  <a:pt x="37" y="132"/>
                </a:cubicBezTo>
                <a:cubicBezTo>
                  <a:pt x="49" y="144"/>
                  <a:pt x="66" y="152"/>
                  <a:pt x="84" y="152"/>
                </a:cubicBezTo>
                <a:cubicBezTo>
                  <a:pt x="103" y="152"/>
                  <a:pt x="120" y="144"/>
                  <a:pt x="132" y="132"/>
                </a:cubicBezTo>
                <a:cubicBezTo>
                  <a:pt x="135" y="137"/>
                  <a:pt x="139" y="141"/>
                  <a:pt x="143" y="145"/>
                </a:cubicBezTo>
                <a:close/>
              </a:path>
            </a:pathLst>
          </a:custGeom>
          <a:solidFill>
            <a:schemeClr val="accent1"/>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6" name="Freeform 8"/>
          <p:cNvSpPr>
            <a:spLocks noEditPoints="1"/>
          </p:cNvSpPr>
          <p:nvPr/>
        </p:nvSpPr>
        <p:spPr bwMode="auto">
          <a:xfrm>
            <a:off x="5841592" y="3285098"/>
            <a:ext cx="1690070" cy="1690070"/>
          </a:xfrm>
          <a:custGeom>
            <a:avLst/>
            <a:gdLst>
              <a:gd name="T0" fmla="*/ 85 w 169"/>
              <a:gd name="T1" fmla="*/ 0 h 169"/>
              <a:gd name="T2" fmla="*/ 143 w 169"/>
              <a:gd name="T3" fmla="*/ 24 h 169"/>
              <a:gd name="T4" fmla="*/ 132 w 169"/>
              <a:gd name="T5" fmla="*/ 37 h 169"/>
              <a:gd name="T6" fmla="*/ 85 w 169"/>
              <a:gd name="T7" fmla="*/ 17 h 169"/>
              <a:gd name="T8" fmla="*/ 37 w 169"/>
              <a:gd name="T9" fmla="*/ 37 h 169"/>
              <a:gd name="T10" fmla="*/ 26 w 169"/>
              <a:gd name="T11" fmla="*/ 24 h 169"/>
              <a:gd name="T12" fmla="*/ 85 w 169"/>
              <a:gd name="T13" fmla="*/ 0 h 169"/>
              <a:gd name="T14" fmla="*/ 154 w 169"/>
              <a:gd name="T15" fmla="*/ 37 h 169"/>
              <a:gd name="T16" fmla="*/ 169 w 169"/>
              <a:gd name="T17" fmla="*/ 84 h 169"/>
              <a:gd name="T18" fmla="*/ 85 w 169"/>
              <a:gd name="T19" fmla="*/ 169 h 169"/>
              <a:gd name="T20" fmla="*/ 0 w 169"/>
              <a:gd name="T21" fmla="*/ 84 h 169"/>
              <a:gd name="T22" fmla="*/ 15 w 169"/>
              <a:gd name="T23" fmla="*/ 37 h 169"/>
              <a:gd name="T24" fmla="*/ 26 w 169"/>
              <a:gd name="T25" fmla="*/ 51 h 169"/>
              <a:gd name="T26" fmla="*/ 17 w 169"/>
              <a:gd name="T27" fmla="*/ 84 h 169"/>
              <a:gd name="T28" fmla="*/ 85 w 169"/>
              <a:gd name="T29" fmla="*/ 152 h 169"/>
              <a:gd name="T30" fmla="*/ 152 w 169"/>
              <a:gd name="T31" fmla="*/ 84 h 169"/>
              <a:gd name="T32" fmla="*/ 143 w 169"/>
              <a:gd name="T33" fmla="*/ 51 h 169"/>
              <a:gd name="T34" fmla="*/ 154 w 169"/>
              <a:gd name="T35" fmla="*/ 3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69">
                <a:moveTo>
                  <a:pt x="85" y="0"/>
                </a:moveTo>
                <a:cubicBezTo>
                  <a:pt x="107" y="0"/>
                  <a:pt x="128" y="9"/>
                  <a:pt x="143" y="24"/>
                </a:cubicBezTo>
                <a:cubicBezTo>
                  <a:pt x="139" y="28"/>
                  <a:pt x="135" y="32"/>
                  <a:pt x="132" y="37"/>
                </a:cubicBezTo>
                <a:cubicBezTo>
                  <a:pt x="120" y="24"/>
                  <a:pt x="103" y="17"/>
                  <a:pt x="85" y="17"/>
                </a:cubicBezTo>
                <a:cubicBezTo>
                  <a:pt x="66" y="17"/>
                  <a:pt x="49" y="24"/>
                  <a:pt x="37" y="37"/>
                </a:cubicBezTo>
                <a:cubicBezTo>
                  <a:pt x="34" y="32"/>
                  <a:pt x="30" y="28"/>
                  <a:pt x="26" y="24"/>
                </a:cubicBezTo>
                <a:cubicBezTo>
                  <a:pt x="41" y="9"/>
                  <a:pt x="62" y="0"/>
                  <a:pt x="85" y="0"/>
                </a:cubicBezTo>
                <a:close/>
                <a:moveTo>
                  <a:pt x="154" y="37"/>
                </a:moveTo>
                <a:cubicBezTo>
                  <a:pt x="164" y="50"/>
                  <a:pt x="169" y="67"/>
                  <a:pt x="169" y="84"/>
                </a:cubicBezTo>
                <a:cubicBezTo>
                  <a:pt x="169" y="131"/>
                  <a:pt x="131" y="169"/>
                  <a:pt x="85" y="169"/>
                </a:cubicBezTo>
                <a:cubicBezTo>
                  <a:pt x="38" y="169"/>
                  <a:pt x="0" y="131"/>
                  <a:pt x="0" y="84"/>
                </a:cubicBezTo>
                <a:cubicBezTo>
                  <a:pt x="0" y="67"/>
                  <a:pt x="6" y="50"/>
                  <a:pt x="15" y="37"/>
                </a:cubicBezTo>
                <a:cubicBezTo>
                  <a:pt x="19" y="41"/>
                  <a:pt x="23" y="46"/>
                  <a:pt x="26" y="51"/>
                </a:cubicBezTo>
                <a:cubicBezTo>
                  <a:pt x="20" y="61"/>
                  <a:pt x="17" y="72"/>
                  <a:pt x="17" y="84"/>
                </a:cubicBezTo>
                <a:cubicBezTo>
                  <a:pt x="17" y="122"/>
                  <a:pt x="47" y="152"/>
                  <a:pt x="85" y="152"/>
                </a:cubicBezTo>
                <a:cubicBezTo>
                  <a:pt x="122" y="152"/>
                  <a:pt x="152" y="122"/>
                  <a:pt x="152" y="84"/>
                </a:cubicBezTo>
                <a:cubicBezTo>
                  <a:pt x="152" y="72"/>
                  <a:pt x="149" y="61"/>
                  <a:pt x="143" y="51"/>
                </a:cubicBezTo>
                <a:cubicBezTo>
                  <a:pt x="146" y="46"/>
                  <a:pt x="150" y="41"/>
                  <a:pt x="154" y="37"/>
                </a:cubicBezTo>
                <a:close/>
              </a:path>
            </a:pathLst>
          </a:custGeom>
          <a:solidFill>
            <a:schemeClr val="accent1"/>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7" name="Freeform 9"/>
          <p:cNvSpPr/>
          <p:nvPr/>
        </p:nvSpPr>
        <p:spPr bwMode="auto">
          <a:xfrm>
            <a:off x="7014896" y="3285098"/>
            <a:ext cx="1690070" cy="1690070"/>
          </a:xfrm>
          <a:custGeom>
            <a:avLst/>
            <a:gdLst>
              <a:gd name="T0" fmla="*/ 85 w 169"/>
              <a:gd name="T1" fmla="*/ 0 h 169"/>
              <a:gd name="T2" fmla="*/ 169 w 169"/>
              <a:gd name="T3" fmla="*/ 84 h 169"/>
              <a:gd name="T4" fmla="*/ 85 w 169"/>
              <a:gd name="T5" fmla="*/ 169 h 169"/>
              <a:gd name="T6" fmla="*/ 26 w 169"/>
              <a:gd name="T7" fmla="*/ 145 h 169"/>
              <a:gd name="T8" fmla="*/ 37 w 169"/>
              <a:gd name="T9" fmla="*/ 132 h 169"/>
              <a:gd name="T10" fmla="*/ 85 w 169"/>
              <a:gd name="T11" fmla="*/ 152 h 169"/>
              <a:gd name="T12" fmla="*/ 152 w 169"/>
              <a:gd name="T13" fmla="*/ 84 h 169"/>
              <a:gd name="T14" fmla="*/ 85 w 169"/>
              <a:gd name="T15" fmla="*/ 17 h 169"/>
              <a:gd name="T16" fmla="*/ 17 w 169"/>
              <a:gd name="T17" fmla="*/ 84 h 169"/>
              <a:gd name="T18" fmla="*/ 26 w 169"/>
              <a:gd name="T19" fmla="*/ 118 h 169"/>
              <a:gd name="T20" fmla="*/ 15 w 169"/>
              <a:gd name="T21" fmla="*/ 132 h 169"/>
              <a:gd name="T22" fmla="*/ 0 w 169"/>
              <a:gd name="T23" fmla="*/ 84 h 169"/>
              <a:gd name="T24" fmla="*/ 85 w 169"/>
              <a:gd name="T2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169">
                <a:moveTo>
                  <a:pt x="85" y="0"/>
                </a:moveTo>
                <a:cubicBezTo>
                  <a:pt x="131" y="0"/>
                  <a:pt x="169" y="38"/>
                  <a:pt x="169" y="84"/>
                </a:cubicBezTo>
                <a:cubicBezTo>
                  <a:pt x="169" y="131"/>
                  <a:pt x="131" y="169"/>
                  <a:pt x="85" y="169"/>
                </a:cubicBezTo>
                <a:cubicBezTo>
                  <a:pt x="62" y="169"/>
                  <a:pt x="41" y="160"/>
                  <a:pt x="26" y="145"/>
                </a:cubicBezTo>
                <a:cubicBezTo>
                  <a:pt x="30" y="141"/>
                  <a:pt x="34" y="137"/>
                  <a:pt x="37" y="132"/>
                </a:cubicBezTo>
                <a:cubicBezTo>
                  <a:pt x="49" y="144"/>
                  <a:pt x="66" y="152"/>
                  <a:pt x="85" y="152"/>
                </a:cubicBezTo>
                <a:cubicBezTo>
                  <a:pt x="122" y="152"/>
                  <a:pt x="152" y="122"/>
                  <a:pt x="152" y="84"/>
                </a:cubicBezTo>
                <a:cubicBezTo>
                  <a:pt x="152" y="47"/>
                  <a:pt x="122" y="17"/>
                  <a:pt x="85" y="17"/>
                </a:cubicBezTo>
                <a:cubicBezTo>
                  <a:pt x="48" y="17"/>
                  <a:pt x="17" y="47"/>
                  <a:pt x="17" y="84"/>
                </a:cubicBezTo>
                <a:cubicBezTo>
                  <a:pt x="17" y="97"/>
                  <a:pt x="21" y="108"/>
                  <a:pt x="26" y="118"/>
                </a:cubicBezTo>
                <a:cubicBezTo>
                  <a:pt x="23" y="123"/>
                  <a:pt x="19" y="128"/>
                  <a:pt x="15" y="132"/>
                </a:cubicBezTo>
                <a:cubicBezTo>
                  <a:pt x="6" y="119"/>
                  <a:pt x="0" y="102"/>
                  <a:pt x="0" y="84"/>
                </a:cubicBezTo>
                <a:cubicBezTo>
                  <a:pt x="0" y="38"/>
                  <a:pt x="38" y="0"/>
                  <a:pt x="85" y="0"/>
                </a:cubicBezTo>
                <a:close/>
              </a:path>
            </a:pathLst>
          </a:custGeom>
          <a:solidFill>
            <a:schemeClr val="accent1"/>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8" name="Freeform 10"/>
          <p:cNvSpPr/>
          <p:nvPr/>
        </p:nvSpPr>
        <p:spPr bwMode="auto">
          <a:xfrm>
            <a:off x="3490743" y="2721740"/>
            <a:ext cx="851389" cy="372747"/>
          </a:xfrm>
          <a:custGeom>
            <a:avLst/>
            <a:gdLst>
              <a:gd name="T0" fmla="*/ 201 w 201"/>
              <a:gd name="T1" fmla="*/ 88 h 88"/>
              <a:gd name="T2" fmla="*/ 201 w 201"/>
              <a:gd name="T3" fmla="*/ 0 h 88"/>
              <a:gd name="T4" fmla="*/ 0 w 201"/>
              <a:gd name="T5" fmla="*/ 0 h 88"/>
            </a:gdLst>
            <a:ahLst/>
            <a:cxnLst>
              <a:cxn ang="0">
                <a:pos x="T0" y="T1"/>
              </a:cxn>
              <a:cxn ang="0">
                <a:pos x="T2" y="T3"/>
              </a:cxn>
              <a:cxn ang="0">
                <a:pos x="T4" y="T5"/>
              </a:cxn>
            </a:cxnLst>
            <a:rect l="0" t="0" r="r" b="b"/>
            <a:pathLst>
              <a:path w="201" h="88">
                <a:moveTo>
                  <a:pt x="201" y="88"/>
                </a:moveTo>
                <a:lnTo>
                  <a:pt x="201" y="0"/>
                </a:lnTo>
                <a:lnTo>
                  <a:pt x="0" y="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dirty="0">
              <a:latin typeface="Avant GardeBook" pitchFamily="50" charset="0"/>
            </a:endParaRPr>
          </a:p>
        </p:txBody>
      </p:sp>
      <p:sp>
        <p:nvSpPr>
          <p:cNvPr id="9" name="Freeform 11"/>
          <p:cNvSpPr/>
          <p:nvPr/>
        </p:nvSpPr>
        <p:spPr bwMode="auto">
          <a:xfrm>
            <a:off x="2872322" y="2514189"/>
            <a:ext cx="448991" cy="398162"/>
          </a:xfrm>
          <a:custGeom>
            <a:avLst/>
            <a:gdLst>
              <a:gd name="T0" fmla="*/ 7 w 45"/>
              <a:gd name="T1" fmla="*/ 0 h 40"/>
              <a:gd name="T2" fmla="*/ 39 w 45"/>
              <a:gd name="T3" fmla="*/ 0 h 40"/>
              <a:gd name="T4" fmla="*/ 45 w 45"/>
              <a:gd name="T5" fmla="*/ 7 h 40"/>
              <a:gd name="T6" fmla="*/ 45 w 45"/>
              <a:gd name="T7" fmla="*/ 33 h 40"/>
              <a:gd name="T8" fmla="*/ 39 w 45"/>
              <a:gd name="T9" fmla="*/ 40 h 40"/>
              <a:gd name="T10" fmla="*/ 7 w 45"/>
              <a:gd name="T11" fmla="*/ 40 h 40"/>
              <a:gd name="T12" fmla="*/ 0 w 45"/>
              <a:gd name="T13" fmla="*/ 33 h 40"/>
              <a:gd name="T14" fmla="*/ 0 w 45"/>
              <a:gd name="T15" fmla="*/ 7 h 40"/>
              <a:gd name="T16" fmla="*/ 7 w 45"/>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7" y="0"/>
                </a:moveTo>
                <a:cubicBezTo>
                  <a:pt x="39" y="0"/>
                  <a:pt x="39" y="0"/>
                  <a:pt x="39" y="0"/>
                </a:cubicBezTo>
                <a:cubicBezTo>
                  <a:pt x="42" y="0"/>
                  <a:pt x="45" y="3"/>
                  <a:pt x="45" y="7"/>
                </a:cubicBezTo>
                <a:cubicBezTo>
                  <a:pt x="45" y="33"/>
                  <a:pt x="45" y="33"/>
                  <a:pt x="45" y="33"/>
                </a:cubicBezTo>
                <a:cubicBezTo>
                  <a:pt x="45" y="37"/>
                  <a:pt x="42" y="40"/>
                  <a:pt x="39" y="40"/>
                </a:cubicBezTo>
                <a:cubicBezTo>
                  <a:pt x="7" y="40"/>
                  <a:pt x="7" y="40"/>
                  <a:pt x="7" y="40"/>
                </a:cubicBezTo>
                <a:cubicBezTo>
                  <a:pt x="3" y="40"/>
                  <a:pt x="0" y="37"/>
                  <a:pt x="0" y="33"/>
                </a:cubicBezTo>
                <a:cubicBezTo>
                  <a:pt x="0" y="7"/>
                  <a:pt x="0" y="7"/>
                  <a:pt x="0" y="7"/>
                </a:cubicBezTo>
                <a:cubicBezTo>
                  <a:pt x="0" y="3"/>
                  <a:pt x="3" y="0"/>
                  <a:pt x="7" y="0"/>
                </a:cubicBezTo>
                <a:close/>
              </a:path>
            </a:pathLst>
          </a:custGeom>
          <a:solidFill>
            <a:schemeClr val="accent1"/>
          </a:solidFill>
          <a:ln w="5" cap="flat">
            <a:noFill/>
            <a:prstDash val="solid"/>
            <a:miter lim="800000"/>
          </a:ln>
        </p:spPr>
        <p:txBody>
          <a:bodyPr vert="horz" wrap="square" lIns="91440" tIns="45720" rIns="91440" bIns="45720" numCol="1" anchor="ctr" anchorCtr="0" compatLnSpc="1"/>
          <a:lstStyle/>
          <a:p>
            <a:pPr algn="ctr"/>
            <a:r>
              <a:rPr lang="en-US" altLang="zh-CN" sz="1600" dirty="0">
                <a:solidFill>
                  <a:schemeClr val="bg1"/>
                </a:solidFill>
                <a:latin typeface="Avant GardeBook" pitchFamily="50" charset="0"/>
              </a:rPr>
              <a:t>01</a:t>
            </a:r>
            <a:endParaRPr lang="zh-CN" altLang="en-US" sz="1600" dirty="0">
              <a:solidFill>
                <a:schemeClr val="bg1"/>
              </a:solidFill>
              <a:latin typeface="Avant GardeBook" pitchFamily="50" charset="0"/>
            </a:endParaRPr>
          </a:p>
        </p:txBody>
      </p:sp>
      <p:sp>
        <p:nvSpPr>
          <p:cNvPr id="10" name="Freeform 12"/>
          <p:cNvSpPr/>
          <p:nvPr/>
        </p:nvSpPr>
        <p:spPr bwMode="auto">
          <a:xfrm>
            <a:off x="7845106" y="2721740"/>
            <a:ext cx="847152" cy="372747"/>
          </a:xfrm>
          <a:custGeom>
            <a:avLst/>
            <a:gdLst>
              <a:gd name="T0" fmla="*/ 0 w 200"/>
              <a:gd name="T1" fmla="*/ 88 h 88"/>
              <a:gd name="T2" fmla="*/ 0 w 200"/>
              <a:gd name="T3" fmla="*/ 0 h 88"/>
              <a:gd name="T4" fmla="*/ 200 w 200"/>
              <a:gd name="T5" fmla="*/ 0 h 88"/>
            </a:gdLst>
            <a:ahLst/>
            <a:cxnLst>
              <a:cxn ang="0">
                <a:pos x="T0" y="T1"/>
              </a:cxn>
              <a:cxn ang="0">
                <a:pos x="T2" y="T3"/>
              </a:cxn>
              <a:cxn ang="0">
                <a:pos x="T4" y="T5"/>
              </a:cxn>
            </a:cxnLst>
            <a:rect l="0" t="0" r="r" b="b"/>
            <a:pathLst>
              <a:path w="200" h="88">
                <a:moveTo>
                  <a:pt x="0" y="88"/>
                </a:moveTo>
                <a:lnTo>
                  <a:pt x="0" y="0"/>
                </a:lnTo>
                <a:lnTo>
                  <a:pt x="200" y="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dirty="0">
              <a:latin typeface="Avant GardeBook" pitchFamily="50" charset="0"/>
            </a:endParaRPr>
          </a:p>
        </p:txBody>
      </p:sp>
      <p:sp>
        <p:nvSpPr>
          <p:cNvPr id="11" name="Freeform 13"/>
          <p:cNvSpPr/>
          <p:nvPr/>
        </p:nvSpPr>
        <p:spPr bwMode="auto">
          <a:xfrm>
            <a:off x="8853217" y="2514189"/>
            <a:ext cx="461699" cy="398162"/>
          </a:xfrm>
          <a:custGeom>
            <a:avLst/>
            <a:gdLst>
              <a:gd name="T0" fmla="*/ 39 w 46"/>
              <a:gd name="T1" fmla="*/ 0 h 40"/>
              <a:gd name="T2" fmla="*/ 7 w 46"/>
              <a:gd name="T3" fmla="*/ 0 h 40"/>
              <a:gd name="T4" fmla="*/ 0 w 46"/>
              <a:gd name="T5" fmla="*/ 7 h 40"/>
              <a:gd name="T6" fmla="*/ 0 w 46"/>
              <a:gd name="T7" fmla="*/ 33 h 40"/>
              <a:gd name="T8" fmla="*/ 7 w 46"/>
              <a:gd name="T9" fmla="*/ 40 h 40"/>
              <a:gd name="T10" fmla="*/ 39 w 46"/>
              <a:gd name="T11" fmla="*/ 40 h 40"/>
              <a:gd name="T12" fmla="*/ 46 w 46"/>
              <a:gd name="T13" fmla="*/ 33 h 40"/>
              <a:gd name="T14" fmla="*/ 46 w 46"/>
              <a:gd name="T15" fmla="*/ 7 h 40"/>
              <a:gd name="T16" fmla="*/ 39 w 4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39" y="0"/>
                </a:moveTo>
                <a:cubicBezTo>
                  <a:pt x="7" y="0"/>
                  <a:pt x="7" y="0"/>
                  <a:pt x="7" y="0"/>
                </a:cubicBezTo>
                <a:cubicBezTo>
                  <a:pt x="3" y="0"/>
                  <a:pt x="0" y="3"/>
                  <a:pt x="0" y="7"/>
                </a:cubicBezTo>
                <a:cubicBezTo>
                  <a:pt x="0" y="33"/>
                  <a:pt x="0" y="33"/>
                  <a:pt x="0" y="33"/>
                </a:cubicBezTo>
                <a:cubicBezTo>
                  <a:pt x="0" y="37"/>
                  <a:pt x="3" y="40"/>
                  <a:pt x="7" y="40"/>
                </a:cubicBezTo>
                <a:cubicBezTo>
                  <a:pt x="39" y="40"/>
                  <a:pt x="39" y="40"/>
                  <a:pt x="39" y="40"/>
                </a:cubicBezTo>
                <a:cubicBezTo>
                  <a:pt x="43" y="40"/>
                  <a:pt x="46" y="37"/>
                  <a:pt x="46" y="33"/>
                </a:cubicBezTo>
                <a:cubicBezTo>
                  <a:pt x="46" y="7"/>
                  <a:pt x="46" y="7"/>
                  <a:pt x="46" y="7"/>
                </a:cubicBezTo>
                <a:cubicBezTo>
                  <a:pt x="46" y="3"/>
                  <a:pt x="43" y="0"/>
                  <a:pt x="39" y="0"/>
                </a:cubicBezTo>
                <a:close/>
              </a:path>
            </a:pathLst>
          </a:custGeom>
          <a:solidFill>
            <a:schemeClr val="accent1"/>
          </a:solidFill>
          <a:ln w="5" cap="flat">
            <a:noFill/>
            <a:prstDash val="solid"/>
            <a:miter lim="800000"/>
          </a:ln>
        </p:spPr>
        <p:txBody>
          <a:bodyPr vert="horz" wrap="square" lIns="91440" tIns="45720" rIns="91440" bIns="45720" numCol="1" anchor="ctr" anchorCtr="0" compatLnSpc="1"/>
          <a:lstStyle/>
          <a:p>
            <a:pPr algn="ctr"/>
            <a:r>
              <a:rPr lang="en-US" altLang="zh-CN" sz="1600" dirty="0">
                <a:solidFill>
                  <a:schemeClr val="bg1"/>
                </a:solidFill>
                <a:latin typeface="Avant GardeBook" pitchFamily="50" charset="0"/>
              </a:rPr>
              <a:t>04</a:t>
            </a:r>
            <a:endParaRPr lang="zh-CN" altLang="en-US" sz="1600" dirty="0">
              <a:solidFill>
                <a:schemeClr val="bg1"/>
              </a:solidFill>
              <a:latin typeface="Avant GardeBook" pitchFamily="50" charset="0"/>
            </a:endParaRPr>
          </a:p>
        </p:txBody>
      </p:sp>
      <p:sp>
        <p:nvSpPr>
          <p:cNvPr id="12" name="Freeform 14"/>
          <p:cNvSpPr/>
          <p:nvPr/>
        </p:nvSpPr>
        <p:spPr bwMode="auto">
          <a:xfrm>
            <a:off x="4680993" y="5102238"/>
            <a:ext cx="851389" cy="381219"/>
          </a:xfrm>
          <a:custGeom>
            <a:avLst/>
            <a:gdLst>
              <a:gd name="T0" fmla="*/ 201 w 201"/>
              <a:gd name="T1" fmla="*/ 0 h 90"/>
              <a:gd name="T2" fmla="*/ 201 w 201"/>
              <a:gd name="T3" fmla="*/ 90 h 90"/>
              <a:gd name="T4" fmla="*/ 0 w 201"/>
              <a:gd name="T5" fmla="*/ 90 h 90"/>
            </a:gdLst>
            <a:ahLst/>
            <a:cxnLst>
              <a:cxn ang="0">
                <a:pos x="T0" y="T1"/>
              </a:cxn>
              <a:cxn ang="0">
                <a:pos x="T2" y="T3"/>
              </a:cxn>
              <a:cxn ang="0">
                <a:pos x="T4" y="T5"/>
              </a:cxn>
            </a:cxnLst>
            <a:rect l="0" t="0" r="r" b="b"/>
            <a:pathLst>
              <a:path w="201" h="90">
                <a:moveTo>
                  <a:pt x="201" y="0"/>
                </a:moveTo>
                <a:lnTo>
                  <a:pt x="201" y="90"/>
                </a:lnTo>
                <a:lnTo>
                  <a:pt x="0" y="9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dirty="0">
              <a:latin typeface="Avant GardeBook" pitchFamily="50" charset="0"/>
            </a:endParaRPr>
          </a:p>
        </p:txBody>
      </p:sp>
      <p:sp>
        <p:nvSpPr>
          <p:cNvPr id="13" name="Freeform 15"/>
          <p:cNvSpPr/>
          <p:nvPr/>
        </p:nvSpPr>
        <p:spPr bwMode="auto">
          <a:xfrm>
            <a:off x="4054101" y="5292849"/>
            <a:ext cx="457462" cy="389690"/>
          </a:xfrm>
          <a:custGeom>
            <a:avLst/>
            <a:gdLst>
              <a:gd name="T0" fmla="*/ 7 w 46"/>
              <a:gd name="T1" fmla="*/ 39 h 39"/>
              <a:gd name="T2" fmla="*/ 39 w 46"/>
              <a:gd name="T3" fmla="*/ 39 h 39"/>
              <a:gd name="T4" fmla="*/ 46 w 46"/>
              <a:gd name="T5" fmla="*/ 32 h 39"/>
              <a:gd name="T6" fmla="*/ 46 w 46"/>
              <a:gd name="T7" fmla="*/ 7 h 39"/>
              <a:gd name="T8" fmla="*/ 39 w 46"/>
              <a:gd name="T9" fmla="*/ 0 h 39"/>
              <a:gd name="T10" fmla="*/ 7 w 46"/>
              <a:gd name="T11" fmla="*/ 0 h 39"/>
              <a:gd name="T12" fmla="*/ 0 w 46"/>
              <a:gd name="T13" fmla="*/ 7 h 39"/>
              <a:gd name="T14" fmla="*/ 0 w 46"/>
              <a:gd name="T15" fmla="*/ 32 h 39"/>
              <a:gd name="T16" fmla="*/ 7 w 46"/>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9">
                <a:moveTo>
                  <a:pt x="7" y="39"/>
                </a:moveTo>
                <a:cubicBezTo>
                  <a:pt x="39" y="39"/>
                  <a:pt x="39" y="39"/>
                  <a:pt x="39" y="39"/>
                </a:cubicBezTo>
                <a:cubicBezTo>
                  <a:pt x="43" y="39"/>
                  <a:pt x="46" y="36"/>
                  <a:pt x="46" y="32"/>
                </a:cubicBezTo>
                <a:cubicBezTo>
                  <a:pt x="46" y="7"/>
                  <a:pt x="46" y="7"/>
                  <a:pt x="46" y="7"/>
                </a:cubicBezTo>
                <a:cubicBezTo>
                  <a:pt x="46" y="3"/>
                  <a:pt x="43" y="0"/>
                  <a:pt x="39" y="0"/>
                </a:cubicBezTo>
                <a:cubicBezTo>
                  <a:pt x="7" y="0"/>
                  <a:pt x="7" y="0"/>
                  <a:pt x="7" y="0"/>
                </a:cubicBezTo>
                <a:cubicBezTo>
                  <a:pt x="3" y="0"/>
                  <a:pt x="0" y="3"/>
                  <a:pt x="0" y="7"/>
                </a:cubicBezTo>
                <a:cubicBezTo>
                  <a:pt x="0" y="32"/>
                  <a:pt x="0" y="32"/>
                  <a:pt x="0" y="32"/>
                </a:cubicBezTo>
                <a:cubicBezTo>
                  <a:pt x="0" y="36"/>
                  <a:pt x="3" y="39"/>
                  <a:pt x="7" y="39"/>
                </a:cubicBezTo>
                <a:close/>
              </a:path>
            </a:pathLst>
          </a:custGeom>
          <a:solidFill>
            <a:schemeClr val="accent1"/>
          </a:solidFill>
          <a:ln w="5" cap="flat">
            <a:noFill/>
            <a:prstDash val="solid"/>
            <a:miter lim="800000"/>
          </a:ln>
        </p:spPr>
        <p:txBody>
          <a:bodyPr vert="horz" wrap="square" lIns="91440" tIns="45720" rIns="91440" bIns="45720" numCol="1" anchor="ctr" anchorCtr="0" compatLnSpc="1"/>
          <a:lstStyle/>
          <a:p>
            <a:pPr algn="ctr"/>
            <a:r>
              <a:rPr lang="en-US" altLang="zh-CN" sz="1600" dirty="0">
                <a:solidFill>
                  <a:schemeClr val="bg1"/>
                </a:solidFill>
                <a:latin typeface="Avant GardeBook" pitchFamily="50" charset="0"/>
              </a:rPr>
              <a:t>03</a:t>
            </a:r>
            <a:endParaRPr lang="zh-CN" altLang="en-US" sz="1600" dirty="0">
              <a:solidFill>
                <a:schemeClr val="bg1"/>
              </a:solidFill>
              <a:latin typeface="Avant GardeBook" pitchFamily="50" charset="0"/>
            </a:endParaRPr>
          </a:p>
        </p:txBody>
      </p:sp>
      <p:sp>
        <p:nvSpPr>
          <p:cNvPr id="14" name="Freeform 16"/>
          <p:cNvSpPr/>
          <p:nvPr/>
        </p:nvSpPr>
        <p:spPr bwMode="auto">
          <a:xfrm>
            <a:off x="6663330" y="5102238"/>
            <a:ext cx="851389" cy="381219"/>
          </a:xfrm>
          <a:custGeom>
            <a:avLst/>
            <a:gdLst>
              <a:gd name="T0" fmla="*/ 0 w 201"/>
              <a:gd name="T1" fmla="*/ 0 h 90"/>
              <a:gd name="T2" fmla="*/ 0 w 201"/>
              <a:gd name="T3" fmla="*/ 90 h 90"/>
              <a:gd name="T4" fmla="*/ 201 w 201"/>
              <a:gd name="T5" fmla="*/ 90 h 90"/>
            </a:gdLst>
            <a:ahLst/>
            <a:cxnLst>
              <a:cxn ang="0">
                <a:pos x="T0" y="T1"/>
              </a:cxn>
              <a:cxn ang="0">
                <a:pos x="T2" y="T3"/>
              </a:cxn>
              <a:cxn ang="0">
                <a:pos x="T4" y="T5"/>
              </a:cxn>
            </a:cxnLst>
            <a:rect l="0" t="0" r="r" b="b"/>
            <a:pathLst>
              <a:path w="201" h="90">
                <a:moveTo>
                  <a:pt x="0" y="0"/>
                </a:moveTo>
                <a:lnTo>
                  <a:pt x="0" y="90"/>
                </a:lnTo>
                <a:lnTo>
                  <a:pt x="201" y="9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dirty="0">
              <a:latin typeface="Avant GardeBook" pitchFamily="50" charset="0"/>
            </a:endParaRPr>
          </a:p>
        </p:txBody>
      </p:sp>
      <p:sp>
        <p:nvSpPr>
          <p:cNvPr id="15" name="Freeform 17"/>
          <p:cNvSpPr/>
          <p:nvPr/>
        </p:nvSpPr>
        <p:spPr bwMode="auto">
          <a:xfrm>
            <a:off x="7684147" y="5292849"/>
            <a:ext cx="461699" cy="389690"/>
          </a:xfrm>
          <a:custGeom>
            <a:avLst/>
            <a:gdLst>
              <a:gd name="T0" fmla="*/ 39 w 46"/>
              <a:gd name="T1" fmla="*/ 39 h 39"/>
              <a:gd name="T2" fmla="*/ 7 w 46"/>
              <a:gd name="T3" fmla="*/ 39 h 39"/>
              <a:gd name="T4" fmla="*/ 0 w 46"/>
              <a:gd name="T5" fmla="*/ 32 h 39"/>
              <a:gd name="T6" fmla="*/ 0 w 46"/>
              <a:gd name="T7" fmla="*/ 7 h 39"/>
              <a:gd name="T8" fmla="*/ 7 w 46"/>
              <a:gd name="T9" fmla="*/ 0 h 39"/>
              <a:gd name="T10" fmla="*/ 39 w 46"/>
              <a:gd name="T11" fmla="*/ 0 h 39"/>
              <a:gd name="T12" fmla="*/ 46 w 46"/>
              <a:gd name="T13" fmla="*/ 7 h 39"/>
              <a:gd name="T14" fmla="*/ 46 w 46"/>
              <a:gd name="T15" fmla="*/ 32 h 39"/>
              <a:gd name="T16" fmla="*/ 39 w 46"/>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9">
                <a:moveTo>
                  <a:pt x="39" y="39"/>
                </a:moveTo>
                <a:cubicBezTo>
                  <a:pt x="7" y="39"/>
                  <a:pt x="7" y="39"/>
                  <a:pt x="7" y="39"/>
                </a:cubicBezTo>
                <a:cubicBezTo>
                  <a:pt x="3" y="39"/>
                  <a:pt x="0" y="36"/>
                  <a:pt x="0" y="32"/>
                </a:cubicBezTo>
                <a:cubicBezTo>
                  <a:pt x="0" y="7"/>
                  <a:pt x="0" y="7"/>
                  <a:pt x="0" y="7"/>
                </a:cubicBezTo>
                <a:cubicBezTo>
                  <a:pt x="0" y="3"/>
                  <a:pt x="3" y="0"/>
                  <a:pt x="7" y="0"/>
                </a:cubicBezTo>
                <a:cubicBezTo>
                  <a:pt x="39" y="0"/>
                  <a:pt x="39" y="0"/>
                  <a:pt x="39" y="0"/>
                </a:cubicBezTo>
                <a:cubicBezTo>
                  <a:pt x="43" y="0"/>
                  <a:pt x="46" y="3"/>
                  <a:pt x="46" y="7"/>
                </a:cubicBezTo>
                <a:cubicBezTo>
                  <a:pt x="46" y="32"/>
                  <a:pt x="46" y="32"/>
                  <a:pt x="46" y="32"/>
                </a:cubicBezTo>
                <a:cubicBezTo>
                  <a:pt x="46" y="36"/>
                  <a:pt x="43" y="39"/>
                  <a:pt x="39" y="39"/>
                </a:cubicBezTo>
                <a:close/>
              </a:path>
            </a:pathLst>
          </a:custGeom>
          <a:solidFill>
            <a:schemeClr val="accent1"/>
          </a:solidFill>
          <a:ln w="5" cap="flat">
            <a:noFill/>
            <a:prstDash val="solid"/>
            <a:miter lim="800000"/>
          </a:ln>
        </p:spPr>
        <p:txBody>
          <a:bodyPr vert="horz" wrap="square" lIns="91440" tIns="45720" rIns="91440" bIns="45720" numCol="1" anchor="ctr" anchorCtr="0" compatLnSpc="1"/>
          <a:lstStyle/>
          <a:p>
            <a:pPr algn="ctr"/>
            <a:r>
              <a:rPr lang="en-US" altLang="zh-CN" sz="1600" dirty="0">
                <a:solidFill>
                  <a:schemeClr val="bg1"/>
                </a:solidFill>
                <a:latin typeface="Avant GardeBook" pitchFamily="50" charset="0"/>
              </a:rPr>
              <a:t>02</a:t>
            </a:r>
            <a:endParaRPr lang="zh-CN" altLang="en-US" sz="1600" dirty="0">
              <a:solidFill>
                <a:schemeClr val="bg1"/>
              </a:solidFill>
              <a:latin typeface="Avant GardeBook" pitchFamily="50" charset="0"/>
            </a:endParaRPr>
          </a:p>
        </p:txBody>
      </p:sp>
      <p:sp>
        <p:nvSpPr>
          <p:cNvPr id="16" name="Freeform 20"/>
          <p:cNvSpPr>
            <a:spLocks noEditPoints="1"/>
          </p:cNvSpPr>
          <p:nvPr/>
        </p:nvSpPr>
        <p:spPr bwMode="auto">
          <a:xfrm>
            <a:off x="6535599" y="3905632"/>
            <a:ext cx="302056" cy="449002"/>
          </a:xfrm>
          <a:custGeom>
            <a:avLst/>
            <a:gdLst>
              <a:gd name="T0" fmla="*/ 63 w 94"/>
              <a:gd name="T1" fmla="*/ 23 h 140"/>
              <a:gd name="T2" fmla="*/ 58 w 94"/>
              <a:gd name="T3" fmla="*/ 12 h 140"/>
              <a:gd name="T4" fmla="*/ 47 w 94"/>
              <a:gd name="T5" fmla="*/ 0 h 140"/>
              <a:gd name="T6" fmla="*/ 36 w 94"/>
              <a:gd name="T7" fmla="*/ 12 h 140"/>
              <a:gd name="T8" fmla="*/ 32 w 94"/>
              <a:gd name="T9" fmla="*/ 23 h 140"/>
              <a:gd name="T10" fmla="*/ 0 w 94"/>
              <a:gd name="T11" fmla="*/ 30 h 140"/>
              <a:gd name="T12" fmla="*/ 8 w 94"/>
              <a:gd name="T13" fmla="*/ 140 h 140"/>
              <a:gd name="T14" fmla="*/ 94 w 94"/>
              <a:gd name="T15" fmla="*/ 132 h 140"/>
              <a:gd name="T16" fmla="*/ 86 w 94"/>
              <a:gd name="T17" fmla="*/ 23 h 140"/>
              <a:gd name="T18" fmla="*/ 56 w 94"/>
              <a:gd name="T19" fmla="*/ 11 h 140"/>
              <a:gd name="T20" fmla="*/ 38 w 94"/>
              <a:gd name="T21" fmla="*/ 11 h 140"/>
              <a:gd name="T22" fmla="*/ 83 w 94"/>
              <a:gd name="T23" fmla="*/ 124 h 140"/>
              <a:gd name="T24" fmla="*/ 11 w 94"/>
              <a:gd name="T25" fmla="*/ 29 h 140"/>
              <a:gd name="T26" fmla="*/ 22 w 94"/>
              <a:gd name="T27" fmla="*/ 35 h 140"/>
              <a:gd name="T28" fmla="*/ 70 w 94"/>
              <a:gd name="T29" fmla="*/ 29 h 140"/>
              <a:gd name="T30" fmla="*/ 83 w 94"/>
              <a:gd name="T31" fmla="*/ 124 h 140"/>
              <a:gd name="T32" fmla="*/ 54 w 94"/>
              <a:gd name="T33" fmla="*/ 11 h 140"/>
              <a:gd name="T34" fmla="*/ 40 w 94"/>
              <a:gd name="T35" fmla="*/ 11 h 140"/>
              <a:gd name="T36" fmla="*/ 47 w 94"/>
              <a:gd name="T37" fmla="*/ 6 h 140"/>
              <a:gd name="T38" fmla="*/ 47 w 94"/>
              <a:gd name="T39" fmla="*/ 16 h 140"/>
              <a:gd name="T40" fmla="*/ 47 w 94"/>
              <a:gd name="T41" fmla="*/ 6 h 140"/>
              <a:gd name="T42" fmla="*/ 37 w 94"/>
              <a:gd name="T43" fmla="*/ 88 h 140"/>
              <a:gd name="T44" fmla="*/ 25 w 94"/>
              <a:gd name="T45" fmla="*/ 102 h 140"/>
              <a:gd name="T46" fmla="*/ 18 w 94"/>
              <a:gd name="T47" fmla="*/ 94 h 140"/>
              <a:gd name="T48" fmla="*/ 25 w 94"/>
              <a:gd name="T49" fmla="*/ 95 h 140"/>
              <a:gd name="T50" fmla="*/ 35 w 94"/>
              <a:gd name="T51" fmla="*/ 67 h 140"/>
              <a:gd name="T52" fmla="*/ 26 w 94"/>
              <a:gd name="T53" fmla="*/ 81 h 140"/>
              <a:gd name="T54" fmla="*/ 24 w 94"/>
              <a:gd name="T55" fmla="*/ 81 h 140"/>
              <a:gd name="T56" fmla="*/ 20 w 94"/>
              <a:gd name="T57" fmla="*/ 72 h 140"/>
              <a:gd name="T58" fmla="*/ 35 w 94"/>
              <a:gd name="T59" fmla="*/ 67 h 140"/>
              <a:gd name="T60" fmla="*/ 37 w 94"/>
              <a:gd name="T61" fmla="*/ 50 h 140"/>
              <a:gd name="T62" fmla="*/ 25 w 94"/>
              <a:gd name="T63" fmla="*/ 63 h 140"/>
              <a:gd name="T64" fmla="*/ 18 w 94"/>
              <a:gd name="T65" fmla="*/ 55 h 140"/>
              <a:gd name="T66" fmla="*/ 25 w 94"/>
              <a:gd name="T67" fmla="*/ 5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4" h="140">
                <a:moveTo>
                  <a:pt x="86" y="23"/>
                </a:moveTo>
                <a:cubicBezTo>
                  <a:pt x="63" y="23"/>
                  <a:pt x="63" y="23"/>
                  <a:pt x="63" y="23"/>
                </a:cubicBezTo>
                <a:cubicBezTo>
                  <a:pt x="58" y="19"/>
                  <a:pt x="58" y="12"/>
                  <a:pt x="58" y="12"/>
                </a:cubicBezTo>
                <a:cubicBezTo>
                  <a:pt x="58" y="12"/>
                  <a:pt x="58" y="12"/>
                  <a:pt x="58" y="12"/>
                </a:cubicBezTo>
                <a:cubicBezTo>
                  <a:pt x="58" y="12"/>
                  <a:pt x="58" y="11"/>
                  <a:pt x="58" y="11"/>
                </a:cubicBezTo>
                <a:cubicBezTo>
                  <a:pt x="58" y="5"/>
                  <a:pt x="53" y="0"/>
                  <a:pt x="47" y="0"/>
                </a:cubicBezTo>
                <a:cubicBezTo>
                  <a:pt x="41" y="0"/>
                  <a:pt x="36" y="5"/>
                  <a:pt x="36" y="11"/>
                </a:cubicBezTo>
                <a:cubicBezTo>
                  <a:pt x="36" y="11"/>
                  <a:pt x="36" y="12"/>
                  <a:pt x="36" y="12"/>
                </a:cubicBezTo>
                <a:cubicBezTo>
                  <a:pt x="36" y="12"/>
                  <a:pt x="36" y="12"/>
                  <a:pt x="36" y="12"/>
                </a:cubicBezTo>
                <a:cubicBezTo>
                  <a:pt x="36" y="12"/>
                  <a:pt x="37" y="19"/>
                  <a:pt x="32" y="23"/>
                </a:cubicBezTo>
                <a:cubicBezTo>
                  <a:pt x="8" y="23"/>
                  <a:pt x="8" y="23"/>
                  <a:pt x="8" y="23"/>
                </a:cubicBezTo>
                <a:cubicBezTo>
                  <a:pt x="4" y="23"/>
                  <a:pt x="0" y="26"/>
                  <a:pt x="0" y="30"/>
                </a:cubicBezTo>
                <a:cubicBezTo>
                  <a:pt x="0" y="132"/>
                  <a:pt x="0" y="132"/>
                  <a:pt x="0" y="132"/>
                </a:cubicBezTo>
                <a:cubicBezTo>
                  <a:pt x="0" y="137"/>
                  <a:pt x="4" y="140"/>
                  <a:pt x="8" y="140"/>
                </a:cubicBezTo>
                <a:cubicBezTo>
                  <a:pt x="86" y="140"/>
                  <a:pt x="86" y="140"/>
                  <a:pt x="86" y="140"/>
                </a:cubicBezTo>
                <a:cubicBezTo>
                  <a:pt x="91" y="140"/>
                  <a:pt x="94" y="137"/>
                  <a:pt x="94" y="132"/>
                </a:cubicBezTo>
                <a:cubicBezTo>
                  <a:pt x="94" y="30"/>
                  <a:pt x="94" y="30"/>
                  <a:pt x="94" y="30"/>
                </a:cubicBezTo>
                <a:cubicBezTo>
                  <a:pt x="94" y="26"/>
                  <a:pt x="91" y="23"/>
                  <a:pt x="86" y="23"/>
                </a:cubicBezTo>
                <a:close/>
                <a:moveTo>
                  <a:pt x="47" y="2"/>
                </a:moveTo>
                <a:cubicBezTo>
                  <a:pt x="52" y="2"/>
                  <a:pt x="56" y="6"/>
                  <a:pt x="56" y="11"/>
                </a:cubicBezTo>
                <a:cubicBezTo>
                  <a:pt x="56" y="16"/>
                  <a:pt x="52" y="20"/>
                  <a:pt x="47" y="20"/>
                </a:cubicBezTo>
                <a:cubicBezTo>
                  <a:pt x="42" y="20"/>
                  <a:pt x="38" y="16"/>
                  <a:pt x="38" y="11"/>
                </a:cubicBezTo>
                <a:cubicBezTo>
                  <a:pt x="38" y="6"/>
                  <a:pt x="42" y="2"/>
                  <a:pt x="47" y="2"/>
                </a:cubicBezTo>
                <a:close/>
                <a:moveTo>
                  <a:pt x="83" y="124"/>
                </a:moveTo>
                <a:cubicBezTo>
                  <a:pt x="11" y="124"/>
                  <a:pt x="11" y="124"/>
                  <a:pt x="11" y="124"/>
                </a:cubicBezTo>
                <a:cubicBezTo>
                  <a:pt x="11" y="29"/>
                  <a:pt x="11" y="29"/>
                  <a:pt x="11" y="29"/>
                </a:cubicBezTo>
                <a:cubicBezTo>
                  <a:pt x="24" y="29"/>
                  <a:pt x="24" y="29"/>
                  <a:pt x="24" y="29"/>
                </a:cubicBezTo>
                <a:cubicBezTo>
                  <a:pt x="22" y="35"/>
                  <a:pt x="22" y="35"/>
                  <a:pt x="22" y="35"/>
                </a:cubicBezTo>
                <a:cubicBezTo>
                  <a:pt x="72" y="35"/>
                  <a:pt x="72" y="35"/>
                  <a:pt x="72" y="35"/>
                </a:cubicBezTo>
                <a:cubicBezTo>
                  <a:pt x="70" y="29"/>
                  <a:pt x="70" y="29"/>
                  <a:pt x="70" y="29"/>
                </a:cubicBezTo>
                <a:cubicBezTo>
                  <a:pt x="83" y="29"/>
                  <a:pt x="83" y="29"/>
                  <a:pt x="83" y="29"/>
                </a:cubicBezTo>
                <a:lnTo>
                  <a:pt x="83" y="124"/>
                </a:lnTo>
                <a:close/>
                <a:moveTo>
                  <a:pt x="47" y="18"/>
                </a:moveTo>
                <a:cubicBezTo>
                  <a:pt x="51" y="18"/>
                  <a:pt x="54" y="15"/>
                  <a:pt x="54" y="11"/>
                </a:cubicBezTo>
                <a:cubicBezTo>
                  <a:pt x="54" y="7"/>
                  <a:pt x="51" y="4"/>
                  <a:pt x="47" y="4"/>
                </a:cubicBezTo>
                <a:cubicBezTo>
                  <a:pt x="43" y="4"/>
                  <a:pt x="40" y="7"/>
                  <a:pt x="40" y="11"/>
                </a:cubicBezTo>
                <a:cubicBezTo>
                  <a:pt x="40" y="15"/>
                  <a:pt x="43" y="18"/>
                  <a:pt x="47" y="18"/>
                </a:cubicBezTo>
                <a:close/>
                <a:moveTo>
                  <a:pt x="47" y="6"/>
                </a:moveTo>
                <a:cubicBezTo>
                  <a:pt x="50" y="6"/>
                  <a:pt x="52" y="8"/>
                  <a:pt x="52" y="11"/>
                </a:cubicBezTo>
                <a:cubicBezTo>
                  <a:pt x="52" y="14"/>
                  <a:pt x="50" y="16"/>
                  <a:pt x="47" y="16"/>
                </a:cubicBezTo>
                <a:cubicBezTo>
                  <a:pt x="44" y="16"/>
                  <a:pt x="42" y="14"/>
                  <a:pt x="42" y="11"/>
                </a:cubicBezTo>
                <a:cubicBezTo>
                  <a:pt x="42" y="8"/>
                  <a:pt x="44" y="6"/>
                  <a:pt x="47" y="6"/>
                </a:cubicBezTo>
                <a:close/>
                <a:moveTo>
                  <a:pt x="35" y="86"/>
                </a:moveTo>
                <a:cubicBezTo>
                  <a:pt x="37" y="88"/>
                  <a:pt x="37" y="88"/>
                  <a:pt x="37" y="88"/>
                </a:cubicBezTo>
                <a:cubicBezTo>
                  <a:pt x="26" y="101"/>
                  <a:pt x="26" y="101"/>
                  <a:pt x="26" y="101"/>
                </a:cubicBezTo>
                <a:cubicBezTo>
                  <a:pt x="25" y="102"/>
                  <a:pt x="25" y="102"/>
                  <a:pt x="25" y="102"/>
                </a:cubicBezTo>
                <a:cubicBezTo>
                  <a:pt x="24" y="100"/>
                  <a:pt x="24" y="100"/>
                  <a:pt x="24" y="100"/>
                </a:cubicBezTo>
                <a:cubicBezTo>
                  <a:pt x="18" y="94"/>
                  <a:pt x="18" y="94"/>
                  <a:pt x="18" y="94"/>
                </a:cubicBezTo>
                <a:cubicBezTo>
                  <a:pt x="20" y="91"/>
                  <a:pt x="20" y="91"/>
                  <a:pt x="20" y="91"/>
                </a:cubicBezTo>
                <a:cubicBezTo>
                  <a:pt x="25" y="95"/>
                  <a:pt x="25" y="95"/>
                  <a:pt x="25" y="95"/>
                </a:cubicBezTo>
                <a:lnTo>
                  <a:pt x="35" y="86"/>
                </a:lnTo>
                <a:close/>
                <a:moveTo>
                  <a:pt x="35" y="67"/>
                </a:moveTo>
                <a:cubicBezTo>
                  <a:pt x="37" y="69"/>
                  <a:pt x="37" y="69"/>
                  <a:pt x="37" y="69"/>
                </a:cubicBezTo>
                <a:cubicBezTo>
                  <a:pt x="26" y="81"/>
                  <a:pt x="26" y="81"/>
                  <a:pt x="26" y="81"/>
                </a:cubicBezTo>
                <a:cubicBezTo>
                  <a:pt x="25" y="83"/>
                  <a:pt x="25" y="83"/>
                  <a:pt x="25" y="83"/>
                </a:cubicBezTo>
                <a:cubicBezTo>
                  <a:pt x="24" y="81"/>
                  <a:pt x="24" y="81"/>
                  <a:pt x="24" y="81"/>
                </a:cubicBezTo>
                <a:cubicBezTo>
                  <a:pt x="18" y="74"/>
                  <a:pt x="18" y="74"/>
                  <a:pt x="18" y="74"/>
                </a:cubicBezTo>
                <a:cubicBezTo>
                  <a:pt x="20" y="72"/>
                  <a:pt x="20" y="72"/>
                  <a:pt x="20" y="72"/>
                </a:cubicBezTo>
                <a:cubicBezTo>
                  <a:pt x="25" y="76"/>
                  <a:pt x="25" y="76"/>
                  <a:pt x="25" y="76"/>
                </a:cubicBezTo>
                <a:lnTo>
                  <a:pt x="35" y="67"/>
                </a:lnTo>
                <a:close/>
                <a:moveTo>
                  <a:pt x="35" y="48"/>
                </a:moveTo>
                <a:cubicBezTo>
                  <a:pt x="37" y="50"/>
                  <a:pt x="37" y="50"/>
                  <a:pt x="37" y="50"/>
                </a:cubicBezTo>
                <a:cubicBezTo>
                  <a:pt x="26" y="62"/>
                  <a:pt x="26" y="62"/>
                  <a:pt x="26" y="62"/>
                </a:cubicBezTo>
                <a:cubicBezTo>
                  <a:pt x="25" y="63"/>
                  <a:pt x="25" y="63"/>
                  <a:pt x="25" y="63"/>
                </a:cubicBezTo>
                <a:cubicBezTo>
                  <a:pt x="24" y="62"/>
                  <a:pt x="24" y="62"/>
                  <a:pt x="24" y="62"/>
                </a:cubicBezTo>
                <a:cubicBezTo>
                  <a:pt x="18" y="55"/>
                  <a:pt x="18" y="55"/>
                  <a:pt x="18" y="55"/>
                </a:cubicBezTo>
                <a:cubicBezTo>
                  <a:pt x="20" y="53"/>
                  <a:pt x="20" y="53"/>
                  <a:pt x="20" y="53"/>
                </a:cubicBezTo>
                <a:cubicBezTo>
                  <a:pt x="25" y="57"/>
                  <a:pt x="25" y="57"/>
                  <a:pt x="25" y="57"/>
                </a:cubicBezTo>
                <a:lnTo>
                  <a:pt x="35" y="48"/>
                </a:lnTo>
                <a:close/>
              </a:path>
            </a:pathLst>
          </a:custGeom>
          <a:solidFill>
            <a:schemeClr val="accent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7" name="Freeform 22"/>
          <p:cNvSpPr>
            <a:spLocks noEditPoints="1"/>
          </p:cNvSpPr>
          <p:nvPr/>
        </p:nvSpPr>
        <p:spPr bwMode="auto">
          <a:xfrm>
            <a:off x="7634750" y="3935566"/>
            <a:ext cx="450363" cy="389135"/>
          </a:xfrm>
          <a:custGeom>
            <a:avLst/>
            <a:gdLst>
              <a:gd name="T0" fmla="*/ 34 w 140"/>
              <a:gd name="T1" fmla="*/ 0 h 121"/>
              <a:gd name="T2" fmla="*/ 30 w 140"/>
              <a:gd name="T3" fmla="*/ 49 h 121"/>
              <a:gd name="T4" fmla="*/ 50 w 140"/>
              <a:gd name="T5" fmla="*/ 19 h 121"/>
              <a:gd name="T6" fmla="*/ 54 w 140"/>
              <a:gd name="T7" fmla="*/ 32 h 121"/>
              <a:gd name="T8" fmla="*/ 55 w 140"/>
              <a:gd name="T9" fmla="*/ 21 h 121"/>
              <a:gd name="T10" fmla="*/ 17 w 140"/>
              <a:gd name="T11" fmla="*/ 28 h 121"/>
              <a:gd name="T12" fmla="*/ 7 w 140"/>
              <a:gd name="T13" fmla="*/ 32 h 121"/>
              <a:gd name="T14" fmla="*/ 14 w 140"/>
              <a:gd name="T15" fmla="*/ 22 h 121"/>
              <a:gd name="T16" fmla="*/ 14 w 140"/>
              <a:gd name="T17" fmla="*/ 18 h 121"/>
              <a:gd name="T18" fmla="*/ 13 w 140"/>
              <a:gd name="T19" fmla="*/ 21 h 121"/>
              <a:gd name="T20" fmla="*/ 10 w 140"/>
              <a:gd name="T21" fmla="*/ 16 h 121"/>
              <a:gd name="T22" fmla="*/ 19 w 140"/>
              <a:gd name="T23" fmla="*/ 20 h 121"/>
              <a:gd name="T24" fmla="*/ 15 w 140"/>
              <a:gd name="T25" fmla="*/ 28 h 121"/>
              <a:gd name="T26" fmla="*/ 31 w 140"/>
              <a:gd name="T27" fmla="*/ 28 h 121"/>
              <a:gd name="T28" fmla="*/ 27 w 140"/>
              <a:gd name="T29" fmla="*/ 28 h 121"/>
              <a:gd name="T30" fmla="*/ 26 w 140"/>
              <a:gd name="T31" fmla="*/ 15 h 121"/>
              <a:gd name="T32" fmla="*/ 33 w 140"/>
              <a:gd name="T33" fmla="*/ 25 h 121"/>
              <a:gd name="T34" fmla="*/ 46 w 140"/>
              <a:gd name="T35" fmla="*/ 13 h 121"/>
              <a:gd name="T36" fmla="*/ 34 w 140"/>
              <a:gd name="T37" fmla="*/ 36 h 121"/>
              <a:gd name="T38" fmla="*/ 27 w 140"/>
              <a:gd name="T39" fmla="*/ 21 h 121"/>
              <a:gd name="T40" fmla="*/ 24 w 140"/>
              <a:gd name="T41" fmla="*/ 25 h 121"/>
              <a:gd name="T42" fmla="*/ 65 w 140"/>
              <a:gd name="T43" fmla="*/ 71 h 121"/>
              <a:gd name="T44" fmla="*/ 43 w 140"/>
              <a:gd name="T45" fmla="*/ 81 h 121"/>
              <a:gd name="T46" fmla="*/ 65 w 140"/>
              <a:gd name="T47" fmla="*/ 71 h 121"/>
              <a:gd name="T48" fmla="*/ 106 w 140"/>
              <a:gd name="T49" fmla="*/ 13 h 121"/>
              <a:gd name="T50" fmla="*/ 98 w 140"/>
              <a:gd name="T51" fmla="*/ 35 h 121"/>
              <a:gd name="T52" fmla="*/ 66 w 140"/>
              <a:gd name="T53" fmla="*/ 72 h 121"/>
              <a:gd name="T54" fmla="*/ 88 w 140"/>
              <a:gd name="T55" fmla="*/ 60 h 121"/>
              <a:gd name="T56" fmla="*/ 88 w 140"/>
              <a:gd name="T57" fmla="*/ 60 h 121"/>
              <a:gd name="T58" fmla="*/ 117 w 140"/>
              <a:gd name="T59" fmla="*/ 17 h 121"/>
              <a:gd name="T60" fmla="*/ 80 w 140"/>
              <a:gd name="T61" fmla="*/ 92 h 121"/>
              <a:gd name="T62" fmla="*/ 81 w 140"/>
              <a:gd name="T63" fmla="*/ 118 h 121"/>
              <a:gd name="T64" fmla="*/ 57 w 140"/>
              <a:gd name="T65" fmla="*/ 112 h 121"/>
              <a:gd name="T66" fmla="*/ 57 w 140"/>
              <a:gd name="T67" fmla="*/ 101 h 121"/>
              <a:gd name="T68" fmla="*/ 61 w 140"/>
              <a:gd name="T69" fmla="*/ 109 h 121"/>
              <a:gd name="T70" fmla="*/ 83 w 140"/>
              <a:gd name="T71" fmla="*/ 115 h 121"/>
              <a:gd name="T72" fmla="*/ 87 w 140"/>
              <a:gd name="T73" fmla="*/ 120 h 121"/>
              <a:gd name="T74" fmla="*/ 99 w 140"/>
              <a:gd name="T75" fmla="*/ 103 h 121"/>
              <a:gd name="T76" fmla="*/ 104 w 140"/>
              <a:gd name="T77" fmla="*/ 119 h 121"/>
              <a:gd name="T78" fmla="*/ 108 w 140"/>
              <a:gd name="T79" fmla="*/ 103 h 121"/>
              <a:gd name="T80" fmla="*/ 126 w 140"/>
              <a:gd name="T81" fmla="*/ 107 h 121"/>
              <a:gd name="T82" fmla="*/ 113 w 140"/>
              <a:gd name="T83" fmla="*/ 115 h 121"/>
              <a:gd name="T84" fmla="*/ 126 w 140"/>
              <a:gd name="T85" fmla="*/ 107 h 121"/>
              <a:gd name="T86" fmla="*/ 127 w 140"/>
              <a:gd name="T87" fmla="*/ 120 h 121"/>
              <a:gd name="T88" fmla="*/ 139 w 140"/>
              <a:gd name="T89" fmla="*/ 10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0" h="121">
                <a:moveTo>
                  <a:pt x="45" y="49"/>
                </a:moveTo>
                <a:cubicBezTo>
                  <a:pt x="59" y="45"/>
                  <a:pt x="68" y="36"/>
                  <a:pt x="68" y="25"/>
                </a:cubicBezTo>
                <a:cubicBezTo>
                  <a:pt x="68" y="11"/>
                  <a:pt x="53" y="0"/>
                  <a:pt x="34" y="0"/>
                </a:cubicBezTo>
                <a:cubicBezTo>
                  <a:pt x="15" y="0"/>
                  <a:pt x="0" y="11"/>
                  <a:pt x="0" y="25"/>
                </a:cubicBezTo>
                <a:cubicBezTo>
                  <a:pt x="0" y="37"/>
                  <a:pt x="13" y="48"/>
                  <a:pt x="30" y="49"/>
                </a:cubicBezTo>
                <a:cubicBezTo>
                  <a:pt x="30" y="49"/>
                  <a:pt x="30" y="49"/>
                  <a:pt x="30" y="49"/>
                </a:cubicBezTo>
                <a:cubicBezTo>
                  <a:pt x="30" y="49"/>
                  <a:pt x="39" y="59"/>
                  <a:pt x="48" y="61"/>
                </a:cubicBezTo>
                <a:cubicBezTo>
                  <a:pt x="48" y="61"/>
                  <a:pt x="44" y="55"/>
                  <a:pt x="45" y="49"/>
                </a:cubicBezTo>
                <a:close/>
                <a:moveTo>
                  <a:pt x="50" y="19"/>
                </a:moveTo>
                <a:cubicBezTo>
                  <a:pt x="50" y="15"/>
                  <a:pt x="50" y="15"/>
                  <a:pt x="50" y="15"/>
                </a:cubicBezTo>
                <a:cubicBezTo>
                  <a:pt x="62" y="15"/>
                  <a:pt x="62" y="15"/>
                  <a:pt x="62" y="15"/>
                </a:cubicBezTo>
                <a:cubicBezTo>
                  <a:pt x="54" y="32"/>
                  <a:pt x="54" y="32"/>
                  <a:pt x="54" y="32"/>
                </a:cubicBezTo>
                <a:cubicBezTo>
                  <a:pt x="49" y="32"/>
                  <a:pt x="49" y="32"/>
                  <a:pt x="49" y="32"/>
                </a:cubicBezTo>
                <a:cubicBezTo>
                  <a:pt x="54" y="23"/>
                  <a:pt x="54" y="23"/>
                  <a:pt x="54" y="23"/>
                </a:cubicBezTo>
                <a:cubicBezTo>
                  <a:pt x="54" y="22"/>
                  <a:pt x="54" y="21"/>
                  <a:pt x="55" y="21"/>
                </a:cubicBezTo>
                <a:cubicBezTo>
                  <a:pt x="55" y="20"/>
                  <a:pt x="55" y="19"/>
                  <a:pt x="56" y="19"/>
                </a:cubicBezTo>
                <a:lnTo>
                  <a:pt x="50" y="19"/>
                </a:lnTo>
                <a:close/>
                <a:moveTo>
                  <a:pt x="17" y="28"/>
                </a:moveTo>
                <a:cubicBezTo>
                  <a:pt x="18" y="28"/>
                  <a:pt x="18" y="28"/>
                  <a:pt x="19" y="28"/>
                </a:cubicBezTo>
                <a:cubicBezTo>
                  <a:pt x="19" y="32"/>
                  <a:pt x="19" y="32"/>
                  <a:pt x="19" y="32"/>
                </a:cubicBezTo>
                <a:cubicBezTo>
                  <a:pt x="7" y="32"/>
                  <a:pt x="7" y="32"/>
                  <a:pt x="7" y="32"/>
                </a:cubicBezTo>
                <a:cubicBezTo>
                  <a:pt x="12" y="26"/>
                  <a:pt x="12" y="26"/>
                  <a:pt x="12" y="26"/>
                </a:cubicBezTo>
                <a:cubicBezTo>
                  <a:pt x="13" y="25"/>
                  <a:pt x="13" y="24"/>
                  <a:pt x="13" y="24"/>
                </a:cubicBezTo>
                <a:cubicBezTo>
                  <a:pt x="14" y="23"/>
                  <a:pt x="14" y="23"/>
                  <a:pt x="14" y="22"/>
                </a:cubicBezTo>
                <a:cubicBezTo>
                  <a:pt x="15" y="21"/>
                  <a:pt x="15" y="21"/>
                  <a:pt x="15" y="20"/>
                </a:cubicBezTo>
                <a:cubicBezTo>
                  <a:pt x="15" y="19"/>
                  <a:pt x="15" y="19"/>
                  <a:pt x="15" y="19"/>
                </a:cubicBezTo>
                <a:cubicBezTo>
                  <a:pt x="14" y="18"/>
                  <a:pt x="14" y="18"/>
                  <a:pt x="14" y="18"/>
                </a:cubicBezTo>
                <a:cubicBezTo>
                  <a:pt x="13" y="18"/>
                  <a:pt x="13" y="19"/>
                  <a:pt x="13" y="20"/>
                </a:cubicBezTo>
                <a:cubicBezTo>
                  <a:pt x="13" y="20"/>
                  <a:pt x="13" y="21"/>
                  <a:pt x="13" y="21"/>
                </a:cubicBezTo>
                <a:cubicBezTo>
                  <a:pt x="13" y="21"/>
                  <a:pt x="13" y="21"/>
                  <a:pt x="13" y="21"/>
                </a:cubicBezTo>
                <a:cubicBezTo>
                  <a:pt x="8" y="21"/>
                  <a:pt x="8" y="21"/>
                  <a:pt x="8" y="21"/>
                </a:cubicBezTo>
                <a:cubicBezTo>
                  <a:pt x="8" y="20"/>
                  <a:pt x="8" y="20"/>
                  <a:pt x="8" y="20"/>
                </a:cubicBezTo>
                <a:cubicBezTo>
                  <a:pt x="8" y="19"/>
                  <a:pt x="9" y="17"/>
                  <a:pt x="10" y="16"/>
                </a:cubicBezTo>
                <a:cubicBezTo>
                  <a:pt x="11" y="15"/>
                  <a:pt x="12" y="15"/>
                  <a:pt x="14" y="15"/>
                </a:cubicBezTo>
                <a:cubicBezTo>
                  <a:pt x="15" y="15"/>
                  <a:pt x="17" y="15"/>
                  <a:pt x="18" y="16"/>
                </a:cubicBezTo>
                <a:cubicBezTo>
                  <a:pt x="19" y="17"/>
                  <a:pt x="19" y="19"/>
                  <a:pt x="19" y="20"/>
                </a:cubicBezTo>
                <a:cubicBezTo>
                  <a:pt x="19" y="22"/>
                  <a:pt x="19" y="23"/>
                  <a:pt x="18" y="24"/>
                </a:cubicBezTo>
                <a:cubicBezTo>
                  <a:pt x="18" y="25"/>
                  <a:pt x="17" y="25"/>
                  <a:pt x="17" y="26"/>
                </a:cubicBezTo>
                <a:cubicBezTo>
                  <a:pt x="16" y="27"/>
                  <a:pt x="16" y="27"/>
                  <a:pt x="15" y="28"/>
                </a:cubicBezTo>
                <a:cubicBezTo>
                  <a:pt x="16" y="28"/>
                  <a:pt x="16" y="28"/>
                  <a:pt x="17" y="28"/>
                </a:cubicBezTo>
                <a:close/>
                <a:moveTo>
                  <a:pt x="33" y="28"/>
                </a:moveTo>
                <a:cubicBezTo>
                  <a:pt x="31" y="28"/>
                  <a:pt x="31" y="28"/>
                  <a:pt x="31" y="28"/>
                </a:cubicBezTo>
                <a:cubicBezTo>
                  <a:pt x="31" y="32"/>
                  <a:pt x="31" y="32"/>
                  <a:pt x="31" y="32"/>
                </a:cubicBezTo>
                <a:cubicBezTo>
                  <a:pt x="27" y="32"/>
                  <a:pt x="27" y="32"/>
                  <a:pt x="27" y="32"/>
                </a:cubicBezTo>
                <a:cubicBezTo>
                  <a:pt x="27" y="28"/>
                  <a:pt x="27" y="28"/>
                  <a:pt x="27" y="28"/>
                </a:cubicBezTo>
                <a:cubicBezTo>
                  <a:pt x="21" y="28"/>
                  <a:pt x="21" y="28"/>
                  <a:pt x="21" y="28"/>
                </a:cubicBezTo>
                <a:cubicBezTo>
                  <a:pt x="21" y="25"/>
                  <a:pt x="21" y="25"/>
                  <a:pt x="21" y="25"/>
                </a:cubicBezTo>
                <a:cubicBezTo>
                  <a:pt x="26" y="15"/>
                  <a:pt x="26" y="15"/>
                  <a:pt x="26" y="15"/>
                </a:cubicBezTo>
                <a:cubicBezTo>
                  <a:pt x="31" y="15"/>
                  <a:pt x="31" y="15"/>
                  <a:pt x="31" y="15"/>
                </a:cubicBezTo>
                <a:cubicBezTo>
                  <a:pt x="31" y="25"/>
                  <a:pt x="31" y="25"/>
                  <a:pt x="31" y="25"/>
                </a:cubicBezTo>
                <a:cubicBezTo>
                  <a:pt x="33" y="25"/>
                  <a:pt x="33" y="25"/>
                  <a:pt x="33" y="25"/>
                </a:cubicBezTo>
                <a:lnTo>
                  <a:pt x="33" y="28"/>
                </a:lnTo>
                <a:close/>
                <a:moveTo>
                  <a:pt x="34" y="36"/>
                </a:moveTo>
                <a:cubicBezTo>
                  <a:pt x="46" y="13"/>
                  <a:pt x="46" y="13"/>
                  <a:pt x="46" y="13"/>
                </a:cubicBezTo>
                <a:cubicBezTo>
                  <a:pt x="48" y="14"/>
                  <a:pt x="48" y="14"/>
                  <a:pt x="48" y="14"/>
                </a:cubicBezTo>
                <a:cubicBezTo>
                  <a:pt x="36" y="37"/>
                  <a:pt x="36" y="37"/>
                  <a:pt x="36" y="37"/>
                </a:cubicBezTo>
                <a:lnTo>
                  <a:pt x="34" y="36"/>
                </a:lnTo>
                <a:close/>
                <a:moveTo>
                  <a:pt x="26" y="21"/>
                </a:moveTo>
                <a:cubicBezTo>
                  <a:pt x="27" y="20"/>
                  <a:pt x="27" y="20"/>
                  <a:pt x="27" y="20"/>
                </a:cubicBezTo>
                <a:cubicBezTo>
                  <a:pt x="27" y="20"/>
                  <a:pt x="27" y="20"/>
                  <a:pt x="27" y="21"/>
                </a:cubicBezTo>
                <a:cubicBezTo>
                  <a:pt x="27" y="21"/>
                  <a:pt x="27" y="21"/>
                  <a:pt x="27" y="21"/>
                </a:cubicBezTo>
                <a:cubicBezTo>
                  <a:pt x="27" y="25"/>
                  <a:pt x="27" y="25"/>
                  <a:pt x="27" y="25"/>
                </a:cubicBezTo>
                <a:cubicBezTo>
                  <a:pt x="24" y="25"/>
                  <a:pt x="24" y="25"/>
                  <a:pt x="24" y="25"/>
                </a:cubicBezTo>
                <a:cubicBezTo>
                  <a:pt x="25" y="24"/>
                  <a:pt x="25" y="24"/>
                  <a:pt x="25" y="23"/>
                </a:cubicBezTo>
                <a:cubicBezTo>
                  <a:pt x="26" y="22"/>
                  <a:pt x="26" y="22"/>
                  <a:pt x="26" y="21"/>
                </a:cubicBezTo>
                <a:close/>
                <a:moveTo>
                  <a:pt x="65" y="71"/>
                </a:moveTo>
                <a:cubicBezTo>
                  <a:pt x="47" y="91"/>
                  <a:pt x="47" y="91"/>
                  <a:pt x="47" y="91"/>
                </a:cubicBezTo>
                <a:cubicBezTo>
                  <a:pt x="43" y="88"/>
                  <a:pt x="43" y="88"/>
                  <a:pt x="43" y="88"/>
                </a:cubicBezTo>
                <a:cubicBezTo>
                  <a:pt x="41" y="86"/>
                  <a:pt x="41" y="83"/>
                  <a:pt x="43" y="81"/>
                </a:cubicBezTo>
                <a:cubicBezTo>
                  <a:pt x="55" y="68"/>
                  <a:pt x="55" y="68"/>
                  <a:pt x="55" y="68"/>
                </a:cubicBezTo>
                <a:cubicBezTo>
                  <a:pt x="56" y="66"/>
                  <a:pt x="59" y="66"/>
                  <a:pt x="61" y="68"/>
                </a:cubicBezTo>
                <a:lnTo>
                  <a:pt x="65" y="71"/>
                </a:lnTo>
                <a:close/>
                <a:moveTo>
                  <a:pt x="94" y="32"/>
                </a:moveTo>
                <a:cubicBezTo>
                  <a:pt x="92" y="30"/>
                  <a:pt x="92" y="28"/>
                  <a:pt x="94" y="26"/>
                </a:cubicBezTo>
                <a:cubicBezTo>
                  <a:pt x="106" y="13"/>
                  <a:pt x="106" y="13"/>
                  <a:pt x="106" y="13"/>
                </a:cubicBezTo>
                <a:cubicBezTo>
                  <a:pt x="107" y="11"/>
                  <a:pt x="110" y="11"/>
                  <a:pt x="112" y="13"/>
                </a:cubicBezTo>
                <a:cubicBezTo>
                  <a:pt x="116" y="16"/>
                  <a:pt x="116" y="16"/>
                  <a:pt x="116" y="16"/>
                </a:cubicBezTo>
                <a:cubicBezTo>
                  <a:pt x="98" y="35"/>
                  <a:pt x="98" y="35"/>
                  <a:pt x="98" y="35"/>
                </a:cubicBezTo>
                <a:lnTo>
                  <a:pt x="94" y="32"/>
                </a:lnTo>
                <a:close/>
                <a:moveTo>
                  <a:pt x="48" y="92"/>
                </a:moveTo>
                <a:cubicBezTo>
                  <a:pt x="66" y="72"/>
                  <a:pt x="66" y="72"/>
                  <a:pt x="66" y="72"/>
                </a:cubicBezTo>
                <a:cubicBezTo>
                  <a:pt x="66" y="72"/>
                  <a:pt x="72" y="77"/>
                  <a:pt x="87" y="61"/>
                </a:cubicBezTo>
                <a:cubicBezTo>
                  <a:pt x="88" y="60"/>
                  <a:pt x="88" y="60"/>
                  <a:pt x="88" y="60"/>
                </a:cubicBezTo>
                <a:cubicBezTo>
                  <a:pt x="88" y="60"/>
                  <a:pt x="88" y="60"/>
                  <a:pt x="88" y="60"/>
                </a:cubicBezTo>
                <a:cubicBezTo>
                  <a:pt x="88" y="60"/>
                  <a:pt x="88" y="60"/>
                  <a:pt x="88" y="60"/>
                </a:cubicBezTo>
                <a:cubicBezTo>
                  <a:pt x="88" y="60"/>
                  <a:pt x="88" y="60"/>
                  <a:pt x="88" y="60"/>
                </a:cubicBezTo>
                <a:cubicBezTo>
                  <a:pt x="88" y="60"/>
                  <a:pt x="88" y="60"/>
                  <a:pt x="88" y="60"/>
                </a:cubicBezTo>
                <a:cubicBezTo>
                  <a:pt x="89" y="59"/>
                  <a:pt x="89" y="59"/>
                  <a:pt x="89" y="59"/>
                </a:cubicBezTo>
                <a:cubicBezTo>
                  <a:pt x="104" y="42"/>
                  <a:pt x="99" y="36"/>
                  <a:pt x="99" y="36"/>
                </a:cubicBezTo>
                <a:cubicBezTo>
                  <a:pt x="117" y="17"/>
                  <a:pt x="117" y="17"/>
                  <a:pt x="117" y="17"/>
                </a:cubicBezTo>
                <a:cubicBezTo>
                  <a:pt x="131" y="27"/>
                  <a:pt x="124" y="42"/>
                  <a:pt x="119" y="49"/>
                </a:cubicBezTo>
                <a:cubicBezTo>
                  <a:pt x="116" y="54"/>
                  <a:pt x="109" y="62"/>
                  <a:pt x="101" y="72"/>
                </a:cubicBezTo>
                <a:cubicBezTo>
                  <a:pt x="93" y="81"/>
                  <a:pt x="85" y="88"/>
                  <a:pt x="80" y="92"/>
                </a:cubicBezTo>
                <a:cubicBezTo>
                  <a:pt x="73" y="97"/>
                  <a:pt x="59" y="105"/>
                  <a:pt x="48" y="92"/>
                </a:cubicBezTo>
                <a:close/>
                <a:moveTo>
                  <a:pt x="83" y="115"/>
                </a:moveTo>
                <a:cubicBezTo>
                  <a:pt x="83" y="117"/>
                  <a:pt x="82" y="118"/>
                  <a:pt x="81" y="118"/>
                </a:cubicBezTo>
                <a:cubicBezTo>
                  <a:pt x="78" y="119"/>
                  <a:pt x="75" y="119"/>
                  <a:pt x="72" y="119"/>
                </a:cubicBezTo>
                <a:cubicBezTo>
                  <a:pt x="72" y="119"/>
                  <a:pt x="72" y="119"/>
                  <a:pt x="72" y="119"/>
                </a:cubicBezTo>
                <a:cubicBezTo>
                  <a:pt x="64" y="119"/>
                  <a:pt x="59" y="116"/>
                  <a:pt x="57" y="112"/>
                </a:cubicBezTo>
                <a:cubicBezTo>
                  <a:pt x="55" y="108"/>
                  <a:pt x="54" y="104"/>
                  <a:pt x="54" y="103"/>
                </a:cubicBezTo>
                <a:cubicBezTo>
                  <a:pt x="54" y="103"/>
                  <a:pt x="54" y="103"/>
                  <a:pt x="54" y="103"/>
                </a:cubicBezTo>
                <a:cubicBezTo>
                  <a:pt x="54" y="102"/>
                  <a:pt x="56" y="101"/>
                  <a:pt x="57" y="101"/>
                </a:cubicBezTo>
                <a:cubicBezTo>
                  <a:pt x="58" y="101"/>
                  <a:pt x="59" y="102"/>
                  <a:pt x="59" y="103"/>
                </a:cubicBezTo>
                <a:cubicBezTo>
                  <a:pt x="59" y="103"/>
                  <a:pt x="59" y="103"/>
                  <a:pt x="59" y="103"/>
                </a:cubicBezTo>
                <a:cubicBezTo>
                  <a:pt x="59" y="104"/>
                  <a:pt x="59" y="107"/>
                  <a:pt x="61" y="109"/>
                </a:cubicBezTo>
                <a:cubicBezTo>
                  <a:pt x="63" y="112"/>
                  <a:pt x="65" y="114"/>
                  <a:pt x="72" y="115"/>
                </a:cubicBezTo>
                <a:cubicBezTo>
                  <a:pt x="74" y="115"/>
                  <a:pt x="77" y="114"/>
                  <a:pt x="80" y="114"/>
                </a:cubicBezTo>
                <a:cubicBezTo>
                  <a:pt x="81" y="113"/>
                  <a:pt x="82" y="114"/>
                  <a:pt x="83" y="115"/>
                </a:cubicBezTo>
                <a:close/>
                <a:moveTo>
                  <a:pt x="100" y="107"/>
                </a:moveTo>
                <a:cubicBezTo>
                  <a:pt x="91" y="119"/>
                  <a:pt x="91" y="119"/>
                  <a:pt x="91" y="119"/>
                </a:cubicBezTo>
                <a:cubicBezTo>
                  <a:pt x="90" y="120"/>
                  <a:pt x="88" y="121"/>
                  <a:pt x="87" y="120"/>
                </a:cubicBezTo>
                <a:cubicBezTo>
                  <a:pt x="85" y="119"/>
                  <a:pt x="85" y="117"/>
                  <a:pt x="86" y="115"/>
                </a:cubicBezTo>
                <a:cubicBezTo>
                  <a:pt x="95" y="103"/>
                  <a:pt x="95" y="103"/>
                  <a:pt x="95" y="103"/>
                </a:cubicBezTo>
                <a:cubicBezTo>
                  <a:pt x="96" y="102"/>
                  <a:pt x="98" y="102"/>
                  <a:pt x="99" y="103"/>
                </a:cubicBezTo>
                <a:cubicBezTo>
                  <a:pt x="100" y="104"/>
                  <a:pt x="101" y="106"/>
                  <a:pt x="100" y="107"/>
                </a:cubicBezTo>
                <a:close/>
                <a:moveTo>
                  <a:pt x="113" y="107"/>
                </a:moveTo>
                <a:cubicBezTo>
                  <a:pt x="104" y="119"/>
                  <a:pt x="104" y="119"/>
                  <a:pt x="104" y="119"/>
                </a:cubicBezTo>
                <a:cubicBezTo>
                  <a:pt x="103" y="120"/>
                  <a:pt x="101" y="121"/>
                  <a:pt x="100" y="120"/>
                </a:cubicBezTo>
                <a:cubicBezTo>
                  <a:pt x="99" y="119"/>
                  <a:pt x="98" y="117"/>
                  <a:pt x="99" y="115"/>
                </a:cubicBezTo>
                <a:cubicBezTo>
                  <a:pt x="108" y="103"/>
                  <a:pt x="108" y="103"/>
                  <a:pt x="108" y="103"/>
                </a:cubicBezTo>
                <a:cubicBezTo>
                  <a:pt x="109" y="102"/>
                  <a:pt x="111" y="102"/>
                  <a:pt x="112" y="103"/>
                </a:cubicBezTo>
                <a:cubicBezTo>
                  <a:pt x="114" y="104"/>
                  <a:pt x="114" y="106"/>
                  <a:pt x="113" y="107"/>
                </a:cubicBezTo>
                <a:close/>
                <a:moveTo>
                  <a:pt x="126" y="107"/>
                </a:moveTo>
                <a:cubicBezTo>
                  <a:pt x="118" y="119"/>
                  <a:pt x="118" y="119"/>
                  <a:pt x="118" y="119"/>
                </a:cubicBezTo>
                <a:cubicBezTo>
                  <a:pt x="117" y="120"/>
                  <a:pt x="115" y="121"/>
                  <a:pt x="113" y="120"/>
                </a:cubicBezTo>
                <a:cubicBezTo>
                  <a:pt x="112" y="119"/>
                  <a:pt x="112" y="117"/>
                  <a:pt x="113" y="115"/>
                </a:cubicBezTo>
                <a:cubicBezTo>
                  <a:pt x="121" y="103"/>
                  <a:pt x="121" y="103"/>
                  <a:pt x="121" y="103"/>
                </a:cubicBezTo>
                <a:cubicBezTo>
                  <a:pt x="122" y="102"/>
                  <a:pt x="124" y="102"/>
                  <a:pt x="125" y="103"/>
                </a:cubicBezTo>
                <a:cubicBezTo>
                  <a:pt x="127" y="104"/>
                  <a:pt x="127" y="106"/>
                  <a:pt x="126" y="107"/>
                </a:cubicBezTo>
                <a:close/>
                <a:moveTo>
                  <a:pt x="139" y="107"/>
                </a:moveTo>
                <a:cubicBezTo>
                  <a:pt x="131" y="119"/>
                  <a:pt x="131" y="119"/>
                  <a:pt x="131" y="119"/>
                </a:cubicBezTo>
                <a:cubicBezTo>
                  <a:pt x="130" y="120"/>
                  <a:pt x="128" y="121"/>
                  <a:pt x="127" y="120"/>
                </a:cubicBezTo>
                <a:cubicBezTo>
                  <a:pt x="125" y="119"/>
                  <a:pt x="125" y="117"/>
                  <a:pt x="126" y="115"/>
                </a:cubicBezTo>
                <a:cubicBezTo>
                  <a:pt x="134" y="103"/>
                  <a:pt x="134" y="103"/>
                  <a:pt x="134" y="103"/>
                </a:cubicBezTo>
                <a:cubicBezTo>
                  <a:pt x="135" y="102"/>
                  <a:pt x="137" y="102"/>
                  <a:pt x="139" y="103"/>
                </a:cubicBezTo>
                <a:cubicBezTo>
                  <a:pt x="140" y="104"/>
                  <a:pt x="140" y="106"/>
                  <a:pt x="139" y="107"/>
                </a:cubicBezTo>
                <a:close/>
              </a:path>
            </a:pathLst>
          </a:custGeom>
          <a:solidFill>
            <a:schemeClr val="accent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8" name="Freeform 26"/>
          <p:cNvSpPr>
            <a:spLocks noEditPoints="1"/>
          </p:cNvSpPr>
          <p:nvPr/>
        </p:nvSpPr>
        <p:spPr bwMode="auto">
          <a:xfrm>
            <a:off x="4155126" y="3903591"/>
            <a:ext cx="378250" cy="453084"/>
          </a:xfrm>
          <a:custGeom>
            <a:avLst/>
            <a:gdLst>
              <a:gd name="T0" fmla="*/ 11 w 118"/>
              <a:gd name="T1" fmla="*/ 90 h 141"/>
              <a:gd name="T2" fmla="*/ 13 w 118"/>
              <a:gd name="T3" fmla="*/ 121 h 141"/>
              <a:gd name="T4" fmla="*/ 13 w 118"/>
              <a:gd name="T5" fmla="*/ 61 h 141"/>
              <a:gd name="T6" fmla="*/ 16 w 118"/>
              <a:gd name="T7" fmla="*/ 130 h 141"/>
              <a:gd name="T8" fmla="*/ 13 w 118"/>
              <a:gd name="T9" fmla="*/ 110 h 141"/>
              <a:gd name="T10" fmla="*/ 101 w 118"/>
              <a:gd name="T11" fmla="*/ 112 h 141"/>
              <a:gd name="T12" fmla="*/ 101 w 118"/>
              <a:gd name="T13" fmla="*/ 55 h 141"/>
              <a:gd name="T14" fmla="*/ 107 w 118"/>
              <a:gd name="T15" fmla="*/ 127 h 141"/>
              <a:gd name="T16" fmla="*/ 0 w 118"/>
              <a:gd name="T17" fmla="*/ 127 h 141"/>
              <a:gd name="T18" fmla="*/ 73 w 118"/>
              <a:gd name="T19" fmla="*/ 3 h 141"/>
              <a:gd name="T20" fmla="*/ 114 w 118"/>
              <a:gd name="T21" fmla="*/ 62 h 141"/>
              <a:gd name="T22" fmla="*/ 69 w 118"/>
              <a:gd name="T23" fmla="*/ 48 h 141"/>
              <a:gd name="T24" fmla="*/ 47 w 118"/>
              <a:gd name="T25" fmla="*/ 48 h 141"/>
              <a:gd name="T26" fmla="*/ 53 w 118"/>
              <a:gd name="T27" fmla="*/ 40 h 141"/>
              <a:gd name="T28" fmla="*/ 60 w 118"/>
              <a:gd name="T29" fmla="*/ 47 h 141"/>
              <a:gd name="T30" fmla="*/ 78 w 118"/>
              <a:gd name="T31" fmla="*/ 28 h 141"/>
              <a:gd name="T32" fmla="*/ 75 w 118"/>
              <a:gd name="T33" fmla="*/ 25 h 141"/>
              <a:gd name="T34" fmla="*/ 74 w 118"/>
              <a:gd name="T35" fmla="*/ 25 h 141"/>
              <a:gd name="T36" fmla="*/ 71 w 118"/>
              <a:gd name="T37" fmla="*/ 25 h 141"/>
              <a:gd name="T38" fmla="*/ 69 w 118"/>
              <a:gd name="T39" fmla="*/ 27 h 141"/>
              <a:gd name="T40" fmla="*/ 68 w 118"/>
              <a:gd name="T41" fmla="*/ 30 h 141"/>
              <a:gd name="T42" fmla="*/ 68 w 118"/>
              <a:gd name="T43" fmla="*/ 32 h 141"/>
              <a:gd name="T44" fmla="*/ 69 w 118"/>
              <a:gd name="T45" fmla="*/ 34 h 141"/>
              <a:gd name="T46" fmla="*/ 71 w 118"/>
              <a:gd name="T47" fmla="*/ 35 h 141"/>
              <a:gd name="T48" fmla="*/ 72 w 118"/>
              <a:gd name="T49" fmla="*/ 35 h 141"/>
              <a:gd name="T50" fmla="*/ 74 w 118"/>
              <a:gd name="T51" fmla="*/ 35 h 141"/>
              <a:gd name="T52" fmla="*/ 75 w 118"/>
              <a:gd name="T53" fmla="*/ 35 h 141"/>
              <a:gd name="T54" fmla="*/ 77 w 118"/>
              <a:gd name="T55" fmla="*/ 34 h 141"/>
              <a:gd name="T56" fmla="*/ 78 w 118"/>
              <a:gd name="T57" fmla="*/ 32 h 141"/>
              <a:gd name="T58" fmla="*/ 93 w 118"/>
              <a:gd name="T59" fmla="*/ 45 h 141"/>
              <a:gd name="T60" fmla="*/ 64 w 118"/>
              <a:gd name="T61" fmla="*/ 6 h 141"/>
              <a:gd name="T62" fmla="*/ 63 w 118"/>
              <a:gd name="T63" fmla="*/ 12 h 141"/>
              <a:gd name="T64" fmla="*/ 72 w 118"/>
              <a:gd name="T65" fmla="*/ 11 h 141"/>
              <a:gd name="T66" fmla="*/ 92 w 118"/>
              <a:gd name="T67" fmla="*/ 41 h 141"/>
              <a:gd name="T68" fmla="*/ 93 w 118"/>
              <a:gd name="T69" fmla="*/ 45 h 141"/>
              <a:gd name="T70" fmla="*/ 111 w 118"/>
              <a:gd name="T71" fmla="*/ 105 h 141"/>
              <a:gd name="T72" fmla="*/ 97 w 118"/>
              <a:gd name="T73" fmla="*/ 128 h 141"/>
              <a:gd name="T74" fmla="*/ 78 w 118"/>
              <a:gd name="T75" fmla="*/ 130 h 141"/>
              <a:gd name="T76" fmla="*/ 11 w 118"/>
              <a:gd name="T77" fmla="*/ 79 h 141"/>
              <a:gd name="T78" fmla="*/ 100 w 118"/>
              <a:gd name="T79" fmla="*/ 126 h 141"/>
              <a:gd name="T80" fmla="*/ 64 w 118"/>
              <a:gd name="T81" fmla="*/ 59 h 141"/>
              <a:gd name="T82" fmla="*/ 78 w 118"/>
              <a:gd name="T83" fmla="*/ 59 h 141"/>
              <a:gd name="T84" fmla="*/ 61 w 118"/>
              <a:gd name="T85" fmla="*/ 130 h 141"/>
              <a:gd name="T86" fmla="*/ 75 w 118"/>
              <a:gd name="T87" fmla="*/ 61 h 141"/>
              <a:gd name="T88" fmla="*/ 101 w 118"/>
              <a:gd name="T89" fmla="*/ 76 h 141"/>
              <a:gd name="T90" fmla="*/ 103 w 118"/>
              <a:gd name="T91" fmla="*/ 65 h 141"/>
              <a:gd name="T92" fmla="*/ 23 w 118"/>
              <a:gd name="T93" fmla="*/ 61 h 141"/>
              <a:gd name="T94" fmla="*/ 23 w 118"/>
              <a:gd name="T95" fmla="*/ 61 h 141"/>
              <a:gd name="T96" fmla="*/ 27 w 118"/>
              <a:gd name="T97" fmla="*/ 128 h 141"/>
              <a:gd name="T98" fmla="*/ 30 w 118"/>
              <a:gd name="T99" fmla="*/ 128 h 141"/>
              <a:gd name="T100" fmla="*/ 36 w 118"/>
              <a:gd name="T101" fmla="*/ 61 h 141"/>
              <a:gd name="T102" fmla="*/ 54 w 118"/>
              <a:gd name="T103" fmla="*/ 61 h 141"/>
              <a:gd name="T104" fmla="*/ 47 w 118"/>
              <a:gd name="T105" fmla="*/ 128 h 141"/>
              <a:gd name="T106" fmla="*/ 84 w 118"/>
              <a:gd name="T107" fmla="*/ 8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chemeClr val="accent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9" name="Freeform 30"/>
          <p:cNvSpPr>
            <a:spLocks noEditPoints="1"/>
          </p:cNvSpPr>
          <p:nvPr/>
        </p:nvSpPr>
        <p:spPr bwMode="auto">
          <a:xfrm>
            <a:off x="5292376" y="3966179"/>
            <a:ext cx="450363" cy="327908"/>
          </a:xfrm>
          <a:custGeom>
            <a:avLst/>
            <a:gdLst>
              <a:gd name="T0" fmla="*/ 9 w 140"/>
              <a:gd name="T1" fmla="*/ 0 h 102"/>
              <a:gd name="T2" fmla="*/ 0 w 140"/>
              <a:gd name="T3" fmla="*/ 93 h 102"/>
              <a:gd name="T4" fmla="*/ 131 w 140"/>
              <a:gd name="T5" fmla="*/ 102 h 102"/>
              <a:gd name="T6" fmla="*/ 140 w 140"/>
              <a:gd name="T7" fmla="*/ 9 h 102"/>
              <a:gd name="T8" fmla="*/ 136 w 140"/>
              <a:gd name="T9" fmla="*/ 93 h 102"/>
              <a:gd name="T10" fmla="*/ 9 w 140"/>
              <a:gd name="T11" fmla="*/ 98 h 102"/>
              <a:gd name="T12" fmla="*/ 4 w 140"/>
              <a:gd name="T13" fmla="*/ 9 h 102"/>
              <a:gd name="T14" fmla="*/ 131 w 140"/>
              <a:gd name="T15" fmla="*/ 4 h 102"/>
              <a:gd name="T16" fmla="*/ 136 w 140"/>
              <a:gd name="T17" fmla="*/ 93 h 102"/>
              <a:gd name="T18" fmla="*/ 129 w 140"/>
              <a:gd name="T19" fmla="*/ 11 h 102"/>
              <a:gd name="T20" fmla="*/ 11 w 140"/>
              <a:gd name="T21" fmla="*/ 32 h 102"/>
              <a:gd name="T22" fmla="*/ 11 w 140"/>
              <a:gd name="T23" fmla="*/ 70 h 102"/>
              <a:gd name="T24" fmla="*/ 129 w 140"/>
              <a:gd name="T25" fmla="*/ 91 h 102"/>
              <a:gd name="T26" fmla="*/ 11 w 140"/>
              <a:gd name="T27" fmla="*/ 70 h 102"/>
              <a:gd name="T28" fmla="*/ 51 w 140"/>
              <a:gd name="T29" fmla="*/ 65 h 102"/>
              <a:gd name="T30" fmla="*/ 62 w 140"/>
              <a:gd name="T31" fmla="*/ 37 h 102"/>
              <a:gd name="T32" fmla="*/ 49 w 140"/>
              <a:gd name="T33" fmla="*/ 37 h 102"/>
              <a:gd name="T34" fmla="*/ 39 w 140"/>
              <a:gd name="T35" fmla="*/ 65 h 102"/>
              <a:gd name="T36" fmla="*/ 28 w 140"/>
              <a:gd name="T37" fmla="*/ 37 h 102"/>
              <a:gd name="T38" fmla="*/ 38 w 140"/>
              <a:gd name="T39" fmla="*/ 58 h 102"/>
              <a:gd name="T40" fmla="*/ 95 w 140"/>
              <a:gd name="T41" fmla="*/ 59 h 102"/>
              <a:gd name="T42" fmla="*/ 106 w 140"/>
              <a:gd name="T43" fmla="*/ 65 h 102"/>
              <a:gd name="T44" fmla="*/ 107 w 140"/>
              <a:gd name="T45" fmla="*/ 37 h 102"/>
              <a:gd name="T46" fmla="*/ 86 w 140"/>
              <a:gd name="T47" fmla="*/ 65 h 102"/>
              <a:gd name="T48" fmla="*/ 95 w 140"/>
              <a:gd name="T49" fmla="*/ 59 h 102"/>
              <a:gd name="T50" fmla="*/ 105 w 140"/>
              <a:gd name="T51" fmla="*/ 54 h 102"/>
              <a:gd name="T52" fmla="*/ 103 w 140"/>
              <a:gd name="T53" fmla="*/ 43 h 102"/>
              <a:gd name="T54" fmla="*/ 79 w 140"/>
              <a:gd name="T55" fmla="*/ 57 h 102"/>
              <a:gd name="T56" fmla="*/ 74 w 140"/>
              <a:gd name="T57" fmla="*/ 53 h 102"/>
              <a:gd name="T58" fmla="*/ 67 w 140"/>
              <a:gd name="T59" fmla="*/ 48 h 102"/>
              <a:gd name="T60" fmla="*/ 69 w 140"/>
              <a:gd name="T61" fmla="*/ 39 h 102"/>
              <a:gd name="T62" fmla="*/ 83 w 140"/>
              <a:gd name="T63" fmla="*/ 39 h 102"/>
              <a:gd name="T64" fmla="*/ 81 w 140"/>
              <a:gd name="T65" fmla="*/ 45 h 102"/>
              <a:gd name="T66" fmla="*/ 76 w 140"/>
              <a:gd name="T67" fmla="*/ 41 h 102"/>
              <a:gd name="T68" fmla="*/ 72 w 140"/>
              <a:gd name="T69" fmla="*/ 44 h 102"/>
              <a:gd name="T70" fmla="*/ 77 w 140"/>
              <a:gd name="T71" fmla="*/ 48 h 102"/>
              <a:gd name="T72" fmla="*/ 84 w 140"/>
              <a:gd name="T73" fmla="*/ 56 h 102"/>
              <a:gd name="T74" fmla="*/ 74 w 140"/>
              <a:gd name="T75" fmla="*/ 65 h 102"/>
              <a:gd name="T76" fmla="*/ 64 w 140"/>
              <a:gd name="T77" fmla="*/ 61 h 102"/>
              <a:gd name="T78" fmla="*/ 68 w 140"/>
              <a:gd name="T79" fmla="*/ 56 h 102"/>
              <a:gd name="T80" fmla="*/ 74 w 140"/>
              <a:gd name="T8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102">
                <a:moveTo>
                  <a:pt x="131" y="0"/>
                </a:moveTo>
                <a:cubicBezTo>
                  <a:pt x="9" y="0"/>
                  <a:pt x="9" y="0"/>
                  <a:pt x="9" y="0"/>
                </a:cubicBezTo>
                <a:cubicBezTo>
                  <a:pt x="4" y="0"/>
                  <a:pt x="0" y="4"/>
                  <a:pt x="0" y="9"/>
                </a:cubicBezTo>
                <a:cubicBezTo>
                  <a:pt x="0" y="93"/>
                  <a:pt x="0" y="93"/>
                  <a:pt x="0" y="93"/>
                </a:cubicBezTo>
                <a:cubicBezTo>
                  <a:pt x="0" y="98"/>
                  <a:pt x="4" y="102"/>
                  <a:pt x="9" y="102"/>
                </a:cubicBezTo>
                <a:cubicBezTo>
                  <a:pt x="131" y="102"/>
                  <a:pt x="131" y="102"/>
                  <a:pt x="131" y="102"/>
                </a:cubicBezTo>
                <a:cubicBezTo>
                  <a:pt x="136" y="102"/>
                  <a:pt x="140" y="98"/>
                  <a:pt x="140" y="93"/>
                </a:cubicBezTo>
                <a:cubicBezTo>
                  <a:pt x="140" y="9"/>
                  <a:pt x="140" y="9"/>
                  <a:pt x="140" y="9"/>
                </a:cubicBezTo>
                <a:cubicBezTo>
                  <a:pt x="140" y="4"/>
                  <a:pt x="136" y="0"/>
                  <a:pt x="131" y="0"/>
                </a:cubicBezTo>
                <a:close/>
                <a:moveTo>
                  <a:pt x="136" y="93"/>
                </a:moveTo>
                <a:cubicBezTo>
                  <a:pt x="136" y="96"/>
                  <a:pt x="134" y="98"/>
                  <a:pt x="131" y="98"/>
                </a:cubicBezTo>
                <a:cubicBezTo>
                  <a:pt x="9" y="98"/>
                  <a:pt x="9" y="98"/>
                  <a:pt x="9" y="98"/>
                </a:cubicBezTo>
                <a:cubicBezTo>
                  <a:pt x="6" y="98"/>
                  <a:pt x="4" y="96"/>
                  <a:pt x="4" y="93"/>
                </a:cubicBezTo>
                <a:cubicBezTo>
                  <a:pt x="4" y="9"/>
                  <a:pt x="4" y="9"/>
                  <a:pt x="4" y="9"/>
                </a:cubicBezTo>
                <a:cubicBezTo>
                  <a:pt x="4" y="6"/>
                  <a:pt x="6" y="4"/>
                  <a:pt x="9" y="4"/>
                </a:cubicBezTo>
                <a:cubicBezTo>
                  <a:pt x="131" y="4"/>
                  <a:pt x="131" y="4"/>
                  <a:pt x="131" y="4"/>
                </a:cubicBezTo>
                <a:cubicBezTo>
                  <a:pt x="134" y="4"/>
                  <a:pt x="136" y="6"/>
                  <a:pt x="136" y="9"/>
                </a:cubicBezTo>
                <a:lnTo>
                  <a:pt x="136" y="93"/>
                </a:lnTo>
                <a:close/>
                <a:moveTo>
                  <a:pt x="11" y="11"/>
                </a:moveTo>
                <a:cubicBezTo>
                  <a:pt x="129" y="11"/>
                  <a:pt x="129" y="11"/>
                  <a:pt x="129" y="11"/>
                </a:cubicBezTo>
                <a:cubicBezTo>
                  <a:pt x="129" y="32"/>
                  <a:pt x="129" y="32"/>
                  <a:pt x="129" y="32"/>
                </a:cubicBezTo>
                <a:cubicBezTo>
                  <a:pt x="11" y="32"/>
                  <a:pt x="11" y="32"/>
                  <a:pt x="11" y="32"/>
                </a:cubicBezTo>
                <a:lnTo>
                  <a:pt x="11" y="11"/>
                </a:lnTo>
                <a:close/>
                <a:moveTo>
                  <a:pt x="11" y="70"/>
                </a:moveTo>
                <a:cubicBezTo>
                  <a:pt x="129" y="70"/>
                  <a:pt x="129" y="70"/>
                  <a:pt x="129" y="70"/>
                </a:cubicBezTo>
                <a:cubicBezTo>
                  <a:pt x="129" y="91"/>
                  <a:pt x="129" y="91"/>
                  <a:pt x="129" y="91"/>
                </a:cubicBezTo>
                <a:cubicBezTo>
                  <a:pt x="11" y="91"/>
                  <a:pt x="11" y="91"/>
                  <a:pt x="11" y="91"/>
                </a:cubicBezTo>
                <a:lnTo>
                  <a:pt x="11" y="70"/>
                </a:lnTo>
                <a:close/>
                <a:moveTo>
                  <a:pt x="57" y="65"/>
                </a:moveTo>
                <a:cubicBezTo>
                  <a:pt x="51" y="65"/>
                  <a:pt x="51" y="65"/>
                  <a:pt x="51" y="65"/>
                </a:cubicBezTo>
                <a:cubicBezTo>
                  <a:pt x="57" y="37"/>
                  <a:pt x="57" y="37"/>
                  <a:pt x="57" y="37"/>
                </a:cubicBezTo>
                <a:cubicBezTo>
                  <a:pt x="62" y="37"/>
                  <a:pt x="62" y="37"/>
                  <a:pt x="62" y="37"/>
                </a:cubicBezTo>
                <a:lnTo>
                  <a:pt x="57" y="65"/>
                </a:lnTo>
                <a:close/>
                <a:moveTo>
                  <a:pt x="49" y="37"/>
                </a:moveTo>
                <a:cubicBezTo>
                  <a:pt x="55" y="37"/>
                  <a:pt x="55" y="37"/>
                  <a:pt x="55" y="37"/>
                </a:cubicBezTo>
                <a:cubicBezTo>
                  <a:pt x="39" y="65"/>
                  <a:pt x="39" y="65"/>
                  <a:pt x="39" y="65"/>
                </a:cubicBezTo>
                <a:cubicBezTo>
                  <a:pt x="33" y="65"/>
                  <a:pt x="33" y="65"/>
                  <a:pt x="33" y="65"/>
                </a:cubicBezTo>
                <a:cubicBezTo>
                  <a:pt x="28" y="37"/>
                  <a:pt x="28" y="37"/>
                  <a:pt x="28" y="37"/>
                </a:cubicBezTo>
                <a:cubicBezTo>
                  <a:pt x="34" y="37"/>
                  <a:pt x="34" y="37"/>
                  <a:pt x="34" y="37"/>
                </a:cubicBezTo>
                <a:cubicBezTo>
                  <a:pt x="38" y="58"/>
                  <a:pt x="38" y="58"/>
                  <a:pt x="38" y="58"/>
                </a:cubicBezTo>
                <a:lnTo>
                  <a:pt x="49" y="37"/>
                </a:lnTo>
                <a:close/>
                <a:moveTo>
                  <a:pt x="95" y="59"/>
                </a:moveTo>
                <a:cubicBezTo>
                  <a:pt x="106" y="59"/>
                  <a:pt x="106" y="59"/>
                  <a:pt x="106" y="59"/>
                </a:cubicBezTo>
                <a:cubicBezTo>
                  <a:pt x="106" y="65"/>
                  <a:pt x="106" y="65"/>
                  <a:pt x="106" y="65"/>
                </a:cubicBezTo>
                <a:cubicBezTo>
                  <a:pt x="112" y="65"/>
                  <a:pt x="112" y="65"/>
                  <a:pt x="112" y="65"/>
                </a:cubicBezTo>
                <a:cubicBezTo>
                  <a:pt x="107" y="37"/>
                  <a:pt x="107" y="37"/>
                  <a:pt x="107" y="37"/>
                </a:cubicBezTo>
                <a:cubicBezTo>
                  <a:pt x="101" y="37"/>
                  <a:pt x="101" y="37"/>
                  <a:pt x="101" y="37"/>
                </a:cubicBezTo>
                <a:cubicBezTo>
                  <a:pt x="86" y="65"/>
                  <a:pt x="86" y="65"/>
                  <a:pt x="86" y="65"/>
                </a:cubicBezTo>
                <a:cubicBezTo>
                  <a:pt x="91" y="65"/>
                  <a:pt x="91" y="65"/>
                  <a:pt x="91" y="65"/>
                </a:cubicBezTo>
                <a:lnTo>
                  <a:pt x="95" y="59"/>
                </a:lnTo>
                <a:close/>
                <a:moveTo>
                  <a:pt x="103" y="43"/>
                </a:moveTo>
                <a:cubicBezTo>
                  <a:pt x="105" y="54"/>
                  <a:pt x="105" y="54"/>
                  <a:pt x="105" y="54"/>
                </a:cubicBezTo>
                <a:cubicBezTo>
                  <a:pt x="97" y="54"/>
                  <a:pt x="97" y="54"/>
                  <a:pt x="97" y="54"/>
                </a:cubicBezTo>
                <a:lnTo>
                  <a:pt x="103" y="43"/>
                </a:lnTo>
                <a:close/>
                <a:moveTo>
                  <a:pt x="78" y="59"/>
                </a:moveTo>
                <a:cubicBezTo>
                  <a:pt x="78" y="59"/>
                  <a:pt x="79" y="58"/>
                  <a:pt x="79" y="57"/>
                </a:cubicBezTo>
                <a:cubicBezTo>
                  <a:pt x="79" y="56"/>
                  <a:pt x="79" y="56"/>
                  <a:pt x="78" y="55"/>
                </a:cubicBezTo>
                <a:cubicBezTo>
                  <a:pt x="77" y="55"/>
                  <a:pt x="76" y="54"/>
                  <a:pt x="74" y="53"/>
                </a:cubicBezTo>
                <a:cubicBezTo>
                  <a:pt x="72" y="52"/>
                  <a:pt x="70" y="51"/>
                  <a:pt x="69" y="51"/>
                </a:cubicBezTo>
                <a:cubicBezTo>
                  <a:pt x="68" y="50"/>
                  <a:pt x="68" y="49"/>
                  <a:pt x="67" y="48"/>
                </a:cubicBezTo>
                <a:cubicBezTo>
                  <a:pt x="66" y="47"/>
                  <a:pt x="66" y="46"/>
                  <a:pt x="66" y="45"/>
                </a:cubicBezTo>
                <a:cubicBezTo>
                  <a:pt x="66" y="43"/>
                  <a:pt x="67" y="41"/>
                  <a:pt x="69" y="39"/>
                </a:cubicBezTo>
                <a:cubicBezTo>
                  <a:pt x="70" y="38"/>
                  <a:pt x="73" y="37"/>
                  <a:pt x="76" y="37"/>
                </a:cubicBezTo>
                <a:cubicBezTo>
                  <a:pt x="79" y="37"/>
                  <a:pt x="82" y="38"/>
                  <a:pt x="83" y="39"/>
                </a:cubicBezTo>
                <a:cubicBezTo>
                  <a:pt x="85" y="41"/>
                  <a:pt x="86" y="43"/>
                  <a:pt x="86" y="45"/>
                </a:cubicBezTo>
                <a:cubicBezTo>
                  <a:pt x="81" y="45"/>
                  <a:pt x="81" y="45"/>
                  <a:pt x="81" y="45"/>
                </a:cubicBezTo>
                <a:cubicBezTo>
                  <a:pt x="81" y="44"/>
                  <a:pt x="80" y="43"/>
                  <a:pt x="79" y="42"/>
                </a:cubicBezTo>
                <a:cubicBezTo>
                  <a:pt x="79" y="42"/>
                  <a:pt x="77" y="41"/>
                  <a:pt x="76" y="41"/>
                </a:cubicBezTo>
                <a:cubicBezTo>
                  <a:pt x="74" y="41"/>
                  <a:pt x="73" y="42"/>
                  <a:pt x="73" y="42"/>
                </a:cubicBezTo>
                <a:cubicBezTo>
                  <a:pt x="72" y="43"/>
                  <a:pt x="72" y="43"/>
                  <a:pt x="72" y="44"/>
                </a:cubicBezTo>
                <a:cubicBezTo>
                  <a:pt x="72" y="45"/>
                  <a:pt x="72" y="46"/>
                  <a:pt x="72" y="46"/>
                </a:cubicBezTo>
                <a:cubicBezTo>
                  <a:pt x="73" y="47"/>
                  <a:pt x="74" y="47"/>
                  <a:pt x="77" y="48"/>
                </a:cubicBezTo>
                <a:cubicBezTo>
                  <a:pt x="80" y="50"/>
                  <a:pt x="82" y="51"/>
                  <a:pt x="83" y="52"/>
                </a:cubicBezTo>
                <a:cubicBezTo>
                  <a:pt x="84" y="53"/>
                  <a:pt x="84" y="54"/>
                  <a:pt x="84" y="56"/>
                </a:cubicBezTo>
                <a:cubicBezTo>
                  <a:pt x="84" y="59"/>
                  <a:pt x="84" y="61"/>
                  <a:pt x="82" y="63"/>
                </a:cubicBezTo>
                <a:cubicBezTo>
                  <a:pt x="80" y="64"/>
                  <a:pt x="77" y="65"/>
                  <a:pt x="74" y="65"/>
                </a:cubicBezTo>
                <a:cubicBezTo>
                  <a:pt x="71" y="65"/>
                  <a:pt x="69" y="65"/>
                  <a:pt x="67" y="64"/>
                </a:cubicBezTo>
                <a:cubicBezTo>
                  <a:pt x="66" y="63"/>
                  <a:pt x="64" y="62"/>
                  <a:pt x="64" y="61"/>
                </a:cubicBezTo>
                <a:cubicBezTo>
                  <a:pt x="63" y="59"/>
                  <a:pt x="63" y="58"/>
                  <a:pt x="63" y="56"/>
                </a:cubicBezTo>
                <a:cubicBezTo>
                  <a:pt x="68" y="56"/>
                  <a:pt x="68" y="56"/>
                  <a:pt x="68" y="56"/>
                </a:cubicBezTo>
                <a:cubicBezTo>
                  <a:pt x="68" y="57"/>
                  <a:pt x="69" y="58"/>
                  <a:pt x="69" y="59"/>
                </a:cubicBezTo>
                <a:cubicBezTo>
                  <a:pt x="70" y="60"/>
                  <a:pt x="71" y="60"/>
                  <a:pt x="74" y="60"/>
                </a:cubicBezTo>
                <a:cubicBezTo>
                  <a:pt x="75" y="60"/>
                  <a:pt x="77" y="60"/>
                  <a:pt x="78" y="59"/>
                </a:cubicBezTo>
                <a:close/>
              </a:path>
            </a:pathLst>
          </a:custGeom>
          <a:solidFill>
            <a:schemeClr val="accent1"/>
          </a:solid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0" name="TextBox 29"/>
          <p:cNvSpPr txBox="1"/>
          <p:nvPr/>
        </p:nvSpPr>
        <p:spPr>
          <a:xfrm>
            <a:off x="1774726" y="2177058"/>
            <a:ext cx="967739"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1" name="TextBox 30"/>
          <p:cNvSpPr txBox="1"/>
          <p:nvPr/>
        </p:nvSpPr>
        <p:spPr>
          <a:xfrm>
            <a:off x="766614" y="2472489"/>
            <a:ext cx="1975852" cy="692497"/>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Box 31"/>
          <p:cNvSpPr txBox="1"/>
          <p:nvPr/>
        </p:nvSpPr>
        <p:spPr>
          <a:xfrm>
            <a:off x="8255446" y="4940655"/>
            <a:ext cx="967739"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3" name="TextBox 32"/>
          <p:cNvSpPr txBox="1"/>
          <p:nvPr/>
        </p:nvSpPr>
        <p:spPr>
          <a:xfrm>
            <a:off x="8255446" y="5236086"/>
            <a:ext cx="1975852" cy="692497"/>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33"/>
          <p:cNvSpPr txBox="1"/>
          <p:nvPr/>
        </p:nvSpPr>
        <p:spPr>
          <a:xfrm>
            <a:off x="2948698" y="4939484"/>
            <a:ext cx="967739" cy="285078"/>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5" name="TextBox 34"/>
          <p:cNvSpPr txBox="1"/>
          <p:nvPr/>
        </p:nvSpPr>
        <p:spPr>
          <a:xfrm>
            <a:off x="1940586" y="5234915"/>
            <a:ext cx="1975852" cy="692497"/>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37"/>
          <p:cNvSpPr txBox="1"/>
          <p:nvPr/>
        </p:nvSpPr>
        <p:spPr>
          <a:xfrm>
            <a:off x="9398302" y="2175781"/>
            <a:ext cx="967739"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7" name="TextBox 38"/>
          <p:cNvSpPr txBox="1"/>
          <p:nvPr/>
        </p:nvSpPr>
        <p:spPr>
          <a:xfrm>
            <a:off x="9398302" y="2471212"/>
            <a:ext cx="1975852" cy="692497"/>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par>
                          <p:cTn id="17" fill="hold">
                            <p:stCondLst>
                              <p:cond delay="500"/>
                            </p:stCondLst>
                            <p:childTnLst>
                              <p:par>
                                <p:cTn id="18" presetID="55" presetClass="entr" presetSubtype="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strVal val="#ppt_w*0.70"/>
                                          </p:val>
                                        </p:tav>
                                        <p:tav tm="100000">
                                          <p:val>
                                            <p:strVal val="#ppt_w"/>
                                          </p:val>
                                        </p:tav>
                                      </p:tavLst>
                                    </p:anim>
                                    <p:anim calcmode="lin" valueType="num">
                                      <p:cBhvr>
                                        <p:cTn id="21" dur="500" fill="hold"/>
                                        <p:tgtEl>
                                          <p:spTgt spid="18"/>
                                        </p:tgtEl>
                                        <p:attrNameLst>
                                          <p:attrName>ppt_h</p:attrName>
                                        </p:attrNameLst>
                                      </p:cBhvr>
                                      <p:tavLst>
                                        <p:tav tm="0">
                                          <p:val>
                                            <p:strVal val="#ppt_h"/>
                                          </p:val>
                                        </p:tav>
                                        <p:tav tm="100000">
                                          <p:val>
                                            <p:strVal val="#ppt_h"/>
                                          </p:val>
                                        </p:tav>
                                      </p:tavLst>
                                    </p:anim>
                                    <p:animEffect transition="in" filter="fade">
                                      <p:cBhvr>
                                        <p:cTn id="22" dur="500"/>
                                        <p:tgtEl>
                                          <p:spTgt spid="18"/>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strVal val="#ppt_w*0.70"/>
                                          </p:val>
                                        </p:tav>
                                        <p:tav tm="100000">
                                          <p:val>
                                            <p:strVal val="#ppt_w"/>
                                          </p:val>
                                        </p:tav>
                                      </p:tavLst>
                                    </p:anim>
                                    <p:anim calcmode="lin" valueType="num">
                                      <p:cBhvr>
                                        <p:cTn id="26" dur="500" fill="hold"/>
                                        <p:tgtEl>
                                          <p:spTgt spid="19"/>
                                        </p:tgtEl>
                                        <p:attrNameLst>
                                          <p:attrName>ppt_h</p:attrName>
                                        </p:attrNameLst>
                                      </p:cBhvr>
                                      <p:tavLst>
                                        <p:tav tm="0">
                                          <p:val>
                                            <p:strVal val="#ppt_h"/>
                                          </p:val>
                                        </p:tav>
                                        <p:tav tm="100000">
                                          <p:val>
                                            <p:strVal val="#ppt_h"/>
                                          </p:val>
                                        </p:tav>
                                      </p:tavLst>
                                    </p:anim>
                                    <p:animEffect transition="in" filter="fade">
                                      <p:cBhvr>
                                        <p:cTn id="27" dur="500"/>
                                        <p:tgtEl>
                                          <p:spTgt spid="19"/>
                                        </p:tgtEl>
                                      </p:cBhvr>
                                    </p:animEffect>
                                  </p:childTnLst>
                                </p:cTn>
                              </p:par>
                              <p:par>
                                <p:cTn id="28" presetID="55"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strVal val="#ppt_w*0.70"/>
                                          </p:val>
                                        </p:tav>
                                        <p:tav tm="100000">
                                          <p:val>
                                            <p:strVal val="#ppt_w"/>
                                          </p:val>
                                        </p:tav>
                                      </p:tavLst>
                                    </p:anim>
                                    <p:anim calcmode="lin" valueType="num">
                                      <p:cBhvr>
                                        <p:cTn id="31" dur="500" fill="hold"/>
                                        <p:tgtEl>
                                          <p:spTgt spid="16"/>
                                        </p:tgtEl>
                                        <p:attrNameLst>
                                          <p:attrName>ppt_h</p:attrName>
                                        </p:attrNameLst>
                                      </p:cBhvr>
                                      <p:tavLst>
                                        <p:tav tm="0">
                                          <p:val>
                                            <p:strVal val="#ppt_h"/>
                                          </p:val>
                                        </p:tav>
                                        <p:tav tm="100000">
                                          <p:val>
                                            <p:strVal val="#ppt_h"/>
                                          </p:val>
                                        </p:tav>
                                      </p:tavLst>
                                    </p:anim>
                                    <p:animEffect transition="in" filter="fade">
                                      <p:cBhvr>
                                        <p:cTn id="32" dur="500"/>
                                        <p:tgtEl>
                                          <p:spTgt spid="16"/>
                                        </p:tgtEl>
                                      </p:cBhvr>
                                    </p:animEffect>
                                  </p:childTnLst>
                                </p:cTn>
                              </p:par>
                              <p:par>
                                <p:cTn id="33" presetID="55"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strVal val="#ppt_w*0.70"/>
                                          </p:val>
                                        </p:tav>
                                        <p:tav tm="100000">
                                          <p:val>
                                            <p:strVal val="#ppt_w"/>
                                          </p:val>
                                        </p:tav>
                                      </p:tavLst>
                                    </p:anim>
                                    <p:anim calcmode="lin" valueType="num">
                                      <p:cBhvr>
                                        <p:cTn id="36" dur="500" fill="hold"/>
                                        <p:tgtEl>
                                          <p:spTgt spid="17"/>
                                        </p:tgtEl>
                                        <p:attrNameLst>
                                          <p:attrName>ppt_h</p:attrName>
                                        </p:attrNameLst>
                                      </p:cBhvr>
                                      <p:tavLst>
                                        <p:tav tm="0">
                                          <p:val>
                                            <p:strVal val="#ppt_h"/>
                                          </p:val>
                                        </p:tav>
                                        <p:tav tm="100000">
                                          <p:val>
                                            <p:strVal val="#ppt_h"/>
                                          </p:val>
                                        </p:tav>
                                      </p:tavLst>
                                    </p:anim>
                                    <p:animEffect transition="in" filter="fade">
                                      <p:cBhvr>
                                        <p:cTn id="37" dur="500"/>
                                        <p:tgtEl>
                                          <p:spTgt spid="17"/>
                                        </p:tgtEl>
                                      </p:cBhvr>
                                    </p:animEffect>
                                  </p:childTnLst>
                                </p:cTn>
                              </p:par>
                            </p:childTnLst>
                          </p:cTn>
                        </p:par>
                        <p:par>
                          <p:cTn id="38" fill="hold">
                            <p:stCondLst>
                              <p:cond delay="1000"/>
                            </p:stCondLst>
                            <p:childTnLst>
                              <p:par>
                                <p:cTn id="39" presetID="22" presetClass="entr" presetSubtype="2"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right)">
                                      <p:cBhvr>
                                        <p:cTn id="41" dur="500"/>
                                        <p:tgtEl>
                                          <p:spTgt spid="8"/>
                                        </p:tgtEl>
                                      </p:cBhvr>
                                    </p:animEffect>
                                  </p:childTnLst>
                                </p:cTn>
                              </p:par>
                            </p:childTnLst>
                          </p:cTn>
                        </p:par>
                        <p:par>
                          <p:cTn id="42" fill="hold">
                            <p:stCondLst>
                              <p:cond delay="1500"/>
                            </p:stCondLst>
                            <p:childTnLst>
                              <p:par>
                                <p:cTn id="43" presetID="55" presetClass="entr" presetSubtype="0"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strVal val="#ppt_w*0.70"/>
                                          </p:val>
                                        </p:tav>
                                        <p:tav tm="100000">
                                          <p:val>
                                            <p:strVal val="#ppt_w"/>
                                          </p:val>
                                        </p:tav>
                                      </p:tavLst>
                                    </p:anim>
                                    <p:anim calcmode="lin" valueType="num">
                                      <p:cBhvr>
                                        <p:cTn id="46" dur="500" fill="hold"/>
                                        <p:tgtEl>
                                          <p:spTgt spid="9"/>
                                        </p:tgtEl>
                                        <p:attrNameLst>
                                          <p:attrName>ppt_h</p:attrName>
                                        </p:attrNameLst>
                                      </p:cBhvr>
                                      <p:tavLst>
                                        <p:tav tm="0">
                                          <p:val>
                                            <p:strVal val="#ppt_h"/>
                                          </p:val>
                                        </p:tav>
                                        <p:tav tm="100000">
                                          <p:val>
                                            <p:strVal val="#ppt_h"/>
                                          </p:val>
                                        </p:tav>
                                      </p:tavLst>
                                    </p:anim>
                                    <p:animEffect transition="in" filter="fade">
                                      <p:cBhvr>
                                        <p:cTn id="47" dur="500"/>
                                        <p:tgtEl>
                                          <p:spTgt spid="9"/>
                                        </p:tgtEl>
                                      </p:cBhvr>
                                    </p:animEffect>
                                  </p:childTnLst>
                                </p:cTn>
                              </p:par>
                            </p:childTnLst>
                          </p:cTn>
                        </p:par>
                        <p:par>
                          <p:cTn id="48" fill="hold">
                            <p:stCondLst>
                              <p:cond delay="2000"/>
                            </p:stCondLst>
                            <p:childTnLst>
                              <p:par>
                                <p:cTn id="49" presetID="22" presetClass="entr" presetSubtype="2"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right)">
                                      <p:cBhvr>
                                        <p:cTn id="51" dur="500"/>
                                        <p:tgtEl>
                                          <p:spTgt spid="20"/>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right)">
                                      <p:cBhvr>
                                        <p:cTn id="54" dur="500"/>
                                        <p:tgtEl>
                                          <p:spTgt spid="21"/>
                                        </p:tgtEl>
                                      </p:cBhvr>
                                    </p:animEffect>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childTnLst>
                          </p:cTn>
                        </p:par>
                        <p:par>
                          <p:cTn id="59" fill="hold">
                            <p:stCondLst>
                              <p:cond delay="3000"/>
                            </p:stCondLst>
                            <p:childTnLst>
                              <p:par>
                                <p:cTn id="60" presetID="55"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strVal val="#ppt_w*0.70"/>
                                          </p:val>
                                        </p:tav>
                                        <p:tav tm="100000">
                                          <p:val>
                                            <p:strVal val="#ppt_w"/>
                                          </p:val>
                                        </p:tav>
                                      </p:tavLst>
                                    </p:anim>
                                    <p:anim calcmode="lin" valueType="num">
                                      <p:cBhvr>
                                        <p:cTn id="63" dur="500" fill="hold"/>
                                        <p:tgtEl>
                                          <p:spTgt spid="15"/>
                                        </p:tgtEl>
                                        <p:attrNameLst>
                                          <p:attrName>ppt_h</p:attrName>
                                        </p:attrNameLst>
                                      </p:cBhvr>
                                      <p:tavLst>
                                        <p:tav tm="0">
                                          <p:val>
                                            <p:strVal val="#ppt_h"/>
                                          </p:val>
                                        </p:tav>
                                        <p:tav tm="100000">
                                          <p:val>
                                            <p:strVal val="#ppt_h"/>
                                          </p:val>
                                        </p:tav>
                                      </p:tavLst>
                                    </p:anim>
                                    <p:animEffect transition="in" filter="fade">
                                      <p:cBhvr>
                                        <p:cTn id="64" dur="500"/>
                                        <p:tgtEl>
                                          <p:spTgt spid="15"/>
                                        </p:tgtEl>
                                      </p:cBhvr>
                                    </p:animEffect>
                                  </p:childTnLst>
                                </p:cTn>
                              </p:par>
                            </p:childTnLst>
                          </p:cTn>
                        </p:par>
                        <p:par>
                          <p:cTn id="65" fill="hold">
                            <p:stCondLst>
                              <p:cond delay="3500"/>
                            </p:stCondLst>
                            <p:childTnLst>
                              <p:par>
                                <p:cTn id="66" presetID="22" presetClass="entr" presetSubtype="8"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wipe(left)">
                                      <p:cBhvr>
                                        <p:cTn id="68" dur="500"/>
                                        <p:tgtEl>
                                          <p:spTgt spid="2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left)">
                                      <p:cBhvr>
                                        <p:cTn id="71" dur="500"/>
                                        <p:tgtEl>
                                          <p:spTgt spid="23"/>
                                        </p:tgtEl>
                                      </p:cBhvr>
                                    </p:animEffect>
                                  </p:childTnLst>
                                </p:cTn>
                              </p:par>
                            </p:childTnLst>
                          </p:cTn>
                        </p:par>
                        <p:par>
                          <p:cTn id="72" fill="hold">
                            <p:stCondLst>
                              <p:cond delay="4000"/>
                            </p:stCondLst>
                            <p:childTnLst>
                              <p:par>
                                <p:cTn id="73" presetID="22" presetClass="entr" presetSubtype="2"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right)">
                                      <p:cBhvr>
                                        <p:cTn id="75" dur="500"/>
                                        <p:tgtEl>
                                          <p:spTgt spid="12"/>
                                        </p:tgtEl>
                                      </p:cBhvr>
                                    </p:animEffect>
                                  </p:childTnLst>
                                </p:cTn>
                              </p:par>
                            </p:childTnLst>
                          </p:cTn>
                        </p:par>
                        <p:par>
                          <p:cTn id="76" fill="hold">
                            <p:stCondLst>
                              <p:cond delay="4500"/>
                            </p:stCondLst>
                            <p:childTnLst>
                              <p:par>
                                <p:cTn id="77" presetID="55"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p:cTn id="79" dur="500" fill="hold"/>
                                        <p:tgtEl>
                                          <p:spTgt spid="13"/>
                                        </p:tgtEl>
                                        <p:attrNameLst>
                                          <p:attrName>ppt_w</p:attrName>
                                        </p:attrNameLst>
                                      </p:cBhvr>
                                      <p:tavLst>
                                        <p:tav tm="0">
                                          <p:val>
                                            <p:strVal val="#ppt_w*0.70"/>
                                          </p:val>
                                        </p:tav>
                                        <p:tav tm="100000">
                                          <p:val>
                                            <p:strVal val="#ppt_w"/>
                                          </p:val>
                                        </p:tav>
                                      </p:tavLst>
                                    </p:anim>
                                    <p:anim calcmode="lin" valueType="num">
                                      <p:cBhvr>
                                        <p:cTn id="80" dur="500" fill="hold"/>
                                        <p:tgtEl>
                                          <p:spTgt spid="13"/>
                                        </p:tgtEl>
                                        <p:attrNameLst>
                                          <p:attrName>ppt_h</p:attrName>
                                        </p:attrNameLst>
                                      </p:cBhvr>
                                      <p:tavLst>
                                        <p:tav tm="0">
                                          <p:val>
                                            <p:strVal val="#ppt_h"/>
                                          </p:val>
                                        </p:tav>
                                        <p:tav tm="100000">
                                          <p:val>
                                            <p:strVal val="#ppt_h"/>
                                          </p:val>
                                        </p:tav>
                                      </p:tavLst>
                                    </p:anim>
                                    <p:animEffect transition="in" filter="fade">
                                      <p:cBhvr>
                                        <p:cTn id="81" dur="500"/>
                                        <p:tgtEl>
                                          <p:spTgt spid="13"/>
                                        </p:tgtEl>
                                      </p:cBhvr>
                                    </p:animEffect>
                                  </p:childTnLst>
                                </p:cTn>
                              </p:par>
                            </p:childTnLst>
                          </p:cTn>
                        </p:par>
                        <p:par>
                          <p:cTn id="82" fill="hold">
                            <p:stCondLst>
                              <p:cond delay="5000"/>
                            </p:stCondLst>
                            <p:childTnLst>
                              <p:par>
                                <p:cTn id="83" presetID="22" presetClass="entr" presetSubtype="2"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wipe(right)">
                                      <p:cBhvr>
                                        <p:cTn id="85" dur="500"/>
                                        <p:tgtEl>
                                          <p:spTgt spid="24"/>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right)">
                                      <p:cBhvr>
                                        <p:cTn id="88" dur="500"/>
                                        <p:tgtEl>
                                          <p:spTgt spid="25"/>
                                        </p:tgtEl>
                                      </p:cBhvr>
                                    </p:animEffect>
                                  </p:childTnLst>
                                </p:cTn>
                              </p:par>
                            </p:childTnLst>
                          </p:cTn>
                        </p:par>
                        <p:par>
                          <p:cTn id="89" fill="hold">
                            <p:stCondLst>
                              <p:cond delay="5500"/>
                            </p:stCondLst>
                            <p:childTnLst>
                              <p:par>
                                <p:cTn id="90" presetID="22" presetClass="entr" presetSubtype="8" fill="hold" grpId="0" nodeType="afterEffect">
                                  <p:stCondLst>
                                    <p:cond delay="0"/>
                                  </p:stCondLst>
                                  <p:childTnLst>
                                    <p:set>
                                      <p:cBhvr>
                                        <p:cTn id="91" dur="1" fill="hold">
                                          <p:stCondLst>
                                            <p:cond delay="0"/>
                                          </p:stCondLst>
                                        </p:cTn>
                                        <p:tgtEl>
                                          <p:spTgt spid="10"/>
                                        </p:tgtEl>
                                        <p:attrNameLst>
                                          <p:attrName>style.visibility</p:attrName>
                                        </p:attrNameLst>
                                      </p:cBhvr>
                                      <p:to>
                                        <p:strVal val="visible"/>
                                      </p:to>
                                    </p:set>
                                    <p:animEffect transition="in" filter="wipe(left)">
                                      <p:cBhvr>
                                        <p:cTn id="92" dur="500"/>
                                        <p:tgtEl>
                                          <p:spTgt spid="10"/>
                                        </p:tgtEl>
                                      </p:cBhvr>
                                    </p:animEffect>
                                  </p:childTnLst>
                                </p:cTn>
                              </p:par>
                            </p:childTnLst>
                          </p:cTn>
                        </p:par>
                        <p:par>
                          <p:cTn id="93" fill="hold">
                            <p:stCondLst>
                              <p:cond delay="6000"/>
                            </p:stCondLst>
                            <p:childTnLst>
                              <p:par>
                                <p:cTn id="94" presetID="55" presetClass="entr" presetSubtype="0" fill="hold" grpId="0" nodeType="afterEffect">
                                  <p:stCondLst>
                                    <p:cond delay="0"/>
                                  </p:stCondLst>
                                  <p:childTnLst>
                                    <p:set>
                                      <p:cBhvr>
                                        <p:cTn id="95" dur="1" fill="hold">
                                          <p:stCondLst>
                                            <p:cond delay="0"/>
                                          </p:stCondLst>
                                        </p:cTn>
                                        <p:tgtEl>
                                          <p:spTgt spid="11"/>
                                        </p:tgtEl>
                                        <p:attrNameLst>
                                          <p:attrName>style.visibility</p:attrName>
                                        </p:attrNameLst>
                                      </p:cBhvr>
                                      <p:to>
                                        <p:strVal val="visible"/>
                                      </p:to>
                                    </p:set>
                                    <p:anim calcmode="lin" valueType="num">
                                      <p:cBhvr>
                                        <p:cTn id="96" dur="500" fill="hold"/>
                                        <p:tgtEl>
                                          <p:spTgt spid="11"/>
                                        </p:tgtEl>
                                        <p:attrNameLst>
                                          <p:attrName>ppt_w</p:attrName>
                                        </p:attrNameLst>
                                      </p:cBhvr>
                                      <p:tavLst>
                                        <p:tav tm="0">
                                          <p:val>
                                            <p:strVal val="#ppt_w*0.70"/>
                                          </p:val>
                                        </p:tav>
                                        <p:tav tm="100000">
                                          <p:val>
                                            <p:strVal val="#ppt_w"/>
                                          </p:val>
                                        </p:tav>
                                      </p:tavLst>
                                    </p:anim>
                                    <p:anim calcmode="lin" valueType="num">
                                      <p:cBhvr>
                                        <p:cTn id="97" dur="500" fill="hold"/>
                                        <p:tgtEl>
                                          <p:spTgt spid="11"/>
                                        </p:tgtEl>
                                        <p:attrNameLst>
                                          <p:attrName>ppt_h</p:attrName>
                                        </p:attrNameLst>
                                      </p:cBhvr>
                                      <p:tavLst>
                                        <p:tav tm="0">
                                          <p:val>
                                            <p:strVal val="#ppt_h"/>
                                          </p:val>
                                        </p:tav>
                                        <p:tav tm="100000">
                                          <p:val>
                                            <p:strVal val="#ppt_h"/>
                                          </p:val>
                                        </p:tav>
                                      </p:tavLst>
                                    </p:anim>
                                    <p:animEffect transition="in" filter="fade">
                                      <p:cBhvr>
                                        <p:cTn id="98" dur="500"/>
                                        <p:tgtEl>
                                          <p:spTgt spid="11"/>
                                        </p:tgtEl>
                                      </p:cBhvr>
                                    </p:animEffect>
                                  </p:childTnLst>
                                </p:cTn>
                              </p:par>
                            </p:childTnLst>
                          </p:cTn>
                        </p:par>
                        <p:par>
                          <p:cTn id="99" fill="hold">
                            <p:stCondLst>
                              <p:cond delay="6500"/>
                            </p:stCondLst>
                            <p:childTnLst>
                              <p:par>
                                <p:cTn id="100" presetID="22" presetClass="entr" presetSubtype="8"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left)">
                                      <p:cBhvr>
                                        <p:cTn id="102" dur="500"/>
                                        <p:tgtEl>
                                          <p:spTgt spid="26"/>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wipe(left)">
                                      <p:cBhvr>
                                        <p:cTn id="10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sp>
        <p:nvSpPr>
          <p:cNvPr id="3" name="矩形 2"/>
          <p:cNvSpPr/>
          <p:nvPr/>
        </p:nvSpPr>
        <p:spPr>
          <a:xfrm>
            <a:off x="3570286" y="3119661"/>
            <a:ext cx="1638300" cy="163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vant GardeBook" pitchFamily="50" charset="0"/>
            </a:endParaRPr>
          </a:p>
        </p:txBody>
      </p:sp>
      <p:sp>
        <p:nvSpPr>
          <p:cNvPr id="4" name="矩形 3"/>
          <p:cNvSpPr/>
          <p:nvPr/>
        </p:nvSpPr>
        <p:spPr>
          <a:xfrm>
            <a:off x="5208586" y="3119661"/>
            <a:ext cx="1638300" cy="163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vant GardeBook" pitchFamily="50" charset="0"/>
            </a:endParaRPr>
          </a:p>
        </p:txBody>
      </p:sp>
      <p:sp>
        <p:nvSpPr>
          <p:cNvPr id="6" name="矩形 5"/>
          <p:cNvSpPr/>
          <p:nvPr/>
        </p:nvSpPr>
        <p:spPr>
          <a:xfrm>
            <a:off x="8489354" y="1481361"/>
            <a:ext cx="1638300" cy="163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vant GardeBook" pitchFamily="50" charset="0"/>
            </a:endParaRPr>
          </a:p>
        </p:txBody>
      </p:sp>
      <p:pic>
        <p:nvPicPr>
          <p:cNvPr id="7" name="图片 6"/>
          <p:cNvPicPr>
            <a:picLocks noChangeAspect="1"/>
          </p:cNvPicPr>
          <p:nvPr/>
        </p:nvPicPr>
        <p:blipFill>
          <a:blip r:embed="rId1" cstate="print"/>
          <a:stretch>
            <a:fillRect/>
          </a:stretch>
        </p:blipFill>
        <p:spPr>
          <a:xfrm>
            <a:off x="1931391" y="3114810"/>
            <a:ext cx="1638895" cy="1643152"/>
          </a:xfrm>
          <a:prstGeom prst="rect">
            <a:avLst/>
          </a:prstGeom>
        </p:spPr>
      </p:pic>
      <p:pic>
        <p:nvPicPr>
          <p:cNvPr id="8" name="图片 7"/>
          <p:cNvPicPr>
            <a:picLocks noChangeAspect="1"/>
          </p:cNvPicPr>
          <p:nvPr/>
        </p:nvPicPr>
        <p:blipFill rotWithShape="1">
          <a:blip r:embed="rId2" cstate="print"/>
          <a:srcRect/>
          <a:stretch>
            <a:fillRect/>
          </a:stretch>
        </p:blipFill>
        <p:spPr>
          <a:xfrm>
            <a:off x="6847482" y="3117099"/>
            <a:ext cx="1655675" cy="1643151"/>
          </a:xfrm>
          <a:prstGeom prst="rect">
            <a:avLst/>
          </a:prstGeom>
        </p:spPr>
      </p:pic>
      <p:pic>
        <p:nvPicPr>
          <p:cNvPr id="9" name="图片 8"/>
          <p:cNvPicPr>
            <a:picLocks noChangeAspect="1"/>
          </p:cNvPicPr>
          <p:nvPr/>
        </p:nvPicPr>
        <p:blipFill rotWithShape="1">
          <a:blip r:embed="rId3" cstate="print"/>
          <a:srcRect r="7536"/>
          <a:stretch>
            <a:fillRect/>
          </a:stretch>
        </p:blipFill>
        <p:spPr>
          <a:xfrm>
            <a:off x="6847482" y="4757961"/>
            <a:ext cx="1655675" cy="1638300"/>
          </a:xfrm>
          <a:prstGeom prst="rect">
            <a:avLst/>
          </a:prstGeom>
        </p:spPr>
      </p:pic>
      <p:pic>
        <p:nvPicPr>
          <p:cNvPr id="10" name="图片 9"/>
          <p:cNvPicPr>
            <a:picLocks noChangeAspect="1"/>
          </p:cNvPicPr>
          <p:nvPr/>
        </p:nvPicPr>
        <p:blipFill rotWithShape="1">
          <a:blip r:embed="rId4" cstate="print">
            <a:duotone>
              <a:prstClr val="black"/>
              <a:schemeClr val="tx2">
                <a:tint val="45000"/>
                <a:satMod val="400000"/>
              </a:schemeClr>
            </a:duotone>
          </a:blip>
          <a:srcRect/>
          <a:stretch>
            <a:fillRect/>
          </a:stretch>
        </p:blipFill>
        <p:spPr>
          <a:xfrm>
            <a:off x="5213158" y="4757962"/>
            <a:ext cx="1633728" cy="1638300"/>
          </a:xfrm>
          <a:prstGeom prst="rect">
            <a:avLst/>
          </a:prstGeom>
        </p:spPr>
      </p:pic>
      <p:pic>
        <p:nvPicPr>
          <p:cNvPr id="11" name="图片 10"/>
          <p:cNvPicPr>
            <a:picLocks noChangeAspect="1"/>
          </p:cNvPicPr>
          <p:nvPr/>
        </p:nvPicPr>
        <p:blipFill rotWithShape="1">
          <a:blip r:embed="rId5" cstate="print"/>
          <a:srcRect r="5663"/>
          <a:stretch>
            <a:fillRect/>
          </a:stretch>
        </p:blipFill>
        <p:spPr>
          <a:xfrm>
            <a:off x="8502855" y="3114810"/>
            <a:ext cx="1624799" cy="1645440"/>
          </a:xfrm>
          <a:prstGeom prst="rect">
            <a:avLst/>
          </a:prstGeom>
        </p:spPr>
      </p:pic>
      <p:sp>
        <p:nvSpPr>
          <p:cNvPr id="12" name="文本框 42"/>
          <p:cNvSpPr txBox="1"/>
          <p:nvPr/>
        </p:nvSpPr>
        <p:spPr>
          <a:xfrm>
            <a:off x="3790827" y="4158006"/>
            <a:ext cx="1190076" cy="307777"/>
          </a:xfrm>
          <a:prstGeom prst="rect">
            <a:avLst/>
          </a:prstGeom>
          <a:noFill/>
        </p:spPr>
        <p:txBody>
          <a:bodyPr wrap="square" rtlCol="0">
            <a:spAutoFit/>
          </a:bodyPr>
          <a:lstStyle/>
          <a:p>
            <a:pPr algn="ctr"/>
            <a:r>
              <a:rPr lang="zh-CN" altLang="en-US" sz="1400">
                <a:solidFill>
                  <a:schemeClr val="bg1"/>
                </a:solidFill>
                <a:latin typeface="微软雅黑" panose="020B0503020204020204" pitchFamily="34" charset="-122"/>
                <a:ea typeface="微软雅黑" panose="020B0503020204020204" pitchFamily="34" charset="-122"/>
              </a:rPr>
              <a:t>输入文字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3" name="文本框 43"/>
          <p:cNvSpPr txBox="1"/>
          <p:nvPr/>
        </p:nvSpPr>
        <p:spPr>
          <a:xfrm>
            <a:off x="5466712" y="4151296"/>
            <a:ext cx="1113716" cy="307777"/>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输入文字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4" name="文本框 44"/>
          <p:cNvSpPr txBox="1"/>
          <p:nvPr/>
        </p:nvSpPr>
        <p:spPr>
          <a:xfrm>
            <a:off x="8738545" y="2497743"/>
            <a:ext cx="1113716" cy="338554"/>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输入文字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 name="Freeform 68"/>
          <p:cNvSpPr/>
          <p:nvPr/>
        </p:nvSpPr>
        <p:spPr bwMode="auto">
          <a:xfrm flipH="1">
            <a:off x="9039216" y="1886102"/>
            <a:ext cx="512374" cy="481286"/>
          </a:xfrm>
          <a:custGeom>
            <a:avLst/>
            <a:gdLst/>
            <a:ahLst/>
            <a:cxnLst/>
            <a:rect l="l" t="t" r="r" b="b"/>
            <a:pathLst>
              <a:path w="446032" h="418971">
                <a:moveTo>
                  <a:pt x="353735" y="366849"/>
                </a:moveTo>
                <a:cubicBezTo>
                  <a:pt x="92296" y="366849"/>
                  <a:pt x="92296" y="366849"/>
                  <a:pt x="92296" y="366849"/>
                </a:cubicBezTo>
                <a:cubicBezTo>
                  <a:pt x="89028" y="366849"/>
                  <a:pt x="85760" y="366849"/>
                  <a:pt x="84126" y="368478"/>
                </a:cubicBezTo>
                <a:cubicBezTo>
                  <a:pt x="82492" y="368478"/>
                  <a:pt x="80858" y="370107"/>
                  <a:pt x="79224" y="371735"/>
                </a:cubicBezTo>
                <a:cubicBezTo>
                  <a:pt x="77590" y="371735"/>
                  <a:pt x="75956" y="373364"/>
                  <a:pt x="74322" y="373364"/>
                </a:cubicBezTo>
                <a:cubicBezTo>
                  <a:pt x="74322" y="374993"/>
                  <a:pt x="72688" y="374993"/>
                  <a:pt x="72688" y="376622"/>
                </a:cubicBezTo>
                <a:cubicBezTo>
                  <a:pt x="72688" y="376622"/>
                  <a:pt x="71054" y="378251"/>
                  <a:pt x="71054" y="379879"/>
                </a:cubicBezTo>
                <a:cubicBezTo>
                  <a:pt x="69420" y="379879"/>
                  <a:pt x="69420" y="381508"/>
                  <a:pt x="67786" y="383137"/>
                </a:cubicBezTo>
                <a:cubicBezTo>
                  <a:pt x="66152" y="388023"/>
                  <a:pt x="66152" y="389652"/>
                  <a:pt x="66152" y="392910"/>
                </a:cubicBezTo>
                <a:cubicBezTo>
                  <a:pt x="66152" y="397796"/>
                  <a:pt x="67786" y="401054"/>
                  <a:pt x="69420" y="405940"/>
                </a:cubicBezTo>
                <a:cubicBezTo>
                  <a:pt x="74322" y="414084"/>
                  <a:pt x="82492" y="418970"/>
                  <a:pt x="92296" y="418970"/>
                </a:cubicBezTo>
                <a:cubicBezTo>
                  <a:pt x="353735" y="418970"/>
                  <a:pt x="353735" y="418970"/>
                  <a:pt x="353735" y="418970"/>
                </a:cubicBezTo>
                <a:cubicBezTo>
                  <a:pt x="363539" y="418970"/>
                  <a:pt x="371709" y="414084"/>
                  <a:pt x="374977" y="407569"/>
                </a:cubicBezTo>
                <a:cubicBezTo>
                  <a:pt x="378245" y="401054"/>
                  <a:pt x="379879" y="397796"/>
                  <a:pt x="379879" y="392910"/>
                </a:cubicBezTo>
                <a:cubicBezTo>
                  <a:pt x="379879" y="389652"/>
                  <a:pt x="379879" y="388023"/>
                  <a:pt x="378245" y="384766"/>
                </a:cubicBezTo>
                <a:cubicBezTo>
                  <a:pt x="376611" y="381508"/>
                  <a:pt x="376611" y="379879"/>
                  <a:pt x="374977" y="379879"/>
                </a:cubicBezTo>
                <a:cubicBezTo>
                  <a:pt x="373343" y="374993"/>
                  <a:pt x="371709" y="374993"/>
                  <a:pt x="371709" y="373364"/>
                </a:cubicBezTo>
                <a:cubicBezTo>
                  <a:pt x="370075" y="373364"/>
                  <a:pt x="368441" y="371735"/>
                  <a:pt x="366807" y="371735"/>
                </a:cubicBezTo>
                <a:cubicBezTo>
                  <a:pt x="365173" y="370107"/>
                  <a:pt x="363539" y="368478"/>
                  <a:pt x="361905" y="368478"/>
                </a:cubicBezTo>
                <a:cubicBezTo>
                  <a:pt x="360271" y="366849"/>
                  <a:pt x="357003" y="366849"/>
                  <a:pt x="353735" y="366849"/>
                </a:cubicBezTo>
                <a:close/>
                <a:moveTo>
                  <a:pt x="66153" y="183425"/>
                </a:moveTo>
                <a:cubicBezTo>
                  <a:pt x="26461" y="183425"/>
                  <a:pt x="26461" y="183425"/>
                  <a:pt x="26461" y="183425"/>
                </a:cubicBezTo>
                <a:cubicBezTo>
                  <a:pt x="11577" y="183425"/>
                  <a:pt x="0" y="194875"/>
                  <a:pt x="0" y="209597"/>
                </a:cubicBezTo>
                <a:cubicBezTo>
                  <a:pt x="0" y="392799"/>
                  <a:pt x="0" y="392799"/>
                  <a:pt x="0" y="392799"/>
                </a:cubicBezTo>
                <a:cubicBezTo>
                  <a:pt x="0" y="407521"/>
                  <a:pt x="11577" y="418971"/>
                  <a:pt x="26461" y="418971"/>
                </a:cubicBezTo>
                <a:lnTo>
                  <a:pt x="43826" y="418971"/>
                </a:lnTo>
                <a:cubicBezTo>
                  <a:pt x="44653" y="415700"/>
                  <a:pt x="42999" y="412428"/>
                  <a:pt x="42999" y="409157"/>
                </a:cubicBezTo>
                <a:cubicBezTo>
                  <a:pt x="41345" y="404250"/>
                  <a:pt x="41345" y="402614"/>
                  <a:pt x="41345" y="400978"/>
                </a:cubicBezTo>
                <a:cubicBezTo>
                  <a:pt x="39692" y="399342"/>
                  <a:pt x="39692" y="396071"/>
                  <a:pt x="39692" y="392799"/>
                </a:cubicBezTo>
                <a:cubicBezTo>
                  <a:pt x="39692" y="389528"/>
                  <a:pt x="39692" y="387892"/>
                  <a:pt x="39692" y="384621"/>
                </a:cubicBezTo>
                <a:cubicBezTo>
                  <a:pt x="41345" y="381349"/>
                  <a:pt x="41345" y="379713"/>
                  <a:pt x="41345" y="378078"/>
                </a:cubicBezTo>
                <a:cubicBezTo>
                  <a:pt x="42999" y="376442"/>
                  <a:pt x="42999" y="376442"/>
                  <a:pt x="42999" y="374806"/>
                </a:cubicBezTo>
                <a:lnTo>
                  <a:pt x="46720" y="367445"/>
                </a:lnTo>
                <a:cubicBezTo>
                  <a:pt x="47547" y="366219"/>
                  <a:pt x="47961" y="365810"/>
                  <a:pt x="47961" y="364992"/>
                </a:cubicBezTo>
                <a:cubicBezTo>
                  <a:pt x="49615" y="363356"/>
                  <a:pt x="49615" y="361720"/>
                  <a:pt x="51268" y="361720"/>
                </a:cubicBezTo>
                <a:cubicBezTo>
                  <a:pt x="56230" y="355177"/>
                  <a:pt x="61191" y="350270"/>
                  <a:pt x="66153" y="346999"/>
                </a:cubicBezTo>
                <a:lnTo>
                  <a:pt x="66153" y="340456"/>
                </a:lnTo>
                <a:cubicBezTo>
                  <a:pt x="66153" y="288112"/>
                  <a:pt x="66153" y="288112"/>
                  <a:pt x="66153" y="288112"/>
                </a:cubicBezTo>
                <a:cubicBezTo>
                  <a:pt x="39692" y="288112"/>
                  <a:pt x="39692" y="288112"/>
                  <a:pt x="39692" y="288112"/>
                </a:cubicBezTo>
                <a:cubicBezTo>
                  <a:pt x="39692" y="261940"/>
                  <a:pt x="39692" y="261940"/>
                  <a:pt x="39692" y="261940"/>
                </a:cubicBezTo>
                <a:cubicBezTo>
                  <a:pt x="66153" y="261940"/>
                  <a:pt x="66153" y="261940"/>
                  <a:pt x="66153" y="261940"/>
                </a:cubicBezTo>
                <a:cubicBezTo>
                  <a:pt x="66153" y="235769"/>
                  <a:pt x="66153" y="235769"/>
                  <a:pt x="66153" y="235769"/>
                </a:cubicBezTo>
                <a:cubicBezTo>
                  <a:pt x="39692" y="235769"/>
                  <a:pt x="39692" y="235769"/>
                  <a:pt x="39692" y="235769"/>
                </a:cubicBezTo>
                <a:cubicBezTo>
                  <a:pt x="39692" y="209597"/>
                  <a:pt x="39692" y="209597"/>
                  <a:pt x="39692" y="209597"/>
                </a:cubicBezTo>
                <a:cubicBezTo>
                  <a:pt x="66153" y="209597"/>
                  <a:pt x="66153" y="209597"/>
                  <a:pt x="66153" y="209597"/>
                </a:cubicBezTo>
                <a:cubicBezTo>
                  <a:pt x="66153" y="183425"/>
                  <a:pt x="66153" y="183425"/>
                  <a:pt x="66153" y="183425"/>
                </a:cubicBezTo>
                <a:close/>
                <a:moveTo>
                  <a:pt x="353819" y="183425"/>
                </a:moveTo>
                <a:lnTo>
                  <a:pt x="92213" y="183425"/>
                </a:lnTo>
                <a:lnTo>
                  <a:pt x="92213" y="339787"/>
                </a:lnTo>
                <a:lnTo>
                  <a:pt x="353819" y="339787"/>
                </a:lnTo>
                <a:close/>
                <a:moveTo>
                  <a:pt x="419571" y="183425"/>
                </a:moveTo>
                <a:cubicBezTo>
                  <a:pt x="379879" y="183425"/>
                  <a:pt x="379879" y="183425"/>
                  <a:pt x="379879" y="183425"/>
                </a:cubicBezTo>
                <a:cubicBezTo>
                  <a:pt x="379879" y="346999"/>
                  <a:pt x="379879" y="346999"/>
                  <a:pt x="379879" y="346999"/>
                </a:cubicBezTo>
                <a:cubicBezTo>
                  <a:pt x="384841" y="350270"/>
                  <a:pt x="389802" y="355177"/>
                  <a:pt x="394763" y="360085"/>
                </a:cubicBezTo>
                <a:cubicBezTo>
                  <a:pt x="396417" y="361720"/>
                  <a:pt x="396417" y="363356"/>
                  <a:pt x="398071" y="364992"/>
                </a:cubicBezTo>
                <a:cubicBezTo>
                  <a:pt x="398071" y="366628"/>
                  <a:pt x="399725" y="366628"/>
                  <a:pt x="399725" y="368263"/>
                </a:cubicBezTo>
                <a:cubicBezTo>
                  <a:pt x="399725" y="368263"/>
                  <a:pt x="401379" y="369899"/>
                  <a:pt x="401379" y="371535"/>
                </a:cubicBezTo>
                <a:cubicBezTo>
                  <a:pt x="401379" y="371535"/>
                  <a:pt x="403033" y="373171"/>
                  <a:pt x="403033" y="374806"/>
                </a:cubicBezTo>
                <a:cubicBezTo>
                  <a:pt x="403033" y="376442"/>
                  <a:pt x="403033" y="376442"/>
                  <a:pt x="404686" y="378078"/>
                </a:cubicBezTo>
                <a:cubicBezTo>
                  <a:pt x="404686" y="379713"/>
                  <a:pt x="404686" y="381349"/>
                  <a:pt x="404686" y="382985"/>
                </a:cubicBezTo>
                <a:cubicBezTo>
                  <a:pt x="406340" y="387892"/>
                  <a:pt x="406340" y="389528"/>
                  <a:pt x="406340" y="392799"/>
                </a:cubicBezTo>
                <a:cubicBezTo>
                  <a:pt x="406340" y="396071"/>
                  <a:pt x="406340" y="399342"/>
                  <a:pt x="404686" y="400978"/>
                </a:cubicBezTo>
                <a:cubicBezTo>
                  <a:pt x="404686" y="402614"/>
                  <a:pt x="404686" y="404250"/>
                  <a:pt x="404686" y="405885"/>
                </a:cubicBezTo>
                <a:cubicBezTo>
                  <a:pt x="404686" y="405901"/>
                  <a:pt x="404678" y="407529"/>
                  <a:pt x="403033" y="409157"/>
                </a:cubicBezTo>
                <a:cubicBezTo>
                  <a:pt x="403033" y="412428"/>
                  <a:pt x="401379" y="415700"/>
                  <a:pt x="399725" y="418971"/>
                </a:cubicBezTo>
                <a:lnTo>
                  <a:pt x="417090" y="418971"/>
                </a:lnTo>
                <a:cubicBezTo>
                  <a:pt x="434455" y="418971"/>
                  <a:pt x="446032" y="407521"/>
                  <a:pt x="446032" y="392799"/>
                </a:cubicBezTo>
                <a:cubicBezTo>
                  <a:pt x="446032" y="209597"/>
                  <a:pt x="446032" y="209597"/>
                  <a:pt x="446032" y="209597"/>
                </a:cubicBezTo>
                <a:cubicBezTo>
                  <a:pt x="446032" y="194875"/>
                  <a:pt x="434455" y="183425"/>
                  <a:pt x="419571" y="183425"/>
                </a:cubicBezTo>
                <a:close/>
                <a:moveTo>
                  <a:pt x="249167" y="0"/>
                </a:moveTo>
                <a:cubicBezTo>
                  <a:pt x="105334" y="0"/>
                  <a:pt x="105334" y="0"/>
                  <a:pt x="105334" y="0"/>
                </a:cubicBezTo>
                <a:cubicBezTo>
                  <a:pt x="90624" y="0"/>
                  <a:pt x="79183" y="11474"/>
                  <a:pt x="79183" y="26227"/>
                </a:cubicBezTo>
                <a:cubicBezTo>
                  <a:pt x="79183" y="157365"/>
                  <a:pt x="79183" y="157365"/>
                  <a:pt x="79183" y="157365"/>
                </a:cubicBezTo>
                <a:cubicBezTo>
                  <a:pt x="366849" y="157365"/>
                  <a:pt x="366849" y="157365"/>
                  <a:pt x="366849" y="157365"/>
                </a:cubicBezTo>
                <a:lnTo>
                  <a:pt x="366849" y="118024"/>
                </a:lnTo>
                <a:cubicBezTo>
                  <a:pt x="275319" y="118024"/>
                  <a:pt x="275319" y="118024"/>
                  <a:pt x="275319" y="118024"/>
                </a:cubicBezTo>
                <a:cubicBezTo>
                  <a:pt x="260609" y="118024"/>
                  <a:pt x="249167" y="106549"/>
                  <a:pt x="249167" y="91796"/>
                </a:cubicBezTo>
                <a:cubicBezTo>
                  <a:pt x="249167" y="65569"/>
                  <a:pt x="249167" y="65569"/>
                  <a:pt x="249167" y="65569"/>
                </a:cubicBezTo>
                <a:cubicBezTo>
                  <a:pt x="249167" y="0"/>
                  <a:pt x="249167" y="0"/>
                  <a:pt x="249167" y="0"/>
                </a:cubicBezTo>
                <a:close/>
                <a:moveTo>
                  <a:pt x="275638" y="0"/>
                </a:moveTo>
                <a:cubicBezTo>
                  <a:pt x="275638" y="65151"/>
                  <a:pt x="275638" y="65151"/>
                  <a:pt x="275638" y="65151"/>
                </a:cubicBezTo>
                <a:cubicBezTo>
                  <a:pt x="275638" y="79809"/>
                  <a:pt x="287039" y="91211"/>
                  <a:pt x="301698" y="91211"/>
                </a:cubicBezTo>
                <a:cubicBezTo>
                  <a:pt x="366849" y="91211"/>
                  <a:pt x="366849" y="91211"/>
                  <a:pt x="366849" y="91211"/>
                </a:cubicBezTo>
                <a:cubicBezTo>
                  <a:pt x="275638" y="0"/>
                  <a:pt x="275638" y="0"/>
                  <a:pt x="27563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ysClr val="windowText" lastClr="000000"/>
              </a:solidFill>
              <a:effectLst/>
              <a:uLnTx/>
              <a:uFillTx/>
              <a:latin typeface="Avant GardeBook" pitchFamily="50" charset="0"/>
              <a:ea typeface="宋体" panose="02010600030101010101" pitchFamily="2" charset="-122"/>
            </a:endParaRPr>
          </a:p>
        </p:txBody>
      </p:sp>
      <p:grpSp>
        <p:nvGrpSpPr>
          <p:cNvPr id="16" name="组合 15"/>
          <p:cNvGrpSpPr/>
          <p:nvPr/>
        </p:nvGrpSpPr>
        <p:grpSpPr>
          <a:xfrm>
            <a:off x="5742815" y="3516346"/>
            <a:ext cx="561510" cy="561510"/>
            <a:chOff x="4334131" y="1343733"/>
            <a:chExt cx="471090" cy="471090"/>
          </a:xfrm>
        </p:grpSpPr>
        <p:sp>
          <p:nvSpPr>
            <p:cNvPr id="17" name="Freeform 17"/>
            <p:cNvSpPr>
              <a:spLocks noEditPoints="1"/>
            </p:cNvSpPr>
            <p:nvPr/>
          </p:nvSpPr>
          <p:spPr bwMode="auto">
            <a:xfrm flipH="1">
              <a:off x="4468442" y="1477042"/>
              <a:ext cx="202468" cy="203471"/>
            </a:xfrm>
            <a:custGeom>
              <a:avLst/>
              <a:gdLst>
                <a:gd name="T0" fmla="*/ 124 w 124"/>
                <a:gd name="T1" fmla="*/ 0 h 124"/>
                <a:gd name="T2" fmla="*/ 39 w 124"/>
                <a:gd name="T3" fmla="*/ 39 h 124"/>
                <a:gd name="T4" fmla="*/ 0 w 124"/>
                <a:gd name="T5" fmla="*/ 124 h 124"/>
                <a:gd name="T6" fmla="*/ 85 w 124"/>
                <a:gd name="T7" fmla="*/ 85 h 124"/>
                <a:gd name="T8" fmla="*/ 124 w 124"/>
                <a:gd name="T9" fmla="*/ 0 h 124"/>
                <a:gd name="T10" fmla="*/ 62 w 124"/>
                <a:gd name="T11" fmla="*/ 78 h 124"/>
                <a:gd name="T12" fmla="*/ 46 w 124"/>
                <a:gd name="T13" fmla="*/ 62 h 124"/>
                <a:gd name="T14" fmla="*/ 62 w 124"/>
                <a:gd name="T15" fmla="*/ 46 h 124"/>
                <a:gd name="T16" fmla="*/ 78 w 124"/>
                <a:gd name="T17" fmla="*/ 62 h 124"/>
                <a:gd name="T18" fmla="*/ 62 w 124"/>
                <a:gd name="T19" fmla="*/ 7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124">
                  <a:moveTo>
                    <a:pt x="124" y="0"/>
                  </a:moveTo>
                  <a:cubicBezTo>
                    <a:pt x="39" y="39"/>
                    <a:pt x="39" y="39"/>
                    <a:pt x="39" y="39"/>
                  </a:cubicBezTo>
                  <a:cubicBezTo>
                    <a:pt x="0" y="124"/>
                    <a:pt x="0" y="124"/>
                    <a:pt x="0" y="124"/>
                  </a:cubicBezTo>
                  <a:cubicBezTo>
                    <a:pt x="85" y="85"/>
                    <a:pt x="85" y="85"/>
                    <a:pt x="85" y="85"/>
                  </a:cubicBezTo>
                  <a:lnTo>
                    <a:pt x="124" y="0"/>
                  </a:lnTo>
                  <a:close/>
                  <a:moveTo>
                    <a:pt x="62" y="78"/>
                  </a:moveTo>
                  <a:cubicBezTo>
                    <a:pt x="53" y="78"/>
                    <a:pt x="46" y="71"/>
                    <a:pt x="46" y="62"/>
                  </a:cubicBezTo>
                  <a:cubicBezTo>
                    <a:pt x="46" y="53"/>
                    <a:pt x="53" y="46"/>
                    <a:pt x="62" y="46"/>
                  </a:cubicBezTo>
                  <a:cubicBezTo>
                    <a:pt x="71" y="46"/>
                    <a:pt x="78" y="53"/>
                    <a:pt x="78" y="62"/>
                  </a:cubicBezTo>
                  <a:cubicBezTo>
                    <a:pt x="78" y="71"/>
                    <a:pt x="71" y="78"/>
                    <a:pt x="62"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ysClr val="windowText" lastClr="000000"/>
                </a:solidFill>
                <a:effectLst/>
                <a:uLnTx/>
                <a:uFillTx/>
                <a:latin typeface="Avant GardeBook" pitchFamily="50" charset="0"/>
                <a:ea typeface="宋体" panose="02010600030101010101" pitchFamily="2" charset="-122"/>
              </a:endParaRPr>
            </a:p>
          </p:txBody>
        </p:sp>
        <p:sp>
          <p:nvSpPr>
            <p:cNvPr id="18" name="Freeform 18"/>
            <p:cNvSpPr>
              <a:spLocks noEditPoints="1"/>
            </p:cNvSpPr>
            <p:nvPr/>
          </p:nvSpPr>
          <p:spPr bwMode="auto">
            <a:xfrm flipH="1">
              <a:off x="4334131" y="1343733"/>
              <a:ext cx="471090" cy="47109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256 h 288"/>
                <a:gd name="T12" fmla="*/ 32 w 288"/>
                <a:gd name="T13" fmla="*/ 144 h 288"/>
                <a:gd name="T14" fmla="*/ 144 w 288"/>
                <a:gd name="T15" fmla="*/ 32 h 288"/>
                <a:gd name="T16" fmla="*/ 256 w 288"/>
                <a:gd name="T17" fmla="*/ 144 h 288"/>
                <a:gd name="T18" fmla="*/ 144 w 288"/>
                <a:gd name="T19" fmla="*/ 25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0"/>
                  </a:moveTo>
                  <a:cubicBezTo>
                    <a:pt x="64" y="0"/>
                    <a:pt x="0" y="64"/>
                    <a:pt x="0" y="144"/>
                  </a:cubicBezTo>
                  <a:cubicBezTo>
                    <a:pt x="0" y="224"/>
                    <a:pt x="64" y="288"/>
                    <a:pt x="144" y="288"/>
                  </a:cubicBezTo>
                  <a:cubicBezTo>
                    <a:pt x="224" y="288"/>
                    <a:pt x="288" y="224"/>
                    <a:pt x="288" y="144"/>
                  </a:cubicBezTo>
                  <a:cubicBezTo>
                    <a:pt x="288" y="64"/>
                    <a:pt x="224" y="0"/>
                    <a:pt x="144" y="0"/>
                  </a:cubicBezTo>
                  <a:close/>
                  <a:moveTo>
                    <a:pt x="144" y="256"/>
                  </a:moveTo>
                  <a:cubicBezTo>
                    <a:pt x="82" y="256"/>
                    <a:pt x="32" y="206"/>
                    <a:pt x="32" y="144"/>
                  </a:cubicBezTo>
                  <a:cubicBezTo>
                    <a:pt x="32" y="82"/>
                    <a:pt x="82" y="32"/>
                    <a:pt x="144" y="32"/>
                  </a:cubicBezTo>
                  <a:cubicBezTo>
                    <a:pt x="206" y="32"/>
                    <a:pt x="256" y="82"/>
                    <a:pt x="256" y="144"/>
                  </a:cubicBezTo>
                  <a:cubicBezTo>
                    <a:pt x="256" y="206"/>
                    <a:pt x="206" y="256"/>
                    <a:pt x="144" y="2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ysClr val="windowText" lastClr="000000"/>
                </a:solidFill>
                <a:effectLst/>
                <a:uLnTx/>
                <a:uFillTx/>
                <a:latin typeface="Avant GardeBook" pitchFamily="50" charset="0"/>
                <a:ea typeface="宋体" panose="02010600030101010101" pitchFamily="2" charset="-122"/>
              </a:endParaRPr>
            </a:p>
          </p:txBody>
        </p:sp>
      </p:grpSp>
      <p:sp>
        <p:nvSpPr>
          <p:cNvPr id="19" name="Freeform 64"/>
          <p:cNvSpPr>
            <a:spLocks noEditPoints="1"/>
          </p:cNvSpPr>
          <p:nvPr/>
        </p:nvSpPr>
        <p:spPr bwMode="auto">
          <a:xfrm flipH="1">
            <a:off x="4113548" y="3537143"/>
            <a:ext cx="555266" cy="460332"/>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ysClr val="windowText" lastClr="000000"/>
              </a:solidFill>
              <a:effectLst/>
              <a:uLnTx/>
              <a:uFillTx/>
              <a:latin typeface="Avant GardeBook" pitchFamily="50" charset="0"/>
              <a:ea typeface="宋体" panose="02010600030101010101" pitchFamily="2" charset="-122"/>
            </a:endParaRPr>
          </a:p>
        </p:txBody>
      </p:sp>
      <p:sp>
        <p:nvSpPr>
          <p:cNvPr id="20" name="TextBox 107"/>
          <p:cNvSpPr txBox="1"/>
          <p:nvPr/>
        </p:nvSpPr>
        <p:spPr>
          <a:xfrm>
            <a:off x="1935910" y="2220744"/>
            <a:ext cx="6031504" cy="553998"/>
          </a:xfrm>
          <a:prstGeom prst="rect">
            <a:avLst/>
          </a:prstGeom>
          <a:noFill/>
        </p:spPr>
        <p:txBody>
          <a:bodyPr wrap="square" rtlCol="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1000"/>
                            </p:stCondLst>
                            <p:childTnLst>
                              <p:par>
                                <p:cTn id="40" presetID="14" presetClass="entr" presetSubtype="10"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randombar(horizontal)">
                                      <p:cBhvr>
                                        <p:cTn id="42" dur="500"/>
                                        <p:tgtEl>
                                          <p:spTgt spid="11"/>
                                        </p:tgtEl>
                                      </p:cBhvr>
                                    </p:animEffect>
                                  </p:childTnLst>
                                </p:cTn>
                              </p:par>
                              <p:par>
                                <p:cTn id="43" presetID="14" presetClass="entr" presetSubtype="10" fill="hold" nodeType="withEffect">
                                  <p:stCondLst>
                                    <p:cond delay="300"/>
                                  </p:stCondLst>
                                  <p:childTnLst>
                                    <p:set>
                                      <p:cBhvr>
                                        <p:cTn id="44" dur="1" fill="hold">
                                          <p:stCondLst>
                                            <p:cond delay="0"/>
                                          </p:stCondLst>
                                        </p:cTn>
                                        <p:tgtEl>
                                          <p:spTgt spid="8"/>
                                        </p:tgtEl>
                                        <p:attrNameLst>
                                          <p:attrName>style.visibility</p:attrName>
                                        </p:attrNameLst>
                                      </p:cBhvr>
                                      <p:to>
                                        <p:strVal val="visible"/>
                                      </p:to>
                                    </p:set>
                                    <p:animEffect transition="in" filter="randombar(horizontal)">
                                      <p:cBhvr>
                                        <p:cTn id="45" dur="500"/>
                                        <p:tgtEl>
                                          <p:spTgt spid="8"/>
                                        </p:tgtEl>
                                      </p:cBhvr>
                                    </p:animEffect>
                                  </p:childTnLst>
                                </p:cTn>
                              </p:par>
                              <p:par>
                                <p:cTn id="46" presetID="14" presetClass="entr" presetSubtype="10" fill="hold" nodeType="withEffect">
                                  <p:stCondLst>
                                    <p:cond delay="200"/>
                                  </p:stCondLst>
                                  <p:childTnLst>
                                    <p:set>
                                      <p:cBhvr>
                                        <p:cTn id="47" dur="1" fill="hold">
                                          <p:stCondLst>
                                            <p:cond delay="0"/>
                                          </p:stCondLst>
                                        </p:cTn>
                                        <p:tgtEl>
                                          <p:spTgt spid="9"/>
                                        </p:tgtEl>
                                        <p:attrNameLst>
                                          <p:attrName>style.visibility</p:attrName>
                                        </p:attrNameLst>
                                      </p:cBhvr>
                                      <p:to>
                                        <p:strVal val="visible"/>
                                      </p:to>
                                    </p:set>
                                    <p:animEffect transition="in" filter="randombar(horizontal)">
                                      <p:cBhvr>
                                        <p:cTn id="48" dur="500"/>
                                        <p:tgtEl>
                                          <p:spTgt spid="9"/>
                                        </p:tgtEl>
                                      </p:cBhvr>
                                    </p:animEffect>
                                  </p:childTnLst>
                                </p:cTn>
                              </p:par>
                              <p:par>
                                <p:cTn id="49" presetID="14" presetClass="entr" presetSubtype="10" fill="hold" nodeType="withEffect">
                                  <p:stCondLst>
                                    <p:cond delay="400"/>
                                  </p:stCondLst>
                                  <p:childTnLst>
                                    <p:set>
                                      <p:cBhvr>
                                        <p:cTn id="50" dur="1" fill="hold">
                                          <p:stCondLst>
                                            <p:cond delay="0"/>
                                          </p:stCondLst>
                                        </p:cTn>
                                        <p:tgtEl>
                                          <p:spTgt spid="10"/>
                                        </p:tgtEl>
                                        <p:attrNameLst>
                                          <p:attrName>style.visibility</p:attrName>
                                        </p:attrNameLst>
                                      </p:cBhvr>
                                      <p:to>
                                        <p:strVal val="visible"/>
                                      </p:to>
                                    </p:set>
                                    <p:animEffect transition="in" filter="randombar(horizontal)">
                                      <p:cBhvr>
                                        <p:cTn id="51" dur="500"/>
                                        <p:tgtEl>
                                          <p:spTgt spid="10"/>
                                        </p:tgtEl>
                                      </p:cBhvr>
                                    </p:animEffect>
                                  </p:childTnLst>
                                </p:cTn>
                              </p:par>
                              <p:par>
                                <p:cTn id="52" presetID="14" presetClass="entr" presetSubtype="10" fill="hold" nodeType="withEffect">
                                  <p:stCondLst>
                                    <p:cond delay="100"/>
                                  </p:stCondLst>
                                  <p:childTnLst>
                                    <p:set>
                                      <p:cBhvr>
                                        <p:cTn id="53" dur="1" fill="hold">
                                          <p:stCondLst>
                                            <p:cond delay="0"/>
                                          </p:stCondLst>
                                        </p:cTn>
                                        <p:tgtEl>
                                          <p:spTgt spid="7"/>
                                        </p:tgtEl>
                                        <p:attrNameLst>
                                          <p:attrName>style.visibility</p:attrName>
                                        </p:attrNameLst>
                                      </p:cBhvr>
                                      <p:to>
                                        <p:strVal val="visible"/>
                                      </p:to>
                                    </p:set>
                                    <p:animEffect transition="in" filter="randombar(horizontal)">
                                      <p:cBhvr>
                                        <p:cTn id="54" dur="500"/>
                                        <p:tgtEl>
                                          <p:spTgt spid="7"/>
                                        </p:tgtEl>
                                      </p:cBhvr>
                                    </p:animEffect>
                                  </p:childTnLst>
                                </p:cTn>
                              </p:par>
                            </p:childTnLst>
                          </p:cTn>
                        </p:par>
                        <p:par>
                          <p:cTn id="55" fill="hold">
                            <p:stCondLst>
                              <p:cond delay="1500"/>
                            </p:stCondLst>
                            <p:childTnLst>
                              <p:par>
                                <p:cTn id="56" presetID="22" presetClass="entr" presetSubtype="8" fill="hold" grpId="0" nodeType="afterEffect">
                                  <p:stCondLst>
                                    <p:cond delay="0"/>
                                  </p:stCondLst>
                                  <p:iterate type="lt">
                                    <p:tmPct val="30000"/>
                                  </p:iterate>
                                  <p:childTnLst>
                                    <p:set>
                                      <p:cBhvr>
                                        <p:cTn id="57" dur="1" fill="hold">
                                          <p:stCondLst>
                                            <p:cond delay="0"/>
                                          </p:stCondLst>
                                        </p:cTn>
                                        <p:tgtEl>
                                          <p:spTgt spid="20"/>
                                        </p:tgtEl>
                                        <p:attrNameLst>
                                          <p:attrName>style.visibility</p:attrName>
                                        </p:attrNameLst>
                                      </p:cBhvr>
                                      <p:to>
                                        <p:strVal val="visible"/>
                                      </p:to>
                                    </p:set>
                                    <p:animEffect transition="in" filter="wipe(left)">
                                      <p:cBhvr>
                                        <p:cTn id="58" dur="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12" grpId="0"/>
      <p:bldP spid="13" grpId="0"/>
      <p:bldP spid="14" grpId="0"/>
      <p:bldP spid="15" grpId="0" animBg="1"/>
      <p:bldP spid="19" grpId="0" animBg="1"/>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sp>
        <p:nvSpPr>
          <p:cNvPr id="3" name="椭圆 2"/>
          <p:cNvSpPr/>
          <p:nvPr/>
        </p:nvSpPr>
        <p:spPr>
          <a:xfrm>
            <a:off x="1270670" y="2516907"/>
            <a:ext cx="1224136" cy="1224136"/>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65000"/>
                    <a:lumOff val="35000"/>
                  </a:schemeClr>
                </a:solidFill>
                <a:latin typeface="+mn-ea"/>
              </a:rPr>
              <a:t>75%</a:t>
            </a:r>
            <a:endParaRPr lang="zh-CN" altLang="en-US" sz="2400" dirty="0">
              <a:solidFill>
                <a:schemeClr val="tx1">
                  <a:lumMod val="65000"/>
                  <a:lumOff val="35000"/>
                </a:schemeClr>
              </a:solidFill>
              <a:latin typeface="+mn-ea"/>
            </a:endParaRPr>
          </a:p>
        </p:txBody>
      </p:sp>
      <p:sp>
        <p:nvSpPr>
          <p:cNvPr id="4" name="弧形 3"/>
          <p:cNvSpPr/>
          <p:nvPr/>
        </p:nvSpPr>
        <p:spPr>
          <a:xfrm>
            <a:off x="1270670" y="2516907"/>
            <a:ext cx="1224136" cy="1224136"/>
          </a:xfrm>
          <a:prstGeom prst="arc">
            <a:avLst>
              <a:gd name="adj1" fmla="val 16200000"/>
              <a:gd name="adj2" fmla="val 10800000"/>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latin typeface="Avant GardeBook" pitchFamily="50" charset="0"/>
            </a:endParaRPr>
          </a:p>
        </p:txBody>
      </p:sp>
      <p:sp>
        <p:nvSpPr>
          <p:cNvPr id="6" name="TextBox 68"/>
          <p:cNvSpPr txBox="1"/>
          <p:nvPr/>
        </p:nvSpPr>
        <p:spPr>
          <a:xfrm>
            <a:off x="2710830" y="2620335"/>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 name="TextBox 69"/>
          <p:cNvSpPr txBox="1"/>
          <p:nvPr/>
        </p:nvSpPr>
        <p:spPr>
          <a:xfrm>
            <a:off x="2710831" y="2966566"/>
            <a:ext cx="3193456"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椭圆 7"/>
          <p:cNvSpPr/>
          <p:nvPr/>
        </p:nvSpPr>
        <p:spPr>
          <a:xfrm>
            <a:off x="6455246" y="2516907"/>
            <a:ext cx="1224136" cy="1224136"/>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65000"/>
                    <a:lumOff val="35000"/>
                  </a:schemeClr>
                </a:solidFill>
                <a:latin typeface="+mn-ea"/>
              </a:rPr>
              <a:t>45%</a:t>
            </a:r>
            <a:endParaRPr lang="zh-CN" altLang="en-US" sz="2400" dirty="0">
              <a:solidFill>
                <a:schemeClr val="tx1">
                  <a:lumMod val="65000"/>
                  <a:lumOff val="35000"/>
                </a:schemeClr>
              </a:solidFill>
              <a:latin typeface="+mn-ea"/>
            </a:endParaRPr>
          </a:p>
        </p:txBody>
      </p:sp>
      <p:sp>
        <p:nvSpPr>
          <p:cNvPr id="9" name="弧形 8"/>
          <p:cNvSpPr/>
          <p:nvPr/>
        </p:nvSpPr>
        <p:spPr>
          <a:xfrm>
            <a:off x="6455246" y="2516907"/>
            <a:ext cx="1224136" cy="1224136"/>
          </a:xfrm>
          <a:prstGeom prst="arc">
            <a:avLst>
              <a:gd name="adj1" fmla="val 16200000"/>
              <a:gd name="adj2" fmla="val 4701356"/>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latin typeface="Avant GardeBook" pitchFamily="50" charset="0"/>
            </a:endParaRPr>
          </a:p>
        </p:txBody>
      </p:sp>
      <p:sp>
        <p:nvSpPr>
          <p:cNvPr id="10" name="TextBox 93"/>
          <p:cNvSpPr txBox="1"/>
          <p:nvPr/>
        </p:nvSpPr>
        <p:spPr>
          <a:xfrm>
            <a:off x="7895406" y="2620335"/>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1" name="TextBox 94"/>
          <p:cNvSpPr txBox="1"/>
          <p:nvPr/>
        </p:nvSpPr>
        <p:spPr>
          <a:xfrm>
            <a:off x="7895407" y="2966566"/>
            <a:ext cx="3193456"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1270670" y="4400215"/>
            <a:ext cx="1224136" cy="1224136"/>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65000"/>
                    <a:lumOff val="35000"/>
                  </a:schemeClr>
                </a:solidFill>
                <a:latin typeface="+mn-ea"/>
              </a:rPr>
              <a:t>89%</a:t>
            </a:r>
            <a:endParaRPr lang="zh-CN" altLang="en-US" sz="2400" dirty="0">
              <a:solidFill>
                <a:schemeClr val="tx1">
                  <a:lumMod val="65000"/>
                  <a:lumOff val="35000"/>
                </a:schemeClr>
              </a:solidFill>
              <a:latin typeface="+mn-ea"/>
            </a:endParaRPr>
          </a:p>
        </p:txBody>
      </p:sp>
      <p:sp>
        <p:nvSpPr>
          <p:cNvPr id="13" name="弧形 12"/>
          <p:cNvSpPr/>
          <p:nvPr/>
        </p:nvSpPr>
        <p:spPr>
          <a:xfrm>
            <a:off x="1270670" y="4400215"/>
            <a:ext cx="1224136" cy="1224136"/>
          </a:xfrm>
          <a:prstGeom prst="arc">
            <a:avLst>
              <a:gd name="adj1" fmla="val 16200000"/>
              <a:gd name="adj2" fmla="val 13139163"/>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latin typeface="Avant GardeBook" pitchFamily="50" charset="0"/>
            </a:endParaRPr>
          </a:p>
        </p:txBody>
      </p:sp>
      <p:sp>
        <p:nvSpPr>
          <p:cNvPr id="14" name="TextBox 151"/>
          <p:cNvSpPr txBox="1"/>
          <p:nvPr/>
        </p:nvSpPr>
        <p:spPr>
          <a:xfrm>
            <a:off x="2710830" y="4503643"/>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5" name="TextBox 152"/>
          <p:cNvSpPr txBox="1"/>
          <p:nvPr/>
        </p:nvSpPr>
        <p:spPr>
          <a:xfrm>
            <a:off x="2710831" y="4849874"/>
            <a:ext cx="3193456"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6455246" y="4400215"/>
            <a:ext cx="1224136" cy="1224136"/>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65000"/>
                    <a:lumOff val="35000"/>
                  </a:schemeClr>
                </a:solidFill>
                <a:latin typeface="+mn-ea"/>
              </a:rPr>
              <a:t>61%</a:t>
            </a:r>
            <a:endParaRPr lang="zh-CN" altLang="en-US" sz="2400" dirty="0">
              <a:solidFill>
                <a:schemeClr val="tx1">
                  <a:lumMod val="65000"/>
                  <a:lumOff val="35000"/>
                </a:schemeClr>
              </a:solidFill>
              <a:latin typeface="+mn-ea"/>
            </a:endParaRPr>
          </a:p>
        </p:txBody>
      </p:sp>
      <p:sp>
        <p:nvSpPr>
          <p:cNvPr id="17" name="弧形 16"/>
          <p:cNvSpPr/>
          <p:nvPr/>
        </p:nvSpPr>
        <p:spPr>
          <a:xfrm>
            <a:off x="6455246" y="4400215"/>
            <a:ext cx="1224136" cy="1224136"/>
          </a:xfrm>
          <a:prstGeom prst="arc">
            <a:avLst>
              <a:gd name="adj1" fmla="val 16200000"/>
              <a:gd name="adj2" fmla="val 7397770"/>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latin typeface="Avant GardeBook" pitchFamily="50" charset="0"/>
            </a:endParaRPr>
          </a:p>
        </p:txBody>
      </p:sp>
      <p:sp>
        <p:nvSpPr>
          <p:cNvPr id="18" name="TextBox 155"/>
          <p:cNvSpPr txBox="1"/>
          <p:nvPr/>
        </p:nvSpPr>
        <p:spPr>
          <a:xfrm>
            <a:off x="7895406" y="4503643"/>
            <a:ext cx="2961066" cy="285078"/>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9" name="TextBox 156"/>
          <p:cNvSpPr txBox="1"/>
          <p:nvPr/>
        </p:nvSpPr>
        <p:spPr>
          <a:xfrm>
            <a:off x="7895407" y="4849874"/>
            <a:ext cx="3193456"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2000"/>
                            </p:stCondLst>
                            <p:childTnLst>
                              <p:par>
                                <p:cTn id="24" presetID="21" presetClass="entr" presetSubtype="1"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heel(1)">
                                      <p:cBhvr>
                                        <p:cTn id="26" dur="500"/>
                                        <p:tgtEl>
                                          <p:spTgt spid="8"/>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3500"/>
                            </p:stCondLst>
                            <p:childTnLst>
                              <p:par>
                                <p:cTn id="39" presetID="21" presetClass="entr" presetSubtype="1"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heel(1)">
                                      <p:cBhvr>
                                        <p:cTn id="41" dur="500"/>
                                        <p:tgtEl>
                                          <p:spTgt spid="12"/>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par>
                          <p:cTn id="53" fill="hold">
                            <p:stCondLst>
                              <p:cond delay="5000"/>
                            </p:stCondLst>
                            <p:childTnLst>
                              <p:par>
                                <p:cTn id="54" presetID="21" presetClass="entr" presetSubtype="1"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heel(1)">
                                      <p:cBhvr>
                                        <p:cTn id="56" dur="500"/>
                                        <p:tgtEl>
                                          <p:spTgt spid="16"/>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animBg="1"/>
      <p:bldP spid="9" grpId="0" animBg="1"/>
      <p:bldP spid="10" grpId="0"/>
      <p:bldP spid="11" grpId="0"/>
      <p:bldP spid="12" grpId="0" animBg="1"/>
      <p:bldP spid="13" grpId="0" animBg="1"/>
      <p:bldP spid="14" grpId="0"/>
      <p:bldP spid="15" grpId="0"/>
      <p:bldP spid="16" grpId="0" animBg="1"/>
      <p:bldP spid="17" grpId="0" animBg="1"/>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sp>
        <p:nvSpPr>
          <p:cNvPr id="3" name="矩形 2"/>
          <p:cNvSpPr/>
          <p:nvPr/>
        </p:nvSpPr>
        <p:spPr>
          <a:xfrm>
            <a:off x="6287054" y="3644910"/>
            <a:ext cx="2362681" cy="28846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vant GardeBook" pitchFamily="50"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1640" y="1872979"/>
            <a:ext cx="5107496" cy="33928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D:\desktop\wallpaper-1729568.jpg"/>
          <p:cNvPicPr>
            <a:picLocks noChangeAspect="1" noChangeArrowheads="1"/>
          </p:cNvPicPr>
          <p:nvPr/>
        </p:nvPicPr>
        <p:blipFill rotWithShape="1">
          <a:blip r:embed="rId3">
            <a:extLst>
              <a:ext uri="{28A0092B-C50C-407E-A947-70E740481C1C}">
                <a14:useLocalDpi xmlns:a14="http://schemas.microsoft.com/office/drawing/2010/main" val="0"/>
              </a:ext>
            </a:extLst>
          </a:blip>
          <a:srcRect l="9008"/>
          <a:stretch>
            <a:fillRect/>
          </a:stretch>
        </p:blipFill>
        <p:spPr bwMode="auto">
          <a:xfrm>
            <a:off x="8796091" y="3644910"/>
            <a:ext cx="2351108" cy="16192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D:\desktop\Nipic_2531170_20130920192757999000.jpg"/>
          <p:cNvPicPr>
            <a:picLocks noChangeAspect="1" noChangeArrowheads="1"/>
          </p:cNvPicPr>
          <p:nvPr/>
        </p:nvPicPr>
        <p:blipFill rotWithShape="1">
          <a:blip r:embed="rId4">
            <a:extLst>
              <a:ext uri="{28A0092B-C50C-407E-A947-70E740481C1C}">
                <a14:useLocalDpi xmlns:a14="http://schemas.microsoft.com/office/drawing/2010/main" val="0"/>
              </a:ext>
            </a:extLst>
          </a:blip>
          <a:srcRect r="2723"/>
          <a:stretch>
            <a:fillRect/>
          </a:stretch>
        </p:blipFill>
        <p:spPr bwMode="auto">
          <a:xfrm>
            <a:off x="8796091" y="1868600"/>
            <a:ext cx="2362681" cy="1619215"/>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6287054" y="1868600"/>
            <a:ext cx="2362681" cy="16192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lvl="0" algn="just">
              <a:lnSpc>
                <a:spcPct val="130000"/>
              </a:lnSpc>
              <a:spcAft>
                <a:spcPts val="1000"/>
              </a:spcAft>
            </a:pPr>
            <a:r>
              <a:rPr lang="zh-CN" altLang="en-US" sz="1200" b="1" dirty="0">
                <a:solidFill>
                  <a:schemeClr val="bg1"/>
                </a:solidFill>
                <a:latin typeface="微软雅黑" panose="020B0503020204020204" pitchFamily="34" charset="-122"/>
                <a:ea typeface="微软雅黑" panose="020B0503020204020204" pitchFamily="34" charset="-122"/>
              </a:rPr>
              <a:t>标题</a:t>
            </a:r>
            <a:endParaRPr lang="en-US" altLang="zh-CN" sz="1200" b="1" dirty="0">
              <a:solidFill>
                <a:schemeClr val="bg1"/>
              </a:solidFill>
              <a:latin typeface="微软雅黑" panose="020B0503020204020204" pitchFamily="34" charset="-122"/>
              <a:ea typeface="微软雅黑" panose="020B0503020204020204" pitchFamily="34" charset="-122"/>
            </a:endParaRPr>
          </a:p>
          <a:p>
            <a:pPr lvl="0" algn="just">
              <a:lnSpc>
                <a:spcPct val="130000"/>
              </a:lnSpc>
              <a:spcAft>
                <a:spcPts val="1000"/>
              </a:spcAft>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您的内容打在这里，或者通过复制您的文本后，在此框中选择粘贴，并选择只保留文字。您的内容打在这里，或者通过复制后。</a:t>
            </a:r>
            <a:endParaRPr lang="zh-CN" altLang="en-US" dirty="0">
              <a:solidFill>
                <a:schemeClr val="bg1"/>
              </a:solidFill>
              <a:latin typeface="Avant GardeBook" pitchFamily="50" charset="0"/>
            </a:endParaRPr>
          </a:p>
        </p:txBody>
      </p:sp>
      <p:sp>
        <p:nvSpPr>
          <p:cNvPr id="9" name="矩形 8"/>
          <p:cNvSpPr/>
          <p:nvPr/>
        </p:nvSpPr>
        <p:spPr>
          <a:xfrm>
            <a:off x="6287054" y="3644910"/>
            <a:ext cx="2362681" cy="16252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45720" rIns="216000" bIns="45720" numCol="1" spcCol="0" rtlCol="0" fromWordArt="0" anchor="ctr" anchorCtr="0" forceAA="0" compatLnSpc="1">
            <a:noAutofit/>
          </a:bodyPr>
          <a:lstStyle/>
          <a:p>
            <a:pPr algn="just">
              <a:lnSpc>
                <a:spcPct val="130000"/>
              </a:lnSpc>
              <a:spcAft>
                <a:spcPts val="1000"/>
              </a:spcAft>
            </a:pPr>
            <a:endParaRPr lang="zh-CN" altLang="en-US" sz="1200" b="1">
              <a:solidFill>
                <a:schemeClr val="bg1"/>
              </a:solidFill>
              <a:latin typeface="微软雅黑" panose="020B0503020204020204" pitchFamily="34" charset="-122"/>
              <a:ea typeface="微软雅黑" panose="020B0503020204020204" pitchFamily="34" charset="-122"/>
            </a:endParaRPr>
          </a:p>
        </p:txBody>
      </p:sp>
      <p:graphicFrame>
        <p:nvGraphicFramePr>
          <p:cNvPr id="10" name="图表 9"/>
          <p:cNvGraphicFramePr/>
          <p:nvPr/>
        </p:nvGraphicFramePr>
        <p:xfrm>
          <a:off x="6408766" y="3865240"/>
          <a:ext cx="2119255" cy="1120498"/>
        </p:xfrm>
        <a:graphic>
          <a:graphicData uri="http://schemas.openxmlformats.org/drawingml/2006/chart">
            <c:chart xmlns:c="http://schemas.openxmlformats.org/drawingml/2006/chart" xmlns:r="http://schemas.openxmlformats.org/officeDocument/2006/relationships" r:id="rId1"/>
          </a:graphicData>
        </a:graphic>
      </p:graphicFrame>
      <p:sp>
        <p:nvSpPr>
          <p:cNvPr id="11" name="TextBox 38"/>
          <p:cNvSpPr txBox="1"/>
          <p:nvPr/>
        </p:nvSpPr>
        <p:spPr>
          <a:xfrm>
            <a:off x="6443060" y="5621015"/>
            <a:ext cx="2028410" cy="692497"/>
          </a:xfrm>
          <a:prstGeom prst="rect">
            <a:avLst/>
          </a:prstGeom>
          <a:noFill/>
        </p:spPr>
        <p:txBody>
          <a:bodyPr wrap="square" rtlCol="0">
            <a:spAutoFit/>
          </a:bodyPr>
          <a:lstStyle/>
          <a:p>
            <a:pPr algn="just">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2" name="TextBox 39"/>
          <p:cNvSpPr txBox="1"/>
          <p:nvPr/>
        </p:nvSpPr>
        <p:spPr>
          <a:xfrm>
            <a:off x="6443059" y="5293774"/>
            <a:ext cx="953272" cy="285078"/>
          </a:xfrm>
          <a:prstGeom prst="rect">
            <a:avLst/>
          </a:prstGeom>
          <a:noFill/>
        </p:spPr>
        <p:txBody>
          <a:bodyPr wrap="square" tIns="0" bIns="0" rtlCol="0" anchor="t">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bg1"/>
              </a:solidFill>
              <a:latin typeface="微软雅黑" panose="020B0503020204020204" pitchFamily="34" charset="-122"/>
              <a:ea typeface="微软雅黑" panose="020B0503020204020204" pitchFamily="34" charset="-122"/>
              <a:cs typeface="华文黑体" pitchFamily="2" charset="-122"/>
            </a:endParaRPr>
          </a:p>
        </p:txBody>
      </p:sp>
      <p:sp>
        <p:nvSpPr>
          <p:cNvPr id="13" name="矩形 12"/>
          <p:cNvSpPr/>
          <p:nvPr/>
        </p:nvSpPr>
        <p:spPr>
          <a:xfrm>
            <a:off x="8796090" y="1872979"/>
            <a:ext cx="2362681" cy="16192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Ins="216000" rtlCol="0" anchor="ctr"/>
          <a:lstStyle/>
          <a:p>
            <a:pPr lvl="0" algn="just">
              <a:lnSpc>
                <a:spcPct val="130000"/>
              </a:lnSpc>
              <a:spcAft>
                <a:spcPts val="1000"/>
              </a:spcAft>
            </a:pPr>
            <a:r>
              <a:rPr lang="zh-CN" altLang="en-US" sz="1200" b="1" dirty="0">
                <a:solidFill>
                  <a:schemeClr val="bg1"/>
                </a:solidFill>
                <a:latin typeface="微软雅黑" panose="020B0503020204020204" pitchFamily="34" charset="-122"/>
                <a:ea typeface="微软雅黑" panose="020B0503020204020204" pitchFamily="34" charset="-122"/>
              </a:rPr>
              <a:t>标题</a:t>
            </a:r>
            <a:endParaRPr lang="en-US" altLang="zh-CN" sz="1200" b="1" dirty="0">
              <a:solidFill>
                <a:schemeClr val="bg1"/>
              </a:solidFill>
              <a:latin typeface="微软雅黑" panose="020B0503020204020204" pitchFamily="34" charset="-122"/>
              <a:ea typeface="微软雅黑" panose="020B0503020204020204" pitchFamily="34" charset="-122"/>
            </a:endParaRPr>
          </a:p>
          <a:p>
            <a:pPr lvl="0" algn="just">
              <a:lnSpc>
                <a:spcPct val="130000"/>
              </a:lnSpc>
              <a:spcAft>
                <a:spcPts val="1000"/>
              </a:spcAft>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您的内容打在这里，或者通过复制您的文本后，在此框中选择粘贴，并选择只保留文字。您的内容打在这里，或者通过复制后。</a:t>
            </a:r>
            <a:endParaRPr lang="zh-CN" altLang="en-US" dirty="0">
              <a:solidFill>
                <a:schemeClr val="bg1"/>
              </a:solidFill>
              <a:latin typeface="Avant GardeBook" pitchFamily="5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10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ppt_x</p:attrName>
                                        </p:attrNameLst>
                                      </p:cBhvr>
                                      <p:tavLst>
                                        <p:tav tm="0">
                                          <p:val>
                                            <p:fltVal val="0.5"/>
                                          </p:val>
                                        </p:tav>
                                        <p:tav tm="100000">
                                          <p:val>
                                            <p:strVal val="#ppt_x"/>
                                          </p:val>
                                        </p:tav>
                                      </p:tavLst>
                                    </p:anim>
                                    <p:anim calcmode="lin" valueType="num">
                                      <p:cBhvr>
                                        <p:cTn id="16" dur="500" fill="hold"/>
                                        <p:tgtEl>
                                          <p:spTgt spid="7"/>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20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 calcmode="lin" valueType="num">
                                      <p:cBhvr>
                                        <p:cTn id="21" dur="500" fill="hold"/>
                                        <p:tgtEl>
                                          <p:spTgt spid="9"/>
                                        </p:tgtEl>
                                        <p:attrNameLst>
                                          <p:attrName>ppt_x</p:attrName>
                                        </p:attrNameLst>
                                      </p:cBhvr>
                                      <p:tavLst>
                                        <p:tav tm="0">
                                          <p:val>
                                            <p:fltVal val="0.5"/>
                                          </p:val>
                                        </p:tav>
                                        <p:tav tm="100000">
                                          <p:val>
                                            <p:strVal val="#ppt_x"/>
                                          </p:val>
                                        </p:tav>
                                      </p:tavLst>
                                    </p:anim>
                                    <p:anim calcmode="lin" valueType="num">
                                      <p:cBhvr>
                                        <p:cTn id="22" dur="500" fill="hold"/>
                                        <p:tgtEl>
                                          <p:spTgt spid="9"/>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3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ppt_x</p:attrName>
                                        </p:attrNameLst>
                                      </p:cBhvr>
                                      <p:tavLst>
                                        <p:tav tm="0">
                                          <p:val>
                                            <p:fltVal val="0.5"/>
                                          </p:val>
                                        </p:tav>
                                        <p:tav tm="100000">
                                          <p:val>
                                            <p:strVal val="#ppt_x"/>
                                          </p:val>
                                        </p:tav>
                                      </p:tavLst>
                                    </p:anim>
                                    <p:anim calcmode="lin" valueType="num">
                                      <p:cBhvr>
                                        <p:cTn id="28" dur="500" fill="hold"/>
                                        <p:tgtEl>
                                          <p:spTgt spid="4"/>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4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ppt_x</p:attrName>
                                        </p:attrNameLst>
                                      </p:cBhvr>
                                      <p:tavLst>
                                        <p:tav tm="0">
                                          <p:val>
                                            <p:fltVal val="0.5"/>
                                          </p:val>
                                        </p:tav>
                                        <p:tav tm="100000">
                                          <p:val>
                                            <p:strVal val="#ppt_x"/>
                                          </p:val>
                                        </p:tav>
                                      </p:tavLst>
                                    </p:anim>
                                    <p:anim calcmode="lin" valueType="num">
                                      <p:cBhvr>
                                        <p:cTn id="34" dur="500" fill="hold"/>
                                        <p:tgtEl>
                                          <p:spTgt spid="6"/>
                                        </p:tgtEl>
                                        <p:attrNameLst>
                                          <p:attrName>ppt_y</p:attrName>
                                        </p:attrNameLst>
                                      </p:cBhvr>
                                      <p:tavLst>
                                        <p:tav tm="0">
                                          <p:val>
                                            <p:fltVal val="0.5"/>
                                          </p:val>
                                        </p:tav>
                                        <p:tav tm="100000">
                                          <p:val>
                                            <p:strVal val="#ppt_y"/>
                                          </p:val>
                                        </p:tav>
                                      </p:tavLst>
                                    </p:anim>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par>
                          <p:cTn id="39" fill="hold">
                            <p:stCondLst>
                              <p:cond delay="1000"/>
                            </p:stCondLst>
                            <p:childTnLst>
                              <p:par>
                                <p:cTn id="40" presetID="10"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par>
                          <p:cTn id="43" fill="hold">
                            <p:stCondLst>
                              <p:cond delay="1500"/>
                            </p:stCondLst>
                            <p:childTnLst>
                              <p:par>
                                <p:cTn id="44" presetID="22" presetClass="entr" presetSubtype="1"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up)">
                                      <p:cBhvr>
                                        <p:cTn id="46" dur="500"/>
                                        <p:tgtEl>
                                          <p:spTgt spid="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Graphic spid="10" grpId="0">
        <p:bldAsOne/>
      </p:bldGraphic>
      <p:bldP spid="11" grpId="0"/>
      <p:bldP spid="12" grpId="0"/>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sp>
        <p:nvSpPr>
          <p:cNvPr id="3" name="椭圆 2"/>
          <p:cNvSpPr/>
          <p:nvPr/>
        </p:nvSpPr>
        <p:spPr>
          <a:xfrm>
            <a:off x="1060282" y="2501224"/>
            <a:ext cx="1663440" cy="166479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dirty="0">
                <a:latin typeface="微软雅黑" panose="020B0503020204020204" pitchFamily="34" charset="-122"/>
                <a:ea typeface="微软雅黑" panose="020B0503020204020204" pitchFamily="34" charset="-122"/>
              </a:rPr>
              <a:t>标题</a:t>
            </a:r>
            <a:r>
              <a:rPr lang="en-US" altLang="zh-CN" dirty="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4" name="椭圆 3"/>
          <p:cNvSpPr/>
          <p:nvPr/>
        </p:nvSpPr>
        <p:spPr>
          <a:xfrm>
            <a:off x="3624224" y="3846378"/>
            <a:ext cx="1663440" cy="166479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2</a:t>
            </a:r>
            <a:endParaRPr lang="zh-CN" altLang="en-US">
              <a:latin typeface="微软雅黑" panose="020B0503020204020204" pitchFamily="34" charset="-122"/>
              <a:ea typeface="微软雅黑" panose="020B0503020204020204" pitchFamily="34" charset="-122"/>
            </a:endParaRPr>
          </a:p>
        </p:txBody>
      </p:sp>
      <p:sp>
        <p:nvSpPr>
          <p:cNvPr id="6" name="椭圆 5"/>
          <p:cNvSpPr/>
          <p:nvPr/>
        </p:nvSpPr>
        <p:spPr>
          <a:xfrm>
            <a:off x="6516798" y="2321780"/>
            <a:ext cx="1663440" cy="166479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3</a:t>
            </a:r>
            <a:endParaRPr lang="zh-CN" altLang="en-US">
              <a:latin typeface="微软雅黑" panose="020B0503020204020204" pitchFamily="34" charset="-122"/>
              <a:ea typeface="微软雅黑" panose="020B0503020204020204" pitchFamily="34" charset="-122"/>
            </a:endParaRPr>
          </a:p>
        </p:txBody>
      </p:sp>
      <p:sp>
        <p:nvSpPr>
          <p:cNvPr id="7" name="椭圆 6"/>
          <p:cNvSpPr/>
          <p:nvPr/>
        </p:nvSpPr>
        <p:spPr>
          <a:xfrm>
            <a:off x="9502511" y="2837692"/>
            <a:ext cx="1663440" cy="166479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4</a:t>
            </a:r>
            <a:endParaRPr lang="zh-CN" altLang="en-US">
              <a:latin typeface="微软雅黑" panose="020B0503020204020204" pitchFamily="34" charset="-122"/>
              <a:ea typeface="微软雅黑" panose="020B0503020204020204" pitchFamily="34" charset="-122"/>
            </a:endParaRPr>
          </a:p>
        </p:txBody>
      </p:sp>
      <p:cxnSp>
        <p:nvCxnSpPr>
          <p:cNvPr id="8" name="直接连接符 7"/>
          <p:cNvCxnSpPr>
            <a:stCxn id="3" idx="6"/>
            <a:endCxn id="4" idx="2"/>
          </p:cNvCxnSpPr>
          <p:nvPr/>
        </p:nvCxnSpPr>
        <p:spPr>
          <a:xfrm>
            <a:off x="2723723" y="3333623"/>
            <a:ext cx="900502" cy="1345153"/>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4" idx="6"/>
            <a:endCxn id="6" idx="2"/>
          </p:cNvCxnSpPr>
          <p:nvPr/>
        </p:nvCxnSpPr>
        <p:spPr>
          <a:xfrm flipV="1">
            <a:off x="5287665" y="3154178"/>
            <a:ext cx="1229133" cy="1524598"/>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6" idx="6"/>
            <a:endCxn id="7" idx="2"/>
          </p:cNvCxnSpPr>
          <p:nvPr/>
        </p:nvCxnSpPr>
        <p:spPr>
          <a:xfrm>
            <a:off x="8180239" y="3154178"/>
            <a:ext cx="1322273" cy="515912"/>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070323" y="4334376"/>
            <a:ext cx="1643359" cy="377815"/>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828806" y="4665868"/>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3634265" y="2648786"/>
            <a:ext cx="1643359" cy="377815"/>
          </a:xfrm>
          <a:prstGeom prst="rect">
            <a:avLst/>
          </a:prstGeom>
        </p:spPr>
        <p:txBody>
          <a:bodyPr wrap="square" lIns="91840" tIns="45920" rIns="91840" bIns="45920" anchor="ctr" anchorCtr="0">
            <a:spAutoFit/>
          </a:body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3392749" y="2980278"/>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6526838" y="4165022"/>
            <a:ext cx="1643359" cy="377815"/>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6285322" y="4496515"/>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9512552" y="4594056"/>
            <a:ext cx="1643359" cy="377815"/>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9271036" y="4925549"/>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4/3*#ppt_w"/>
                                          </p:val>
                                        </p:tav>
                                        <p:tav tm="100000">
                                          <p:val>
                                            <p:strVal val="#ppt_w"/>
                                          </p:val>
                                        </p:tav>
                                      </p:tavLst>
                                    </p:anim>
                                    <p:anim calcmode="lin" valueType="num">
                                      <p:cBhvr>
                                        <p:cTn id="8" dur="500" fill="hold"/>
                                        <p:tgtEl>
                                          <p:spTgt spid="3"/>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1500"/>
                            </p:stCondLst>
                            <p:childTnLst>
                              <p:par>
                                <p:cTn id="21" presetID="23" presetClass="entr" presetSubtype="28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strVal val="4/3*#ppt_w"/>
                                          </p:val>
                                        </p:tav>
                                        <p:tav tm="100000">
                                          <p:val>
                                            <p:strVal val="#ppt_w"/>
                                          </p:val>
                                        </p:tav>
                                      </p:tavLst>
                                    </p:anim>
                                    <p:anim calcmode="lin" valueType="num">
                                      <p:cBhvr>
                                        <p:cTn id="24" dur="500" fill="hold"/>
                                        <p:tgtEl>
                                          <p:spTgt spid="4"/>
                                        </p:tgtEl>
                                        <p:attrNameLst>
                                          <p:attrName>ppt_h</p:attrName>
                                        </p:attrNameLst>
                                      </p:cBhvr>
                                      <p:tavLst>
                                        <p:tav tm="0">
                                          <p:val>
                                            <p:strVal val="4/3*#ppt_h"/>
                                          </p:val>
                                        </p:tav>
                                        <p:tav tm="100000">
                                          <p:val>
                                            <p:strVal val="#ppt_h"/>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3000"/>
                            </p:stCondLst>
                            <p:childTnLst>
                              <p:par>
                                <p:cTn id="37" presetID="23" presetClass="entr" presetSubtype="28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strVal val="4/3*#ppt_w"/>
                                          </p:val>
                                        </p:tav>
                                        <p:tav tm="100000">
                                          <p:val>
                                            <p:strVal val="#ppt_w"/>
                                          </p:val>
                                        </p:tav>
                                      </p:tavLst>
                                    </p:anim>
                                    <p:anim calcmode="lin" valueType="num">
                                      <p:cBhvr>
                                        <p:cTn id="40" dur="500" fill="hold"/>
                                        <p:tgtEl>
                                          <p:spTgt spid="6"/>
                                        </p:tgtEl>
                                        <p:attrNameLst>
                                          <p:attrName>ppt_h</p:attrName>
                                        </p:attrNameLst>
                                      </p:cBhvr>
                                      <p:tavLst>
                                        <p:tav tm="0">
                                          <p:val>
                                            <p:strVal val="4/3*#ppt_h"/>
                                          </p:val>
                                        </p:tav>
                                        <p:tav tm="100000">
                                          <p:val>
                                            <p:strVal val="#ppt_h"/>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childTnLst>
                          </p:cTn>
                        </p:par>
                        <p:par>
                          <p:cTn id="52" fill="hold">
                            <p:stCondLst>
                              <p:cond delay="4500"/>
                            </p:stCondLst>
                            <p:childTnLst>
                              <p:par>
                                <p:cTn id="53" presetID="23" presetClass="entr" presetSubtype="288"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strVal val="4/3*#ppt_w"/>
                                          </p:val>
                                        </p:tav>
                                        <p:tav tm="100000">
                                          <p:val>
                                            <p:strVal val="#ppt_w"/>
                                          </p:val>
                                        </p:tav>
                                      </p:tavLst>
                                    </p:anim>
                                    <p:anim calcmode="lin" valueType="num">
                                      <p:cBhvr>
                                        <p:cTn id="56" dur="500" fill="hold"/>
                                        <p:tgtEl>
                                          <p:spTgt spid="7"/>
                                        </p:tgtEl>
                                        <p:attrNameLst>
                                          <p:attrName>ppt_h</p:attrName>
                                        </p:attrNameLst>
                                      </p:cBhvr>
                                      <p:tavLst>
                                        <p:tav tm="0">
                                          <p:val>
                                            <p:strVal val="4/3*#ppt_h"/>
                                          </p:val>
                                        </p:tav>
                                        <p:tav tm="100000">
                                          <p:val>
                                            <p:strVal val="#ppt_h"/>
                                          </p:val>
                                        </p:tav>
                                      </p:tavLst>
                                    </p:anim>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11" grpId="0"/>
      <p:bldP spid="12" grpId="0"/>
      <p:bldP spid="13" grpId="0"/>
      <p:bldP spid="14" grpId="0"/>
      <p:bldP spid="15" grpId="0"/>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838200" y="368658"/>
            <a:ext cx="10515600" cy="424732"/>
          </a:xfrm>
        </p:spPr>
        <p:txBody>
          <a:bodyPr/>
          <a:lstStyle/>
          <a:p>
            <a:r>
              <a:rPr lang="zh-CN" altLang="en-US" dirty="0"/>
              <a:t>点击此处添加你的标题</a:t>
            </a:r>
            <a:endParaRPr lang="zh-CN" altLang="en-US" dirty="0"/>
          </a:p>
        </p:txBody>
      </p:sp>
      <p:sp>
        <p:nvSpPr>
          <p:cNvPr id="52" name="Freeform 5"/>
          <p:cNvSpPr/>
          <p:nvPr/>
        </p:nvSpPr>
        <p:spPr bwMode="auto">
          <a:xfrm rot="2700000">
            <a:off x="5228744" y="1716664"/>
            <a:ext cx="1787362" cy="1790261"/>
          </a:xfrm>
          <a:custGeom>
            <a:avLst/>
            <a:gdLst>
              <a:gd name="T0" fmla="*/ 0 w 3496"/>
              <a:gd name="T1" fmla="*/ 3504 h 3504"/>
              <a:gd name="T2" fmla="*/ 3496 w 3496"/>
              <a:gd name="T3" fmla="*/ 0 h 3504"/>
              <a:gd name="T4" fmla="*/ 3496 w 3496"/>
              <a:gd name="T5" fmla="*/ 325 h 3504"/>
              <a:gd name="T6" fmla="*/ 325 w 3496"/>
              <a:gd name="T7" fmla="*/ 3504 h 3504"/>
              <a:gd name="T8" fmla="*/ 0 w 3496"/>
              <a:gd name="T9" fmla="*/ 3504 h 3504"/>
            </a:gdLst>
            <a:ahLst/>
            <a:cxnLst>
              <a:cxn ang="0">
                <a:pos x="T0" y="T1"/>
              </a:cxn>
              <a:cxn ang="0">
                <a:pos x="T2" y="T3"/>
              </a:cxn>
              <a:cxn ang="0">
                <a:pos x="T4" y="T5"/>
              </a:cxn>
              <a:cxn ang="0">
                <a:pos x="T6" y="T7"/>
              </a:cxn>
              <a:cxn ang="0">
                <a:pos x="T8" y="T9"/>
              </a:cxn>
            </a:cxnLst>
            <a:rect l="0" t="0" r="r" b="b"/>
            <a:pathLst>
              <a:path w="3496" h="3504">
                <a:moveTo>
                  <a:pt x="0" y="3504"/>
                </a:moveTo>
                <a:cubicBezTo>
                  <a:pt x="0" y="1569"/>
                  <a:pt x="1566" y="0"/>
                  <a:pt x="3496" y="0"/>
                </a:cubicBezTo>
                <a:lnTo>
                  <a:pt x="3496" y="325"/>
                </a:lnTo>
                <a:cubicBezTo>
                  <a:pt x="1745" y="325"/>
                  <a:pt x="325" y="1749"/>
                  <a:pt x="325" y="3504"/>
                </a:cubicBezTo>
                <a:lnTo>
                  <a:pt x="0" y="3504"/>
                </a:lnTo>
                <a:close/>
              </a:path>
            </a:pathLst>
          </a:custGeom>
          <a:solidFill>
            <a:schemeClr val="accent4"/>
          </a:solidFill>
          <a:ln w="9525" cap="flat">
            <a:solidFill>
              <a:schemeClr val="tx1">
                <a:alpha val="0"/>
              </a:schemeClr>
            </a:solidFill>
            <a:prstDash val="solid"/>
            <a:round/>
            <a:headEnd type="none" w="med" len="med"/>
            <a:tailEnd type="none" w="med" len="med"/>
          </a:ln>
        </p:spPr>
        <p:txBody>
          <a:bodyPr lIns="0" tIns="0" rIns="0" bIns="0" anchor="b"/>
          <a:lstStyle/>
          <a:p>
            <a:endParaRPr lang="zh-CN" altLang="en-US"/>
          </a:p>
        </p:txBody>
      </p:sp>
      <p:sp>
        <p:nvSpPr>
          <p:cNvPr id="53" name="Freeform 8"/>
          <p:cNvSpPr/>
          <p:nvPr/>
        </p:nvSpPr>
        <p:spPr bwMode="auto">
          <a:xfrm rot="2700000">
            <a:off x="6492600" y="3171020"/>
            <a:ext cx="1787362" cy="1790261"/>
          </a:xfrm>
          <a:custGeom>
            <a:avLst/>
            <a:gdLst>
              <a:gd name="T0" fmla="*/ 0 w 3496"/>
              <a:gd name="T1" fmla="*/ 0 h 3504"/>
              <a:gd name="T2" fmla="*/ 3496 w 3496"/>
              <a:gd name="T3" fmla="*/ 3504 h 3504"/>
              <a:gd name="T4" fmla="*/ 3172 w 3496"/>
              <a:gd name="T5" fmla="*/ 3504 h 3504"/>
              <a:gd name="T6" fmla="*/ 0 w 3496"/>
              <a:gd name="T7" fmla="*/ 325 h 3504"/>
              <a:gd name="T8" fmla="*/ 0 w 3496"/>
              <a:gd name="T9" fmla="*/ 0 h 3504"/>
            </a:gdLst>
            <a:ahLst/>
            <a:cxnLst>
              <a:cxn ang="0">
                <a:pos x="T0" y="T1"/>
              </a:cxn>
              <a:cxn ang="0">
                <a:pos x="T2" y="T3"/>
              </a:cxn>
              <a:cxn ang="0">
                <a:pos x="T4" y="T5"/>
              </a:cxn>
              <a:cxn ang="0">
                <a:pos x="T6" y="T7"/>
              </a:cxn>
              <a:cxn ang="0">
                <a:pos x="T8" y="T9"/>
              </a:cxn>
            </a:cxnLst>
            <a:rect l="0" t="0" r="r" b="b"/>
            <a:pathLst>
              <a:path w="3496" h="3504">
                <a:moveTo>
                  <a:pt x="0" y="0"/>
                </a:moveTo>
                <a:cubicBezTo>
                  <a:pt x="1931" y="0"/>
                  <a:pt x="3496" y="1569"/>
                  <a:pt x="3496" y="3504"/>
                </a:cubicBezTo>
                <a:lnTo>
                  <a:pt x="3172" y="3504"/>
                </a:lnTo>
                <a:cubicBezTo>
                  <a:pt x="3172" y="1749"/>
                  <a:pt x="1752" y="325"/>
                  <a:pt x="0" y="325"/>
                </a:cubicBezTo>
                <a:lnTo>
                  <a:pt x="0" y="0"/>
                </a:lnTo>
                <a:close/>
              </a:path>
            </a:pathLst>
          </a:custGeom>
          <a:solidFill>
            <a:schemeClr val="accent1"/>
          </a:solidFill>
          <a:ln w="9525" cap="flat">
            <a:solidFill>
              <a:schemeClr val="tx1">
                <a:alpha val="0"/>
              </a:schemeClr>
            </a:solidFill>
            <a:prstDash val="solid"/>
            <a:round/>
            <a:headEnd type="none" w="med" len="med"/>
            <a:tailEnd type="none" w="med" len="med"/>
          </a:ln>
        </p:spPr>
        <p:txBody>
          <a:bodyPr lIns="0" tIns="0" rIns="0" bIns="0" anchor="b"/>
          <a:lstStyle/>
          <a:p>
            <a:endParaRPr lang="zh-CN" altLang="en-US"/>
          </a:p>
        </p:txBody>
      </p:sp>
      <p:sp>
        <p:nvSpPr>
          <p:cNvPr id="54" name="Freeform 6"/>
          <p:cNvSpPr/>
          <p:nvPr/>
        </p:nvSpPr>
        <p:spPr bwMode="auto">
          <a:xfrm rot="2700000">
            <a:off x="3962839" y="3173070"/>
            <a:ext cx="1787362" cy="1790261"/>
          </a:xfrm>
          <a:custGeom>
            <a:avLst/>
            <a:gdLst>
              <a:gd name="T0" fmla="*/ 3496 w 3496"/>
              <a:gd name="T1" fmla="*/ 3504 h 3504"/>
              <a:gd name="T2" fmla="*/ 0 w 3496"/>
              <a:gd name="T3" fmla="*/ 0 h 3504"/>
              <a:gd name="T4" fmla="*/ 325 w 3496"/>
              <a:gd name="T5" fmla="*/ 0 h 3504"/>
              <a:gd name="T6" fmla="*/ 3496 w 3496"/>
              <a:gd name="T7" fmla="*/ 3180 h 3504"/>
              <a:gd name="T8" fmla="*/ 3496 w 3496"/>
              <a:gd name="T9" fmla="*/ 3504 h 3504"/>
            </a:gdLst>
            <a:ahLst/>
            <a:cxnLst>
              <a:cxn ang="0">
                <a:pos x="T0" y="T1"/>
              </a:cxn>
              <a:cxn ang="0">
                <a:pos x="T2" y="T3"/>
              </a:cxn>
              <a:cxn ang="0">
                <a:pos x="T4" y="T5"/>
              </a:cxn>
              <a:cxn ang="0">
                <a:pos x="T6" y="T7"/>
              </a:cxn>
              <a:cxn ang="0">
                <a:pos x="T8" y="T9"/>
              </a:cxn>
            </a:cxnLst>
            <a:rect l="0" t="0" r="r" b="b"/>
            <a:pathLst>
              <a:path w="3496" h="3504">
                <a:moveTo>
                  <a:pt x="3496" y="3504"/>
                </a:moveTo>
                <a:cubicBezTo>
                  <a:pt x="1566" y="3504"/>
                  <a:pt x="0" y="1936"/>
                  <a:pt x="0" y="0"/>
                </a:cubicBezTo>
                <a:lnTo>
                  <a:pt x="325" y="0"/>
                </a:lnTo>
                <a:cubicBezTo>
                  <a:pt x="325" y="1756"/>
                  <a:pt x="1745" y="3180"/>
                  <a:pt x="3496" y="3180"/>
                </a:cubicBezTo>
                <a:lnTo>
                  <a:pt x="3496" y="3504"/>
                </a:lnTo>
                <a:close/>
              </a:path>
            </a:pathLst>
          </a:custGeom>
          <a:solidFill>
            <a:schemeClr val="accent1"/>
          </a:solidFill>
          <a:ln w="9525" cap="flat">
            <a:solidFill>
              <a:schemeClr val="tx1">
                <a:alpha val="0"/>
              </a:schemeClr>
            </a:solidFill>
            <a:prstDash val="solid"/>
            <a:round/>
            <a:headEnd type="none" w="med" len="med"/>
            <a:tailEnd type="none" w="med" len="med"/>
          </a:ln>
        </p:spPr>
        <p:txBody>
          <a:bodyPr lIns="0" tIns="0" rIns="0" bIns="0" anchor="b"/>
          <a:lstStyle/>
          <a:p>
            <a:endParaRPr lang="zh-CN" altLang="en-US"/>
          </a:p>
        </p:txBody>
      </p:sp>
      <p:sp>
        <p:nvSpPr>
          <p:cNvPr id="55" name="Freeform 7"/>
          <p:cNvSpPr/>
          <p:nvPr/>
        </p:nvSpPr>
        <p:spPr bwMode="auto">
          <a:xfrm rot="2700000">
            <a:off x="5226695" y="4246426"/>
            <a:ext cx="1787362" cy="1790261"/>
          </a:xfrm>
          <a:custGeom>
            <a:avLst/>
            <a:gdLst>
              <a:gd name="T0" fmla="*/ 3496 w 3496"/>
              <a:gd name="T1" fmla="*/ 0 h 3504"/>
              <a:gd name="T2" fmla="*/ 0 w 3496"/>
              <a:gd name="T3" fmla="*/ 3504 h 3504"/>
              <a:gd name="T4" fmla="*/ 0 w 3496"/>
              <a:gd name="T5" fmla="*/ 3180 h 3504"/>
              <a:gd name="T6" fmla="*/ 3172 w 3496"/>
              <a:gd name="T7" fmla="*/ 0 h 3504"/>
              <a:gd name="T8" fmla="*/ 3496 w 3496"/>
              <a:gd name="T9" fmla="*/ 0 h 3504"/>
            </a:gdLst>
            <a:ahLst/>
            <a:cxnLst>
              <a:cxn ang="0">
                <a:pos x="T0" y="T1"/>
              </a:cxn>
              <a:cxn ang="0">
                <a:pos x="T2" y="T3"/>
              </a:cxn>
              <a:cxn ang="0">
                <a:pos x="T4" y="T5"/>
              </a:cxn>
              <a:cxn ang="0">
                <a:pos x="T6" y="T7"/>
              </a:cxn>
              <a:cxn ang="0">
                <a:pos x="T8" y="T9"/>
              </a:cxn>
            </a:cxnLst>
            <a:rect l="0" t="0" r="r" b="b"/>
            <a:pathLst>
              <a:path w="3496" h="3504">
                <a:moveTo>
                  <a:pt x="3496" y="0"/>
                </a:moveTo>
                <a:cubicBezTo>
                  <a:pt x="3496" y="1936"/>
                  <a:pt x="1931" y="3504"/>
                  <a:pt x="0" y="3504"/>
                </a:cubicBezTo>
                <a:lnTo>
                  <a:pt x="0" y="3180"/>
                </a:lnTo>
                <a:cubicBezTo>
                  <a:pt x="1752" y="3180"/>
                  <a:pt x="3172" y="1756"/>
                  <a:pt x="3172" y="0"/>
                </a:cubicBezTo>
                <a:lnTo>
                  <a:pt x="3496" y="0"/>
                </a:lnTo>
                <a:close/>
              </a:path>
            </a:pathLst>
          </a:custGeom>
          <a:solidFill>
            <a:schemeClr val="accent2"/>
          </a:solidFill>
          <a:ln w="9525" cap="flat">
            <a:solidFill>
              <a:schemeClr val="tx1">
                <a:alpha val="0"/>
              </a:schemeClr>
            </a:solidFill>
            <a:prstDash val="solid"/>
            <a:round/>
            <a:headEnd type="none" w="med" len="med"/>
            <a:tailEnd type="none" w="med" len="med"/>
          </a:ln>
        </p:spPr>
        <p:txBody>
          <a:bodyPr lIns="0" tIns="0" rIns="0" bIns="0" anchor="b"/>
          <a:lstStyle/>
          <a:p>
            <a:endParaRPr lang="zh-CN" altLang="en-US"/>
          </a:p>
        </p:txBody>
      </p:sp>
      <p:sp>
        <p:nvSpPr>
          <p:cNvPr id="56" name="Oval 9"/>
          <p:cNvSpPr>
            <a:spLocks noChangeArrowheads="1"/>
          </p:cNvSpPr>
          <p:nvPr/>
        </p:nvSpPr>
        <p:spPr bwMode="auto">
          <a:xfrm rot="2700000">
            <a:off x="5299987" y="3247264"/>
            <a:ext cx="1643851" cy="1651100"/>
          </a:xfrm>
          <a:prstGeom prst="ellipse">
            <a:avLst/>
          </a:prstGeom>
          <a:solidFill>
            <a:schemeClr val="tx2"/>
          </a:solidFill>
          <a:ln w="9525" cap="flat">
            <a:solidFill>
              <a:schemeClr val="tx1">
                <a:alpha val="0"/>
              </a:schemeClr>
            </a:solidFill>
            <a:prstDash val="solid"/>
            <a:round/>
            <a:headEnd type="none" w="med" len="med"/>
            <a:tailEnd type="none" w="med" len="med"/>
          </a:ln>
        </p:spPr>
        <p:txBody>
          <a:bodyPr lIns="0" tIns="0" rIns="0" bIns="0" anchor="b"/>
          <a:lstStyle/>
          <a:p>
            <a:endParaRPr lang="zh-CN" altLang="en-US"/>
          </a:p>
        </p:txBody>
      </p:sp>
      <p:sp>
        <p:nvSpPr>
          <p:cNvPr id="57" name="Oval 11"/>
          <p:cNvSpPr>
            <a:spLocks noChangeArrowheads="1"/>
          </p:cNvSpPr>
          <p:nvPr/>
        </p:nvSpPr>
        <p:spPr bwMode="auto">
          <a:xfrm rot="2700000">
            <a:off x="6778075" y="2263491"/>
            <a:ext cx="1153884" cy="1152435"/>
          </a:xfrm>
          <a:prstGeom prst="ellipse">
            <a:avLst/>
          </a:prstGeom>
          <a:solidFill>
            <a:schemeClr val="accent1"/>
          </a:solidFill>
          <a:ln w="9525" cap="flat">
            <a:solidFill>
              <a:schemeClr val="tx1">
                <a:alpha val="0"/>
              </a:schemeClr>
            </a:solidFill>
            <a:prstDash val="solid"/>
            <a:round/>
            <a:headEnd type="none" w="med" len="med"/>
            <a:tailEnd type="none" w="med" len="med"/>
          </a:ln>
        </p:spPr>
        <p:txBody>
          <a:bodyPr lIns="0" tIns="0" rIns="0" bIns="0" anchor="b"/>
          <a:lstStyle/>
          <a:p>
            <a:endParaRPr lang="zh-CN" altLang="en-US"/>
          </a:p>
        </p:txBody>
      </p:sp>
      <p:sp>
        <p:nvSpPr>
          <p:cNvPr id="58" name="Oval 13"/>
          <p:cNvSpPr>
            <a:spLocks noChangeArrowheads="1"/>
          </p:cNvSpPr>
          <p:nvPr/>
        </p:nvSpPr>
        <p:spPr bwMode="auto">
          <a:xfrm rot="2700000">
            <a:off x="6784739" y="4731964"/>
            <a:ext cx="1153884" cy="1150985"/>
          </a:xfrm>
          <a:prstGeom prst="ellipse">
            <a:avLst/>
          </a:prstGeom>
          <a:solidFill>
            <a:schemeClr val="accent2"/>
          </a:solidFill>
          <a:ln w="9525" cap="flat">
            <a:solidFill>
              <a:schemeClr val="tx1">
                <a:alpha val="0"/>
              </a:schemeClr>
            </a:solidFill>
            <a:prstDash val="solid"/>
            <a:round/>
            <a:headEnd type="none" w="med" len="med"/>
            <a:tailEnd type="none" w="med" len="med"/>
          </a:ln>
        </p:spPr>
        <p:txBody>
          <a:bodyPr lIns="0" tIns="0" rIns="0" bIns="0" anchor="b"/>
          <a:lstStyle/>
          <a:p>
            <a:endParaRPr lang="zh-CN" altLang="en-US"/>
          </a:p>
        </p:txBody>
      </p:sp>
      <p:sp>
        <p:nvSpPr>
          <p:cNvPr id="59" name="Oval 15"/>
          <p:cNvSpPr>
            <a:spLocks noChangeArrowheads="1"/>
          </p:cNvSpPr>
          <p:nvPr/>
        </p:nvSpPr>
        <p:spPr bwMode="auto">
          <a:xfrm rot="2700000">
            <a:off x="4310840" y="4730726"/>
            <a:ext cx="1153884" cy="1152435"/>
          </a:xfrm>
          <a:prstGeom prst="ellipse">
            <a:avLst/>
          </a:prstGeom>
          <a:solidFill>
            <a:schemeClr val="accent1"/>
          </a:solidFill>
          <a:ln w="9525" cap="flat">
            <a:solidFill>
              <a:schemeClr val="tx1">
                <a:alpha val="0"/>
              </a:schemeClr>
            </a:solidFill>
            <a:prstDash val="solid"/>
            <a:round/>
            <a:headEnd type="none" w="med" len="med"/>
            <a:tailEnd type="none" w="med" len="med"/>
          </a:ln>
        </p:spPr>
        <p:txBody>
          <a:bodyPr lIns="0" tIns="0" rIns="0" bIns="0" anchor="b"/>
          <a:lstStyle/>
          <a:p>
            <a:endParaRPr lang="zh-CN" altLang="en-US"/>
          </a:p>
        </p:txBody>
      </p:sp>
      <p:sp>
        <p:nvSpPr>
          <p:cNvPr id="60" name="Oval 17"/>
          <p:cNvSpPr>
            <a:spLocks noChangeArrowheads="1"/>
          </p:cNvSpPr>
          <p:nvPr/>
        </p:nvSpPr>
        <p:spPr bwMode="auto">
          <a:xfrm rot="2700000">
            <a:off x="4310541" y="2257040"/>
            <a:ext cx="1152435" cy="1150985"/>
          </a:xfrm>
          <a:prstGeom prst="ellipse">
            <a:avLst/>
          </a:prstGeom>
          <a:solidFill>
            <a:schemeClr val="accent4"/>
          </a:solidFill>
          <a:ln w="9525" cap="flat">
            <a:solidFill>
              <a:schemeClr val="tx1">
                <a:alpha val="0"/>
              </a:schemeClr>
            </a:solidFill>
            <a:prstDash val="solid"/>
            <a:round/>
            <a:headEnd type="none" w="med" len="med"/>
            <a:tailEnd type="none" w="med" len="med"/>
          </a:ln>
        </p:spPr>
        <p:txBody>
          <a:bodyPr lIns="0" tIns="0" rIns="0" bIns="0" anchor="b"/>
          <a:lstStyle/>
          <a:p>
            <a:endParaRPr lang="zh-CN" altLang="en-US"/>
          </a:p>
        </p:txBody>
      </p:sp>
      <p:grpSp>
        <p:nvGrpSpPr>
          <p:cNvPr id="61" name="组合 60"/>
          <p:cNvGrpSpPr>
            <a:grpSpLocks noChangeAspect="1"/>
          </p:cNvGrpSpPr>
          <p:nvPr/>
        </p:nvGrpSpPr>
        <p:grpSpPr>
          <a:xfrm>
            <a:off x="4687428" y="2637974"/>
            <a:ext cx="398660" cy="389117"/>
            <a:chOff x="3530192" y="2543266"/>
            <a:chExt cx="596901" cy="582613"/>
          </a:xfrm>
          <a:solidFill>
            <a:schemeClr val="bg1"/>
          </a:solidFill>
        </p:grpSpPr>
        <p:sp>
          <p:nvSpPr>
            <p:cNvPr id="62" name="Freeform 36"/>
            <p:cNvSpPr>
              <a:spLocks noEditPoints="1"/>
            </p:cNvSpPr>
            <p:nvPr/>
          </p:nvSpPr>
          <p:spPr bwMode="auto">
            <a:xfrm>
              <a:off x="3646080" y="2543266"/>
              <a:ext cx="481013" cy="582613"/>
            </a:xfrm>
            <a:custGeom>
              <a:avLst/>
              <a:gdLst>
                <a:gd name="T0" fmla="*/ 100 w 128"/>
                <a:gd name="T1" fmla="*/ 113 h 155"/>
                <a:gd name="T2" fmla="*/ 100 w 128"/>
                <a:gd name="T3" fmla="*/ 105 h 155"/>
                <a:gd name="T4" fmla="*/ 62 w 128"/>
                <a:gd name="T5" fmla="*/ 109 h 155"/>
                <a:gd name="T6" fmla="*/ 127 w 128"/>
                <a:gd name="T7" fmla="*/ 51 h 155"/>
                <a:gd name="T8" fmla="*/ 74 w 128"/>
                <a:gd name="T9" fmla="*/ 0 h 155"/>
                <a:gd name="T10" fmla="*/ 0 w 128"/>
                <a:gd name="T11" fmla="*/ 22 h 155"/>
                <a:gd name="T12" fmla="*/ 3 w 128"/>
                <a:gd name="T13" fmla="*/ 70 h 155"/>
                <a:gd name="T14" fmla="*/ 4 w 128"/>
                <a:gd name="T15" fmla="*/ 69 h 155"/>
                <a:gd name="T16" fmla="*/ 10 w 128"/>
                <a:gd name="T17" fmla="*/ 22 h 155"/>
                <a:gd name="T18" fmla="*/ 68 w 128"/>
                <a:gd name="T19" fmla="*/ 10 h 155"/>
                <a:gd name="T20" fmla="*/ 90 w 128"/>
                <a:gd name="T21" fmla="*/ 59 h 155"/>
                <a:gd name="T22" fmla="*/ 118 w 128"/>
                <a:gd name="T23" fmla="*/ 134 h 155"/>
                <a:gd name="T24" fmla="*/ 45 w 128"/>
                <a:gd name="T25" fmla="*/ 145 h 155"/>
                <a:gd name="T26" fmla="*/ 44 w 128"/>
                <a:gd name="T27" fmla="*/ 155 h 155"/>
                <a:gd name="T28" fmla="*/ 92 w 128"/>
                <a:gd name="T29" fmla="*/ 155 h 155"/>
                <a:gd name="T30" fmla="*/ 128 w 128"/>
                <a:gd name="T31" fmla="*/ 134 h 155"/>
                <a:gd name="T32" fmla="*/ 127 w 128"/>
                <a:gd name="T33" fmla="*/ 51 h 155"/>
                <a:gd name="T34" fmla="*/ 78 w 128"/>
                <a:gd name="T35" fmla="*/ 38 h 155"/>
                <a:gd name="T36" fmla="*/ 112 w 128"/>
                <a:gd name="T37" fmla="*/ 50 h 155"/>
                <a:gd name="T38" fmla="*/ 55 w 128"/>
                <a:gd name="T39" fmla="*/ 54 h 155"/>
                <a:gd name="T40" fmla="*/ 28 w 128"/>
                <a:gd name="T41" fmla="*/ 50 h 155"/>
                <a:gd name="T42" fmla="*/ 28 w 128"/>
                <a:gd name="T43" fmla="*/ 58 h 155"/>
                <a:gd name="T44" fmla="*/ 55 w 128"/>
                <a:gd name="T45" fmla="*/ 54 h 155"/>
                <a:gd name="T46" fmla="*/ 51 w 128"/>
                <a:gd name="T47" fmla="*/ 42 h 155"/>
                <a:gd name="T48" fmla="*/ 51 w 128"/>
                <a:gd name="T49" fmla="*/ 34 h 155"/>
                <a:gd name="T50" fmla="*/ 24 w 128"/>
                <a:gd name="T51" fmla="*/ 38 h 155"/>
                <a:gd name="T52" fmla="*/ 100 w 128"/>
                <a:gd name="T53" fmla="*/ 121 h 155"/>
                <a:gd name="T54" fmla="*/ 62 w 128"/>
                <a:gd name="T55" fmla="*/ 125 h 155"/>
                <a:gd name="T56" fmla="*/ 100 w 128"/>
                <a:gd name="T57" fmla="*/ 129 h 155"/>
                <a:gd name="T58" fmla="*/ 100 w 128"/>
                <a:gd name="T59" fmla="*/ 121 h 155"/>
                <a:gd name="T60" fmla="*/ 100 w 128"/>
                <a:gd name="T61" fmla="*/ 96 h 155"/>
                <a:gd name="T62" fmla="*/ 100 w 128"/>
                <a:gd name="T63" fmla="*/ 88 h 155"/>
                <a:gd name="T64" fmla="*/ 62 w 128"/>
                <a:gd name="T65" fmla="*/ 9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55">
                  <a:moveTo>
                    <a:pt x="66" y="113"/>
                  </a:moveTo>
                  <a:cubicBezTo>
                    <a:pt x="100" y="113"/>
                    <a:pt x="100" y="113"/>
                    <a:pt x="100" y="113"/>
                  </a:cubicBezTo>
                  <a:cubicBezTo>
                    <a:pt x="102" y="113"/>
                    <a:pt x="104" y="111"/>
                    <a:pt x="104" y="109"/>
                  </a:cubicBezTo>
                  <a:cubicBezTo>
                    <a:pt x="104" y="107"/>
                    <a:pt x="102" y="105"/>
                    <a:pt x="100" y="105"/>
                  </a:cubicBezTo>
                  <a:cubicBezTo>
                    <a:pt x="66" y="105"/>
                    <a:pt x="66" y="105"/>
                    <a:pt x="66" y="105"/>
                  </a:cubicBezTo>
                  <a:cubicBezTo>
                    <a:pt x="63" y="105"/>
                    <a:pt x="62" y="107"/>
                    <a:pt x="62" y="109"/>
                  </a:cubicBezTo>
                  <a:cubicBezTo>
                    <a:pt x="62" y="111"/>
                    <a:pt x="63" y="113"/>
                    <a:pt x="66" y="113"/>
                  </a:cubicBezTo>
                  <a:close/>
                  <a:moveTo>
                    <a:pt x="127" y="51"/>
                  </a:moveTo>
                  <a:cubicBezTo>
                    <a:pt x="78" y="2"/>
                    <a:pt x="78" y="2"/>
                    <a:pt x="78" y="2"/>
                  </a:cubicBezTo>
                  <a:cubicBezTo>
                    <a:pt x="77" y="1"/>
                    <a:pt x="76" y="0"/>
                    <a:pt x="74" y="0"/>
                  </a:cubicBezTo>
                  <a:cubicBezTo>
                    <a:pt x="21" y="0"/>
                    <a:pt x="21" y="0"/>
                    <a:pt x="21" y="0"/>
                  </a:cubicBezTo>
                  <a:cubicBezTo>
                    <a:pt x="9" y="0"/>
                    <a:pt x="0" y="10"/>
                    <a:pt x="0" y="22"/>
                  </a:cubicBezTo>
                  <a:cubicBezTo>
                    <a:pt x="0" y="73"/>
                    <a:pt x="0" y="73"/>
                    <a:pt x="0" y="73"/>
                  </a:cubicBezTo>
                  <a:cubicBezTo>
                    <a:pt x="3" y="70"/>
                    <a:pt x="3" y="70"/>
                    <a:pt x="3" y="70"/>
                  </a:cubicBezTo>
                  <a:cubicBezTo>
                    <a:pt x="4" y="70"/>
                    <a:pt x="4" y="70"/>
                    <a:pt x="4" y="70"/>
                  </a:cubicBezTo>
                  <a:cubicBezTo>
                    <a:pt x="4" y="69"/>
                    <a:pt x="4" y="69"/>
                    <a:pt x="4" y="69"/>
                  </a:cubicBezTo>
                  <a:cubicBezTo>
                    <a:pt x="6" y="68"/>
                    <a:pt x="8" y="67"/>
                    <a:pt x="10" y="67"/>
                  </a:cubicBezTo>
                  <a:cubicBezTo>
                    <a:pt x="10" y="22"/>
                    <a:pt x="10" y="22"/>
                    <a:pt x="10" y="22"/>
                  </a:cubicBezTo>
                  <a:cubicBezTo>
                    <a:pt x="10" y="15"/>
                    <a:pt x="15" y="10"/>
                    <a:pt x="21" y="10"/>
                  </a:cubicBezTo>
                  <a:cubicBezTo>
                    <a:pt x="68" y="10"/>
                    <a:pt x="68" y="10"/>
                    <a:pt x="68" y="10"/>
                  </a:cubicBezTo>
                  <a:cubicBezTo>
                    <a:pt x="68" y="38"/>
                    <a:pt x="68" y="38"/>
                    <a:pt x="68" y="38"/>
                  </a:cubicBezTo>
                  <a:cubicBezTo>
                    <a:pt x="68" y="50"/>
                    <a:pt x="78" y="59"/>
                    <a:pt x="90" y="59"/>
                  </a:cubicBezTo>
                  <a:cubicBezTo>
                    <a:pt x="118" y="59"/>
                    <a:pt x="118" y="59"/>
                    <a:pt x="118" y="59"/>
                  </a:cubicBezTo>
                  <a:cubicBezTo>
                    <a:pt x="118" y="134"/>
                    <a:pt x="118" y="134"/>
                    <a:pt x="118" y="134"/>
                  </a:cubicBezTo>
                  <a:cubicBezTo>
                    <a:pt x="118" y="140"/>
                    <a:pt x="113" y="145"/>
                    <a:pt x="107" y="145"/>
                  </a:cubicBezTo>
                  <a:cubicBezTo>
                    <a:pt x="45" y="145"/>
                    <a:pt x="45" y="145"/>
                    <a:pt x="45" y="145"/>
                  </a:cubicBezTo>
                  <a:cubicBezTo>
                    <a:pt x="45" y="151"/>
                    <a:pt x="45" y="151"/>
                    <a:pt x="45" y="151"/>
                  </a:cubicBezTo>
                  <a:cubicBezTo>
                    <a:pt x="45" y="153"/>
                    <a:pt x="44" y="154"/>
                    <a:pt x="44" y="155"/>
                  </a:cubicBezTo>
                  <a:cubicBezTo>
                    <a:pt x="64" y="155"/>
                    <a:pt x="92" y="155"/>
                    <a:pt x="92" y="155"/>
                  </a:cubicBezTo>
                  <a:cubicBezTo>
                    <a:pt x="92" y="155"/>
                    <a:pt x="92" y="155"/>
                    <a:pt x="92" y="155"/>
                  </a:cubicBezTo>
                  <a:cubicBezTo>
                    <a:pt x="107" y="155"/>
                    <a:pt x="107" y="155"/>
                    <a:pt x="107" y="155"/>
                  </a:cubicBezTo>
                  <a:cubicBezTo>
                    <a:pt x="118" y="155"/>
                    <a:pt x="128" y="145"/>
                    <a:pt x="128" y="134"/>
                  </a:cubicBezTo>
                  <a:cubicBezTo>
                    <a:pt x="128" y="54"/>
                    <a:pt x="128" y="54"/>
                    <a:pt x="128" y="54"/>
                  </a:cubicBezTo>
                  <a:cubicBezTo>
                    <a:pt x="128" y="53"/>
                    <a:pt x="128" y="51"/>
                    <a:pt x="127" y="51"/>
                  </a:cubicBezTo>
                  <a:close/>
                  <a:moveTo>
                    <a:pt x="90" y="50"/>
                  </a:moveTo>
                  <a:cubicBezTo>
                    <a:pt x="83" y="50"/>
                    <a:pt x="78" y="44"/>
                    <a:pt x="78" y="38"/>
                  </a:cubicBezTo>
                  <a:cubicBezTo>
                    <a:pt x="78" y="16"/>
                    <a:pt x="78" y="16"/>
                    <a:pt x="78" y="16"/>
                  </a:cubicBezTo>
                  <a:cubicBezTo>
                    <a:pt x="112" y="50"/>
                    <a:pt x="112" y="50"/>
                    <a:pt x="112" y="50"/>
                  </a:cubicBezTo>
                  <a:lnTo>
                    <a:pt x="90" y="50"/>
                  </a:lnTo>
                  <a:close/>
                  <a:moveTo>
                    <a:pt x="55" y="54"/>
                  </a:moveTo>
                  <a:cubicBezTo>
                    <a:pt x="55" y="52"/>
                    <a:pt x="54" y="50"/>
                    <a:pt x="51" y="50"/>
                  </a:cubicBezTo>
                  <a:cubicBezTo>
                    <a:pt x="28" y="50"/>
                    <a:pt x="28" y="50"/>
                    <a:pt x="28" y="50"/>
                  </a:cubicBezTo>
                  <a:cubicBezTo>
                    <a:pt x="26" y="50"/>
                    <a:pt x="24" y="52"/>
                    <a:pt x="24" y="54"/>
                  </a:cubicBezTo>
                  <a:cubicBezTo>
                    <a:pt x="24" y="56"/>
                    <a:pt x="26" y="58"/>
                    <a:pt x="28" y="58"/>
                  </a:cubicBezTo>
                  <a:cubicBezTo>
                    <a:pt x="51" y="58"/>
                    <a:pt x="51" y="58"/>
                    <a:pt x="51" y="58"/>
                  </a:cubicBezTo>
                  <a:cubicBezTo>
                    <a:pt x="54" y="58"/>
                    <a:pt x="55" y="56"/>
                    <a:pt x="55" y="54"/>
                  </a:cubicBezTo>
                  <a:close/>
                  <a:moveTo>
                    <a:pt x="28" y="42"/>
                  </a:moveTo>
                  <a:cubicBezTo>
                    <a:pt x="51" y="42"/>
                    <a:pt x="51" y="42"/>
                    <a:pt x="51" y="42"/>
                  </a:cubicBezTo>
                  <a:cubicBezTo>
                    <a:pt x="54" y="42"/>
                    <a:pt x="55" y="40"/>
                    <a:pt x="55" y="38"/>
                  </a:cubicBezTo>
                  <a:cubicBezTo>
                    <a:pt x="55" y="36"/>
                    <a:pt x="54" y="34"/>
                    <a:pt x="51" y="34"/>
                  </a:cubicBezTo>
                  <a:cubicBezTo>
                    <a:pt x="28" y="34"/>
                    <a:pt x="28" y="34"/>
                    <a:pt x="28" y="34"/>
                  </a:cubicBezTo>
                  <a:cubicBezTo>
                    <a:pt x="26" y="34"/>
                    <a:pt x="24" y="36"/>
                    <a:pt x="24" y="38"/>
                  </a:cubicBezTo>
                  <a:cubicBezTo>
                    <a:pt x="24" y="40"/>
                    <a:pt x="26" y="42"/>
                    <a:pt x="28" y="42"/>
                  </a:cubicBezTo>
                  <a:close/>
                  <a:moveTo>
                    <a:pt x="100" y="121"/>
                  </a:moveTo>
                  <a:cubicBezTo>
                    <a:pt x="66" y="121"/>
                    <a:pt x="66" y="121"/>
                    <a:pt x="66" y="121"/>
                  </a:cubicBezTo>
                  <a:cubicBezTo>
                    <a:pt x="64" y="121"/>
                    <a:pt x="62" y="123"/>
                    <a:pt x="62" y="125"/>
                  </a:cubicBezTo>
                  <a:cubicBezTo>
                    <a:pt x="62" y="127"/>
                    <a:pt x="64" y="129"/>
                    <a:pt x="66" y="129"/>
                  </a:cubicBezTo>
                  <a:cubicBezTo>
                    <a:pt x="100" y="129"/>
                    <a:pt x="100" y="129"/>
                    <a:pt x="100" y="129"/>
                  </a:cubicBezTo>
                  <a:cubicBezTo>
                    <a:pt x="102" y="129"/>
                    <a:pt x="104" y="127"/>
                    <a:pt x="104" y="125"/>
                  </a:cubicBezTo>
                  <a:cubicBezTo>
                    <a:pt x="104" y="123"/>
                    <a:pt x="102" y="121"/>
                    <a:pt x="100" y="121"/>
                  </a:cubicBezTo>
                  <a:close/>
                  <a:moveTo>
                    <a:pt x="66" y="96"/>
                  </a:moveTo>
                  <a:cubicBezTo>
                    <a:pt x="100" y="96"/>
                    <a:pt x="100" y="96"/>
                    <a:pt x="100" y="96"/>
                  </a:cubicBezTo>
                  <a:cubicBezTo>
                    <a:pt x="102" y="96"/>
                    <a:pt x="104" y="95"/>
                    <a:pt x="104" y="92"/>
                  </a:cubicBezTo>
                  <a:cubicBezTo>
                    <a:pt x="104" y="90"/>
                    <a:pt x="102" y="88"/>
                    <a:pt x="100" y="88"/>
                  </a:cubicBezTo>
                  <a:cubicBezTo>
                    <a:pt x="66" y="88"/>
                    <a:pt x="66" y="88"/>
                    <a:pt x="66" y="88"/>
                  </a:cubicBezTo>
                  <a:cubicBezTo>
                    <a:pt x="63" y="88"/>
                    <a:pt x="62" y="90"/>
                    <a:pt x="62" y="92"/>
                  </a:cubicBezTo>
                  <a:cubicBezTo>
                    <a:pt x="62" y="95"/>
                    <a:pt x="63" y="96"/>
                    <a:pt x="66"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7"/>
            <p:cNvSpPr/>
            <p:nvPr/>
          </p:nvSpPr>
          <p:spPr bwMode="auto">
            <a:xfrm>
              <a:off x="3530192" y="2821078"/>
              <a:ext cx="323850" cy="304800"/>
            </a:xfrm>
            <a:custGeom>
              <a:avLst/>
              <a:gdLst>
                <a:gd name="T0" fmla="*/ 0 w 86"/>
                <a:gd name="T1" fmla="*/ 41 h 81"/>
                <a:gd name="T2" fmla="*/ 4 w 86"/>
                <a:gd name="T3" fmla="*/ 45 h 81"/>
                <a:gd name="T4" fmla="*/ 18 w 86"/>
                <a:gd name="T5" fmla="*/ 45 h 81"/>
                <a:gd name="T6" fmla="*/ 18 w 86"/>
                <a:gd name="T7" fmla="*/ 77 h 81"/>
                <a:gd name="T8" fmla="*/ 22 w 86"/>
                <a:gd name="T9" fmla="*/ 81 h 81"/>
                <a:gd name="T10" fmla="*/ 64 w 86"/>
                <a:gd name="T11" fmla="*/ 81 h 81"/>
                <a:gd name="T12" fmla="*/ 68 w 86"/>
                <a:gd name="T13" fmla="*/ 77 h 81"/>
                <a:gd name="T14" fmla="*/ 68 w 86"/>
                <a:gd name="T15" fmla="*/ 45 h 81"/>
                <a:gd name="T16" fmla="*/ 82 w 86"/>
                <a:gd name="T17" fmla="*/ 45 h 81"/>
                <a:gd name="T18" fmla="*/ 86 w 86"/>
                <a:gd name="T19" fmla="*/ 41 h 81"/>
                <a:gd name="T20" fmla="*/ 85 w 86"/>
                <a:gd name="T21" fmla="*/ 38 h 81"/>
                <a:gd name="T22" fmla="*/ 85 w 86"/>
                <a:gd name="T23" fmla="*/ 38 h 81"/>
                <a:gd name="T24" fmla="*/ 46 w 86"/>
                <a:gd name="T25" fmla="*/ 1 h 81"/>
                <a:gd name="T26" fmla="*/ 43 w 86"/>
                <a:gd name="T27" fmla="*/ 0 h 81"/>
                <a:gd name="T28" fmla="*/ 40 w 86"/>
                <a:gd name="T29" fmla="*/ 1 h 81"/>
                <a:gd name="T30" fmla="*/ 40 w 86"/>
                <a:gd name="T31" fmla="*/ 1 h 81"/>
                <a:gd name="T32" fmla="*/ 1 w 86"/>
                <a:gd name="T33" fmla="*/ 38 h 81"/>
                <a:gd name="T34" fmla="*/ 1 w 86"/>
                <a:gd name="T35" fmla="*/ 38 h 81"/>
                <a:gd name="T36" fmla="*/ 1 w 86"/>
                <a:gd name="T37" fmla="*/ 38 h 81"/>
                <a:gd name="T38" fmla="*/ 1 w 86"/>
                <a:gd name="T39" fmla="*/ 39 h 81"/>
                <a:gd name="T40" fmla="*/ 0 w 86"/>
                <a:gd name="T41" fmla="*/ 4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1">
                  <a:moveTo>
                    <a:pt x="0" y="41"/>
                  </a:moveTo>
                  <a:cubicBezTo>
                    <a:pt x="0" y="43"/>
                    <a:pt x="2" y="45"/>
                    <a:pt x="4" y="45"/>
                  </a:cubicBezTo>
                  <a:cubicBezTo>
                    <a:pt x="18" y="45"/>
                    <a:pt x="18" y="45"/>
                    <a:pt x="18" y="45"/>
                  </a:cubicBezTo>
                  <a:cubicBezTo>
                    <a:pt x="18" y="77"/>
                    <a:pt x="18" y="77"/>
                    <a:pt x="18" y="77"/>
                  </a:cubicBezTo>
                  <a:cubicBezTo>
                    <a:pt x="18" y="79"/>
                    <a:pt x="20" y="81"/>
                    <a:pt x="22" y="81"/>
                  </a:cubicBezTo>
                  <a:cubicBezTo>
                    <a:pt x="64" y="81"/>
                    <a:pt x="64" y="81"/>
                    <a:pt x="64" y="81"/>
                  </a:cubicBezTo>
                  <a:cubicBezTo>
                    <a:pt x="66" y="81"/>
                    <a:pt x="68" y="79"/>
                    <a:pt x="68" y="77"/>
                  </a:cubicBezTo>
                  <a:cubicBezTo>
                    <a:pt x="68" y="45"/>
                    <a:pt x="68" y="45"/>
                    <a:pt x="68" y="45"/>
                  </a:cubicBezTo>
                  <a:cubicBezTo>
                    <a:pt x="82" y="45"/>
                    <a:pt x="82" y="45"/>
                    <a:pt x="82" y="45"/>
                  </a:cubicBezTo>
                  <a:cubicBezTo>
                    <a:pt x="84" y="45"/>
                    <a:pt x="86" y="43"/>
                    <a:pt x="86" y="41"/>
                  </a:cubicBezTo>
                  <a:cubicBezTo>
                    <a:pt x="86" y="40"/>
                    <a:pt x="86" y="39"/>
                    <a:pt x="85" y="38"/>
                  </a:cubicBezTo>
                  <a:cubicBezTo>
                    <a:pt x="85" y="38"/>
                    <a:pt x="85" y="38"/>
                    <a:pt x="85" y="38"/>
                  </a:cubicBezTo>
                  <a:cubicBezTo>
                    <a:pt x="46" y="1"/>
                    <a:pt x="46" y="1"/>
                    <a:pt x="46" y="1"/>
                  </a:cubicBezTo>
                  <a:cubicBezTo>
                    <a:pt x="46" y="1"/>
                    <a:pt x="44" y="0"/>
                    <a:pt x="43" y="0"/>
                  </a:cubicBezTo>
                  <a:cubicBezTo>
                    <a:pt x="42" y="0"/>
                    <a:pt x="41" y="1"/>
                    <a:pt x="40" y="1"/>
                  </a:cubicBezTo>
                  <a:cubicBezTo>
                    <a:pt x="40" y="1"/>
                    <a:pt x="40" y="1"/>
                    <a:pt x="40" y="1"/>
                  </a:cubicBezTo>
                  <a:cubicBezTo>
                    <a:pt x="1" y="38"/>
                    <a:pt x="1" y="38"/>
                    <a:pt x="1" y="38"/>
                  </a:cubicBezTo>
                  <a:cubicBezTo>
                    <a:pt x="1" y="38"/>
                    <a:pt x="1" y="38"/>
                    <a:pt x="1" y="38"/>
                  </a:cubicBezTo>
                  <a:cubicBezTo>
                    <a:pt x="1" y="38"/>
                    <a:pt x="1" y="38"/>
                    <a:pt x="1" y="38"/>
                  </a:cubicBezTo>
                  <a:cubicBezTo>
                    <a:pt x="1" y="39"/>
                    <a:pt x="1" y="39"/>
                    <a:pt x="1" y="39"/>
                  </a:cubicBezTo>
                  <a:cubicBezTo>
                    <a:pt x="0" y="39"/>
                    <a:pt x="0" y="40"/>
                    <a:pt x="0"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4" name="组合 63"/>
          <p:cNvGrpSpPr>
            <a:grpSpLocks noChangeAspect="1"/>
          </p:cNvGrpSpPr>
          <p:nvPr/>
        </p:nvGrpSpPr>
        <p:grpSpPr>
          <a:xfrm>
            <a:off x="7125669" y="2645150"/>
            <a:ext cx="458697" cy="389117"/>
            <a:chOff x="6791325" y="3867151"/>
            <a:chExt cx="282576" cy="239712"/>
          </a:xfrm>
          <a:solidFill>
            <a:schemeClr val="bg1"/>
          </a:solidFill>
        </p:grpSpPr>
        <p:sp>
          <p:nvSpPr>
            <p:cNvPr id="65" name="Freeform 103"/>
            <p:cNvSpPr/>
            <p:nvPr/>
          </p:nvSpPr>
          <p:spPr bwMode="auto">
            <a:xfrm>
              <a:off x="6889750" y="3916363"/>
              <a:ext cx="39688" cy="58738"/>
            </a:xfrm>
            <a:custGeom>
              <a:avLst/>
              <a:gdLst>
                <a:gd name="T0" fmla="*/ 14 w 25"/>
                <a:gd name="T1" fmla="*/ 33 h 37"/>
                <a:gd name="T2" fmla="*/ 25 w 25"/>
                <a:gd name="T3" fmla="*/ 14 h 37"/>
                <a:gd name="T4" fmla="*/ 21 w 25"/>
                <a:gd name="T5" fmla="*/ 0 h 37"/>
                <a:gd name="T6" fmla="*/ 0 w 25"/>
                <a:gd name="T7" fmla="*/ 37 h 37"/>
                <a:gd name="T8" fmla="*/ 14 w 25"/>
                <a:gd name="T9" fmla="*/ 33 h 37"/>
              </a:gdLst>
              <a:ahLst/>
              <a:cxnLst>
                <a:cxn ang="0">
                  <a:pos x="T0" y="T1"/>
                </a:cxn>
                <a:cxn ang="0">
                  <a:pos x="T2" y="T3"/>
                </a:cxn>
                <a:cxn ang="0">
                  <a:pos x="T4" y="T5"/>
                </a:cxn>
                <a:cxn ang="0">
                  <a:pos x="T6" y="T7"/>
                </a:cxn>
                <a:cxn ang="0">
                  <a:pos x="T8" y="T9"/>
                </a:cxn>
              </a:cxnLst>
              <a:rect l="0" t="0" r="r" b="b"/>
              <a:pathLst>
                <a:path w="25" h="37">
                  <a:moveTo>
                    <a:pt x="14" y="33"/>
                  </a:moveTo>
                  <a:lnTo>
                    <a:pt x="25" y="14"/>
                  </a:lnTo>
                  <a:lnTo>
                    <a:pt x="21" y="0"/>
                  </a:lnTo>
                  <a:lnTo>
                    <a:pt x="0" y="37"/>
                  </a:lnTo>
                  <a:lnTo>
                    <a:pt x="14"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4"/>
            <p:cNvSpPr/>
            <p:nvPr/>
          </p:nvSpPr>
          <p:spPr bwMode="auto">
            <a:xfrm>
              <a:off x="6907213" y="3903663"/>
              <a:ext cx="166688" cy="203200"/>
            </a:xfrm>
            <a:custGeom>
              <a:avLst/>
              <a:gdLst>
                <a:gd name="T0" fmla="*/ 159 w 173"/>
                <a:gd name="T1" fmla="*/ 53 h 209"/>
                <a:gd name="T2" fmla="*/ 66 w 173"/>
                <a:gd name="T3" fmla="*/ 0 h 209"/>
                <a:gd name="T4" fmla="*/ 72 w 173"/>
                <a:gd name="T5" fmla="*/ 24 h 209"/>
                <a:gd name="T6" fmla="*/ 150 w 173"/>
                <a:gd name="T7" fmla="*/ 69 h 209"/>
                <a:gd name="T8" fmla="*/ 152 w 173"/>
                <a:gd name="T9" fmla="*/ 74 h 209"/>
                <a:gd name="T10" fmla="*/ 105 w 173"/>
                <a:gd name="T11" fmla="*/ 155 h 209"/>
                <a:gd name="T12" fmla="*/ 80 w 173"/>
                <a:gd name="T13" fmla="*/ 141 h 209"/>
                <a:gd name="T14" fmla="*/ 66 w 173"/>
                <a:gd name="T15" fmla="*/ 148 h 209"/>
                <a:gd name="T16" fmla="*/ 0 w 173"/>
                <a:gd name="T17" fmla="*/ 165 h 209"/>
                <a:gd name="T18" fmla="*/ 71 w 173"/>
                <a:gd name="T19" fmla="*/ 206 h 209"/>
                <a:gd name="T20" fmla="*/ 82 w 173"/>
                <a:gd name="T21" fmla="*/ 209 h 209"/>
                <a:gd name="T22" fmla="*/ 101 w 173"/>
                <a:gd name="T23" fmla="*/ 198 h 209"/>
                <a:gd name="T24" fmla="*/ 167 w 173"/>
                <a:gd name="T25" fmla="*/ 83 h 209"/>
                <a:gd name="T26" fmla="*/ 159 w 173"/>
                <a:gd name="T27" fmla="*/ 5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209">
                  <a:moveTo>
                    <a:pt x="159" y="53"/>
                  </a:moveTo>
                  <a:cubicBezTo>
                    <a:pt x="66" y="0"/>
                    <a:pt x="66" y="0"/>
                    <a:pt x="66" y="0"/>
                  </a:cubicBezTo>
                  <a:cubicBezTo>
                    <a:pt x="72" y="24"/>
                    <a:pt x="72" y="24"/>
                    <a:pt x="72" y="24"/>
                  </a:cubicBezTo>
                  <a:cubicBezTo>
                    <a:pt x="150" y="69"/>
                    <a:pt x="150" y="69"/>
                    <a:pt x="150" y="69"/>
                  </a:cubicBezTo>
                  <a:cubicBezTo>
                    <a:pt x="152" y="70"/>
                    <a:pt x="153" y="72"/>
                    <a:pt x="152" y="74"/>
                  </a:cubicBezTo>
                  <a:cubicBezTo>
                    <a:pt x="105" y="155"/>
                    <a:pt x="105" y="155"/>
                    <a:pt x="105" y="155"/>
                  </a:cubicBezTo>
                  <a:cubicBezTo>
                    <a:pt x="80" y="141"/>
                    <a:pt x="80" y="141"/>
                    <a:pt x="80" y="141"/>
                  </a:cubicBezTo>
                  <a:cubicBezTo>
                    <a:pt x="76" y="144"/>
                    <a:pt x="71" y="146"/>
                    <a:pt x="66" y="148"/>
                  </a:cubicBezTo>
                  <a:cubicBezTo>
                    <a:pt x="0" y="165"/>
                    <a:pt x="0" y="165"/>
                    <a:pt x="0" y="165"/>
                  </a:cubicBezTo>
                  <a:cubicBezTo>
                    <a:pt x="71" y="206"/>
                    <a:pt x="71" y="206"/>
                    <a:pt x="71" y="206"/>
                  </a:cubicBezTo>
                  <a:cubicBezTo>
                    <a:pt x="74" y="208"/>
                    <a:pt x="78" y="209"/>
                    <a:pt x="82" y="209"/>
                  </a:cubicBezTo>
                  <a:cubicBezTo>
                    <a:pt x="89" y="209"/>
                    <a:pt x="97" y="205"/>
                    <a:pt x="101" y="198"/>
                  </a:cubicBezTo>
                  <a:cubicBezTo>
                    <a:pt x="167" y="83"/>
                    <a:pt x="167" y="83"/>
                    <a:pt x="167" y="83"/>
                  </a:cubicBezTo>
                  <a:cubicBezTo>
                    <a:pt x="173" y="73"/>
                    <a:pt x="170" y="60"/>
                    <a:pt x="159"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5"/>
            <p:cNvSpPr>
              <a:spLocks noEditPoints="1"/>
            </p:cNvSpPr>
            <p:nvPr/>
          </p:nvSpPr>
          <p:spPr bwMode="auto">
            <a:xfrm>
              <a:off x="6791325" y="3867151"/>
              <a:ext cx="193675" cy="196850"/>
            </a:xfrm>
            <a:custGeom>
              <a:avLst/>
              <a:gdLst>
                <a:gd name="T0" fmla="*/ 197 w 200"/>
                <a:gd name="T1" fmla="*/ 144 h 203"/>
                <a:gd name="T2" fmla="*/ 163 w 200"/>
                <a:gd name="T3" fmla="*/ 16 h 203"/>
                <a:gd name="T4" fmla="*/ 142 w 200"/>
                <a:gd name="T5" fmla="*/ 0 h 203"/>
                <a:gd name="T6" fmla="*/ 142 w 200"/>
                <a:gd name="T7" fmla="*/ 0 h 203"/>
                <a:gd name="T8" fmla="*/ 136 w 200"/>
                <a:gd name="T9" fmla="*/ 1 h 203"/>
                <a:gd name="T10" fmla="*/ 18 w 200"/>
                <a:gd name="T11" fmla="*/ 32 h 203"/>
                <a:gd name="T12" fmla="*/ 3 w 200"/>
                <a:gd name="T13" fmla="*/ 59 h 203"/>
                <a:gd name="T14" fmla="*/ 37 w 200"/>
                <a:gd name="T15" fmla="*/ 187 h 203"/>
                <a:gd name="T16" fmla="*/ 58 w 200"/>
                <a:gd name="T17" fmla="*/ 203 h 203"/>
                <a:gd name="T18" fmla="*/ 64 w 200"/>
                <a:gd name="T19" fmla="*/ 203 h 203"/>
                <a:gd name="T20" fmla="*/ 182 w 200"/>
                <a:gd name="T21" fmla="*/ 171 h 203"/>
                <a:gd name="T22" fmla="*/ 197 w 200"/>
                <a:gd name="T23" fmla="*/ 144 h 203"/>
                <a:gd name="T24" fmla="*/ 44 w 200"/>
                <a:gd name="T25" fmla="*/ 144 h 203"/>
                <a:gd name="T26" fmla="*/ 20 w 200"/>
                <a:gd name="T27" fmla="*/ 54 h 203"/>
                <a:gd name="T28" fmla="*/ 20 w 200"/>
                <a:gd name="T29" fmla="*/ 51 h 203"/>
                <a:gd name="T30" fmla="*/ 23 w 200"/>
                <a:gd name="T31" fmla="*/ 49 h 203"/>
                <a:gd name="T32" fmla="*/ 141 w 200"/>
                <a:gd name="T33" fmla="*/ 18 h 203"/>
                <a:gd name="T34" fmla="*/ 142 w 200"/>
                <a:gd name="T35" fmla="*/ 17 h 203"/>
                <a:gd name="T36" fmla="*/ 146 w 200"/>
                <a:gd name="T37" fmla="*/ 21 h 203"/>
                <a:gd name="T38" fmla="*/ 170 w 200"/>
                <a:gd name="T39" fmla="*/ 110 h 203"/>
                <a:gd name="T40" fmla="*/ 44 w 200"/>
                <a:gd name="T41" fmla="*/ 14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0" h="203">
                  <a:moveTo>
                    <a:pt x="197" y="144"/>
                  </a:moveTo>
                  <a:cubicBezTo>
                    <a:pt x="163" y="16"/>
                    <a:pt x="163" y="16"/>
                    <a:pt x="163" y="16"/>
                  </a:cubicBezTo>
                  <a:cubicBezTo>
                    <a:pt x="160" y="6"/>
                    <a:pt x="151" y="0"/>
                    <a:pt x="142" y="0"/>
                  </a:cubicBezTo>
                  <a:cubicBezTo>
                    <a:pt x="142" y="0"/>
                    <a:pt x="142" y="0"/>
                    <a:pt x="142" y="0"/>
                  </a:cubicBezTo>
                  <a:cubicBezTo>
                    <a:pt x="140" y="0"/>
                    <a:pt x="138" y="0"/>
                    <a:pt x="136" y="1"/>
                  </a:cubicBezTo>
                  <a:cubicBezTo>
                    <a:pt x="18" y="32"/>
                    <a:pt x="18" y="32"/>
                    <a:pt x="18" y="32"/>
                  </a:cubicBezTo>
                  <a:cubicBezTo>
                    <a:pt x="6" y="35"/>
                    <a:pt x="0" y="47"/>
                    <a:pt x="3" y="59"/>
                  </a:cubicBezTo>
                  <a:cubicBezTo>
                    <a:pt x="37" y="187"/>
                    <a:pt x="37" y="187"/>
                    <a:pt x="37" y="187"/>
                  </a:cubicBezTo>
                  <a:cubicBezTo>
                    <a:pt x="40" y="197"/>
                    <a:pt x="48" y="203"/>
                    <a:pt x="58" y="203"/>
                  </a:cubicBezTo>
                  <a:cubicBezTo>
                    <a:pt x="60" y="203"/>
                    <a:pt x="62" y="203"/>
                    <a:pt x="64" y="203"/>
                  </a:cubicBezTo>
                  <a:cubicBezTo>
                    <a:pt x="182" y="171"/>
                    <a:pt x="182" y="171"/>
                    <a:pt x="182" y="171"/>
                  </a:cubicBezTo>
                  <a:cubicBezTo>
                    <a:pt x="194" y="168"/>
                    <a:pt x="200" y="156"/>
                    <a:pt x="197" y="144"/>
                  </a:cubicBezTo>
                  <a:close/>
                  <a:moveTo>
                    <a:pt x="44" y="144"/>
                  </a:moveTo>
                  <a:cubicBezTo>
                    <a:pt x="20" y="54"/>
                    <a:pt x="20" y="54"/>
                    <a:pt x="20" y="54"/>
                  </a:cubicBezTo>
                  <a:cubicBezTo>
                    <a:pt x="19" y="53"/>
                    <a:pt x="20" y="52"/>
                    <a:pt x="20" y="51"/>
                  </a:cubicBezTo>
                  <a:cubicBezTo>
                    <a:pt x="21" y="51"/>
                    <a:pt x="21" y="50"/>
                    <a:pt x="23" y="49"/>
                  </a:cubicBezTo>
                  <a:cubicBezTo>
                    <a:pt x="141" y="18"/>
                    <a:pt x="141" y="18"/>
                    <a:pt x="141" y="18"/>
                  </a:cubicBezTo>
                  <a:cubicBezTo>
                    <a:pt x="141" y="18"/>
                    <a:pt x="142" y="17"/>
                    <a:pt x="142" y="17"/>
                  </a:cubicBezTo>
                  <a:cubicBezTo>
                    <a:pt x="143" y="17"/>
                    <a:pt x="145" y="18"/>
                    <a:pt x="146" y="21"/>
                  </a:cubicBezTo>
                  <a:cubicBezTo>
                    <a:pt x="170" y="110"/>
                    <a:pt x="170" y="110"/>
                    <a:pt x="170" y="110"/>
                  </a:cubicBezTo>
                  <a:lnTo>
                    <a:pt x="44" y="1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8" name="组合 67"/>
          <p:cNvGrpSpPr>
            <a:grpSpLocks noChangeAspect="1"/>
          </p:cNvGrpSpPr>
          <p:nvPr/>
        </p:nvGrpSpPr>
        <p:grpSpPr>
          <a:xfrm>
            <a:off x="4687568" y="5112385"/>
            <a:ext cx="400429" cy="389117"/>
            <a:chOff x="9578975" y="5524501"/>
            <a:chExt cx="280988" cy="273050"/>
          </a:xfrm>
          <a:solidFill>
            <a:schemeClr val="bg1"/>
          </a:solidFill>
        </p:grpSpPr>
        <p:sp>
          <p:nvSpPr>
            <p:cNvPr id="69" name="Freeform 394"/>
            <p:cNvSpPr/>
            <p:nvPr/>
          </p:nvSpPr>
          <p:spPr bwMode="auto">
            <a:xfrm>
              <a:off x="9578975" y="5705476"/>
              <a:ext cx="280988" cy="92075"/>
            </a:xfrm>
            <a:custGeom>
              <a:avLst/>
              <a:gdLst>
                <a:gd name="T0" fmla="*/ 277 w 290"/>
                <a:gd name="T1" fmla="*/ 1 h 95"/>
                <a:gd name="T2" fmla="*/ 272 w 290"/>
                <a:gd name="T3" fmla="*/ 5 h 95"/>
                <a:gd name="T4" fmla="*/ 244 w 290"/>
                <a:gd name="T5" fmla="*/ 19 h 95"/>
                <a:gd name="T6" fmla="*/ 244 w 290"/>
                <a:gd name="T7" fmla="*/ 24 h 95"/>
                <a:gd name="T8" fmla="*/ 234 w 290"/>
                <a:gd name="T9" fmla="*/ 35 h 95"/>
                <a:gd name="T10" fmla="*/ 174 w 290"/>
                <a:gd name="T11" fmla="*/ 54 h 95"/>
                <a:gd name="T12" fmla="*/ 146 w 290"/>
                <a:gd name="T13" fmla="*/ 55 h 95"/>
                <a:gd name="T14" fmla="*/ 105 w 290"/>
                <a:gd name="T15" fmla="*/ 52 h 95"/>
                <a:gd name="T16" fmla="*/ 72 w 290"/>
                <a:gd name="T17" fmla="*/ 43 h 95"/>
                <a:gd name="T18" fmla="*/ 48 w 290"/>
                <a:gd name="T19" fmla="*/ 27 h 95"/>
                <a:gd name="T20" fmla="*/ 45 w 290"/>
                <a:gd name="T21" fmla="*/ 20 h 95"/>
                <a:gd name="T22" fmla="*/ 45 w 290"/>
                <a:gd name="T23" fmla="*/ 18 h 95"/>
                <a:gd name="T24" fmla="*/ 37 w 290"/>
                <a:gd name="T25" fmla="*/ 15 h 95"/>
                <a:gd name="T26" fmla="*/ 11 w 290"/>
                <a:gd name="T27" fmla="*/ 0 h 95"/>
                <a:gd name="T28" fmla="*/ 2 w 290"/>
                <a:gd name="T29" fmla="*/ 13 h 95"/>
                <a:gd name="T30" fmla="*/ 0 w 290"/>
                <a:gd name="T31" fmla="*/ 26 h 95"/>
                <a:gd name="T32" fmla="*/ 3 w 290"/>
                <a:gd name="T33" fmla="*/ 42 h 95"/>
                <a:gd name="T34" fmla="*/ 43 w 290"/>
                <a:gd name="T35" fmla="*/ 77 h 95"/>
                <a:gd name="T36" fmla="*/ 144 w 290"/>
                <a:gd name="T37" fmla="*/ 95 h 95"/>
                <a:gd name="T38" fmla="*/ 159 w 290"/>
                <a:gd name="T39" fmla="*/ 95 h 95"/>
                <a:gd name="T40" fmla="*/ 264 w 290"/>
                <a:gd name="T41" fmla="*/ 68 h 95"/>
                <a:gd name="T42" fmla="*/ 287 w 290"/>
                <a:gd name="T43" fmla="*/ 39 h 95"/>
                <a:gd name="T44" fmla="*/ 288 w 290"/>
                <a:gd name="T45" fmla="*/ 28 h 95"/>
                <a:gd name="T46" fmla="*/ 282 w 290"/>
                <a:gd name="T47" fmla="*/ 6 h 95"/>
                <a:gd name="T48" fmla="*/ 277 w 290"/>
                <a:gd name="T49" fmla="*/ 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0" h="95">
                  <a:moveTo>
                    <a:pt x="277" y="1"/>
                  </a:moveTo>
                  <a:cubicBezTo>
                    <a:pt x="275" y="3"/>
                    <a:pt x="274" y="4"/>
                    <a:pt x="272" y="5"/>
                  </a:cubicBezTo>
                  <a:cubicBezTo>
                    <a:pt x="263" y="10"/>
                    <a:pt x="254" y="15"/>
                    <a:pt x="244" y="19"/>
                  </a:cubicBezTo>
                  <a:cubicBezTo>
                    <a:pt x="244" y="21"/>
                    <a:pt x="245" y="23"/>
                    <a:pt x="244" y="24"/>
                  </a:cubicBezTo>
                  <a:cubicBezTo>
                    <a:pt x="241" y="28"/>
                    <a:pt x="238" y="32"/>
                    <a:pt x="234" y="35"/>
                  </a:cubicBezTo>
                  <a:cubicBezTo>
                    <a:pt x="217" y="47"/>
                    <a:pt x="194" y="51"/>
                    <a:pt x="174" y="54"/>
                  </a:cubicBezTo>
                  <a:cubicBezTo>
                    <a:pt x="164" y="55"/>
                    <a:pt x="155" y="55"/>
                    <a:pt x="146" y="55"/>
                  </a:cubicBezTo>
                  <a:cubicBezTo>
                    <a:pt x="132" y="55"/>
                    <a:pt x="118" y="54"/>
                    <a:pt x="105" y="52"/>
                  </a:cubicBezTo>
                  <a:cubicBezTo>
                    <a:pt x="94" y="50"/>
                    <a:pt x="83" y="47"/>
                    <a:pt x="72" y="43"/>
                  </a:cubicBezTo>
                  <a:cubicBezTo>
                    <a:pt x="63" y="39"/>
                    <a:pt x="54" y="34"/>
                    <a:pt x="48" y="27"/>
                  </a:cubicBezTo>
                  <a:cubicBezTo>
                    <a:pt x="46" y="25"/>
                    <a:pt x="44" y="22"/>
                    <a:pt x="45" y="20"/>
                  </a:cubicBezTo>
                  <a:cubicBezTo>
                    <a:pt x="45" y="19"/>
                    <a:pt x="45" y="18"/>
                    <a:pt x="45" y="18"/>
                  </a:cubicBezTo>
                  <a:cubicBezTo>
                    <a:pt x="43" y="17"/>
                    <a:pt x="40" y="16"/>
                    <a:pt x="37" y="15"/>
                  </a:cubicBezTo>
                  <a:cubicBezTo>
                    <a:pt x="27" y="10"/>
                    <a:pt x="18" y="5"/>
                    <a:pt x="11" y="0"/>
                  </a:cubicBezTo>
                  <a:cubicBezTo>
                    <a:pt x="8" y="4"/>
                    <a:pt x="4" y="8"/>
                    <a:pt x="2" y="13"/>
                  </a:cubicBezTo>
                  <a:cubicBezTo>
                    <a:pt x="0" y="17"/>
                    <a:pt x="0" y="21"/>
                    <a:pt x="0" y="26"/>
                  </a:cubicBezTo>
                  <a:cubicBezTo>
                    <a:pt x="1" y="31"/>
                    <a:pt x="1" y="37"/>
                    <a:pt x="3" y="42"/>
                  </a:cubicBezTo>
                  <a:cubicBezTo>
                    <a:pt x="9" y="59"/>
                    <a:pt x="28" y="70"/>
                    <a:pt x="43" y="77"/>
                  </a:cubicBezTo>
                  <a:cubicBezTo>
                    <a:pt x="75" y="90"/>
                    <a:pt x="110" y="95"/>
                    <a:pt x="144" y="95"/>
                  </a:cubicBezTo>
                  <a:cubicBezTo>
                    <a:pt x="149" y="95"/>
                    <a:pt x="154" y="95"/>
                    <a:pt x="159" y="95"/>
                  </a:cubicBezTo>
                  <a:cubicBezTo>
                    <a:pt x="195" y="94"/>
                    <a:pt x="233" y="88"/>
                    <a:pt x="264" y="68"/>
                  </a:cubicBezTo>
                  <a:cubicBezTo>
                    <a:pt x="274" y="62"/>
                    <a:pt x="285" y="52"/>
                    <a:pt x="287" y="39"/>
                  </a:cubicBezTo>
                  <a:cubicBezTo>
                    <a:pt x="287" y="35"/>
                    <a:pt x="288" y="32"/>
                    <a:pt x="288" y="28"/>
                  </a:cubicBezTo>
                  <a:cubicBezTo>
                    <a:pt x="290" y="20"/>
                    <a:pt x="287" y="12"/>
                    <a:pt x="282" y="6"/>
                  </a:cubicBezTo>
                  <a:cubicBezTo>
                    <a:pt x="280" y="5"/>
                    <a:pt x="279" y="3"/>
                    <a:pt x="27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395"/>
            <p:cNvSpPr/>
            <p:nvPr/>
          </p:nvSpPr>
          <p:spPr bwMode="auto">
            <a:xfrm>
              <a:off x="9850438" y="5710238"/>
              <a:ext cx="3175" cy="3175"/>
            </a:xfrm>
            <a:custGeom>
              <a:avLst/>
              <a:gdLst>
                <a:gd name="T0" fmla="*/ 0 w 3"/>
                <a:gd name="T1" fmla="*/ 0 h 3"/>
                <a:gd name="T2" fmla="*/ 2 w 3"/>
                <a:gd name="T3" fmla="*/ 1 h 3"/>
                <a:gd name="T4" fmla="*/ 3 w 3"/>
                <a:gd name="T5" fmla="*/ 3 h 3"/>
                <a:gd name="T6" fmla="*/ 0 w 3"/>
                <a:gd name="T7" fmla="*/ 0 h 3"/>
              </a:gdLst>
              <a:ahLst/>
              <a:cxnLst>
                <a:cxn ang="0">
                  <a:pos x="T0" y="T1"/>
                </a:cxn>
                <a:cxn ang="0">
                  <a:pos x="T2" y="T3"/>
                </a:cxn>
                <a:cxn ang="0">
                  <a:pos x="T4" y="T5"/>
                </a:cxn>
                <a:cxn ang="0">
                  <a:pos x="T6" y="T7"/>
                </a:cxn>
              </a:cxnLst>
              <a:rect l="0" t="0" r="r" b="b"/>
              <a:pathLst>
                <a:path w="3" h="3">
                  <a:moveTo>
                    <a:pt x="0" y="0"/>
                  </a:moveTo>
                  <a:cubicBezTo>
                    <a:pt x="0" y="0"/>
                    <a:pt x="1" y="0"/>
                    <a:pt x="2" y="1"/>
                  </a:cubicBezTo>
                  <a:cubicBezTo>
                    <a:pt x="3" y="3"/>
                    <a:pt x="3" y="3"/>
                    <a:pt x="3" y="3"/>
                  </a:cubicBezTo>
                  <a:cubicBezTo>
                    <a:pt x="3" y="3"/>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396"/>
            <p:cNvSpPr/>
            <p:nvPr/>
          </p:nvSpPr>
          <p:spPr bwMode="auto">
            <a:xfrm>
              <a:off x="9578975" y="5632451"/>
              <a:ext cx="280988" cy="90488"/>
            </a:xfrm>
            <a:custGeom>
              <a:avLst/>
              <a:gdLst>
                <a:gd name="T0" fmla="*/ 288 w 290"/>
                <a:gd name="T1" fmla="*/ 28 h 95"/>
                <a:gd name="T2" fmla="*/ 282 w 290"/>
                <a:gd name="T3" fmla="*/ 6 h 95"/>
                <a:gd name="T4" fmla="*/ 277 w 290"/>
                <a:gd name="T5" fmla="*/ 1 h 95"/>
                <a:gd name="T6" fmla="*/ 272 w 290"/>
                <a:gd name="T7" fmla="*/ 5 h 95"/>
                <a:gd name="T8" fmla="*/ 244 w 290"/>
                <a:gd name="T9" fmla="*/ 19 h 95"/>
                <a:gd name="T10" fmla="*/ 244 w 290"/>
                <a:gd name="T11" fmla="*/ 24 h 95"/>
                <a:gd name="T12" fmla="*/ 234 w 290"/>
                <a:gd name="T13" fmla="*/ 34 h 95"/>
                <a:gd name="T14" fmla="*/ 174 w 290"/>
                <a:gd name="T15" fmla="*/ 53 h 95"/>
                <a:gd name="T16" fmla="*/ 146 w 290"/>
                <a:gd name="T17" fmla="*/ 55 h 95"/>
                <a:gd name="T18" fmla="*/ 105 w 290"/>
                <a:gd name="T19" fmla="*/ 51 h 95"/>
                <a:gd name="T20" fmla="*/ 72 w 290"/>
                <a:gd name="T21" fmla="*/ 43 h 95"/>
                <a:gd name="T22" fmla="*/ 48 w 290"/>
                <a:gd name="T23" fmla="*/ 27 h 95"/>
                <a:gd name="T24" fmla="*/ 45 w 290"/>
                <a:gd name="T25" fmla="*/ 19 h 95"/>
                <a:gd name="T26" fmla="*/ 45 w 290"/>
                <a:gd name="T27" fmla="*/ 18 h 95"/>
                <a:gd name="T28" fmla="*/ 37 w 290"/>
                <a:gd name="T29" fmla="*/ 14 h 95"/>
                <a:gd name="T30" fmla="*/ 11 w 290"/>
                <a:gd name="T31" fmla="*/ 0 h 95"/>
                <a:gd name="T32" fmla="*/ 2 w 290"/>
                <a:gd name="T33" fmla="*/ 12 h 95"/>
                <a:gd name="T34" fmla="*/ 0 w 290"/>
                <a:gd name="T35" fmla="*/ 26 h 95"/>
                <a:gd name="T36" fmla="*/ 3 w 290"/>
                <a:gd name="T37" fmla="*/ 42 h 95"/>
                <a:gd name="T38" fmla="*/ 43 w 290"/>
                <a:gd name="T39" fmla="*/ 77 h 95"/>
                <a:gd name="T40" fmla="*/ 144 w 290"/>
                <a:gd name="T41" fmla="*/ 95 h 95"/>
                <a:gd name="T42" fmla="*/ 159 w 290"/>
                <a:gd name="T43" fmla="*/ 95 h 95"/>
                <a:gd name="T44" fmla="*/ 264 w 290"/>
                <a:gd name="T45" fmla="*/ 68 h 95"/>
                <a:gd name="T46" fmla="*/ 287 w 290"/>
                <a:gd name="T47" fmla="*/ 39 h 95"/>
                <a:gd name="T48" fmla="*/ 288 w 290"/>
                <a:gd name="T49" fmla="*/ 2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0" h="95">
                  <a:moveTo>
                    <a:pt x="288" y="28"/>
                  </a:moveTo>
                  <a:cubicBezTo>
                    <a:pt x="290" y="20"/>
                    <a:pt x="287" y="12"/>
                    <a:pt x="282" y="6"/>
                  </a:cubicBezTo>
                  <a:cubicBezTo>
                    <a:pt x="280" y="4"/>
                    <a:pt x="279" y="3"/>
                    <a:pt x="277" y="1"/>
                  </a:cubicBezTo>
                  <a:cubicBezTo>
                    <a:pt x="275" y="2"/>
                    <a:pt x="274" y="4"/>
                    <a:pt x="272" y="5"/>
                  </a:cubicBezTo>
                  <a:cubicBezTo>
                    <a:pt x="263" y="10"/>
                    <a:pt x="254" y="15"/>
                    <a:pt x="244" y="19"/>
                  </a:cubicBezTo>
                  <a:cubicBezTo>
                    <a:pt x="244" y="21"/>
                    <a:pt x="245" y="22"/>
                    <a:pt x="244" y="24"/>
                  </a:cubicBezTo>
                  <a:cubicBezTo>
                    <a:pt x="241" y="28"/>
                    <a:pt x="238" y="32"/>
                    <a:pt x="234" y="34"/>
                  </a:cubicBezTo>
                  <a:cubicBezTo>
                    <a:pt x="217" y="47"/>
                    <a:pt x="194" y="51"/>
                    <a:pt x="174" y="53"/>
                  </a:cubicBezTo>
                  <a:cubicBezTo>
                    <a:pt x="164" y="54"/>
                    <a:pt x="155" y="55"/>
                    <a:pt x="146" y="55"/>
                  </a:cubicBezTo>
                  <a:cubicBezTo>
                    <a:pt x="132" y="55"/>
                    <a:pt x="118" y="54"/>
                    <a:pt x="105" y="51"/>
                  </a:cubicBezTo>
                  <a:cubicBezTo>
                    <a:pt x="94" y="50"/>
                    <a:pt x="83" y="47"/>
                    <a:pt x="72" y="43"/>
                  </a:cubicBezTo>
                  <a:cubicBezTo>
                    <a:pt x="63" y="39"/>
                    <a:pt x="54" y="34"/>
                    <a:pt x="48" y="27"/>
                  </a:cubicBezTo>
                  <a:cubicBezTo>
                    <a:pt x="46" y="25"/>
                    <a:pt x="44" y="22"/>
                    <a:pt x="45" y="19"/>
                  </a:cubicBezTo>
                  <a:cubicBezTo>
                    <a:pt x="45" y="19"/>
                    <a:pt x="45" y="18"/>
                    <a:pt x="45" y="18"/>
                  </a:cubicBezTo>
                  <a:cubicBezTo>
                    <a:pt x="43" y="16"/>
                    <a:pt x="40" y="15"/>
                    <a:pt x="37" y="14"/>
                  </a:cubicBezTo>
                  <a:cubicBezTo>
                    <a:pt x="27" y="10"/>
                    <a:pt x="18" y="5"/>
                    <a:pt x="11" y="0"/>
                  </a:cubicBezTo>
                  <a:cubicBezTo>
                    <a:pt x="8" y="3"/>
                    <a:pt x="4" y="8"/>
                    <a:pt x="2" y="12"/>
                  </a:cubicBezTo>
                  <a:cubicBezTo>
                    <a:pt x="0" y="17"/>
                    <a:pt x="0" y="21"/>
                    <a:pt x="0" y="26"/>
                  </a:cubicBezTo>
                  <a:cubicBezTo>
                    <a:pt x="1" y="31"/>
                    <a:pt x="1" y="37"/>
                    <a:pt x="3" y="42"/>
                  </a:cubicBezTo>
                  <a:cubicBezTo>
                    <a:pt x="9" y="59"/>
                    <a:pt x="28" y="70"/>
                    <a:pt x="43" y="77"/>
                  </a:cubicBezTo>
                  <a:cubicBezTo>
                    <a:pt x="75" y="90"/>
                    <a:pt x="110" y="95"/>
                    <a:pt x="144" y="95"/>
                  </a:cubicBezTo>
                  <a:cubicBezTo>
                    <a:pt x="149" y="95"/>
                    <a:pt x="154" y="95"/>
                    <a:pt x="159" y="95"/>
                  </a:cubicBezTo>
                  <a:cubicBezTo>
                    <a:pt x="195" y="93"/>
                    <a:pt x="233" y="87"/>
                    <a:pt x="264" y="68"/>
                  </a:cubicBezTo>
                  <a:cubicBezTo>
                    <a:pt x="274" y="61"/>
                    <a:pt x="285" y="52"/>
                    <a:pt x="287" y="39"/>
                  </a:cubicBezTo>
                  <a:cubicBezTo>
                    <a:pt x="287" y="35"/>
                    <a:pt x="288" y="32"/>
                    <a:pt x="288"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397"/>
            <p:cNvSpPr/>
            <p:nvPr/>
          </p:nvSpPr>
          <p:spPr bwMode="auto">
            <a:xfrm>
              <a:off x="9850438" y="5635626"/>
              <a:ext cx="3175" cy="3175"/>
            </a:xfrm>
            <a:custGeom>
              <a:avLst/>
              <a:gdLst>
                <a:gd name="T0" fmla="*/ 0 w 3"/>
                <a:gd name="T1" fmla="*/ 0 h 4"/>
                <a:gd name="T2" fmla="*/ 2 w 3"/>
                <a:gd name="T3" fmla="*/ 2 h 4"/>
                <a:gd name="T4" fmla="*/ 3 w 3"/>
                <a:gd name="T5" fmla="*/ 4 h 4"/>
                <a:gd name="T6" fmla="*/ 0 w 3"/>
                <a:gd name="T7" fmla="*/ 0 h 4"/>
              </a:gdLst>
              <a:ahLst/>
              <a:cxnLst>
                <a:cxn ang="0">
                  <a:pos x="T0" y="T1"/>
                </a:cxn>
                <a:cxn ang="0">
                  <a:pos x="T2" y="T3"/>
                </a:cxn>
                <a:cxn ang="0">
                  <a:pos x="T4" y="T5"/>
                </a:cxn>
                <a:cxn ang="0">
                  <a:pos x="T6" y="T7"/>
                </a:cxn>
              </a:cxnLst>
              <a:rect l="0" t="0" r="r" b="b"/>
              <a:pathLst>
                <a:path w="3" h="4">
                  <a:moveTo>
                    <a:pt x="0" y="0"/>
                  </a:moveTo>
                  <a:cubicBezTo>
                    <a:pt x="0" y="0"/>
                    <a:pt x="1" y="1"/>
                    <a:pt x="2" y="2"/>
                  </a:cubicBezTo>
                  <a:cubicBezTo>
                    <a:pt x="3" y="4"/>
                    <a:pt x="3" y="4"/>
                    <a:pt x="3" y="4"/>
                  </a:cubicBezTo>
                  <a:cubicBezTo>
                    <a:pt x="3" y="4"/>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398"/>
            <p:cNvSpPr/>
            <p:nvPr/>
          </p:nvSpPr>
          <p:spPr bwMode="auto">
            <a:xfrm>
              <a:off x="9686925" y="55451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399"/>
            <p:cNvSpPr/>
            <p:nvPr/>
          </p:nvSpPr>
          <p:spPr bwMode="auto">
            <a:xfrm>
              <a:off x="9850438" y="5562601"/>
              <a:ext cx="3175" cy="3175"/>
            </a:xfrm>
            <a:custGeom>
              <a:avLst/>
              <a:gdLst>
                <a:gd name="T0" fmla="*/ 0 w 3"/>
                <a:gd name="T1" fmla="*/ 0 h 4"/>
                <a:gd name="T2" fmla="*/ 2 w 3"/>
                <a:gd name="T3" fmla="*/ 2 h 4"/>
                <a:gd name="T4" fmla="*/ 3 w 3"/>
                <a:gd name="T5" fmla="*/ 4 h 4"/>
                <a:gd name="T6" fmla="*/ 0 w 3"/>
                <a:gd name="T7" fmla="*/ 0 h 4"/>
              </a:gdLst>
              <a:ahLst/>
              <a:cxnLst>
                <a:cxn ang="0">
                  <a:pos x="T0" y="T1"/>
                </a:cxn>
                <a:cxn ang="0">
                  <a:pos x="T2" y="T3"/>
                </a:cxn>
                <a:cxn ang="0">
                  <a:pos x="T4" y="T5"/>
                </a:cxn>
                <a:cxn ang="0">
                  <a:pos x="T6" y="T7"/>
                </a:cxn>
              </a:cxnLst>
              <a:rect l="0" t="0" r="r" b="b"/>
              <a:pathLst>
                <a:path w="3" h="4">
                  <a:moveTo>
                    <a:pt x="0" y="0"/>
                  </a:moveTo>
                  <a:cubicBezTo>
                    <a:pt x="0" y="0"/>
                    <a:pt x="1" y="1"/>
                    <a:pt x="2" y="2"/>
                  </a:cubicBezTo>
                  <a:cubicBezTo>
                    <a:pt x="3" y="3"/>
                    <a:pt x="3" y="4"/>
                    <a:pt x="3" y="4"/>
                  </a:cubicBezTo>
                  <a:cubicBezTo>
                    <a:pt x="3" y="4"/>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400"/>
            <p:cNvSpPr>
              <a:spLocks noEditPoints="1"/>
            </p:cNvSpPr>
            <p:nvPr/>
          </p:nvSpPr>
          <p:spPr bwMode="auto">
            <a:xfrm>
              <a:off x="9578975" y="5524501"/>
              <a:ext cx="280988" cy="125413"/>
            </a:xfrm>
            <a:custGeom>
              <a:avLst/>
              <a:gdLst>
                <a:gd name="T0" fmla="*/ 43 w 290"/>
                <a:gd name="T1" fmla="*/ 111 h 130"/>
                <a:gd name="T2" fmla="*/ 144 w 290"/>
                <a:gd name="T3" fmla="*/ 130 h 130"/>
                <a:gd name="T4" fmla="*/ 159 w 290"/>
                <a:gd name="T5" fmla="*/ 129 h 130"/>
                <a:gd name="T6" fmla="*/ 264 w 290"/>
                <a:gd name="T7" fmla="*/ 103 h 130"/>
                <a:gd name="T8" fmla="*/ 287 w 290"/>
                <a:gd name="T9" fmla="*/ 74 h 130"/>
                <a:gd name="T10" fmla="*/ 288 w 290"/>
                <a:gd name="T11" fmla="*/ 63 h 130"/>
                <a:gd name="T12" fmla="*/ 282 w 290"/>
                <a:gd name="T13" fmla="*/ 41 h 130"/>
                <a:gd name="T14" fmla="*/ 228 w 290"/>
                <a:gd name="T15" fmla="*/ 11 h 130"/>
                <a:gd name="T16" fmla="*/ 157 w 290"/>
                <a:gd name="T17" fmla="*/ 0 h 130"/>
                <a:gd name="T18" fmla="*/ 142 w 290"/>
                <a:gd name="T19" fmla="*/ 0 h 130"/>
                <a:gd name="T20" fmla="*/ 86 w 290"/>
                <a:gd name="T21" fmla="*/ 4 h 130"/>
                <a:gd name="T22" fmla="*/ 23 w 290"/>
                <a:gd name="T23" fmla="*/ 26 h 130"/>
                <a:gd name="T24" fmla="*/ 2 w 290"/>
                <a:gd name="T25" fmla="*/ 47 h 130"/>
                <a:gd name="T26" fmla="*/ 0 w 290"/>
                <a:gd name="T27" fmla="*/ 60 h 130"/>
                <a:gd name="T28" fmla="*/ 3 w 290"/>
                <a:gd name="T29" fmla="*/ 77 h 130"/>
                <a:gd name="T30" fmla="*/ 43 w 290"/>
                <a:gd name="T31" fmla="*/ 111 h 130"/>
                <a:gd name="T32" fmla="*/ 45 w 290"/>
                <a:gd name="T33" fmla="*/ 54 h 130"/>
                <a:gd name="T34" fmla="*/ 46 w 290"/>
                <a:gd name="T35" fmla="*/ 51 h 130"/>
                <a:gd name="T36" fmla="*/ 56 w 290"/>
                <a:gd name="T37" fmla="*/ 40 h 130"/>
                <a:gd name="T38" fmla="*/ 111 w 290"/>
                <a:gd name="T39" fmla="*/ 21 h 130"/>
                <a:gd name="T40" fmla="*/ 111 w 290"/>
                <a:gd name="T41" fmla="*/ 21 h 130"/>
                <a:gd name="T42" fmla="*/ 111 w 290"/>
                <a:gd name="T43" fmla="*/ 21 h 130"/>
                <a:gd name="T44" fmla="*/ 143 w 290"/>
                <a:gd name="T45" fmla="*/ 19 h 130"/>
                <a:gd name="T46" fmla="*/ 178 w 290"/>
                <a:gd name="T47" fmla="*/ 21 h 130"/>
                <a:gd name="T48" fmla="*/ 219 w 290"/>
                <a:gd name="T49" fmla="*/ 33 h 130"/>
                <a:gd name="T50" fmla="*/ 240 w 290"/>
                <a:gd name="T51" fmla="*/ 48 h 130"/>
                <a:gd name="T52" fmla="*/ 244 w 290"/>
                <a:gd name="T53" fmla="*/ 59 h 130"/>
                <a:gd name="T54" fmla="*/ 234 w 290"/>
                <a:gd name="T55" fmla="*/ 69 h 130"/>
                <a:gd name="T56" fmla="*/ 174 w 290"/>
                <a:gd name="T57" fmla="*/ 88 h 130"/>
                <a:gd name="T58" fmla="*/ 146 w 290"/>
                <a:gd name="T59" fmla="*/ 90 h 130"/>
                <a:gd name="T60" fmla="*/ 105 w 290"/>
                <a:gd name="T61" fmla="*/ 86 h 130"/>
                <a:gd name="T62" fmla="*/ 72 w 290"/>
                <a:gd name="T63" fmla="*/ 77 h 130"/>
                <a:gd name="T64" fmla="*/ 48 w 290"/>
                <a:gd name="T65" fmla="*/ 61 h 130"/>
                <a:gd name="T66" fmla="*/ 45 w 290"/>
                <a:gd name="T67" fmla="*/ 5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0" h="130">
                  <a:moveTo>
                    <a:pt x="43" y="111"/>
                  </a:moveTo>
                  <a:cubicBezTo>
                    <a:pt x="75" y="125"/>
                    <a:pt x="110" y="130"/>
                    <a:pt x="144" y="130"/>
                  </a:cubicBezTo>
                  <a:cubicBezTo>
                    <a:pt x="149" y="130"/>
                    <a:pt x="154" y="130"/>
                    <a:pt x="159" y="129"/>
                  </a:cubicBezTo>
                  <a:cubicBezTo>
                    <a:pt x="195" y="128"/>
                    <a:pt x="233" y="122"/>
                    <a:pt x="264" y="103"/>
                  </a:cubicBezTo>
                  <a:cubicBezTo>
                    <a:pt x="274" y="96"/>
                    <a:pt x="285" y="87"/>
                    <a:pt x="287" y="74"/>
                  </a:cubicBezTo>
                  <a:cubicBezTo>
                    <a:pt x="287" y="70"/>
                    <a:pt x="288" y="66"/>
                    <a:pt x="288" y="63"/>
                  </a:cubicBezTo>
                  <a:cubicBezTo>
                    <a:pt x="290" y="55"/>
                    <a:pt x="287" y="47"/>
                    <a:pt x="282" y="41"/>
                  </a:cubicBezTo>
                  <a:cubicBezTo>
                    <a:pt x="269" y="25"/>
                    <a:pt x="247" y="17"/>
                    <a:pt x="228" y="11"/>
                  </a:cubicBezTo>
                  <a:cubicBezTo>
                    <a:pt x="205" y="4"/>
                    <a:pt x="181" y="1"/>
                    <a:pt x="157" y="0"/>
                  </a:cubicBezTo>
                  <a:cubicBezTo>
                    <a:pt x="152" y="0"/>
                    <a:pt x="147" y="0"/>
                    <a:pt x="142" y="0"/>
                  </a:cubicBezTo>
                  <a:cubicBezTo>
                    <a:pt x="123" y="0"/>
                    <a:pt x="104" y="1"/>
                    <a:pt x="86" y="4"/>
                  </a:cubicBezTo>
                  <a:cubicBezTo>
                    <a:pt x="64" y="8"/>
                    <a:pt x="42" y="14"/>
                    <a:pt x="23" y="26"/>
                  </a:cubicBezTo>
                  <a:cubicBezTo>
                    <a:pt x="15" y="31"/>
                    <a:pt x="6" y="38"/>
                    <a:pt x="2" y="47"/>
                  </a:cubicBezTo>
                  <a:cubicBezTo>
                    <a:pt x="0" y="51"/>
                    <a:pt x="0" y="56"/>
                    <a:pt x="0" y="60"/>
                  </a:cubicBezTo>
                  <a:cubicBezTo>
                    <a:pt x="1" y="66"/>
                    <a:pt x="1" y="72"/>
                    <a:pt x="3" y="77"/>
                  </a:cubicBezTo>
                  <a:cubicBezTo>
                    <a:pt x="9" y="94"/>
                    <a:pt x="28" y="105"/>
                    <a:pt x="43" y="111"/>
                  </a:cubicBezTo>
                  <a:close/>
                  <a:moveTo>
                    <a:pt x="45" y="54"/>
                  </a:moveTo>
                  <a:cubicBezTo>
                    <a:pt x="45" y="53"/>
                    <a:pt x="45" y="52"/>
                    <a:pt x="46" y="51"/>
                  </a:cubicBezTo>
                  <a:cubicBezTo>
                    <a:pt x="48" y="47"/>
                    <a:pt x="52" y="43"/>
                    <a:pt x="56" y="40"/>
                  </a:cubicBezTo>
                  <a:cubicBezTo>
                    <a:pt x="71" y="28"/>
                    <a:pt x="92" y="24"/>
                    <a:pt x="111" y="21"/>
                  </a:cubicBezTo>
                  <a:cubicBezTo>
                    <a:pt x="111" y="21"/>
                    <a:pt x="111" y="21"/>
                    <a:pt x="111" y="21"/>
                  </a:cubicBezTo>
                  <a:cubicBezTo>
                    <a:pt x="111" y="21"/>
                    <a:pt x="111" y="21"/>
                    <a:pt x="111" y="21"/>
                  </a:cubicBezTo>
                  <a:cubicBezTo>
                    <a:pt x="121" y="19"/>
                    <a:pt x="132" y="19"/>
                    <a:pt x="143" y="19"/>
                  </a:cubicBezTo>
                  <a:cubicBezTo>
                    <a:pt x="155" y="19"/>
                    <a:pt x="166" y="20"/>
                    <a:pt x="178" y="21"/>
                  </a:cubicBezTo>
                  <a:cubicBezTo>
                    <a:pt x="192" y="23"/>
                    <a:pt x="206" y="27"/>
                    <a:pt x="219" y="33"/>
                  </a:cubicBezTo>
                  <a:cubicBezTo>
                    <a:pt x="227" y="37"/>
                    <a:pt x="235" y="41"/>
                    <a:pt x="240" y="48"/>
                  </a:cubicBezTo>
                  <a:cubicBezTo>
                    <a:pt x="242" y="51"/>
                    <a:pt x="246" y="55"/>
                    <a:pt x="244" y="59"/>
                  </a:cubicBezTo>
                  <a:cubicBezTo>
                    <a:pt x="241" y="63"/>
                    <a:pt x="238" y="66"/>
                    <a:pt x="234" y="69"/>
                  </a:cubicBezTo>
                  <a:cubicBezTo>
                    <a:pt x="217" y="81"/>
                    <a:pt x="194" y="86"/>
                    <a:pt x="174" y="88"/>
                  </a:cubicBezTo>
                  <a:cubicBezTo>
                    <a:pt x="164" y="89"/>
                    <a:pt x="155" y="90"/>
                    <a:pt x="146" y="90"/>
                  </a:cubicBezTo>
                  <a:cubicBezTo>
                    <a:pt x="132" y="90"/>
                    <a:pt x="118" y="88"/>
                    <a:pt x="105" y="86"/>
                  </a:cubicBezTo>
                  <a:cubicBezTo>
                    <a:pt x="94" y="84"/>
                    <a:pt x="83" y="82"/>
                    <a:pt x="72" y="77"/>
                  </a:cubicBezTo>
                  <a:cubicBezTo>
                    <a:pt x="63" y="74"/>
                    <a:pt x="54" y="69"/>
                    <a:pt x="48" y="61"/>
                  </a:cubicBezTo>
                  <a:cubicBezTo>
                    <a:pt x="46" y="59"/>
                    <a:pt x="44" y="57"/>
                    <a:pt x="45"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401"/>
            <p:cNvSpPr/>
            <p:nvPr/>
          </p:nvSpPr>
          <p:spPr bwMode="auto">
            <a:xfrm>
              <a:off x="9686925" y="55451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7" name="组合 76"/>
          <p:cNvGrpSpPr>
            <a:grpSpLocks noChangeAspect="1"/>
          </p:cNvGrpSpPr>
          <p:nvPr/>
        </p:nvGrpSpPr>
        <p:grpSpPr>
          <a:xfrm>
            <a:off x="5566124" y="3620592"/>
            <a:ext cx="1108504" cy="936624"/>
            <a:chOff x="2203042" y="1374866"/>
            <a:chExt cx="706438" cy="596900"/>
          </a:xfrm>
          <a:solidFill>
            <a:schemeClr val="bg1"/>
          </a:solidFill>
        </p:grpSpPr>
        <p:sp>
          <p:nvSpPr>
            <p:cNvPr id="78" name="Oval 50"/>
            <p:cNvSpPr>
              <a:spLocks noChangeArrowheads="1"/>
            </p:cNvSpPr>
            <p:nvPr/>
          </p:nvSpPr>
          <p:spPr bwMode="auto">
            <a:xfrm>
              <a:off x="2455455" y="1441541"/>
              <a:ext cx="203200" cy="203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51"/>
            <p:cNvSpPr/>
            <p:nvPr/>
          </p:nvSpPr>
          <p:spPr bwMode="auto">
            <a:xfrm>
              <a:off x="2379255" y="1663791"/>
              <a:ext cx="357188" cy="307975"/>
            </a:xfrm>
            <a:custGeom>
              <a:avLst/>
              <a:gdLst>
                <a:gd name="T0" fmla="*/ 65 w 95"/>
                <a:gd name="T1" fmla="*/ 0 h 82"/>
                <a:gd name="T2" fmla="*/ 48 w 95"/>
                <a:gd name="T3" fmla="*/ 20 h 82"/>
                <a:gd name="T4" fmla="*/ 31 w 95"/>
                <a:gd name="T5" fmla="*/ 0 h 82"/>
                <a:gd name="T6" fmla="*/ 0 w 95"/>
                <a:gd name="T7" fmla="*/ 51 h 82"/>
                <a:gd name="T8" fmla="*/ 1 w 95"/>
                <a:gd name="T9" fmla="*/ 61 h 82"/>
                <a:gd name="T10" fmla="*/ 48 w 95"/>
                <a:gd name="T11" fmla="*/ 82 h 82"/>
                <a:gd name="T12" fmla="*/ 94 w 95"/>
                <a:gd name="T13" fmla="*/ 61 h 82"/>
                <a:gd name="T14" fmla="*/ 95 w 95"/>
                <a:gd name="T15" fmla="*/ 51 h 82"/>
                <a:gd name="T16" fmla="*/ 65 w 95"/>
                <a:gd name="T1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82">
                  <a:moveTo>
                    <a:pt x="65" y="0"/>
                  </a:moveTo>
                  <a:cubicBezTo>
                    <a:pt x="48" y="20"/>
                    <a:pt x="48" y="20"/>
                    <a:pt x="48" y="20"/>
                  </a:cubicBezTo>
                  <a:cubicBezTo>
                    <a:pt x="31" y="0"/>
                    <a:pt x="31" y="0"/>
                    <a:pt x="31" y="0"/>
                  </a:cubicBezTo>
                  <a:cubicBezTo>
                    <a:pt x="13" y="8"/>
                    <a:pt x="0" y="28"/>
                    <a:pt x="0" y="51"/>
                  </a:cubicBezTo>
                  <a:cubicBezTo>
                    <a:pt x="0" y="54"/>
                    <a:pt x="1" y="57"/>
                    <a:pt x="1" y="61"/>
                  </a:cubicBezTo>
                  <a:cubicBezTo>
                    <a:pt x="11" y="73"/>
                    <a:pt x="28" y="82"/>
                    <a:pt x="48" y="82"/>
                  </a:cubicBezTo>
                  <a:cubicBezTo>
                    <a:pt x="67" y="82"/>
                    <a:pt x="84" y="73"/>
                    <a:pt x="94" y="61"/>
                  </a:cubicBezTo>
                  <a:cubicBezTo>
                    <a:pt x="95" y="57"/>
                    <a:pt x="95" y="54"/>
                    <a:pt x="95" y="51"/>
                  </a:cubicBezTo>
                  <a:cubicBezTo>
                    <a:pt x="95" y="28"/>
                    <a:pt x="82" y="7"/>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52"/>
            <p:cNvSpPr/>
            <p:nvPr/>
          </p:nvSpPr>
          <p:spPr bwMode="auto">
            <a:xfrm>
              <a:off x="2653892" y="1374866"/>
              <a:ext cx="184150" cy="187325"/>
            </a:xfrm>
            <a:custGeom>
              <a:avLst/>
              <a:gdLst>
                <a:gd name="T0" fmla="*/ 24 w 49"/>
                <a:gd name="T1" fmla="*/ 0 h 50"/>
                <a:gd name="T2" fmla="*/ 0 w 49"/>
                <a:gd name="T3" fmla="*/ 18 h 50"/>
                <a:gd name="T4" fmla="*/ 11 w 49"/>
                <a:gd name="T5" fmla="*/ 45 h 50"/>
                <a:gd name="T6" fmla="*/ 11 w 49"/>
                <a:gd name="T7" fmla="*/ 46 h 50"/>
                <a:gd name="T8" fmla="*/ 24 w 49"/>
                <a:gd name="T9" fmla="*/ 50 h 50"/>
                <a:gd name="T10" fmla="*/ 49 w 49"/>
                <a:gd name="T11" fmla="*/ 25 h 50"/>
                <a:gd name="T12" fmla="*/ 24 w 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49" h="50">
                  <a:moveTo>
                    <a:pt x="24" y="0"/>
                  </a:moveTo>
                  <a:cubicBezTo>
                    <a:pt x="12" y="0"/>
                    <a:pt x="2" y="8"/>
                    <a:pt x="0" y="18"/>
                  </a:cubicBezTo>
                  <a:cubicBezTo>
                    <a:pt x="6" y="25"/>
                    <a:pt x="11" y="34"/>
                    <a:pt x="11" y="45"/>
                  </a:cubicBezTo>
                  <a:cubicBezTo>
                    <a:pt x="11" y="45"/>
                    <a:pt x="11" y="46"/>
                    <a:pt x="11" y="46"/>
                  </a:cubicBezTo>
                  <a:cubicBezTo>
                    <a:pt x="14" y="49"/>
                    <a:pt x="19" y="50"/>
                    <a:pt x="24" y="50"/>
                  </a:cubicBezTo>
                  <a:cubicBezTo>
                    <a:pt x="37" y="50"/>
                    <a:pt x="49" y="39"/>
                    <a:pt x="49" y="25"/>
                  </a:cubicBezTo>
                  <a:cubicBezTo>
                    <a:pt x="49" y="11"/>
                    <a:pt x="37"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53"/>
            <p:cNvSpPr/>
            <p:nvPr/>
          </p:nvSpPr>
          <p:spPr bwMode="auto">
            <a:xfrm>
              <a:off x="2271305" y="1374866"/>
              <a:ext cx="187325" cy="187325"/>
            </a:xfrm>
            <a:custGeom>
              <a:avLst/>
              <a:gdLst>
                <a:gd name="T0" fmla="*/ 40 w 50"/>
                <a:gd name="T1" fmla="*/ 45 h 50"/>
                <a:gd name="T2" fmla="*/ 50 w 50"/>
                <a:gd name="T3" fmla="*/ 20 h 50"/>
                <a:gd name="T4" fmla="*/ 25 w 50"/>
                <a:gd name="T5" fmla="*/ 0 h 50"/>
                <a:gd name="T6" fmla="*/ 0 w 50"/>
                <a:gd name="T7" fmla="*/ 25 h 50"/>
                <a:gd name="T8" fmla="*/ 25 w 50"/>
                <a:gd name="T9" fmla="*/ 50 h 50"/>
                <a:gd name="T10" fmla="*/ 40 w 50"/>
                <a:gd name="T11" fmla="*/ 45 h 50"/>
                <a:gd name="T12" fmla="*/ 40 w 50"/>
                <a:gd name="T13" fmla="*/ 45 h 50"/>
              </a:gdLst>
              <a:ahLst/>
              <a:cxnLst>
                <a:cxn ang="0">
                  <a:pos x="T0" y="T1"/>
                </a:cxn>
                <a:cxn ang="0">
                  <a:pos x="T2" y="T3"/>
                </a:cxn>
                <a:cxn ang="0">
                  <a:pos x="T4" y="T5"/>
                </a:cxn>
                <a:cxn ang="0">
                  <a:pos x="T6" y="T7"/>
                </a:cxn>
                <a:cxn ang="0">
                  <a:pos x="T8" y="T9"/>
                </a:cxn>
                <a:cxn ang="0">
                  <a:pos x="T10" y="T11"/>
                </a:cxn>
                <a:cxn ang="0">
                  <a:pos x="T12" y="T13"/>
                </a:cxn>
              </a:cxnLst>
              <a:rect l="0" t="0" r="r" b="b"/>
              <a:pathLst>
                <a:path w="50" h="50">
                  <a:moveTo>
                    <a:pt x="40" y="45"/>
                  </a:moveTo>
                  <a:cubicBezTo>
                    <a:pt x="40" y="35"/>
                    <a:pt x="44" y="26"/>
                    <a:pt x="50" y="20"/>
                  </a:cubicBezTo>
                  <a:cubicBezTo>
                    <a:pt x="48" y="8"/>
                    <a:pt x="37" y="0"/>
                    <a:pt x="25" y="0"/>
                  </a:cubicBezTo>
                  <a:cubicBezTo>
                    <a:pt x="12" y="0"/>
                    <a:pt x="0" y="11"/>
                    <a:pt x="0" y="25"/>
                  </a:cubicBezTo>
                  <a:cubicBezTo>
                    <a:pt x="0" y="39"/>
                    <a:pt x="12" y="50"/>
                    <a:pt x="25" y="50"/>
                  </a:cubicBezTo>
                  <a:cubicBezTo>
                    <a:pt x="31" y="50"/>
                    <a:pt x="36" y="48"/>
                    <a:pt x="40" y="45"/>
                  </a:cubicBezTo>
                  <a:cubicBezTo>
                    <a:pt x="40" y="45"/>
                    <a:pt x="40" y="45"/>
                    <a:pt x="4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54"/>
            <p:cNvSpPr/>
            <p:nvPr/>
          </p:nvSpPr>
          <p:spPr bwMode="auto">
            <a:xfrm>
              <a:off x="2653892" y="1578066"/>
              <a:ext cx="255588" cy="285750"/>
            </a:xfrm>
            <a:custGeom>
              <a:avLst/>
              <a:gdLst>
                <a:gd name="T0" fmla="*/ 40 w 68"/>
                <a:gd name="T1" fmla="*/ 0 h 76"/>
                <a:gd name="T2" fmla="*/ 24 w 68"/>
                <a:gd name="T3" fmla="*/ 19 h 76"/>
                <a:gd name="T4" fmla="*/ 9 w 68"/>
                <a:gd name="T5" fmla="*/ 2 h 76"/>
                <a:gd name="T6" fmla="*/ 0 w 68"/>
                <a:gd name="T7" fmla="*/ 16 h 76"/>
                <a:gd name="T8" fmla="*/ 32 w 68"/>
                <a:gd name="T9" fmla="*/ 74 h 76"/>
                <a:gd name="T10" fmla="*/ 31 w 68"/>
                <a:gd name="T11" fmla="*/ 76 h 76"/>
                <a:gd name="T12" fmla="*/ 67 w 68"/>
                <a:gd name="T13" fmla="*/ 57 h 76"/>
                <a:gd name="T14" fmla="*/ 68 w 68"/>
                <a:gd name="T15" fmla="*/ 48 h 76"/>
                <a:gd name="T16" fmla="*/ 40 w 68"/>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76">
                  <a:moveTo>
                    <a:pt x="40" y="0"/>
                  </a:moveTo>
                  <a:cubicBezTo>
                    <a:pt x="24" y="19"/>
                    <a:pt x="24" y="19"/>
                    <a:pt x="24" y="19"/>
                  </a:cubicBezTo>
                  <a:cubicBezTo>
                    <a:pt x="9" y="2"/>
                    <a:pt x="9" y="2"/>
                    <a:pt x="9" y="2"/>
                  </a:cubicBezTo>
                  <a:cubicBezTo>
                    <a:pt x="7" y="7"/>
                    <a:pt x="4" y="12"/>
                    <a:pt x="0" y="16"/>
                  </a:cubicBezTo>
                  <a:cubicBezTo>
                    <a:pt x="19" y="27"/>
                    <a:pt x="32" y="49"/>
                    <a:pt x="32" y="74"/>
                  </a:cubicBezTo>
                  <a:cubicBezTo>
                    <a:pt x="32" y="75"/>
                    <a:pt x="31" y="75"/>
                    <a:pt x="31" y="76"/>
                  </a:cubicBezTo>
                  <a:cubicBezTo>
                    <a:pt x="46" y="74"/>
                    <a:pt x="59" y="67"/>
                    <a:pt x="67" y="57"/>
                  </a:cubicBezTo>
                  <a:cubicBezTo>
                    <a:pt x="68" y="54"/>
                    <a:pt x="68" y="51"/>
                    <a:pt x="68" y="48"/>
                  </a:cubicBezTo>
                  <a:cubicBezTo>
                    <a:pt x="68" y="26"/>
                    <a:pt x="56" y="8"/>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55"/>
            <p:cNvSpPr/>
            <p:nvPr/>
          </p:nvSpPr>
          <p:spPr bwMode="auto">
            <a:xfrm>
              <a:off x="2203042" y="1578066"/>
              <a:ext cx="258763" cy="285750"/>
            </a:xfrm>
            <a:custGeom>
              <a:avLst/>
              <a:gdLst>
                <a:gd name="T0" fmla="*/ 38 w 69"/>
                <a:gd name="T1" fmla="*/ 74 h 76"/>
                <a:gd name="T2" fmla="*/ 69 w 69"/>
                <a:gd name="T3" fmla="*/ 17 h 76"/>
                <a:gd name="T4" fmla="*/ 59 w 69"/>
                <a:gd name="T5" fmla="*/ 0 h 76"/>
                <a:gd name="T6" fmla="*/ 59 w 69"/>
                <a:gd name="T7" fmla="*/ 0 h 76"/>
                <a:gd name="T8" fmla="*/ 44 w 69"/>
                <a:gd name="T9" fmla="*/ 19 h 76"/>
                <a:gd name="T10" fmla="*/ 28 w 69"/>
                <a:gd name="T11" fmla="*/ 1 h 76"/>
                <a:gd name="T12" fmla="*/ 0 w 69"/>
                <a:gd name="T13" fmla="*/ 48 h 76"/>
                <a:gd name="T14" fmla="*/ 0 w 69"/>
                <a:gd name="T15" fmla="*/ 57 h 76"/>
                <a:gd name="T16" fmla="*/ 38 w 69"/>
                <a:gd name="T17" fmla="*/ 76 h 76"/>
                <a:gd name="T18" fmla="*/ 38 w 69"/>
                <a:gd name="T19" fmla="*/ 7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6">
                  <a:moveTo>
                    <a:pt x="38" y="74"/>
                  </a:moveTo>
                  <a:cubicBezTo>
                    <a:pt x="38" y="49"/>
                    <a:pt x="50" y="28"/>
                    <a:pt x="69" y="17"/>
                  </a:cubicBezTo>
                  <a:cubicBezTo>
                    <a:pt x="65" y="12"/>
                    <a:pt x="61" y="7"/>
                    <a:pt x="59" y="0"/>
                  </a:cubicBezTo>
                  <a:cubicBezTo>
                    <a:pt x="59" y="0"/>
                    <a:pt x="59" y="0"/>
                    <a:pt x="59" y="0"/>
                  </a:cubicBezTo>
                  <a:cubicBezTo>
                    <a:pt x="44" y="19"/>
                    <a:pt x="44" y="19"/>
                    <a:pt x="44" y="19"/>
                  </a:cubicBezTo>
                  <a:cubicBezTo>
                    <a:pt x="28" y="1"/>
                    <a:pt x="28" y="1"/>
                    <a:pt x="28" y="1"/>
                  </a:cubicBezTo>
                  <a:cubicBezTo>
                    <a:pt x="12" y="8"/>
                    <a:pt x="0" y="26"/>
                    <a:pt x="0" y="48"/>
                  </a:cubicBezTo>
                  <a:cubicBezTo>
                    <a:pt x="0" y="51"/>
                    <a:pt x="0" y="54"/>
                    <a:pt x="0" y="57"/>
                  </a:cubicBezTo>
                  <a:cubicBezTo>
                    <a:pt x="9" y="67"/>
                    <a:pt x="22" y="75"/>
                    <a:pt x="38" y="76"/>
                  </a:cubicBezTo>
                  <a:cubicBezTo>
                    <a:pt x="38" y="75"/>
                    <a:pt x="38" y="75"/>
                    <a:pt x="3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4" name="组合 83"/>
          <p:cNvGrpSpPr>
            <a:grpSpLocks noChangeAspect="1"/>
          </p:cNvGrpSpPr>
          <p:nvPr/>
        </p:nvGrpSpPr>
        <p:grpSpPr>
          <a:xfrm>
            <a:off x="7168228" y="5112898"/>
            <a:ext cx="386906" cy="389117"/>
            <a:chOff x="4005263" y="4962526"/>
            <a:chExt cx="277812" cy="279400"/>
          </a:xfrm>
          <a:solidFill>
            <a:schemeClr val="bg1"/>
          </a:solidFill>
        </p:grpSpPr>
        <p:sp>
          <p:nvSpPr>
            <p:cNvPr id="85" name="Freeform 478"/>
            <p:cNvSpPr/>
            <p:nvPr/>
          </p:nvSpPr>
          <p:spPr bwMode="auto">
            <a:xfrm>
              <a:off x="4005263" y="4962526"/>
              <a:ext cx="250825" cy="250825"/>
            </a:xfrm>
            <a:custGeom>
              <a:avLst/>
              <a:gdLst>
                <a:gd name="T0" fmla="*/ 129 w 258"/>
                <a:gd name="T1" fmla="*/ 245 h 259"/>
                <a:gd name="T2" fmla="*/ 14 w 258"/>
                <a:gd name="T3" fmla="*/ 129 h 259"/>
                <a:gd name="T4" fmla="*/ 129 w 258"/>
                <a:gd name="T5" fmla="*/ 14 h 259"/>
                <a:gd name="T6" fmla="*/ 244 w 258"/>
                <a:gd name="T7" fmla="*/ 129 h 259"/>
                <a:gd name="T8" fmla="*/ 241 w 258"/>
                <a:gd name="T9" fmla="*/ 156 h 259"/>
                <a:gd name="T10" fmla="*/ 255 w 258"/>
                <a:gd name="T11" fmla="*/ 159 h 259"/>
                <a:gd name="T12" fmla="*/ 258 w 258"/>
                <a:gd name="T13" fmla="*/ 129 h 259"/>
                <a:gd name="T14" fmla="*/ 129 w 258"/>
                <a:gd name="T15" fmla="*/ 0 h 259"/>
                <a:gd name="T16" fmla="*/ 0 w 258"/>
                <a:gd name="T17" fmla="*/ 129 h 259"/>
                <a:gd name="T18" fmla="*/ 129 w 258"/>
                <a:gd name="T19" fmla="*/ 259 h 259"/>
                <a:gd name="T20" fmla="*/ 155 w 258"/>
                <a:gd name="T21" fmla="*/ 256 h 259"/>
                <a:gd name="T22" fmla="*/ 152 w 258"/>
                <a:gd name="T23" fmla="*/ 242 h 259"/>
                <a:gd name="T24" fmla="*/ 129 w 258"/>
                <a:gd name="T25" fmla="*/ 24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 h="259">
                  <a:moveTo>
                    <a:pt x="129" y="245"/>
                  </a:moveTo>
                  <a:cubicBezTo>
                    <a:pt x="65" y="245"/>
                    <a:pt x="14" y="193"/>
                    <a:pt x="14" y="129"/>
                  </a:cubicBezTo>
                  <a:cubicBezTo>
                    <a:pt x="14" y="66"/>
                    <a:pt x="65" y="14"/>
                    <a:pt x="129" y="14"/>
                  </a:cubicBezTo>
                  <a:cubicBezTo>
                    <a:pt x="193" y="14"/>
                    <a:pt x="244" y="66"/>
                    <a:pt x="244" y="129"/>
                  </a:cubicBezTo>
                  <a:cubicBezTo>
                    <a:pt x="244" y="139"/>
                    <a:pt x="243" y="148"/>
                    <a:pt x="241" y="156"/>
                  </a:cubicBezTo>
                  <a:cubicBezTo>
                    <a:pt x="255" y="159"/>
                    <a:pt x="255" y="159"/>
                    <a:pt x="255" y="159"/>
                  </a:cubicBezTo>
                  <a:cubicBezTo>
                    <a:pt x="257" y="150"/>
                    <a:pt x="258" y="140"/>
                    <a:pt x="258" y="129"/>
                  </a:cubicBezTo>
                  <a:cubicBezTo>
                    <a:pt x="258" y="58"/>
                    <a:pt x="200" y="0"/>
                    <a:pt x="129" y="0"/>
                  </a:cubicBezTo>
                  <a:cubicBezTo>
                    <a:pt x="58" y="0"/>
                    <a:pt x="0" y="58"/>
                    <a:pt x="0" y="129"/>
                  </a:cubicBezTo>
                  <a:cubicBezTo>
                    <a:pt x="0" y="201"/>
                    <a:pt x="58" y="259"/>
                    <a:pt x="129" y="259"/>
                  </a:cubicBezTo>
                  <a:cubicBezTo>
                    <a:pt x="138" y="259"/>
                    <a:pt x="147" y="258"/>
                    <a:pt x="155" y="256"/>
                  </a:cubicBezTo>
                  <a:cubicBezTo>
                    <a:pt x="152" y="242"/>
                    <a:pt x="152" y="242"/>
                    <a:pt x="152" y="242"/>
                  </a:cubicBezTo>
                  <a:cubicBezTo>
                    <a:pt x="145" y="244"/>
                    <a:pt x="137" y="245"/>
                    <a:pt x="129" y="2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479"/>
            <p:cNvSpPr>
              <a:spLocks noEditPoints="1"/>
            </p:cNvSpPr>
            <p:nvPr/>
          </p:nvSpPr>
          <p:spPr bwMode="auto">
            <a:xfrm>
              <a:off x="4027488" y="4984751"/>
              <a:ext cx="206375" cy="206375"/>
            </a:xfrm>
            <a:custGeom>
              <a:avLst/>
              <a:gdLst>
                <a:gd name="T0" fmla="*/ 106 w 212"/>
                <a:gd name="T1" fmla="*/ 0 h 213"/>
                <a:gd name="T2" fmla="*/ 0 w 212"/>
                <a:gd name="T3" fmla="*/ 106 h 213"/>
                <a:gd name="T4" fmla="*/ 106 w 212"/>
                <a:gd name="T5" fmla="*/ 213 h 213"/>
                <a:gd name="T6" fmla="*/ 127 w 212"/>
                <a:gd name="T7" fmla="*/ 211 h 213"/>
                <a:gd name="T8" fmla="*/ 105 w 212"/>
                <a:gd name="T9" fmla="*/ 106 h 213"/>
                <a:gd name="T10" fmla="*/ 120 w 212"/>
                <a:gd name="T11" fmla="*/ 110 h 213"/>
                <a:gd name="T12" fmla="*/ 117 w 212"/>
                <a:gd name="T13" fmla="*/ 103 h 213"/>
                <a:gd name="T14" fmla="*/ 128 w 212"/>
                <a:gd name="T15" fmla="*/ 92 h 213"/>
                <a:gd name="T16" fmla="*/ 139 w 212"/>
                <a:gd name="T17" fmla="*/ 103 h 213"/>
                <a:gd name="T18" fmla="*/ 132 w 212"/>
                <a:gd name="T19" fmla="*/ 113 h 213"/>
                <a:gd name="T20" fmla="*/ 209 w 212"/>
                <a:gd name="T21" fmla="*/ 131 h 213"/>
                <a:gd name="T22" fmla="*/ 212 w 212"/>
                <a:gd name="T23" fmla="*/ 106 h 213"/>
                <a:gd name="T24" fmla="*/ 106 w 212"/>
                <a:gd name="T25" fmla="*/ 0 h 213"/>
                <a:gd name="T26" fmla="*/ 42 w 212"/>
                <a:gd name="T27" fmla="*/ 54 h 213"/>
                <a:gd name="T28" fmla="*/ 57 w 212"/>
                <a:gd name="T29" fmla="*/ 70 h 213"/>
                <a:gd name="T30" fmla="*/ 42 w 212"/>
                <a:gd name="T31" fmla="*/ 85 h 213"/>
                <a:gd name="T32" fmla="*/ 26 w 212"/>
                <a:gd name="T33" fmla="*/ 70 h 213"/>
                <a:gd name="T34" fmla="*/ 42 w 212"/>
                <a:gd name="T35" fmla="*/ 54 h 213"/>
                <a:gd name="T36" fmla="*/ 40 w 212"/>
                <a:gd name="T37" fmla="*/ 154 h 213"/>
                <a:gd name="T38" fmla="*/ 21 w 212"/>
                <a:gd name="T39" fmla="*/ 135 h 213"/>
                <a:gd name="T40" fmla="*/ 40 w 212"/>
                <a:gd name="T41" fmla="*/ 115 h 213"/>
                <a:gd name="T42" fmla="*/ 60 w 212"/>
                <a:gd name="T43" fmla="*/ 135 h 213"/>
                <a:gd name="T44" fmla="*/ 40 w 212"/>
                <a:gd name="T45" fmla="*/ 154 h 213"/>
                <a:gd name="T46" fmla="*/ 89 w 212"/>
                <a:gd name="T47" fmla="*/ 70 h 213"/>
                <a:gd name="T48" fmla="*/ 102 w 212"/>
                <a:gd name="T49" fmla="*/ 83 h 213"/>
                <a:gd name="T50" fmla="*/ 89 w 212"/>
                <a:gd name="T51" fmla="*/ 96 h 213"/>
                <a:gd name="T52" fmla="*/ 76 w 212"/>
                <a:gd name="T53" fmla="*/ 83 h 213"/>
                <a:gd name="T54" fmla="*/ 89 w 212"/>
                <a:gd name="T55" fmla="*/ 70 h 213"/>
                <a:gd name="T56" fmla="*/ 76 w 212"/>
                <a:gd name="T57" fmla="*/ 133 h 213"/>
                <a:gd name="T58" fmla="*/ 89 w 212"/>
                <a:gd name="T59" fmla="*/ 120 h 213"/>
                <a:gd name="T60" fmla="*/ 102 w 212"/>
                <a:gd name="T61" fmla="*/ 133 h 213"/>
                <a:gd name="T62" fmla="*/ 89 w 212"/>
                <a:gd name="T63" fmla="*/ 146 h 213"/>
                <a:gd name="T64" fmla="*/ 76 w 212"/>
                <a:gd name="T65" fmla="*/ 133 h 213"/>
                <a:gd name="T66" fmla="*/ 117 w 212"/>
                <a:gd name="T67" fmla="*/ 183 h 213"/>
                <a:gd name="T68" fmla="*/ 102 w 212"/>
                <a:gd name="T69" fmla="*/ 198 h 213"/>
                <a:gd name="T70" fmla="*/ 87 w 212"/>
                <a:gd name="T71" fmla="*/ 183 h 213"/>
                <a:gd name="T72" fmla="*/ 102 w 212"/>
                <a:gd name="T73" fmla="*/ 168 h 213"/>
                <a:gd name="T74" fmla="*/ 117 w 212"/>
                <a:gd name="T75" fmla="*/ 183 h 213"/>
                <a:gd name="T76" fmla="*/ 106 w 212"/>
                <a:gd name="T77" fmla="*/ 55 h 213"/>
                <a:gd name="T78" fmla="*/ 88 w 212"/>
                <a:gd name="T79" fmla="*/ 36 h 213"/>
                <a:gd name="T80" fmla="*/ 106 w 212"/>
                <a:gd name="T81" fmla="*/ 18 h 213"/>
                <a:gd name="T82" fmla="*/ 125 w 212"/>
                <a:gd name="T83" fmla="*/ 36 h 213"/>
                <a:gd name="T84" fmla="*/ 106 w 212"/>
                <a:gd name="T85" fmla="*/ 55 h 213"/>
                <a:gd name="T86" fmla="*/ 139 w 212"/>
                <a:gd name="T87" fmla="*/ 49 h 213"/>
                <a:gd name="T88" fmla="*/ 152 w 212"/>
                <a:gd name="T89" fmla="*/ 36 h 213"/>
                <a:gd name="T90" fmla="*/ 165 w 212"/>
                <a:gd name="T91" fmla="*/ 49 h 213"/>
                <a:gd name="T92" fmla="*/ 152 w 212"/>
                <a:gd name="T93" fmla="*/ 62 h 213"/>
                <a:gd name="T94" fmla="*/ 139 w 212"/>
                <a:gd name="T95" fmla="*/ 49 h 213"/>
                <a:gd name="T96" fmla="*/ 175 w 212"/>
                <a:gd name="T97" fmla="*/ 112 h 213"/>
                <a:gd name="T98" fmla="*/ 157 w 212"/>
                <a:gd name="T99" fmla="*/ 95 h 213"/>
                <a:gd name="T100" fmla="*/ 175 w 212"/>
                <a:gd name="T101" fmla="*/ 77 h 213"/>
                <a:gd name="T102" fmla="*/ 193 w 212"/>
                <a:gd name="T103" fmla="*/ 95 h 213"/>
                <a:gd name="T104" fmla="*/ 175 w 212"/>
                <a:gd name="T105" fmla="*/ 1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2" h="213">
                  <a:moveTo>
                    <a:pt x="106" y="0"/>
                  </a:moveTo>
                  <a:cubicBezTo>
                    <a:pt x="47" y="0"/>
                    <a:pt x="0" y="48"/>
                    <a:pt x="0" y="106"/>
                  </a:cubicBezTo>
                  <a:cubicBezTo>
                    <a:pt x="0" y="165"/>
                    <a:pt x="47" y="213"/>
                    <a:pt x="106" y="213"/>
                  </a:cubicBezTo>
                  <a:cubicBezTo>
                    <a:pt x="113" y="213"/>
                    <a:pt x="120" y="212"/>
                    <a:pt x="127" y="211"/>
                  </a:cubicBezTo>
                  <a:cubicBezTo>
                    <a:pt x="105" y="106"/>
                    <a:pt x="105" y="106"/>
                    <a:pt x="105" y="106"/>
                  </a:cubicBezTo>
                  <a:cubicBezTo>
                    <a:pt x="120" y="110"/>
                    <a:pt x="120" y="110"/>
                    <a:pt x="120" y="110"/>
                  </a:cubicBezTo>
                  <a:cubicBezTo>
                    <a:pt x="118" y="108"/>
                    <a:pt x="117" y="105"/>
                    <a:pt x="117" y="103"/>
                  </a:cubicBezTo>
                  <a:cubicBezTo>
                    <a:pt x="117" y="97"/>
                    <a:pt x="122" y="92"/>
                    <a:pt x="128" y="92"/>
                  </a:cubicBezTo>
                  <a:cubicBezTo>
                    <a:pt x="134" y="92"/>
                    <a:pt x="139" y="97"/>
                    <a:pt x="139" y="103"/>
                  </a:cubicBezTo>
                  <a:cubicBezTo>
                    <a:pt x="139" y="107"/>
                    <a:pt x="136" y="111"/>
                    <a:pt x="132" y="113"/>
                  </a:cubicBezTo>
                  <a:cubicBezTo>
                    <a:pt x="209" y="131"/>
                    <a:pt x="209" y="131"/>
                    <a:pt x="209" y="131"/>
                  </a:cubicBezTo>
                  <a:cubicBezTo>
                    <a:pt x="211" y="123"/>
                    <a:pt x="212" y="115"/>
                    <a:pt x="212" y="106"/>
                  </a:cubicBezTo>
                  <a:cubicBezTo>
                    <a:pt x="212" y="48"/>
                    <a:pt x="165" y="0"/>
                    <a:pt x="106" y="0"/>
                  </a:cubicBezTo>
                  <a:close/>
                  <a:moveTo>
                    <a:pt x="42" y="54"/>
                  </a:moveTo>
                  <a:cubicBezTo>
                    <a:pt x="50" y="54"/>
                    <a:pt x="57" y="61"/>
                    <a:pt x="57" y="70"/>
                  </a:cubicBezTo>
                  <a:cubicBezTo>
                    <a:pt x="57" y="78"/>
                    <a:pt x="50" y="85"/>
                    <a:pt x="42" y="85"/>
                  </a:cubicBezTo>
                  <a:cubicBezTo>
                    <a:pt x="33" y="85"/>
                    <a:pt x="26" y="78"/>
                    <a:pt x="26" y="70"/>
                  </a:cubicBezTo>
                  <a:cubicBezTo>
                    <a:pt x="26" y="61"/>
                    <a:pt x="33" y="54"/>
                    <a:pt x="42" y="54"/>
                  </a:cubicBezTo>
                  <a:close/>
                  <a:moveTo>
                    <a:pt x="40" y="154"/>
                  </a:moveTo>
                  <a:cubicBezTo>
                    <a:pt x="30" y="154"/>
                    <a:pt x="21" y="146"/>
                    <a:pt x="21" y="135"/>
                  </a:cubicBezTo>
                  <a:cubicBezTo>
                    <a:pt x="21" y="124"/>
                    <a:pt x="30" y="115"/>
                    <a:pt x="40" y="115"/>
                  </a:cubicBezTo>
                  <a:cubicBezTo>
                    <a:pt x="51" y="115"/>
                    <a:pt x="60" y="124"/>
                    <a:pt x="60" y="135"/>
                  </a:cubicBezTo>
                  <a:cubicBezTo>
                    <a:pt x="60" y="146"/>
                    <a:pt x="51" y="154"/>
                    <a:pt x="40" y="154"/>
                  </a:cubicBezTo>
                  <a:close/>
                  <a:moveTo>
                    <a:pt x="89" y="70"/>
                  </a:moveTo>
                  <a:cubicBezTo>
                    <a:pt x="96" y="70"/>
                    <a:pt x="102" y="76"/>
                    <a:pt x="102" y="83"/>
                  </a:cubicBezTo>
                  <a:cubicBezTo>
                    <a:pt x="102" y="90"/>
                    <a:pt x="96" y="96"/>
                    <a:pt x="89" y="96"/>
                  </a:cubicBezTo>
                  <a:cubicBezTo>
                    <a:pt x="82" y="96"/>
                    <a:pt x="76" y="90"/>
                    <a:pt x="76" y="83"/>
                  </a:cubicBezTo>
                  <a:cubicBezTo>
                    <a:pt x="76" y="76"/>
                    <a:pt x="82" y="70"/>
                    <a:pt x="89" y="70"/>
                  </a:cubicBezTo>
                  <a:close/>
                  <a:moveTo>
                    <a:pt x="76" y="133"/>
                  </a:moveTo>
                  <a:cubicBezTo>
                    <a:pt x="76" y="126"/>
                    <a:pt x="82" y="120"/>
                    <a:pt x="89" y="120"/>
                  </a:cubicBezTo>
                  <a:cubicBezTo>
                    <a:pt x="96" y="120"/>
                    <a:pt x="102" y="126"/>
                    <a:pt x="102" y="133"/>
                  </a:cubicBezTo>
                  <a:cubicBezTo>
                    <a:pt x="102" y="140"/>
                    <a:pt x="96" y="146"/>
                    <a:pt x="89" y="146"/>
                  </a:cubicBezTo>
                  <a:cubicBezTo>
                    <a:pt x="82" y="146"/>
                    <a:pt x="76" y="140"/>
                    <a:pt x="76" y="133"/>
                  </a:cubicBezTo>
                  <a:close/>
                  <a:moveTo>
                    <a:pt x="117" y="183"/>
                  </a:moveTo>
                  <a:cubicBezTo>
                    <a:pt x="117" y="191"/>
                    <a:pt x="110" y="198"/>
                    <a:pt x="102" y="198"/>
                  </a:cubicBezTo>
                  <a:cubicBezTo>
                    <a:pt x="94" y="198"/>
                    <a:pt x="87" y="191"/>
                    <a:pt x="87" y="183"/>
                  </a:cubicBezTo>
                  <a:cubicBezTo>
                    <a:pt x="87" y="175"/>
                    <a:pt x="94" y="168"/>
                    <a:pt x="102" y="168"/>
                  </a:cubicBezTo>
                  <a:cubicBezTo>
                    <a:pt x="110" y="168"/>
                    <a:pt x="117" y="175"/>
                    <a:pt x="117" y="183"/>
                  </a:cubicBezTo>
                  <a:close/>
                  <a:moveTo>
                    <a:pt x="106" y="55"/>
                  </a:moveTo>
                  <a:cubicBezTo>
                    <a:pt x="96" y="55"/>
                    <a:pt x="88" y="46"/>
                    <a:pt x="88" y="36"/>
                  </a:cubicBezTo>
                  <a:cubicBezTo>
                    <a:pt x="88" y="26"/>
                    <a:pt x="96" y="18"/>
                    <a:pt x="106" y="18"/>
                  </a:cubicBezTo>
                  <a:cubicBezTo>
                    <a:pt x="116" y="18"/>
                    <a:pt x="125" y="26"/>
                    <a:pt x="125" y="36"/>
                  </a:cubicBezTo>
                  <a:cubicBezTo>
                    <a:pt x="125" y="46"/>
                    <a:pt x="116" y="55"/>
                    <a:pt x="106" y="55"/>
                  </a:cubicBezTo>
                  <a:close/>
                  <a:moveTo>
                    <a:pt x="139" y="49"/>
                  </a:moveTo>
                  <a:cubicBezTo>
                    <a:pt x="139" y="42"/>
                    <a:pt x="145" y="36"/>
                    <a:pt x="152" y="36"/>
                  </a:cubicBezTo>
                  <a:cubicBezTo>
                    <a:pt x="159" y="36"/>
                    <a:pt x="165" y="42"/>
                    <a:pt x="165" y="49"/>
                  </a:cubicBezTo>
                  <a:cubicBezTo>
                    <a:pt x="165" y="56"/>
                    <a:pt x="159" y="62"/>
                    <a:pt x="152" y="62"/>
                  </a:cubicBezTo>
                  <a:cubicBezTo>
                    <a:pt x="145" y="62"/>
                    <a:pt x="139" y="56"/>
                    <a:pt x="139" y="49"/>
                  </a:cubicBezTo>
                  <a:close/>
                  <a:moveTo>
                    <a:pt x="175" y="112"/>
                  </a:moveTo>
                  <a:cubicBezTo>
                    <a:pt x="165" y="112"/>
                    <a:pt x="157" y="105"/>
                    <a:pt x="157" y="95"/>
                  </a:cubicBezTo>
                  <a:cubicBezTo>
                    <a:pt x="157" y="85"/>
                    <a:pt x="165" y="77"/>
                    <a:pt x="175" y="77"/>
                  </a:cubicBezTo>
                  <a:cubicBezTo>
                    <a:pt x="185" y="77"/>
                    <a:pt x="193" y="85"/>
                    <a:pt x="193" y="95"/>
                  </a:cubicBezTo>
                  <a:cubicBezTo>
                    <a:pt x="193" y="105"/>
                    <a:pt x="185" y="112"/>
                    <a:pt x="175"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480"/>
            <p:cNvSpPr/>
            <p:nvPr/>
          </p:nvSpPr>
          <p:spPr bwMode="auto">
            <a:xfrm>
              <a:off x="4184650" y="5145088"/>
              <a:ext cx="98425" cy="96838"/>
            </a:xfrm>
            <a:custGeom>
              <a:avLst/>
              <a:gdLst>
                <a:gd name="T0" fmla="*/ 90 w 103"/>
                <a:gd name="T1" fmla="*/ 0 h 100"/>
                <a:gd name="T2" fmla="*/ 0 w 103"/>
                <a:gd name="T3" fmla="*/ 87 h 100"/>
                <a:gd name="T4" fmla="*/ 3 w 103"/>
                <a:gd name="T5" fmla="*/ 100 h 100"/>
                <a:gd name="T6" fmla="*/ 103 w 103"/>
                <a:gd name="T7" fmla="*/ 4 h 100"/>
                <a:gd name="T8" fmla="*/ 90 w 103"/>
                <a:gd name="T9" fmla="*/ 0 h 100"/>
              </a:gdLst>
              <a:ahLst/>
              <a:cxnLst>
                <a:cxn ang="0">
                  <a:pos x="T0" y="T1"/>
                </a:cxn>
                <a:cxn ang="0">
                  <a:pos x="T2" y="T3"/>
                </a:cxn>
                <a:cxn ang="0">
                  <a:pos x="T4" y="T5"/>
                </a:cxn>
                <a:cxn ang="0">
                  <a:pos x="T6" y="T7"/>
                </a:cxn>
                <a:cxn ang="0">
                  <a:pos x="T8" y="T9"/>
                </a:cxn>
              </a:cxnLst>
              <a:rect l="0" t="0" r="r" b="b"/>
              <a:pathLst>
                <a:path w="103" h="100">
                  <a:moveTo>
                    <a:pt x="90" y="0"/>
                  </a:moveTo>
                  <a:cubicBezTo>
                    <a:pt x="79" y="44"/>
                    <a:pt x="44" y="78"/>
                    <a:pt x="0" y="87"/>
                  </a:cubicBezTo>
                  <a:cubicBezTo>
                    <a:pt x="3" y="100"/>
                    <a:pt x="3" y="100"/>
                    <a:pt x="3" y="100"/>
                  </a:cubicBezTo>
                  <a:cubicBezTo>
                    <a:pt x="53" y="90"/>
                    <a:pt x="92" y="52"/>
                    <a:pt x="103" y="4"/>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481"/>
            <p:cNvSpPr>
              <a:spLocks noEditPoints="1"/>
            </p:cNvSpPr>
            <p:nvPr/>
          </p:nvSpPr>
          <p:spPr bwMode="auto">
            <a:xfrm>
              <a:off x="4162425" y="5118101"/>
              <a:ext cx="100013" cy="101600"/>
            </a:xfrm>
            <a:custGeom>
              <a:avLst/>
              <a:gdLst>
                <a:gd name="T0" fmla="*/ 104 w 104"/>
                <a:gd name="T1" fmla="*/ 25 h 105"/>
                <a:gd name="T2" fmla="*/ 27 w 104"/>
                <a:gd name="T3" fmla="*/ 7 h 105"/>
                <a:gd name="T4" fmla="*/ 23 w 104"/>
                <a:gd name="T5" fmla="*/ 8 h 105"/>
                <a:gd name="T6" fmla="*/ 14 w 104"/>
                <a:gd name="T7" fmla="*/ 4 h 105"/>
                <a:gd name="T8" fmla="*/ 0 w 104"/>
                <a:gd name="T9" fmla="*/ 0 h 105"/>
                <a:gd name="T10" fmla="*/ 22 w 104"/>
                <a:gd name="T11" fmla="*/ 105 h 105"/>
                <a:gd name="T12" fmla="*/ 104 w 104"/>
                <a:gd name="T13" fmla="*/ 25 h 105"/>
                <a:gd name="T14" fmla="*/ 73 w 104"/>
                <a:gd name="T15" fmla="*/ 20 h 105"/>
                <a:gd name="T16" fmla="*/ 84 w 104"/>
                <a:gd name="T17" fmla="*/ 31 h 105"/>
                <a:gd name="T18" fmla="*/ 73 w 104"/>
                <a:gd name="T19" fmla="*/ 42 h 105"/>
                <a:gd name="T20" fmla="*/ 62 w 104"/>
                <a:gd name="T21" fmla="*/ 31 h 105"/>
                <a:gd name="T22" fmla="*/ 73 w 104"/>
                <a:gd name="T23" fmla="*/ 20 h 105"/>
                <a:gd name="T24" fmla="*/ 31 w 104"/>
                <a:gd name="T25" fmla="*/ 62 h 105"/>
                <a:gd name="T26" fmla="*/ 13 w 104"/>
                <a:gd name="T27" fmla="*/ 43 h 105"/>
                <a:gd name="T28" fmla="*/ 31 w 104"/>
                <a:gd name="T29" fmla="*/ 24 h 105"/>
                <a:gd name="T30" fmla="*/ 50 w 104"/>
                <a:gd name="T31" fmla="*/ 43 h 105"/>
                <a:gd name="T32" fmla="*/ 31 w 104"/>
                <a:gd name="T33" fmla="*/ 6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5">
                  <a:moveTo>
                    <a:pt x="104" y="25"/>
                  </a:moveTo>
                  <a:cubicBezTo>
                    <a:pt x="27" y="7"/>
                    <a:pt x="27" y="7"/>
                    <a:pt x="27" y="7"/>
                  </a:cubicBezTo>
                  <a:cubicBezTo>
                    <a:pt x="26" y="7"/>
                    <a:pt x="24" y="8"/>
                    <a:pt x="23" y="8"/>
                  </a:cubicBezTo>
                  <a:cubicBezTo>
                    <a:pt x="19" y="8"/>
                    <a:pt x="16" y="6"/>
                    <a:pt x="14" y="4"/>
                  </a:cubicBezTo>
                  <a:cubicBezTo>
                    <a:pt x="0" y="0"/>
                    <a:pt x="0" y="0"/>
                    <a:pt x="0" y="0"/>
                  </a:cubicBezTo>
                  <a:cubicBezTo>
                    <a:pt x="22" y="105"/>
                    <a:pt x="22" y="105"/>
                    <a:pt x="22" y="105"/>
                  </a:cubicBezTo>
                  <a:cubicBezTo>
                    <a:pt x="62" y="97"/>
                    <a:pt x="94" y="65"/>
                    <a:pt x="104" y="25"/>
                  </a:cubicBezTo>
                  <a:close/>
                  <a:moveTo>
                    <a:pt x="73" y="20"/>
                  </a:moveTo>
                  <a:cubicBezTo>
                    <a:pt x="79" y="20"/>
                    <a:pt x="84" y="25"/>
                    <a:pt x="84" y="31"/>
                  </a:cubicBezTo>
                  <a:cubicBezTo>
                    <a:pt x="84" y="37"/>
                    <a:pt x="79" y="42"/>
                    <a:pt x="73" y="42"/>
                  </a:cubicBezTo>
                  <a:cubicBezTo>
                    <a:pt x="67" y="42"/>
                    <a:pt x="62" y="37"/>
                    <a:pt x="62" y="31"/>
                  </a:cubicBezTo>
                  <a:cubicBezTo>
                    <a:pt x="62" y="25"/>
                    <a:pt x="67" y="20"/>
                    <a:pt x="73" y="20"/>
                  </a:cubicBezTo>
                  <a:close/>
                  <a:moveTo>
                    <a:pt x="31" y="62"/>
                  </a:moveTo>
                  <a:cubicBezTo>
                    <a:pt x="21" y="62"/>
                    <a:pt x="13" y="53"/>
                    <a:pt x="13" y="43"/>
                  </a:cubicBezTo>
                  <a:cubicBezTo>
                    <a:pt x="13" y="33"/>
                    <a:pt x="21" y="24"/>
                    <a:pt x="31" y="24"/>
                  </a:cubicBezTo>
                  <a:cubicBezTo>
                    <a:pt x="42" y="24"/>
                    <a:pt x="50" y="33"/>
                    <a:pt x="50" y="43"/>
                  </a:cubicBezTo>
                  <a:cubicBezTo>
                    <a:pt x="50" y="53"/>
                    <a:pt x="42" y="62"/>
                    <a:pt x="3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652715" y="2231541"/>
            <a:ext cx="3140127" cy="912886"/>
            <a:chOff x="695325" y="2008877"/>
            <a:chExt cx="3140127" cy="912886"/>
          </a:xfrm>
        </p:grpSpPr>
        <p:sp>
          <p:nvSpPr>
            <p:cNvPr id="90" name="矩形 89"/>
            <p:cNvSpPr/>
            <p:nvPr/>
          </p:nvSpPr>
          <p:spPr>
            <a:xfrm>
              <a:off x="1804127" y="2008877"/>
              <a:ext cx="2031325" cy="417358"/>
            </a:xfrm>
            <a:prstGeom prst="rect">
              <a:avLst/>
            </a:prstGeom>
            <a:noFill/>
          </p:spPr>
          <p:txBody>
            <a:bodyPr wrap="none" rtlCol="0">
              <a:spAutoFit/>
            </a:bodyPr>
            <a:lstStyle/>
            <a:p>
              <a:pPr algn="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91" name="矩形 90"/>
            <p:cNvSpPr/>
            <p:nvPr/>
          </p:nvSpPr>
          <p:spPr>
            <a:xfrm>
              <a:off x="695325" y="2448813"/>
              <a:ext cx="3140127" cy="472950"/>
            </a:xfrm>
            <a:prstGeom prst="rect">
              <a:avLst/>
            </a:prstGeom>
          </p:spPr>
          <p:txBody>
            <a:bodyPr wrap="square">
              <a:spAutoFit/>
            </a:bodyPr>
            <a:lstStyle/>
            <a:p>
              <a:pPr algn="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92" name="组合 91"/>
          <p:cNvGrpSpPr/>
          <p:nvPr/>
        </p:nvGrpSpPr>
        <p:grpSpPr>
          <a:xfrm>
            <a:off x="8399158" y="2231541"/>
            <a:ext cx="3140127" cy="912886"/>
            <a:chOff x="8399158" y="2027674"/>
            <a:chExt cx="3140127" cy="912886"/>
          </a:xfrm>
        </p:grpSpPr>
        <p:sp>
          <p:nvSpPr>
            <p:cNvPr id="93" name="矩形 92"/>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94" name="矩形 93"/>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95" name="组合 94"/>
          <p:cNvGrpSpPr/>
          <p:nvPr/>
        </p:nvGrpSpPr>
        <p:grpSpPr>
          <a:xfrm>
            <a:off x="652715" y="4868803"/>
            <a:ext cx="3140127" cy="912886"/>
            <a:chOff x="695325" y="2008877"/>
            <a:chExt cx="3140127" cy="912886"/>
          </a:xfrm>
        </p:grpSpPr>
        <p:sp>
          <p:nvSpPr>
            <p:cNvPr id="96" name="矩形 95"/>
            <p:cNvSpPr/>
            <p:nvPr/>
          </p:nvSpPr>
          <p:spPr>
            <a:xfrm>
              <a:off x="1804127" y="2008877"/>
              <a:ext cx="2031325" cy="417358"/>
            </a:xfrm>
            <a:prstGeom prst="rect">
              <a:avLst/>
            </a:prstGeom>
            <a:noFill/>
          </p:spPr>
          <p:txBody>
            <a:bodyPr wrap="none" rtlCol="0">
              <a:spAutoFit/>
            </a:bodyPr>
            <a:lstStyle/>
            <a:p>
              <a:pPr algn="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97" name="矩形 96"/>
            <p:cNvSpPr/>
            <p:nvPr/>
          </p:nvSpPr>
          <p:spPr>
            <a:xfrm>
              <a:off x="695325" y="2448813"/>
              <a:ext cx="3140127" cy="472950"/>
            </a:xfrm>
            <a:prstGeom prst="rect">
              <a:avLst/>
            </a:prstGeom>
          </p:spPr>
          <p:txBody>
            <a:bodyPr wrap="square">
              <a:spAutoFit/>
            </a:bodyPr>
            <a:lstStyle/>
            <a:p>
              <a:pPr algn="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grpSp>
        <p:nvGrpSpPr>
          <p:cNvPr id="98" name="组合 97"/>
          <p:cNvGrpSpPr/>
          <p:nvPr/>
        </p:nvGrpSpPr>
        <p:grpSpPr>
          <a:xfrm>
            <a:off x="8399158" y="4868803"/>
            <a:ext cx="3140127" cy="912886"/>
            <a:chOff x="8399158" y="2027674"/>
            <a:chExt cx="3140127" cy="912886"/>
          </a:xfrm>
        </p:grpSpPr>
        <p:sp>
          <p:nvSpPr>
            <p:cNvPr id="99" name="矩形 98"/>
            <p:cNvSpPr/>
            <p:nvPr/>
          </p:nvSpPr>
          <p:spPr>
            <a:xfrm flipH="1">
              <a:off x="8399158" y="2027674"/>
              <a:ext cx="2031325" cy="452432"/>
            </a:xfrm>
            <a:prstGeom prst="rect">
              <a:avLst/>
            </a:prstGeom>
            <a:noFill/>
          </p:spPr>
          <p:txBody>
            <a:bodyPr wrap="none" rtlCol="0">
              <a:spAutoFit/>
            </a:bodyPr>
            <a:lstStyle/>
            <a:p>
              <a:pPr>
                <a:lnSpc>
                  <a:spcPct val="130000"/>
                </a:lnSpc>
              </a:pPr>
              <a:r>
                <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rPr>
                <a:t>点击添加文章标题</a:t>
              </a:r>
              <a:endParaRPr lang="zh-CN" altLang="en-US" b="1" dirty="0">
                <a:solidFill>
                  <a:schemeClr val="tx1">
                    <a:lumMod val="65000"/>
                    <a:lumOff val="35000"/>
                  </a:schemeClr>
                </a:solidFill>
                <a:effectLst>
                  <a:outerShdw blurRad="38100" dist="38100" dir="2700000" algn="tl">
                    <a:srgbClr val="000000">
                      <a:alpha val="11000"/>
                    </a:srgbClr>
                  </a:outerShdw>
                </a:effectLst>
                <a:cs typeface="+mn-ea"/>
                <a:sym typeface="+mn-lt"/>
              </a:endParaRPr>
            </a:p>
          </p:txBody>
        </p:sp>
        <p:sp>
          <p:nvSpPr>
            <p:cNvPr id="100" name="矩形 99"/>
            <p:cNvSpPr/>
            <p:nvPr/>
          </p:nvSpPr>
          <p:spPr>
            <a:xfrm flipH="1">
              <a:off x="8399158" y="2467610"/>
              <a:ext cx="3140127" cy="472950"/>
            </a:xfrm>
            <a:prstGeom prst="rect">
              <a:avLst/>
            </a:prstGeom>
          </p:spPr>
          <p:txBody>
            <a:bodyPr wrap="square">
              <a:spAutoFit/>
            </a:bodyPr>
            <a:lstStyle/>
            <a:p>
              <a:pPr>
                <a:lnSpc>
                  <a:spcPct val="130000"/>
                </a:lnSpc>
              </a:pPr>
              <a:r>
                <a:rPr lang="zh-CN" altLang="en-US" sz="1000" dirty="0">
                  <a:solidFill>
                    <a:schemeClr val="bg2">
                      <a:lumMod val="50000"/>
                    </a:schemeClr>
                  </a:solidFill>
                  <a:cs typeface="+mn-ea"/>
                  <a:sym typeface="+mn-lt"/>
                </a:rPr>
                <a:t>Magic rain studio sales template, a more beautiful template please magic rainMagic rain</a:t>
              </a:r>
              <a:endParaRPr lang="zh-CN" altLang="en-US" sz="1000" dirty="0">
                <a:solidFill>
                  <a:schemeClr val="bg2">
                    <a:lumMod val="50000"/>
                  </a:schemeClr>
                </a:solidFill>
                <a:cs typeface="+mn-ea"/>
                <a:sym typeface="+mn-lt"/>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4845" r="11095"/>
          <a:stretch>
            <a:fillRect/>
          </a:stretch>
        </p:blipFill>
        <p:spPr>
          <a:xfrm>
            <a:off x="0" y="0"/>
            <a:ext cx="12192000" cy="6858000"/>
          </a:xfrm>
          <a:prstGeom prst="rect">
            <a:avLst/>
          </a:prstGeom>
        </p:spPr>
      </p:pic>
      <p:sp>
        <p:nvSpPr>
          <p:cNvPr id="6" name="标题 1"/>
          <p:cNvSpPr txBox="1"/>
          <p:nvPr/>
        </p:nvSpPr>
        <p:spPr>
          <a:xfrm>
            <a:off x="-528" y="1826320"/>
            <a:ext cx="12193057" cy="646331"/>
          </a:xfrm>
          <a:prstGeom prst="rect">
            <a:avLst/>
          </a:prstGeom>
          <a:noFill/>
        </p:spPr>
        <p:txBody>
          <a:bodyPr vert="horz" wrap="square" lIns="91440" tIns="45720" rIns="91440" bIns="45720" rtlCol="0" anchor="ctr">
            <a:spAutoFit/>
          </a:bodyPr>
          <a:lstStyle>
            <a:lvl1pPr algn="ctr" defTabSz="914400" rtl="0" eaLnBrk="1" latinLnBrk="0" hangingPunct="1">
              <a:lnSpc>
                <a:spcPct val="90000"/>
              </a:lnSpc>
              <a:spcBef>
                <a:spcPct val="0"/>
              </a:spcBef>
              <a:buNone/>
              <a:defRPr lang="zh-CN" altLang="en-US" sz="4000" b="1" i="0" kern="1200">
                <a:solidFill>
                  <a:schemeClr val="bg1"/>
                </a:solidFill>
                <a:effectLst>
                  <a:outerShdw blurRad="38100" dist="38100" dir="2700000" algn="tl">
                    <a:srgbClr val="000000">
                      <a:alpha val="43137"/>
                    </a:srgbClr>
                  </a:outerShdw>
                </a:effectLst>
                <a:latin typeface="+mn-lt"/>
                <a:ea typeface="+mn-ea"/>
                <a:cs typeface="+mn-ea"/>
              </a:defRPr>
            </a:lvl1pPr>
          </a:lstStyle>
          <a:p>
            <a:r>
              <a:rPr lang="zh-CN" altLang="en-US" dirty="0"/>
              <a:t>谢谢大家的观看</a:t>
            </a:r>
            <a:endParaRPr lang="zh-CN" altLang="en-US" dirty="0"/>
          </a:p>
        </p:txBody>
      </p:sp>
      <p:sp>
        <p:nvSpPr>
          <p:cNvPr id="7" name="副标题 2"/>
          <p:cNvSpPr txBox="1"/>
          <p:nvPr/>
        </p:nvSpPr>
        <p:spPr>
          <a:xfrm>
            <a:off x="2740574" y="2472651"/>
            <a:ext cx="6710852" cy="341632"/>
          </a:xfrm>
          <a:prstGeom prst="rect">
            <a:avLst/>
          </a:prstGeom>
          <a:noFill/>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1800" b="1" i="1"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a:spcBef>
                <a:spcPct val="0"/>
              </a:spcBef>
              <a:buNone/>
            </a:pPr>
            <a:r>
              <a:rPr lang="en-US" altLang="zh-CN" dirty="0"/>
              <a:t>Thank you for watching</a:t>
            </a:r>
            <a:endParaRPr lang="zh-CN" altLang="en-US" dirty="0"/>
          </a:p>
        </p:txBody>
      </p:sp>
    </p:spTree>
  </p:cSld>
  <p:clrMapOvr>
    <a:masterClrMapping/>
  </p:clrMapOvr>
</p:sld>
</file>

<file path=ppt/theme/theme1.xml><?xml version="1.0" encoding="utf-8"?>
<a:theme xmlns:a="http://schemas.openxmlformats.org/drawingml/2006/main" name="Office 主题​​">
  <a:themeElements>
    <a:clrScheme name="自定义 16">
      <a:dk1>
        <a:sysClr val="windowText" lastClr="000000"/>
      </a:dk1>
      <a:lt1>
        <a:sysClr val="window" lastClr="FFFFFF"/>
      </a:lt1>
      <a:dk2>
        <a:srgbClr val="44546A"/>
      </a:dk2>
      <a:lt2>
        <a:srgbClr val="E7E6E6"/>
      </a:lt2>
      <a:accent1>
        <a:srgbClr val="2399E0"/>
      </a:accent1>
      <a:accent2>
        <a:srgbClr val="2399E0"/>
      </a:accent2>
      <a:accent3>
        <a:srgbClr val="2399E0"/>
      </a:accent3>
      <a:accent4>
        <a:srgbClr val="2399E0"/>
      </a:accent4>
      <a:accent5>
        <a:srgbClr val="2399E0"/>
      </a:accent5>
      <a:accent6>
        <a:srgbClr val="2399E0"/>
      </a:accent6>
      <a:hlink>
        <a:srgbClr val="228BC2"/>
      </a:hlink>
      <a:folHlink>
        <a:srgbClr val="954F72"/>
      </a:folHlink>
    </a:clrScheme>
    <a:fontScheme name="定制模板">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6379</Words>
  <Application>WPS 演示</Application>
  <PresentationFormat>宽屏</PresentationFormat>
  <Paragraphs>345</Paragraphs>
  <Slides>22</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22</vt:i4>
      </vt:variant>
    </vt:vector>
  </HeadingPairs>
  <TitlesOfParts>
    <vt:vector size="37" baseType="lpstr">
      <vt:lpstr>Arial</vt:lpstr>
      <vt:lpstr>宋体</vt:lpstr>
      <vt:lpstr>Wingdings</vt:lpstr>
      <vt:lpstr>Impact</vt:lpstr>
      <vt:lpstr>Century Gothic</vt:lpstr>
      <vt:lpstr>Segoe UI</vt:lpstr>
      <vt:lpstr>Lato Regular</vt:lpstr>
      <vt:lpstr>Avant GardeBook</vt:lpstr>
      <vt:lpstr>微软雅黑</vt:lpstr>
      <vt:lpstr>华文黑体</vt:lpstr>
      <vt:lpstr>Arial Unicode MS</vt:lpstr>
      <vt:lpstr>Calibri</vt:lpstr>
      <vt:lpstr>Segoe Print</vt:lpstr>
      <vt:lpstr>黑体</vt:lpstr>
      <vt:lpstr>Office 主题​​</vt:lpstr>
      <vt:lpstr>科技改变生活产品发布会模板</vt:lpstr>
      <vt:lpstr>PowerPoint 演示文稿</vt:lpstr>
      <vt:lpstr>点击添加目录过渡页标题</vt:lpstr>
      <vt:lpstr>点击此处添加你的标题</vt:lpstr>
      <vt:lpstr>点击此处添加你的标题</vt:lpstr>
      <vt:lpstr>点击此处添加你的标题</vt:lpstr>
      <vt:lpstr>点击此处添加你的标题</vt:lpstr>
      <vt:lpstr>PowerPoint 演示文稿</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点击此处添加你的标题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科技改变生活产品发布会模板</dc:title>
  <dc:creator>user</dc:creator>
  <cp:lastModifiedBy>Administrator</cp:lastModifiedBy>
  <cp:revision>17</cp:revision>
  <dcterms:created xsi:type="dcterms:W3CDTF">2016-06-12T02:46:00Z</dcterms:created>
  <dcterms:modified xsi:type="dcterms:W3CDTF">2017-07-10T15:24:33Z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2052-10.1.0.6638</vt:lpwstr>
  </property>
</Properties>
</file>