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wdp" ContentType="image/vnd.ms-photo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65" r:id="rId7"/>
    <p:sldId id="263" r:id="rId8"/>
    <p:sldId id="262" r:id="rId9"/>
    <p:sldId id="264" r:id="rId10"/>
    <p:sldId id="259" r:id="rId11"/>
    <p:sldId id="286" r:id="rId12"/>
    <p:sldId id="281" r:id="rId13"/>
    <p:sldId id="266" r:id="rId14"/>
    <p:sldId id="267" r:id="rId15"/>
    <p:sldId id="285" r:id="rId16"/>
    <p:sldId id="280" r:id="rId17"/>
    <p:sldId id="268" r:id="rId18"/>
    <p:sldId id="260" r:id="rId19"/>
    <p:sldId id="274" r:id="rId20"/>
    <p:sldId id="270" r:id="rId21"/>
    <p:sldId id="271" r:id="rId22"/>
    <p:sldId id="283" r:id="rId23"/>
    <p:sldId id="279" r:id="rId24"/>
  </p:sldIdLst>
  <p:sldSz cx="12192000" cy="6858000"/>
  <p:notesSz cx="6858000" cy="9144000"/>
  <p:embeddedFontLst>
    <p:embeddedFont>
      <p:font typeface="方正隶变_GBK" panose="03000509000000000000" pitchFamily="65" charset="-122"/>
      <p:regular r:id="rId28"/>
    </p:embeddedFont>
    <p:embeddedFont>
      <p:font typeface="隶书" panose="02010509060101010101" pitchFamily="49" charset="-122"/>
      <p:regular r:id="rId29"/>
    </p:embeddedFont>
    <p:embeddedFont>
      <p:font typeface="楷体" panose="02010609060101010101" pitchFamily="49" charset="-122"/>
      <p:regular r:id="rId30"/>
    </p:embeddedFont>
    <p:embeddedFont>
      <p:font typeface="禹卫书法行书繁体" panose="02000603000000000000" pitchFamily="2" charset="-122"/>
      <p:regular r:id="rId31"/>
    </p:embeddedFont>
    <p:embeddedFont>
      <p:font typeface="华文楷体" panose="02010600040101010101" pitchFamily="2" charset="-122"/>
      <p:regular r:id="rId32"/>
    </p:embeddedFont>
    <p:embeddedFont>
      <p:font typeface="经典繁方篆" panose="02010609000101010101" charset="-122"/>
      <p:regular r:id="rId33"/>
    </p:embeddedFont>
    <p:embeddedFont>
      <p:font typeface="华文新魏" panose="02010800040101010101" pitchFamily="2" charset="-122"/>
      <p:regular r:id="rId34"/>
    </p:embeddedFont>
    <p:embeddedFont>
      <p:font typeface="等线" panose="02010600030101010101" charset="-122"/>
      <p:regular r:id="rId35"/>
    </p:embeddedFont>
    <p:embeddedFont>
      <p:font typeface="等线 Light" panose="02010600030101010101" charset="-122"/>
      <p:regular r:id="rId36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279" autoAdjust="0"/>
    <p:restoredTop sz="94660"/>
  </p:normalViewPr>
  <p:slideViewPr>
    <p:cSldViewPr snapToGrid="0" showGuides="1">
      <p:cViewPr varScale="1">
        <p:scale>
          <a:sx n="78" d="100"/>
          <a:sy n="78" d="100"/>
        </p:scale>
        <p:origin x="702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6" Type="http://schemas.openxmlformats.org/officeDocument/2006/relationships/font" Target="fonts/font9.fntdata"/><Relationship Id="rId35" Type="http://schemas.openxmlformats.org/officeDocument/2006/relationships/font" Target="fonts/font8.fntdata"/><Relationship Id="rId34" Type="http://schemas.openxmlformats.org/officeDocument/2006/relationships/font" Target="fonts/font7.fntdata"/><Relationship Id="rId33" Type="http://schemas.openxmlformats.org/officeDocument/2006/relationships/font" Target="fonts/font6.fntdata"/><Relationship Id="rId32" Type="http://schemas.openxmlformats.org/officeDocument/2006/relationships/font" Target="fonts/font5.fntdata"/><Relationship Id="rId31" Type="http://schemas.openxmlformats.org/officeDocument/2006/relationships/font" Target="fonts/font4.fntdata"/><Relationship Id="rId30" Type="http://schemas.openxmlformats.org/officeDocument/2006/relationships/font" Target="fonts/font3.fntdata"/><Relationship Id="rId3" Type="http://schemas.openxmlformats.org/officeDocument/2006/relationships/slide" Target="slides/slide1.xml"/><Relationship Id="rId29" Type="http://schemas.openxmlformats.org/officeDocument/2006/relationships/font" Target="fonts/font2.fntdata"/><Relationship Id="rId28" Type="http://schemas.openxmlformats.org/officeDocument/2006/relationships/font" Target="fonts/font1.fntdata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noFill/>
            <a:effectLst/>
          </c:spPr>
          <c:explosion val="0"/>
          <c:dPt>
            <c:idx val="0"/>
            <c:bubble3D val="0"/>
            <c:spPr>
              <a:noFill/>
              <a:ln w="44450">
                <a:solidFill>
                  <a:schemeClr val="bg1"/>
                </a:solidFill>
              </a:ln>
              <a:effectLst/>
            </c:spPr>
          </c:dPt>
          <c:dPt>
            <c:idx val="1"/>
            <c:bubble3D val="0"/>
            <c:spPr>
              <a:noFill/>
              <a:ln w="44450">
                <a:solidFill>
                  <a:schemeClr val="bg1"/>
                </a:solidFill>
              </a:ln>
              <a:effectLst/>
            </c:spPr>
          </c:dPt>
          <c:dPt>
            <c:idx val="2"/>
            <c:bubble3D val="0"/>
            <c:spPr>
              <a:noFill/>
              <a:ln w="44450">
                <a:solidFill>
                  <a:schemeClr val="bg1"/>
                </a:solidFill>
              </a:ln>
              <a:effectLst/>
            </c:spPr>
          </c:dPt>
          <c:dPt>
            <c:idx val="3"/>
            <c:bubble3D val="0"/>
            <c:spPr>
              <a:noFill/>
              <a:ln w="44450">
                <a:solidFill>
                  <a:schemeClr val="bg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-0.195343637642628"/>
                  <c:y val="-0.0957218636061419"/>
                </c:manualLayout>
              </c:layout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/>
                <a:lstStyle/>
                <a:p>
                  <a:pPr>
                    <a:defRPr lang="zh-CN" sz="10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delete val="1"/>
            </c:dLbl>
            <c:dLbl>
              <c:idx val="2"/>
              <c:delete val="1"/>
            </c:dLbl>
            <c:dLbl>
              <c:idx val="3"/>
              <c:delete val="1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horzOverflow="overflow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2800" b="0" i="0" u="none" strike="noStrike" kern="1200" baseline="0">
                    <a:solidFill>
                      <a:schemeClr val="bg1"/>
                    </a:solidFill>
                    <a:latin typeface="禹卫书法行书简体" panose="02000603000000000000" pitchFamily="2" charset="-122"/>
                    <a:ea typeface="禹卫书法行书简体" panose="02000603000000000000" pitchFamily="2" charset="-122"/>
                    <a:cs typeface="+mn-cs"/>
                  </a:defRPr>
                </a:pPr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8.2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 rot="0" spcFirstLastPara="0" vertOverflow="ellipsis" horzOverflow="overflow" vert="horz" wrap="square" anchor="ctr" anchorCtr="1"/>
    <a:lstStyle/>
    <a:p>
      <a:pPr>
        <a:defRPr lang="zh-CN"/>
      </a:pPr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215BA7-788C-48E7-B7AF-05D3DD72934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6F93C9-35A6-44FD-B27F-4C51606C7915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6F93C9-35A6-44FD-B27F-4C51606C791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6F93C9-35A6-44FD-B27F-4C51606C791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6F93C9-35A6-44FD-B27F-4C51606C791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6F93C9-35A6-44FD-B27F-4C51606C791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6F93C9-35A6-44FD-B27F-4C51606C791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6F93C9-35A6-44FD-B27F-4C51606C791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6F93C9-35A6-44FD-B27F-4C51606C791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6F93C9-35A6-44FD-B27F-4C51606C791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6F93C9-35A6-44FD-B27F-4C51606C791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6F93C9-35A6-44FD-B27F-4C51606C791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6F93C9-35A6-44FD-B27F-4C51606C791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6F93C9-35A6-44FD-B27F-4C51606C791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6F93C9-35A6-44FD-B27F-4C51606C791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6F93C9-35A6-44FD-B27F-4C51606C791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6F93C9-35A6-44FD-B27F-4C51606C791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6F93C9-35A6-44FD-B27F-4C51606C791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6F93C9-35A6-44FD-B27F-4C51606C791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6F93C9-35A6-44FD-B27F-4C51606C791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6F93C9-35A6-44FD-B27F-4C51606C791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6F93C9-35A6-44FD-B27F-4C51606C791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6F93C9-35A6-44FD-B27F-4C51606C791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8B287-8B85-4664-A285-5D94167513A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6FF46-A086-49E2-98DE-F011DE75A743}" type="slidenum">
              <a:rPr lang="zh-CN" altLang="en-US" smtClean="0"/>
            </a:fld>
            <a:endParaRPr lang="zh-CN" altLang="en-US"/>
          </a:p>
        </p:txBody>
      </p:sp>
      <p:grpSp>
        <p:nvGrpSpPr>
          <p:cNvPr id="7" name="组合 6"/>
          <p:cNvGrpSpPr/>
          <p:nvPr userDrawn="1"/>
        </p:nvGrpSpPr>
        <p:grpSpPr>
          <a:xfrm>
            <a:off x="11336179" y="334213"/>
            <a:ext cx="605313" cy="533120"/>
            <a:chOff x="2899615" y="788990"/>
            <a:chExt cx="1695450" cy="1493240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20000"/>
                      </a14:imgEffect>
                      <a14:imgEffect>
                        <a14:colorTemperature colorTemp="47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p:blipFill>
          <p:spPr>
            <a:xfrm>
              <a:off x="2899615" y="788990"/>
              <a:ext cx="1695450" cy="1493240"/>
            </a:xfrm>
            <a:prstGeom prst="rect">
              <a:avLst/>
            </a:prstGeom>
          </p:spPr>
        </p:pic>
        <p:sp>
          <p:nvSpPr>
            <p:cNvPr id="9" name="矩形 8"/>
            <p:cNvSpPr/>
            <p:nvPr/>
          </p:nvSpPr>
          <p:spPr>
            <a:xfrm>
              <a:off x="2963031" y="850361"/>
              <a:ext cx="894396" cy="71120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050" dirty="0">
                  <a:solidFill>
                    <a:prstClr val="white"/>
                  </a:solidFill>
                  <a:latin typeface="方正隶变_GBK" panose="03000509000000000000" pitchFamily="65" charset="-122"/>
                  <a:ea typeface="方正隶变_GBK" panose="03000509000000000000" pitchFamily="65" charset="-122"/>
                </a:rPr>
                <a:t>传</a:t>
              </a:r>
              <a:endParaRPr lang="zh-CN" altLang="en-US" sz="1050" dirty="0">
                <a:solidFill>
                  <a:prstClr val="white"/>
                </a:solidFill>
                <a:latin typeface="方正隶变_GBK" panose="03000509000000000000" pitchFamily="65" charset="-122"/>
                <a:ea typeface="方正隶变_GBK" panose="03000509000000000000" pitchFamily="65" charset="-122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2963031" y="1509497"/>
              <a:ext cx="894396" cy="71120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050" dirty="0">
                  <a:solidFill>
                    <a:prstClr val="white"/>
                  </a:solidFill>
                  <a:latin typeface="方正隶变_GBK" panose="03000509000000000000" pitchFamily="65" charset="-122"/>
                  <a:ea typeface="方正隶变_GBK" panose="03000509000000000000" pitchFamily="65" charset="-122"/>
                </a:rPr>
                <a:t>统</a:t>
              </a:r>
              <a:endParaRPr lang="zh-CN" altLang="en-US" sz="300" dirty="0">
                <a:latin typeface="方正隶变_GBK" panose="03000509000000000000" pitchFamily="65" charset="-122"/>
                <a:ea typeface="方正隶变_GBK" panose="03000509000000000000" pitchFamily="65" charset="-122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3875417" y="850361"/>
              <a:ext cx="517422" cy="71120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endParaRPr lang="zh-CN" altLang="en-US" sz="1050" dirty="0">
                <a:solidFill>
                  <a:prstClr val="white"/>
                </a:solidFill>
                <a:latin typeface="方正隶变_GBK" panose="03000509000000000000" pitchFamily="65" charset="-122"/>
                <a:ea typeface="方正隶变_GBK" panose="03000509000000000000" pitchFamily="65" charset="-122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3686927" y="1509497"/>
              <a:ext cx="894396" cy="71120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050" dirty="0">
                  <a:solidFill>
                    <a:prstClr val="white"/>
                  </a:solidFill>
                  <a:latin typeface="方正隶变_GBK" panose="03000509000000000000" pitchFamily="65" charset="-122"/>
                  <a:ea typeface="方正隶变_GBK" panose="03000509000000000000" pitchFamily="65" charset="-122"/>
                </a:rPr>
                <a:t>化</a:t>
              </a:r>
              <a:endParaRPr lang="zh-CN" altLang="en-US" sz="1050" dirty="0">
                <a:solidFill>
                  <a:prstClr val="white"/>
                </a:solidFill>
                <a:latin typeface="方正隶变_GBK" panose="03000509000000000000" pitchFamily="65" charset="-122"/>
                <a:ea typeface="方正隶变_GBK" panose="03000509000000000000" pitchFamily="65" charset="-122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3686925" y="846345"/>
              <a:ext cx="894396" cy="71120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050" dirty="0" smtClean="0">
                  <a:solidFill>
                    <a:prstClr val="white"/>
                  </a:solidFill>
                  <a:latin typeface="方正隶变_GBK" panose="03000509000000000000" pitchFamily="65" charset="-122"/>
                  <a:ea typeface="方正隶变_GBK" panose="03000509000000000000" pitchFamily="65" charset="-122"/>
                </a:rPr>
                <a:t>文</a:t>
              </a:r>
              <a:endParaRPr lang="zh-CN" altLang="en-US" sz="1050" dirty="0">
                <a:solidFill>
                  <a:prstClr val="white"/>
                </a:solidFill>
                <a:latin typeface="方正隶变_GBK" panose="03000509000000000000" pitchFamily="65" charset="-122"/>
                <a:ea typeface="方正隶变_GBK" panose="03000509000000000000" pitchFamily="65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8B287-8B85-4664-A285-5D94167513A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6FF46-A086-49E2-98DE-F011DE75A74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8B287-8B85-4664-A285-5D94167513A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6FF46-A086-49E2-98DE-F011DE75A74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8B287-8B85-4664-A285-5D94167513A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6FF46-A086-49E2-98DE-F011DE75A74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8B287-8B85-4664-A285-5D94167513A9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6FF46-A086-49E2-98DE-F011DE75A74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8B287-8B85-4664-A285-5D94167513A9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6FF46-A086-49E2-98DE-F011DE75A74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8B287-8B85-4664-A285-5D94167513A9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6FF46-A086-49E2-98DE-F011DE75A74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8B287-8B85-4664-A285-5D94167513A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6FF46-A086-49E2-98DE-F011DE75A74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8B287-8B85-4664-A285-5D94167513A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6FF46-A086-49E2-98DE-F011DE75A74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8B287-8B85-4664-A285-5D94167513A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6FF46-A086-49E2-98DE-F011DE75A74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8B287-8B85-4664-A285-5D94167513A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6FF46-A086-49E2-98DE-F011DE75A74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48B287-8B85-4664-A285-5D94167513A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D6FF46-A086-49E2-98DE-F011DE75A74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3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8.jpeg"/><Relationship Id="rId2" Type="http://schemas.openxmlformats.org/officeDocument/2006/relationships/image" Target="../media/image5.png"/><Relationship Id="rId1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5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6.xml"/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15.jpeg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7.png"/><Relationship Id="rId3" Type="http://schemas.openxmlformats.org/officeDocument/2006/relationships/image" Target="../media/image5.png"/><Relationship Id="rId2" Type="http://schemas.openxmlformats.org/officeDocument/2006/relationships/image" Target="../media/image16.jpeg"/><Relationship Id="rId1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8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8.png"/><Relationship Id="rId2" Type="http://schemas.openxmlformats.org/officeDocument/2006/relationships/image" Target="../media/image5.png"/><Relationship Id="rId1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0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9.jpe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1.png"/><Relationship Id="rId3" Type="http://schemas.openxmlformats.org/officeDocument/2006/relationships/image" Target="../media/image20.png"/><Relationship Id="rId2" Type="http://schemas.openxmlformats.org/officeDocument/2006/relationships/image" Target="../media/image5.png"/><Relationship Id="rId1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2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2.png"/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chart" Target="../charts/chart1.xml"/></Relationships>
</file>

<file path=ppt/slides/_rels/slide1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3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Relationship Id="rId3" Type="http://schemas.openxmlformats.org/officeDocument/2006/relationships/image" Target="../media/image23.jpeg"/><Relationship Id="rId2" Type="http://schemas.openxmlformats.org/officeDocument/2006/relationships/image" Target="../media/image5.png"/><Relationship Id="rId1" Type="http://schemas.openxmlformats.org/officeDocument/2006/relationships/image" Target="../media/image2.jpe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2.jpeg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5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4.png"/><Relationship Id="rId2" Type="http://schemas.openxmlformats.org/officeDocument/2006/relationships/image" Target="../media/image5.png"/><Relationship Id="rId1" Type="http://schemas.openxmlformats.org/officeDocument/2006/relationships/image" Target="../media/image2.jpeg"/></Relationships>
</file>

<file path=ppt/slides/_rels/slide1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6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image" Target="../media/image2.jpeg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7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8.png"/><Relationship Id="rId2" Type="http://schemas.openxmlformats.org/officeDocument/2006/relationships/image" Target="../media/image5.png"/><Relationship Id="rId1" Type="http://schemas.openxmlformats.org/officeDocument/2006/relationships/image" Target="../media/image2.jpeg"/></Relationships>
</file>

<file path=ppt/slides/_rels/slide1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8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7.emf"/><Relationship Id="rId3" Type="http://schemas.openxmlformats.org/officeDocument/2006/relationships/image" Target="../media/image26.emf"/><Relationship Id="rId2" Type="http://schemas.openxmlformats.org/officeDocument/2006/relationships/image" Target="../media/image5.png"/><Relationship Id="rId1" Type="http://schemas.openxmlformats.org/officeDocument/2006/relationships/image" Target="../media/image2.jpe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9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2.jpeg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0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4.png"/><Relationship Id="rId2" Type="http://schemas.openxmlformats.org/officeDocument/2006/relationships/image" Target="../media/image5.png"/><Relationship Id="rId1" Type="http://schemas.openxmlformats.org/officeDocument/2006/relationships/image" Target="../media/image2.jpeg"/></Relationships>
</file>

<file path=ppt/slides/_rels/slide2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3176" y="650117"/>
            <a:ext cx="7061735" cy="5179620"/>
          </a:xfrm>
          <a:prstGeom prst="rect">
            <a:avLst/>
          </a:prstGeom>
        </p:spPr>
      </p:pic>
      <p:sp>
        <p:nvSpPr>
          <p:cNvPr id="58" name="文本框 57"/>
          <p:cNvSpPr txBox="1"/>
          <p:nvPr/>
        </p:nvSpPr>
        <p:spPr>
          <a:xfrm>
            <a:off x="2650930" y="2742400"/>
            <a:ext cx="15940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家风</a:t>
            </a:r>
            <a:endParaRPr lang="zh-CN" altLang="en-US" sz="54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pic>
        <p:nvPicPr>
          <p:cNvPr id="59" name="图片 5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3680" y="801110"/>
            <a:ext cx="1243877" cy="989316"/>
          </a:xfrm>
          <a:prstGeom prst="rect">
            <a:avLst/>
          </a:prstGeom>
        </p:spPr>
      </p:pic>
      <p:pic>
        <p:nvPicPr>
          <p:cNvPr id="60" name="图片 5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26" t="17658" r="1349" b="16129"/>
          <a:stretch>
            <a:fillRect/>
          </a:stretch>
        </p:blipFill>
        <p:spPr>
          <a:xfrm>
            <a:off x="400304" y="1066145"/>
            <a:ext cx="1542362" cy="859316"/>
          </a:xfrm>
          <a:prstGeom prst="rect">
            <a:avLst/>
          </a:prstGeom>
        </p:spPr>
      </p:pic>
      <p:sp>
        <p:nvSpPr>
          <p:cNvPr id="63" name="文本框 62"/>
          <p:cNvSpPr txBox="1"/>
          <p:nvPr/>
        </p:nvSpPr>
        <p:spPr>
          <a:xfrm>
            <a:off x="4779498" y="5835410"/>
            <a:ext cx="26330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latin typeface="隶书" panose="02010509060101010101" pitchFamily="49" charset="-122"/>
                <a:ea typeface="隶书" panose="02010509060101010101" pitchFamily="49" charset="-122"/>
              </a:rPr>
              <a:t>家风</a:t>
            </a:r>
            <a:r>
              <a:rPr lang="zh-CN" altLang="en-US" sz="2400" dirty="0">
                <a:latin typeface="隶书" panose="02010509060101010101" pitchFamily="49" charset="-122"/>
                <a:ea typeface="隶书" panose="02010509060101010101" pitchFamily="49" charset="-122"/>
              </a:rPr>
              <a:t>建设</a:t>
            </a:r>
            <a:r>
              <a:rPr lang="en-US" altLang="zh-CN" sz="24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PPT</a:t>
            </a:r>
            <a:r>
              <a:rPr lang="zh-CN" altLang="en-US" sz="2400" dirty="0" smtClean="0">
                <a:latin typeface="隶书" panose="02010509060101010101" pitchFamily="49" charset="-122"/>
                <a:ea typeface="隶书" panose="02010509060101010101" pitchFamily="49" charset="-122"/>
              </a:rPr>
              <a:t>模板</a:t>
            </a:r>
            <a:endParaRPr lang="en-US" altLang="zh-CN" sz="240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634815" y="443647"/>
            <a:ext cx="5761812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4400" dirty="0">
                <a:solidFill>
                  <a:schemeClr val="bg1">
                    <a:lumMod val="50000"/>
                    <a:alpha val="36000"/>
                  </a:schemeClr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家</a:t>
            </a:r>
            <a:endParaRPr lang="zh-CN" altLang="en-US" sz="34400" dirty="0">
              <a:solidFill>
                <a:schemeClr val="bg1">
                  <a:lumMod val="50000"/>
                  <a:alpha val="36000"/>
                </a:schemeClr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1942666" y="2318663"/>
            <a:ext cx="1031051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6600" dirty="0">
                <a:solidFill>
                  <a:srgbClr val="FF0000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树</a:t>
            </a:r>
            <a:endParaRPr lang="zh-CN" altLang="en-US" sz="6600" dirty="0"/>
          </a:p>
        </p:txBody>
      </p:sp>
      <p:sp>
        <p:nvSpPr>
          <p:cNvPr id="64" name="矩形 63"/>
          <p:cNvSpPr/>
          <p:nvPr/>
        </p:nvSpPr>
        <p:spPr>
          <a:xfrm>
            <a:off x="5420797" y="2742400"/>
            <a:ext cx="156966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5400" dirty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家规</a:t>
            </a:r>
            <a:endParaRPr lang="zh-CN" altLang="en-US" sz="5400" dirty="0"/>
          </a:p>
        </p:txBody>
      </p:sp>
      <p:sp>
        <p:nvSpPr>
          <p:cNvPr id="65" name="矩形 64"/>
          <p:cNvSpPr/>
          <p:nvPr/>
        </p:nvSpPr>
        <p:spPr>
          <a:xfrm>
            <a:off x="8166270" y="2742400"/>
            <a:ext cx="156966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54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家训</a:t>
            </a:r>
            <a:endParaRPr lang="zh-CN" altLang="en-US" sz="5400" dirty="0"/>
          </a:p>
        </p:txBody>
      </p:sp>
      <p:sp>
        <p:nvSpPr>
          <p:cNvPr id="67" name="矩形 66"/>
          <p:cNvSpPr/>
          <p:nvPr/>
        </p:nvSpPr>
        <p:spPr>
          <a:xfrm>
            <a:off x="4627822" y="2318663"/>
            <a:ext cx="1031051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6600" dirty="0" smtClean="0">
                <a:solidFill>
                  <a:srgbClr val="FF0000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立</a:t>
            </a:r>
            <a:endParaRPr lang="zh-CN" altLang="en-US" sz="6600" dirty="0"/>
          </a:p>
        </p:txBody>
      </p:sp>
      <p:sp>
        <p:nvSpPr>
          <p:cNvPr id="68" name="矩形 67"/>
          <p:cNvSpPr/>
          <p:nvPr/>
        </p:nvSpPr>
        <p:spPr>
          <a:xfrm>
            <a:off x="7312978" y="2318663"/>
            <a:ext cx="1031051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6600" dirty="0" smtClean="0">
                <a:solidFill>
                  <a:srgbClr val="FF0000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扬</a:t>
            </a:r>
            <a:endParaRPr lang="zh-CN" altLang="en-US" sz="66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6734" y="1395035"/>
            <a:ext cx="5748854" cy="4216652"/>
          </a:xfrm>
          <a:prstGeom prst="rect">
            <a:avLst/>
          </a:prstGeom>
        </p:spPr>
      </p:pic>
      <p:sp>
        <p:nvSpPr>
          <p:cNvPr id="58" name="文本框 57"/>
          <p:cNvSpPr txBox="1"/>
          <p:nvPr/>
        </p:nvSpPr>
        <p:spPr>
          <a:xfrm>
            <a:off x="8839573" y="2367171"/>
            <a:ext cx="148008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 dirty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目</a:t>
            </a:r>
            <a:r>
              <a:rPr lang="zh-CN" altLang="en-US" sz="6600" dirty="0">
                <a:solidFill>
                  <a:srgbClr val="C00000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录</a:t>
            </a:r>
            <a:endParaRPr lang="zh-CN" altLang="en-US" sz="6600" dirty="0">
              <a:solidFill>
                <a:srgbClr val="C00000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pic>
        <p:nvPicPr>
          <p:cNvPr id="59" name="图片 5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5249" y="1379971"/>
            <a:ext cx="1243877" cy="989316"/>
          </a:xfrm>
          <a:prstGeom prst="rect">
            <a:avLst/>
          </a:prstGeom>
        </p:spPr>
      </p:pic>
      <p:pic>
        <p:nvPicPr>
          <p:cNvPr id="60" name="图片 5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26" t="17658" r="1349" b="16129"/>
          <a:stretch>
            <a:fillRect/>
          </a:stretch>
        </p:blipFill>
        <p:spPr>
          <a:xfrm>
            <a:off x="73417" y="627745"/>
            <a:ext cx="1542362" cy="859316"/>
          </a:xfrm>
          <a:prstGeom prst="rect">
            <a:avLst/>
          </a:prstGeom>
        </p:spPr>
      </p:pic>
      <p:grpSp>
        <p:nvGrpSpPr>
          <p:cNvPr id="64" name="Group 4"/>
          <p:cNvGrpSpPr>
            <a:grpSpLocks noChangeAspect="1"/>
          </p:cNvGrpSpPr>
          <p:nvPr/>
        </p:nvGrpSpPr>
        <p:grpSpPr bwMode="auto">
          <a:xfrm>
            <a:off x="749221" y="1825372"/>
            <a:ext cx="965072" cy="750714"/>
            <a:chOff x="3086" y="1578"/>
            <a:chExt cx="1058" cy="823"/>
          </a:xfrm>
          <a:solidFill>
            <a:srgbClr val="C00000"/>
          </a:solidFill>
        </p:grpSpPr>
        <p:sp>
          <p:nvSpPr>
            <p:cNvPr id="65" name="Freeform 5"/>
            <p:cNvSpPr/>
            <p:nvPr/>
          </p:nvSpPr>
          <p:spPr bwMode="auto">
            <a:xfrm>
              <a:off x="4027" y="1578"/>
              <a:ext cx="37" cy="14"/>
            </a:xfrm>
            <a:custGeom>
              <a:avLst/>
              <a:gdLst>
                <a:gd name="T0" fmla="*/ 5 w 8"/>
                <a:gd name="T1" fmla="*/ 2 h 3"/>
                <a:gd name="T2" fmla="*/ 8 w 8"/>
                <a:gd name="T3" fmla="*/ 0 h 3"/>
                <a:gd name="T4" fmla="*/ 0 w 8"/>
                <a:gd name="T5" fmla="*/ 3 h 3"/>
                <a:gd name="T6" fmla="*/ 0 w 8"/>
                <a:gd name="T7" fmla="*/ 3 h 3"/>
                <a:gd name="T8" fmla="*/ 5 w 8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3">
                  <a:moveTo>
                    <a:pt x="5" y="2"/>
                  </a:moveTo>
                  <a:cubicBezTo>
                    <a:pt x="6" y="1"/>
                    <a:pt x="7" y="1"/>
                    <a:pt x="8" y="0"/>
                  </a:cubicBezTo>
                  <a:cubicBezTo>
                    <a:pt x="5" y="0"/>
                    <a:pt x="3" y="2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2"/>
                    <a:pt x="3" y="2"/>
                    <a:pt x="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Freeform 6"/>
            <p:cNvSpPr/>
            <p:nvPr/>
          </p:nvSpPr>
          <p:spPr bwMode="auto">
            <a:xfrm>
              <a:off x="4064" y="157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Freeform 7"/>
            <p:cNvSpPr/>
            <p:nvPr/>
          </p:nvSpPr>
          <p:spPr bwMode="auto">
            <a:xfrm>
              <a:off x="3975" y="2039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Freeform 8"/>
            <p:cNvSpPr/>
            <p:nvPr/>
          </p:nvSpPr>
          <p:spPr bwMode="auto">
            <a:xfrm>
              <a:off x="4008" y="1691"/>
              <a:ext cx="0" cy="5"/>
            </a:xfrm>
            <a:custGeom>
              <a:avLst/>
              <a:gdLst>
                <a:gd name="T0" fmla="*/ 0 h 1"/>
                <a:gd name="T1" fmla="*/ 1 h 1"/>
                <a:gd name="T2" fmla="*/ 0 h 1"/>
                <a:gd name="T3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Freeform 9"/>
            <p:cNvSpPr>
              <a:spLocks noEditPoints="1"/>
            </p:cNvSpPr>
            <p:nvPr/>
          </p:nvSpPr>
          <p:spPr bwMode="auto">
            <a:xfrm>
              <a:off x="3096" y="1583"/>
              <a:ext cx="1010" cy="818"/>
            </a:xfrm>
            <a:custGeom>
              <a:avLst/>
              <a:gdLst>
                <a:gd name="T0" fmla="*/ 201 w 216"/>
                <a:gd name="T1" fmla="*/ 37 h 174"/>
                <a:gd name="T2" fmla="*/ 190 w 216"/>
                <a:gd name="T3" fmla="*/ 34 h 174"/>
                <a:gd name="T4" fmla="*/ 170 w 216"/>
                <a:gd name="T5" fmla="*/ 31 h 174"/>
                <a:gd name="T6" fmla="*/ 171 w 216"/>
                <a:gd name="T7" fmla="*/ 25 h 174"/>
                <a:gd name="T8" fmla="*/ 199 w 216"/>
                <a:gd name="T9" fmla="*/ 17 h 174"/>
                <a:gd name="T10" fmla="*/ 191 w 216"/>
                <a:gd name="T11" fmla="*/ 12 h 174"/>
                <a:gd name="T12" fmla="*/ 203 w 216"/>
                <a:gd name="T13" fmla="*/ 2 h 174"/>
                <a:gd name="T14" fmla="*/ 140 w 216"/>
                <a:gd name="T15" fmla="*/ 15 h 174"/>
                <a:gd name="T16" fmla="*/ 110 w 216"/>
                <a:gd name="T17" fmla="*/ 23 h 174"/>
                <a:gd name="T18" fmla="*/ 96 w 216"/>
                <a:gd name="T19" fmla="*/ 30 h 174"/>
                <a:gd name="T20" fmla="*/ 111 w 216"/>
                <a:gd name="T21" fmla="*/ 21 h 174"/>
                <a:gd name="T22" fmla="*/ 80 w 216"/>
                <a:gd name="T23" fmla="*/ 34 h 174"/>
                <a:gd name="T24" fmla="*/ 62 w 216"/>
                <a:gd name="T25" fmla="*/ 43 h 174"/>
                <a:gd name="T26" fmla="*/ 43 w 216"/>
                <a:gd name="T27" fmla="*/ 62 h 174"/>
                <a:gd name="T28" fmla="*/ 14 w 216"/>
                <a:gd name="T29" fmla="*/ 81 h 174"/>
                <a:gd name="T30" fmla="*/ 14 w 216"/>
                <a:gd name="T31" fmla="*/ 110 h 174"/>
                <a:gd name="T32" fmla="*/ 19 w 216"/>
                <a:gd name="T33" fmla="*/ 120 h 174"/>
                <a:gd name="T34" fmla="*/ 2 w 216"/>
                <a:gd name="T35" fmla="*/ 116 h 174"/>
                <a:gd name="T36" fmla="*/ 25 w 216"/>
                <a:gd name="T37" fmla="*/ 130 h 174"/>
                <a:gd name="T38" fmla="*/ 17 w 216"/>
                <a:gd name="T39" fmla="*/ 146 h 174"/>
                <a:gd name="T40" fmla="*/ 45 w 216"/>
                <a:gd name="T41" fmla="*/ 148 h 174"/>
                <a:gd name="T42" fmla="*/ 97 w 216"/>
                <a:gd name="T43" fmla="*/ 174 h 174"/>
                <a:gd name="T44" fmla="*/ 142 w 216"/>
                <a:gd name="T45" fmla="*/ 150 h 174"/>
                <a:gd name="T46" fmla="*/ 157 w 216"/>
                <a:gd name="T47" fmla="*/ 139 h 174"/>
                <a:gd name="T48" fmla="*/ 174 w 216"/>
                <a:gd name="T49" fmla="*/ 127 h 174"/>
                <a:gd name="T50" fmla="*/ 169 w 216"/>
                <a:gd name="T51" fmla="*/ 120 h 174"/>
                <a:gd name="T52" fmla="*/ 189 w 216"/>
                <a:gd name="T53" fmla="*/ 110 h 174"/>
                <a:gd name="T54" fmla="*/ 186 w 216"/>
                <a:gd name="T55" fmla="*/ 96 h 174"/>
                <a:gd name="T56" fmla="*/ 196 w 216"/>
                <a:gd name="T57" fmla="*/ 86 h 174"/>
                <a:gd name="T58" fmla="*/ 194 w 216"/>
                <a:gd name="T59" fmla="*/ 77 h 174"/>
                <a:gd name="T60" fmla="*/ 199 w 216"/>
                <a:gd name="T61" fmla="*/ 67 h 174"/>
                <a:gd name="T62" fmla="*/ 195 w 216"/>
                <a:gd name="T63" fmla="*/ 65 h 174"/>
                <a:gd name="T64" fmla="*/ 199 w 216"/>
                <a:gd name="T65" fmla="*/ 52 h 174"/>
                <a:gd name="T66" fmla="*/ 202 w 216"/>
                <a:gd name="T67" fmla="*/ 47 h 174"/>
                <a:gd name="T68" fmla="*/ 176 w 216"/>
                <a:gd name="T69" fmla="*/ 9 h 174"/>
                <a:gd name="T70" fmla="*/ 139 w 216"/>
                <a:gd name="T71" fmla="*/ 18 h 174"/>
                <a:gd name="T72" fmla="*/ 176 w 216"/>
                <a:gd name="T73" fmla="*/ 12 h 174"/>
                <a:gd name="T74" fmla="*/ 163 w 216"/>
                <a:gd name="T75" fmla="*/ 17 h 174"/>
                <a:gd name="T76" fmla="*/ 115 w 216"/>
                <a:gd name="T77" fmla="*/ 26 h 174"/>
                <a:gd name="T78" fmla="*/ 106 w 216"/>
                <a:gd name="T79" fmla="*/ 29 h 174"/>
                <a:gd name="T80" fmla="*/ 70 w 216"/>
                <a:gd name="T81" fmla="*/ 58 h 174"/>
                <a:gd name="T82" fmla="*/ 150 w 216"/>
                <a:gd name="T83" fmla="*/ 22 h 174"/>
                <a:gd name="T84" fmla="*/ 95 w 216"/>
                <a:gd name="T85" fmla="*/ 43 h 174"/>
                <a:gd name="T86" fmla="*/ 64 w 216"/>
                <a:gd name="T87" fmla="*/ 64 h 174"/>
                <a:gd name="T88" fmla="*/ 59 w 216"/>
                <a:gd name="T89" fmla="*/ 51 h 174"/>
                <a:gd name="T90" fmla="*/ 122 w 216"/>
                <a:gd name="T91" fmla="*/ 55 h 174"/>
                <a:gd name="T92" fmla="*/ 119 w 216"/>
                <a:gd name="T93" fmla="*/ 46 h 174"/>
                <a:gd name="T94" fmla="*/ 80 w 216"/>
                <a:gd name="T95" fmla="*/ 66 h 174"/>
                <a:gd name="T96" fmla="*/ 59 w 216"/>
                <a:gd name="T97" fmla="*/ 79 h 174"/>
                <a:gd name="T98" fmla="*/ 65 w 216"/>
                <a:gd name="T99" fmla="*/ 70 h 174"/>
                <a:gd name="T100" fmla="*/ 153 w 216"/>
                <a:gd name="T101" fmla="*/ 130 h 174"/>
                <a:gd name="T102" fmla="*/ 149 w 216"/>
                <a:gd name="T103" fmla="*/ 32 h 174"/>
                <a:gd name="T104" fmla="*/ 95 w 216"/>
                <a:gd name="T105" fmla="*/ 47 h 174"/>
                <a:gd name="T106" fmla="*/ 167 w 216"/>
                <a:gd name="T107" fmla="*/ 25 h 174"/>
                <a:gd name="T108" fmla="*/ 175 w 216"/>
                <a:gd name="T109" fmla="*/ 33 h 174"/>
                <a:gd name="T110" fmla="*/ 192 w 216"/>
                <a:gd name="T111" fmla="*/ 54 h 174"/>
                <a:gd name="T112" fmla="*/ 192 w 216"/>
                <a:gd name="T113" fmla="*/ 54 h 174"/>
                <a:gd name="T114" fmla="*/ 188 w 216"/>
                <a:gd name="T115" fmla="*/ 40 h 174"/>
                <a:gd name="T116" fmla="*/ 201 w 216"/>
                <a:gd name="T117" fmla="*/ 42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16" h="174">
                  <a:moveTo>
                    <a:pt x="209" y="41"/>
                  </a:moveTo>
                  <a:cubicBezTo>
                    <a:pt x="209" y="41"/>
                    <a:pt x="210" y="40"/>
                    <a:pt x="211" y="40"/>
                  </a:cubicBezTo>
                  <a:cubicBezTo>
                    <a:pt x="210" y="40"/>
                    <a:pt x="210" y="40"/>
                    <a:pt x="210" y="40"/>
                  </a:cubicBezTo>
                  <a:cubicBezTo>
                    <a:pt x="210" y="39"/>
                    <a:pt x="212" y="39"/>
                    <a:pt x="211" y="39"/>
                  </a:cubicBezTo>
                  <a:cubicBezTo>
                    <a:pt x="211" y="39"/>
                    <a:pt x="211" y="39"/>
                    <a:pt x="211" y="39"/>
                  </a:cubicBezTo>
                  <a:cubicBezTo>
                    <a:pt x="211" y="38"/>
                    <a:pt x="211" y="38"/>
                    <a:pt x="211" y="38"/>
                  </a:cubicBezTo>
                  <a:cubicBezTo>
                    <a:pt x="211" y="38"/>
                    <a:pt x="211" y="38"/>
                    <a:pt x="211" y="38"/>
                  </a:cubicBezTo>
                  <a:cubicBezTo>
                    <a:pt x="213" y="38"/>
                    <a:pt x="215" y="37"/>
                    <a:pt x="215" y="35"/>
                  </a:cubicBezTo>
                  <a:cubicBezTo>
                    <a:pt x="214" y="35"/>
                    <a:pt x="213" y="35"/>
                    <a:pt x="213" y="36"/>
                  </a:cubicBezTo>
                  <a:cubicBezTo>
                    <a:pt x="212" y="34"/>
                    <a:pt x="210" y="36"/>
                    <a:pt x="209" y="35"/>
                  </a:cubicBezTo>
                  <a:cubicBezTo>
                    <a:pt x="207" y="35"/>
                    <a:pt x="204" y="37"/>
                    <a:pt x="202" y="37"/>
                  </a:cubicBezTo>
                  <a:cubicBezTo>
                    <a:pt x="202" y="36"/>
                    <a:pt x="201" y="38"/>
                    <a:pt x="201" y="37"/>
                  </a:cubicBezTo>
                  <a:cubicBezTo>
                    <a:pt x="200" y="37"/>
                    <a:pt x="200" y="37"/>
                    <a:pt x="199" y="37"/>
                  </a:cubicBezTo>
                  <a:cubicBezTo>
                    <a:pt x="197" y="37"/>
                    <a:pt x="196" y="39"/>
                    <a:pt x="194" y="39"/>
                  </a:cubicBezTo>
                  <a:cubicBezTo>
                    <a:pt x="194" y="38"/>
                    <a:pt x="194" y="38"/>
                    <a:pt x="194" y="38"/>
                  </a:cubicBezTo>
                  <a:cubicBezTo>
                    <a:pt x="193" y="39"/>
                    <a:pt x="193" y="39"/>
                    <a:pt x="193" y="39"/>
                  </a:cubicBezTo>
                  <a:cubicBezTo>
                    <a:pt x="193" y="36"/>
                    <a:pt x="196" y="37"/>
                    <a:pt x="197" y="36"/>
                  </a:cubicBezTo>
                  <a:cubicBezTo>
                    <a:pt x="196" y="36"/>
                    <a:pt x="196" y="36"/>
                    <a:pt x="196" y="36"/>
                  </a:cubicBezTo>
                  <a:cubicBezTo>
                    <a:pt x="196" y="36"/>
                    <a:pt x="196" y="37"/>
                    <a:pt x="195" y="37"/>
                  </a:cubicBezTo>
                  <a:cubicBezTo>
                    <a:pt x="195" y="36"/>
                    <a:pt x="195" y="36"/>
                    <a:pt x="195" y="36"/>
                  </a:cubicBezTo>
                  <a:cubicBezTo>
                    <a:pt x="193" y="36"/>
                    <a:pt x="191" y="36"/>
                    <a:pt x="190" y="36"/>
                  </a:cubicBezTo>
                  <a:cubicBezTo>
                    <a:pt x="189" y="35"/>
                    <a:pt x="191" y="36"/>
                    <a:pt x="191" y="35"/>
                  </a:cubicBezTo>
                  <a:cubicBezTo>
                    <a:pt x="190" y="34"/>
                    <a:pt x="190" y="36"/>
                    <a:pt x="189" y="35"/>
                  </a:cubicBezTo>
                  <a:cubicBezTo>
                    <a:pt x="189" y="34"/>
                    <a:pt x="190" y="34"/>
                    <a:pt x="190" y="34"/>
                  </a:cubicBezTo>
                  <a:cubicBezTo>
                    <a:pt x="189" y="34"/>
                    <a:pt x="189" y="34"/>
                    <a:pt x="189" y="34"/>
                  </a:cubicBezTo>
                  <a:cubicBezTo>
                    <a:pt x="189" y="35"/>
                    <a:pt x="189" y="35"/>
                    <a:pt x="189" y="35"/>
                  </a:cubicBezTo>
                  <a:cubicBezTo>
                    <a:pt x="189" y="35"/>
                    <a:pt x="188" y="35"/>
                    <a:pt x="188" y="35"/>
                  </a:cubicBezTo>
                  <a:cubicBezTo>
                    <a:pt x="188" y="35"/>
                    <a:pt x="188" y="34"/>
                    <a:pt x="188" y="34"/>
                  </a:cubicBezTo>
                  <a:cubicBezTo>
                    <a:pt x="186" y="34"/>
                    <a:pt x="187" y="32"/>
                    <a:pt x="185" y="32"/>
                  </a:cubicBezTo>
                  <a:cubicBezTo>
                    <a:pt x="185" y="29"/>
                    <a:pt x="188" y="30"/>
                    <a:pt x="189" y="28"/>
                  </a:cubicBezTo>
                  <a:cubicBezTo>
                    <a:pt x="190" y="28"/>
                    <a:pt x="189" y="27"/>
                    <a:pt x="190" y="27"/>
                  </a:cubicBezTo>
                  <a:cubicBezTo>
                    <a:pt x="191" y="25"/>
                    <a:pt x="194" y="25"/>
                    <a:pt x="195" y="24"/>
                  </a:cubicBezTo>
                  <a:cubicBezTo>
                    <a:pt x="193" y="24"/>
                    <a:pt x="191" y="25"/>
                    <a:pt x="190" y="26"/>
                  </a:cubicBezTo>
                  <a:cubicBezTo>
                    <a:pt x="188" y="26"/>
                    <a:pt x="187" y="28"/>
                    <a:pt x="186" y="27"/>
                  </a:cubicBezTo>
                  <a:cubicBezTo>
                    <a:pt x="182" y="28"/>
                    <a:pt x="179" y="29"/>
                    <a:pt x="175" y="29"/>
                  </a:cubicBezTo>
                  <a:cubicBezTo>
                    <a:pt x="174" y="31"/>
                    <a:pt x="171" y="28"/>
                    <a:pt x="170" y="31"/>
                  </a:cubicBezTo>
                  <a:cubicBezTo>
                    <a:pt x="169" y="30"/>
                    <a:pt x="169" y="28"/>
                    <a:pt x="169" y="27"/>
                  </a:cubicBezTo>
                  <a:cubicBezTo>
                    <a:pt x="169" y="27"/>
                    <a:pt x="169" y="27"/>
                    <a:pt x="169" y="27"/>
                  </a:cubicBezTo>
                  <a:cubicBezTo>
                    <a:pt x="170" y="27"/>
                    <a:pt x="170" y="28"/>
                    <a:pt x="171" y="27"/>
                  </a:cubicBezTo>
                  <a:cubicBezTo>
                    <a:pt x="171" y="27"/>
                    <a:pt x="171" y="27"/>
                    <a:pt x="171" y="27"/>
                  </a:cubicBezTo>
                  <a:cubicBezTo>
                    <a:pt x="173" y="26"/>
                    <a:pt x="173" y="26"/>
                    <a:pt x="173" y="26"/>
                  </a:cubicBezTo>
                  <a:cubicBezTo>
                    <a:pt x="173" y="26"/>
                    <a:pt x="173" y="26"/>
                    <a:pt x="173" y="26"/>
                  </a:cubicBezTo>
                  <a:cubicBezTo>
                    <a:pt x="174" y="26"/>
                    <a:pt x="174" y="26"/>
                    <a:pt x="174" y="26"/>
                  </a:cubicBezTo>
                  <a:cubicBezTo>
                    <a:pt x="175" y="25"/>
                    <a:pt x="175" y="25"/>
                    <a:pt x="176" y="25"/>
                  </a:cubicBezTo>
                  <a:cubicBezTo>
                    <a:pt x="176" y="25"/>
                    <a:pt x="177" y="25"/>
                    <a:pt x="177" y="24"/>
                  </a:cubicBezTo>
                  <a:cubicBezTo>
                    <a:pt x="176" y="24"/>
                    <a:pt x="175" y="26"/>
                    <a:pt x="175" y="25"/>
                  </a:cubicBezTo>
                  <a:cubicBezTo>
                    <a:pt x="173" y="25"/>
                    <a:pt x="172" y="26"/>
                    <a:pt x="171" y="27"/>
                  </a:cubicBezTo>
                  <a:cubicBezTo>
                    <a:pt x="171" y="26"/>
                    <a:pt x="171" y="26"/>
                    <a:pt x="171" y="25"/>
                  </a:cubicBezTo>
                  <a:cubicBezTo>
                    <a:pt x="171" y="26"/>
                    <a:pt x="171" y="26"/>
                    <a:pt x="171" y="26"/>
                  </a:cubicBezTo>
                  <a:cubicBezTo>
                    <a:pt x="170" y="26"/>
                    <a:pt x="168" y="26"/>
                    <a:pt x="168" y="25"/>
                  </a:cubicBezTo>
                  <a:cubicBezTo>
                    <a:pt x="170" y="24"/>
                    <a:pt x="170" y="24"/>
                    <a:pt x="170" y="24"/>
                  </a:cubicBezTo>
                  <a:cubicBezTo>
                    <a:pt x="173" y="24"/>
                    <a:pt x="175" y="23"/>
                    <a:pt x="178" y="22"/>
                  </a:cubicBezTo>
                  <a:cubicBezTo>
                    <a:pt x="178" y="24"/>
                    <a:pt x="178" y="24"/>
                    <a:pt x="178" y="24"/>
                  </a:cubicBezTo>
                  <a:cubicBezTo>
                    <a:pt x="178" y="24"/>
                    <a:pt x="179" y="23"/>
                    <a:pt x="179" y="22"/>
                  </a:cubicBezTo>
                  <a:cubicBezTo>
                    <a:pt x="182" y="22"/>
                    <a:pt x="184" y="20"/>
                    <a:pt x="186" y="20"/>
                  </a:cubicBezTo>
                  <a:cubicBezTo>
                    <a:pt x="188" y="18"/>
                    <a:pt x="190" y="20"/>
                    <a:pt x="192" y="18"/>
                  </a:cubicBezTo>
                  <a:cubicBezTo>
                    <a:pt x="194" y="18"/>
                    <a:pt x="196" y="16"/>
                    <a:pt x="198" y="15"/>
                  </a:cubicBezTo>
                  <a:cubicBezTo>
                    <a:pt x="199" y="15"/>
                    <a:pt x="199" y="15"/>
                    <a:pt x="199" y="15"/>
                  </a:cubicBezTo>
                  <a:cubicBezTo>
                    <a:pt x="196" y="19"/>
                    <a:pt x="196" y="19"/>
                    <a:pt x="196" y="19"/>
                  </a:cubicBezTo>
                  <a:cubicBezTo>
                    <a:pt x="197" y="18"/>
                    <a:pt x="198" y="18"/>
                    <a:pt x="199" y="17"/>
                  </a:cubicBezTo>
                  <a:cubicBezTo>
                    <a:pt x="198" y="15"/>
                    <a:pt x="201" y="16"/>
                    <a:pt x="201" y="15"/>
                  </a:cubicBezTo>
                  <a:cubicBezTo>
                    <a:pt x="200" y="15"/>
                    <a:pt x="200" y="15"/>
                    <a:pt x="200" y="15"/>
                  </a:cubicBezTo>
                  <a:cubicBezTo>
                    <a:pt x="202" y="13"/>
                    <a:pt x="202" y="13"/>
                    <a:pt x="202" y="13"/>
                  </a:cubicBezTo>
                  <a:cubicBezTo>
                    <a:pt x="201" y="13"/>
                    <a:pt x="201" y="13"/>
                    <a:pt x="201" y="13"/>
                  </a:cubicBezTo>
                  <a:cubicBezTo>
                    <a:pt x="200" y="12"/>
                    <a:pt x="202" y="12"/>
                    <a:pt x="202" y="11"/>
                  </a:cubicBezTo>
                  <a:cubicBezTo>
                    <a:pt x="200" y="11"/>
                    <a:pt x="200" y="11"/>
                    <a:pt x="200" y="11"/>
                  </a:cubicBezTo>
                  <a:cubicBezTo>
                    <a:pt x="200" y="13"/>
                    <a:pt x="198" y="13"/>
                    <a:pt x="197" y="13"/>
                  </a:cubicBezTo>
                  <a:cubicBezTo>
                    <a:pt x="196" y="12"/>
                    <a:pt x="195" y="12"/>
                    <a:pt x="194" y="12"/>
                  </a:cubicBezTo>
                  <a:cubicBezTo>
                    <a:pt x="194" y="12"/>
                    <a:pt x="194" y="12"/>
                    <a:pt x="194" y="12"/>
                  </a:cubicBezTo>
                  <a:cubicBezTo>
                    <a:pt x="194" y="12"/>
                    <a:pt x="195" y="11"/>
                    <a:pt x="195" y="11"/>
                  </a:cubicBezTo>
                  <a:cubicBezTo>
                    <a:pt x="194" y="11"/>
                    <a:pt x="194" y="11"/>
                    <a:pt x="194" y="11"/>
                  </a:cubicBezTo>
                  <a:cubicBezTo>
                    <a:pt x="194" y="13"/>
                    <a:pt x="192" y="13"/>
                    <a:pt x="191" y="12"/>
                  </a:cubicBezTo>
                  <a:cubicBezTo>
                    <a:pt x="190" y="13"/>
                    <a:pt x="188" y="13"/>
                    <a:pt x="187" y="14"/>
                  </a:cubicBezTo>
                  <a:cubicBezTo>
                    <a:pt x="186" y="14"/>
                    <a:pt x="186" y="13"/>
                    <a:pt x="186" y="13"/>
                  </a:cubicBezTo>
                  <a:cubicBezTo>
                    <a:pt x="188" y="9"/>
                    <a:pt x="191" y="8"/>
                    <a:pt x="194" y="8"/>
                  </a:cubicBezTo>
                  <a:cubicBezTo>
                    <a:pt x="196" y="8"/>
                    <a:pt x="197" y="5"/>
                    <a:pt x="199" y="6"/>
                  </a:cubicBezTo>
                  <a:cubicBezTo>
                    <a:pt x="201" y="6"/>
                    <a:pt x="202" y="4"/>
                    <a:pt x="203" y="5"/>
                  </a:cubicBezTo>
                  <a:cubicBezTo>
                    <a:pt x="203" y="5"/>
                    <a:pt x="203" y="6"/>
                    <a:pt x="203" y="6"/>
                  </a:cubicBezTo>
                  <a:cubicBezTo>
                    <a:pt x="203" y="6"/>
                    <a:pt x="204" y="6"/>
                    <a:pt x="204" y="6"/>
                  </a:cubicBezTo>
                  <a:cubicBezTo>
                    <a:pt x="203" y="5"/>
                    <a:pt x="203" y="5"/>
                    <a:pt x="203" y="5"/>
                  </a:cubicBezTo>
                  <a:cubicBezTo>
                    <a:pt x="206" y="3"/>
                    <a:pt x="209" y="3"/>
                    <a:pt x="212" y="2"/>
                  </a:cubicBezTo>
                  <a:cubicBezTo>
                    <a:pt x="211" y="1"/>
                    <a:pt x="211" y="1"/>
                    <a:pt x="211" y="1"/>
                  </a:cubicBezTo>
                  <a:cubicBezTo>
                    <a:pt x="211" y="1"/>
                    <a:pt x="211" y="1"/>
                    <a:pt x="211" y="1"/>
                  </a:cubicBezTo>
                  <a:cubicBezTo>
                    <a:pt x="209" y="0"/>
                    <a:pt x="206" y="1"/>
                    <a:pt x="203" y="2"/>
                  </a:cubicBezTo>
                  <a:cubicBezTo>
                    <a:pt x="202" y="2"/>
                    <a:pt x="200" y="4"/>
                    <a:pt x="198" y="3"/>
                  </a:cubicBezTo>
                  <a:cubicBezTo>
                    <a:pt x="198" y="3"/>
                    <a:pt x="198" y="2"/>
                    <a:pt x="198" y="2"/>
                  </a:cubicBezTo>
                  <a:cubicBezTo>
                    <a:pt x="194" y="2"/>
                    <a:pt x="190" y="5"/>
                    <a:pt x="185" y="4"/>
                  </a:cubicBezTo>
                  <a:cubicBezTo>
                    <a:pt x="185" y="4"/>
                    <a:pt x="185" y="4"/>
                    <a:pt x="185" y="4"/>
                  </a:cubicBezTo>
                  <a:cubicBezTo>
                    <a:pt x="184" y="6"/>
                    <a:pt x="181" y="7"/>
                    <a:pt x="179" y="7"/>
                  </a:cubicBezTo>
                  <a:cubicBezTo>
                    <a:pt x="175" y="7"/>
                    <a:pt x="170" y="8"/>
                    <a:pt x="167" y="9"/>
                  </a:cubicBezTo>
                  <a:cubicBezTo>
                    <a:pt x="167" y="9"/>
                    <a:pt x="167" y="10"/>
                    <a:pt x="167" y="10"/>
                  </a:cubicBezTo>
                  <a:cubicBezTo>
                    <a:pt x="165" y="11"/>
                    <a:pt x="163" y="9"/>
                    <a:pt x="161" y="10"/>
                  </a:cubicBezTo>
                  <a:cubicBezTo>
                    <a:pt x="159" y="13"/>
                    <a:pt x="156" y="10"/>
                    <a:pt x="154" y="12"/>
                  </a:cubicBezTo>
                  <a:cubicBezTo>
                    <a:pt x="151" y="12"/>
                    <a:pt x="148" y="13"/>
                    <a:pt x="145" y="14"/>
                  </a:cubicBezTo>
                  <a:cubicBezTo>
                    <a:pt x="143" y="14"/>
                    <a:pt x="141" y="15"/>
                    <a:pt x="141" y="14"/>
                  </a:cubicBezTo>
                  <a:cubicBezTo>
                    <a:pt x="140" y="15"/>
                    <a:pt x="140" y="15"/>
                    <a:pt x="140" y="15"/>
                  </a:cubicBezTo>
                  <a:cubicBezTo>
                    <a:pt x="139" y="14"/>
                    <a:pt x="138" y="15"/>
                    <a:pt x="137" y="16"/>
                  </a:cubicBezTo>
                  <a:cubicBezTo>
                    <a:pt x="138" y="16"/>
                    <a:pt x="138" y="16"/>
                    <a:pt x="138" y="16"/>
                  </a:cubicBezTo>
                  <a:cubicBezTo>
                    <a:pt x="138" y="17"/>
                    <a:pt x="136" y="16"/>
                    <a:pt x="135" y="17"/>
                  </a:cubicBezTo>
                  <a:cubicBezTo>
                    <a:pt x="132" y="17"/>
                    <a:pt x="130" y="19"/>
                    <a:pt x="127" y="19"/>
                  </a:cubicBezTo>
                  <a:cubicBezTo>
                    <a:pt x="127" y="19"/>
                    <a:pt x="127" y="19"/>
                    <a:pt x="127" y="19"/>
                  </a:cubicBezTo>
                  <a:cubicBezTo>
                    <a:pt x="122" y="19"/>
                    <a:pt x="122" y="19"/>
                    <a:pt x="122" y="19"/>
                  </a:cubicBezTo>
                  <a:cubicBezTo>
                    <a:pt x="122" y="20"/>
                    <a:pt x="122" y="20"/>
                    <a:pt x="122" y="20"/>
                  </a:cubicBezTo>
                  <a:cubicBezTo>
                    <a:pt x="122" y="20"/>
                    <a:pt x="121" y="20"/>
                    <a:pt x="121" y="20"/>
                  </a:cubicBezTo>
                  <a:cubicBezTo>
                    <a:pt x="120" y="21"/>
                    <a:pt x="119" y="20"/>
                    <a:pt x="119" y="22"/>
                  </a:cubicBezTo>
                  <a:cubicBezTo>
                    <a:pt x="117" y="21"/>
                    <a:pt x="115" y="23"/>
                    <a:pt x="113" y="23"/>
                  </a:cubicBezTo>
                  <a:cubicBezTo>
                    <a:pt x="112" y="23"/>
                    <a:pt x="110" y="25"/>
                    <a:pt x="109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4"/>
                    <a:pt x="108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5"/>
                    <a:pt x="108" y="25"/>
                    <a:pt x="108" y="25"/>
                  </a:cubicBezTo>
                  <a:cubicBezTo>
                    <a:pt x="108" y="25"/>
                    <a:pt x="109" y="25"/>
                    <a:pt x="109" y="25"/>
                  </a:cubicBezTo>
                  <a:cubicBezTo>
                    <a:pt x="109" y="26"/>
                    <a:pt x="109" y="26"/>
                    <a:pt x="109" y="26"/>
                  </a:cubicBezTo>
                  <a:cubicBezTo>
                    <a:pt x="108" y="26"/>
                    <a:pt x="108" y="26"/>
                    <a:pt x="107" y="26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6" y="27"/>
                    <a:pt x="105" y="28"/>
                    <a:pt x="105" y="27"/>
                  </a:cubicBezTo>
                  <a:cubicBezTo>
                    <a:pt x="105" y="25"/>
                    <a:pt x="106" y="25"/>
                    <a:pt x="106" y="25"/>
                  </a:cubicBezTo>
                  <a:cubicBezTo>
                    <a:pt x="105" y="25"/>
                    <a:pt x="104" y="26"/>
                    <a:pt x="103" y="26"/>
                  </a:cubicBezTo>
                  <a:cubicBezTo>
                    <a:pt x="101" y="28"/>
                    <a:pt x="98" y="28"/>
                    <a:pt x="96" y="30"/>
                  </a:cubicBezTo>
                  <a:cubicBezTo>
                    <a:pt x="96" y="30"/>
                    <a:pt x="96" y="30"/>
                    <a:pt x="96" y="30"/>
                  </a:cubicBezTo>
                  <a:cubicBezTo>
                    <a:pt x="95" y="33"/>
                    <a:pt x="92" y="30"/>
                    <a:pt x="91" y="32"/>
                  </a:cubicBezTo>
                  <a:cubicBezTo>
                    <a:pt x="88" y="33"/>
                    <a:pt x="86" y="36"/>
                    <a:pt x="83" y="36"/>
                  </a:cubicBezTo>
                  <a:cubicBezTo>
                    <a:pt x="80" y="40"/>
                    <a:pt x="74" y="39"/>
                    <a:pt x="71" y="44"/>
                  </a:cubicBezTo>
                  <a:cubicBezTo>
                    <a:pt x="68" y="44"/>
                    <a:pt x="65" y="48"/>
                    <a:pt x="62" y="48"/>
                  </a:cubicBezTo>
                  <a:cubicBezTo>
                    <a:pt x="62" y="48"/>
                    <a:pt x="62" y="48"/>
                    <a:pt x="62" y="48"/>
                  </a:cubicBezTo>
                  <a:cubicBezTo>
                    <a:pt x="65" y="45"/>
                    <a:pt x="70" y="41"/>
                    <a:pt x="74" y="39"/>
                  </a:cubicBezTo>
                  <a:cubicBezTo>
                    <a:pt x="76" y="38"/>
                    <a:pt x="78" y="37"/>
                    <a:pt x="80" y="36"/>
                  </a:cubicBezTo>
                  <a:cubicBezTo>
                    <a:pt x="83" y="36"/>
                    <a:pt x="84" y="33"/>
                    <a:pt x="87" y="32"/>
                  </a:cubicBezTo>
                  <a:cubicBezTo>
                    <a:pt x="92" y="29"/>
                    <a:pt x="98" y="27"/>
                    <a:pt x="103" y="24"/>
                  </a:cubicBezTo>
                  <a:cubicBezTo>
                    <a:pt x="114" y="19"/>
                    <a:pt x="125" y="16"/>
                    <a:pt x="137" y="13"/>
                  </a:cubicBezTo>
                  <a:cubicBezTo>
                    <a:pt x="142" y="12"/>
                    <a:pt x="147" y="11"/>
                    <a:pt x="152" y="9"/>
                  </a:cubicBezTo>
                  <a:cubicBezTo>
                    <a:pt x="138" y="12"/>
                    <a:pt x="124" y="15"/>
                    <a:pt x="111" y="21"/>
                  </a:cubicBezTo>
                  <a:cubicBezTo>
                    <a:pt x="107" y="21"/>
                    <a:pt x="105" y="24"/>
                    <a:pt x="101" y="24"/>
                  </a:cubicBezTo>
                  <a:cubicBezTo>
                    <a:pt x="102" y="23"/>
                    <a:pt x="102" y="23"/>
                    <a:pt x="102" y="23"/>
                  </a:cubicBezTo>
                  <a:cubicBezTo>
                    <a:pt x="107" y="21"/>
                    <a:pt x="111" y="19"/>
                    <a:pt x="115" y="17"/>
                  </a:cubicBezTo>
                  <a:cubicBezTo>
                    <a:pt x="116" y="17"/>
                    <a:pt x="117" y="18"/>
                    <a:pt x="117" y="17"/>
                  </a:cubicBezTo>
                  <a:cubicBezTo>
                    <a:pt x="116" y="17"/>
                    <a:pt x="115" y="18"/>
                    <a:pt x="113" y="18"/>
                  </a:cubicBezTo>
                  <a:cubicBezTo>
                    <a:pt x="110" y="20"/>
                    <a:pt x="106" y="20"/>
                    <a:pt x="103" y="23"/>
                  </a:cubicBezTo>
                  <a:cubicBezTo>
                    <a:pt x="100" y="22"/>
                    <a:pt x="99" y="25"/>
                    <a:pt x="97" y="25"/>
                  </a:cubicBezTo>
                  <a:cubicBezTo>
                    <a:pt x="93" y="26"/>
                    <a:pt x="88" y="28"/>
                    <a:pt x="85" y="30"/>
                  </a:cubicBezTo>
                  <a:cubicBezTo>
                    <a:pt x="85" y="32"/>
                    <a:pt x="83" y="32"/>
                    <a:pt x="82" y="33"/>
                  </a:cubicBezTo>
                  <a:cubicBezTo>
                    <a:pt x="83" y="33"/>
                    <a:pt x="83" y="32"/>
                    <a:pt x="83" y="33"/>
                  </a:cubicBezTo>
                  <a:cubicBezTo>
                    <a:pt x="83" y="33"/>
                    <a:pt x="83" y="33"/>
                    <a:pt x="83" y="33"/>
                  </a:cubicBezTo>
                  <a:cubicBezTo>
                    <a:pt x="82" y="33"/>
                    <a:pt x="81" y="35"/>
                    <a:pt x="80" y="34"/>
                  </a:cubicBezTo>
                  <a:cubicBezTo>
                    <a:pt x="82" y="33"/>
                    <a:pt x="82" y="33"/>
                    <a:pt x="82" y="33"/>
                  </a:cubicBezTo>
                  <a:cubicBezTo>
                    <a:pt x="81" y="33"/>
                    <a:pt x="81" y="33"/>
                    <a:pt x="80" y="33"/>
                  </a:cubicBezTo>
                  <a:cubicBezTo>
                    <a:pt x="79" y="34"/>
                    <a:pt x="79" y="34"/>
                    <a:pt x="79" y="34"/>
                  </a:cubicBezTo>
                  <a:cubicBezTo>
                    <a:pt x="79" y="34"/>
                    <a:pt x="80" y="34"/>
                    <a:pt x="80" y="35"/>
                  </a:cubicBezTo>
                  <a:cubicBezTo>
                    <a:pt x="77" y="37"/>
                    <a:pt x="73" y="40"/>
                    <a:pt x="69" y="41"/>
                  </a:cubicBezTo>
                  <a:cubicBezTo>
                    <a:pt x="68" y="41"/>
                    <a:pt x="67" y="42"/>
                    <a:pt x="65" y="42"/>
                  </a:cubicBezTo>
                  <a:cubicBezTo>
                    <a:pt x="67" y="41"/>
                    <a:pt x="69" y="40"/>
                    <a:pt x="70" y="39"/>
                  </a:cubicBezTo>
                  <a:cubicBezTo>
                    <a:pt x="71" y="38"/>
                    <a:pt x="72" y="38"/>
                    <a:pt x="72" y="37"/>
                  </a:cubicBezTo>
                  <a:cubicBezTo>
                    <a:pt x="69" y="39"/>
                    <a:pt x="65" y="41"/>
                    <a:pt x="64" y="43"/>
                  </a:cubicBezTo>
                  <a:cubicBezTo>
                    <a:pt x="64" y="43"/>
                    <a:pt x="64" y="43"/>
                    <a:pt x="64" y="43"/>
                  </a:cubicBezTo>
                  <a:cubicBezTo>
                    <a:pt x="63" y="44"/>
                    <a:pt x="63" y="45"/>
                    <a:pt x="62" y="44"/>
                  </a:cubicBezTo>
                  <a:cubicBezTo>
                    <a:pt x="63" y="44"/>
                    <a:pt x="62" y="44"/>
                    <a:pt x="62" y="43"/>
                  </a:cubicBezTo>
                  <a:cubicBezTo>
                    <a:pt x="58" y="46"/>
                    <a:pt x="54" y="50"/>
                    <a:pt x="49" y="51"/>
                  </a:cubicBezTo>
                  <a:cubicBezTo>
                    <a:pt x="48" y="54"/>
                    <a:pt x="45" y="54"/>
                    <a:pt x="44" y="56"/>
                  </a:cubicBezTo>
                  <a:cubicBezTo>
                    <a:pt x="40" y="59"/>
                    <a:pt x="36" y="61"/>
                    <a:pt x="33" y="65"/>
                  </a:cubicBezTo>
                  <a:cubicBezTo>
                    <a:pt x="37" y="62"/>
                    <a:pt x="41" y="59"/>
                    <a:pt x="44" y="55"/>
                  </a:cubicBezTo>
                  <a:cubicBezTo>
                    <a:pt x="45" y="56"/>
                    <a:pt x="46" y="55"/>
                    <a:pt x="46" y="55"/>
                  </a:cubicBezTo>
                  <a:cubicBezTo>
                    <a:pt x="48" y="55"/>
                    <a:pt x="49" y="51"/>
                    <a:pt x="51" y="52"/>
                  </a:cubicBezTo>
                  <a:cubicBezTo>
                    <a:pt x="51" y="52"/>
                    <a:pt x="50" y="54"/>
                    <a:pt x="49" y="53"/>
                  </a:cubicBezTo>
                  <a:cubicBezTo>
                    <a:pt x="47" y="57"/>
                    <a:pt x="41" y="60"/>
                    <a:pt x="39" y="63"/>
                  </a:cubicBezTo>
                  <a:cubicBezTo>
                    <a:pt x="41" y="64"/>
                    <a:pt x="43" y="61"/>
                    <a:pt x="45" y="59"/>
                  </a:cubicBezTo>
                  <a:cubicBezTo>
                    <a:pt x="45" y="60"/>
                    <a:pt x="46" y="59"/>
                    <a:pt x="46" y="60"/>
                  </a:cubicBezTo>
                  <a:cubicBezTo>
                    <a:pt x="43" y="62"/>
                    <a:pt x="43" y="62"/>
                    <a:pt x="43" y="62"/>
                  </a:cubicBezTo>
                  <a:cubicBezTo>
                    <a:pt x="43" y="62"/>
                    <a:pt x="43" y="62"/>
                    <a:pt x="43" y="62"/>
                  </a:cubicBezTo>
                  <a:cubicBezTo>
                    <a:pt x="41" y="64"/>
                    <a:pt x="39" y="66"/>
                    <a:pt x="37" y="68"/>
                  </a:cubicBezTo>
                  <a:cubicBezTo>
                    <a:pt x="35" y="69"/>
                    <a:pt x="34" y="70"/>
                    <a:pt x="33" y="71"/>
                  </a:cubicBezTo>
                  <a:cubicBezTo>
                    <a:pt x="31" y="73"/>
                    <a:pt x="30" y="74"/>
                    <a:pt x="28" y="76"/>
                  </a:cubicBezTo>
                  <a:cubicBezTo>
                    <a:pt x="25" y="74"/>
                    <a:pt x="24" y="80"/>
                    <a:pt x="22" y="76"/>
                  </a:cubicBezTo>
                  <a:cubicBezTo>
                    <a:pt x="23" y="75"/>
                    <a:pt x="24" y="74"/>
                    <a:pt x="23" y="74"/>
                  </a:cubicBezTo>
                  <a:cubicBezTo>
                    <a:pt x="23" y="73"/>
                    <a:pt x="23" y="74"/>
                    <a:pt x="23" y="74"/>
                  </a:cubicBezTo>
                  <a:cubicBezTo>
                    <a:pt x="22" y="73"/>
                    <a:pt x="22" y="75"/>
                    <a:pt x="21" y="75"/>
                  </a:cubicBezTo>
                  <a:cubicBezTo>
                    <a:pt x="20" y="76"/>
                    <a:pt x="19" y="74"/>
                    <a:pt x="18" y="76"/>
                  </a:cubicBezTo>
                  <a:cubicBezTo>
                    <a:pt x="17" y="75"/>
                    <a:pt x="16" y="75"/>
                    <a:pt x="15" y="74"/>
                  </a:cubicBezTo>
                  <a:cubicBezTo>
                    <a:pt x="14" y="74"/>
                    <a:pt x="13" y="73"/>
                    <a:pt x="13" y="73"/>
                  </a:cubicBezTo>
                  <a:cubicBezTo>
                    <a:pt x="13" y="74"/>
                    <a:pt x="13" y="75"/>
                    <a:pt x="13" y="75"/>
                  </a:cubicBezTo>
                  <a:cubicBezTo>
                    <a:pt x="14" y="77"/>
                    <a:pt x="16" y="79"/>
                    <a:pt x="14" y="81"/>
                  </a:cubicBezTo>
                  <a:cubicBezTo>
                    <a:pt x="15" y="84"/>
                    <a:pt x="14" y="87"/>
                    <a:pt x="16" y="89"/>
                  </a:cubicBezTo>
                  <a:cubicBezTo>
                    <a:pt x="15" y="90"/>
                    <a:pt x="15" y="90"/>
                    <a:pt x="15" y="90"/>
                  </a:cubicBezTo>
                  <a:cubicBezTo>
                    <a:pt x="16" y="90"/>
                    <a:pt x="16" y="90"/>
                    <a:pt x="16" y="90"/>
                  </a:cubicBezTo>
                  <a:cubicBezTo>
                    <a:pt x="18" y="93"/>
                    <a:pt x="13" y="92"/>
                    <a:pt x="13" y="94"/>
                  </a:cubicBezTo>
                  <a:cubicBezTo>
                    <a:pt x="13" y="95"/>
                    <a:pt x="15" y="97"/>
                    <a:pt x="13" y="98"/>
                  </a:cubicBezTo>
                  <a:cubicBezTo>
                    <a:pt x="13" y="99"/>
                    <a:pt x="13" y="99"/>
                    <a:pt x="13" y="99"/>
                  </a:cubicBezTo>
                  <a:cubicBezTo>
                    <a:pt x="13" y="99"/>
                    <a:pt x="12" y="100"/>
                    <a:pt x="11" y="100"/>
                  </a:cubicBezTo>
                  <a:cubicBezTo>
                    <a:pt x="11" y="101"/>
                    <a:pt x="12" y="102"/>
                    <a:pt x="12" y="102"/>
                  </a:cubicBezTo>
                  <a:cubicBezTo>
                    <a:pt x="13" y="104"/>
                    <a:pt x="15" y="102"/>
                    <a:pt x="16" y="103"/>
                  </a:cubicBezTo>
                  <a:cubicBezTo>
                    <a:pt x="17" y="104"/>
                    <a:pt x="19" y="105"/>
                    <a:pt x="18" y="106"/>
                  </a:cubicBezTo>
                  <a:cubicBezTo>
                    <a:pt x="17" y="109"/>
                    <a:pt x="14" y="108"/>
                    <a:pt x="13" y="110"/>
                  </a:cubicBezTo>
                  <a:cubicBezTo>
                    <a:pt x="13" y="111"/>
                    <a:pt x="14" y="110"/>
                    <a:pt x="14" y="110"/>
                  </a:cubicBezTo>
                  <a:cubicBezTo>
                    <a:pt x="15" y="110"/>
                    <a:pt x="15" y="110"/>
                    <a:pt x="15" y="111"/>
                  </a:cubicBezTo>
                  <a:cubicBezTo>
                    <a:pt x="15" y="110"/>
                    <a:pt x="16" y="110"/>
                    <a:pt x="17" y="110"/>
                  </a:cubicBezTo>
                  <a:cubicBezTo>
                    <a:pt x="18" y="110"/>
                    <a:pt x="19" y="109"/>
                    <a:pt x="19" y="108"/>
                  </a:cubicBezTo>
                  <a:cubicBezTo>
                    <a:pt x="21" y="108"/>
                    <a:pt x="19" y="110"/>
                    <a:pt x="20" y="111"/>
                  </a:cubicBezTo>
                  <a:cubicBezTo>
                    <a:pt x="21" y="111"/>
                    <a:pt x="22" y="112"/>
                    <a:pt x="22" y="111"/>
                  </a:cubicBezTo>
                  <a:cubicBezTo>
                    <a:pt x="23" y="113"/>
                    <a:pt x="24" y="112"/>
                    <a:pt x="24" y="113"/>
                  </a:cubicBezTo>
                  <a:cubicBezTo>
                    <a:pt x="24" y="113"/>
                    <a:pt x="24" y="113"/>
                    <a:pt x="23" y="113"/>
                  </a:cubicBezTo>
                  <a:cubicBezTo>
                    <a:pt x="22" y="116"/>
                    <a:pt x="20" y="113"/>
                    <a:pt x="18" y="116"/>
                  </a:cubicBezTo>
                  <a:cubicBezTo>
                    <a:pt x="18" y="116"/>
                    <a:pt x="17" y="117"/>
                    <a:pt x="18" y="117"/>
                  </a:cubicBezTo>
                  <a:cubicBezTo>
                    <a:pt x="20" y="116"/>
                    <a:pt x="21" y="119"/>
                    <a:pt x="22" y="118"/>
                  </a:cubicBezTo>
                  <a:cubicBezTo>
                    <a:pt x="23" y="119"/>
                    <a:pt x="21" y="120"/>
                    <a:pt x="21" y="120"/>
                  </a:cubicBezTo>
                  <a:cubicBezTo>
                    <a:pt x="20" y="121"/>
                    <a:pt x="19" y="120"/>
                    <a:pt x="19" y="120"/>
                  </a:cubicBezTo>
                  <a:cubicBezTo>
                    <a:pt x="17" y="121"/>
                    <a:pt x="15" y="122"/>
                    <a:pt x="13" y="123"/>
                  </a:cubicBezTo>
                  <a:cubicBezTo>
                    <a:pt x="11" y="123"/>
                    <a:pt x="10" y="121"/>
                    <a:pt x="10" y="120"/>
                  </a:cubicBezTo>
                  <a:cubicBezTo>
                    <a:pt x="8" y="120"/>
                    <a:pt x="6" y="119"/>
                    <a:pt x="5" y="117"/>
                  </a:cubicBezTo>
                  <a:cubicBezTo>
                    <a:pt x="5" y="117"/>
                    <a:pt x="5" y="117"/>
                    <a:pt x="5" y="117"/>
                  </a:cubicBezTo>
                  <a:cubicBezTo>
                    <a:pt x="5" y="116"/>
                    <a:pt x="5" y="116"/>
                    <a:pt x="5" y="116"/>
                  </a:cubicBezTo>
                  <a:cubicBezTo>
                    <a:pt x="5" y="117"/>
                    <a:pt x="5" y="117"/>
                    <a:pt x="5" y="117"/>
                  </a:cubicBezTo>
                  <a:cubicBezTo>
                    <a:pt x="3" y="118"/>
                    <a:pt x="5" y="116"/>
                    <a:pt x="3" y="115"/>
                  </a:cubicBezTo>
                  <a:cubicBezTo>
                    <a:pt x="4" y="115"/>
                    <a:pt x="4" y="115"/>
                    <a:pt x="4" y="115"/>
                  </a:cubicBezTo>
                  <a:cubicBezTo>
                    <a:pt x="5" y="113"/>
                    <a:pt x="3" y="113"/>
                    <a:pt x="3" y="112"/>
                  </a:cubicBezTo>
                  <a:cubicBezTo>
                    <a:pt x="1" y="112"/>
                    <a:pt x="3" y="113"/>
                    <a:pt x="2" y="114"/>
                  </a:cubicBezTo>
                  <a:cubicBezTo>
                    <a:pt x="2" y="114"/>
                    <a:pt x="2" y="114"/>
                    <a:pt x="2" y="114"/>
                  </a:cubicBezTo>
                  <a:cubicBezTo>
                    <a:pt x="2" y="116"/>
                    <a:pt x="2" y="116"/>
                    <a:pt x="2" y="116"/>
                  </a:cubicBezTo>
                  <a:cubicBezTo>
                    <a:pt x="0" y="117"/>
                    <a:pt x="4" y="118"/>
                    <a:pt x="2" y="119"/>
                  </a:cubicBezTo>
                  <a:cubicBezTo>
                    <a:pt x="2" y="119"/>
                    <a:pt x="2" y="119"/>
                    <a:pt x="2" y="119"/>
                  </a:cubicBezTo>
                  <a:cubicBezTo>
                    <a:pt x="3" y="119"/>
                    <a:pt x="3" y="119"/>
                    <a:pt x="4" y="119"/>
                  </a:cubicBezTo>
                  <a:cubicBezTo>
                    <a:pt x="5" y="118"/>
                    <a:pt x="7" y="119"/>
                    <a:pt x="8" y="120"/>
                  </a:cubicBezTo>
                  <a:cubicBezTo>
                    <a:pt x="7" y="121"/>
                    <a:pt x="5" y="121"/>
                    <a:pt x="5" y="121"/>
                  </a:cubicBezTo>
                  <a:cubicBezTo>
                    <a:pt x="5" y="122"/>
                    <a:pt x="6" y="123"/>
                    <a:pt x="6" y="123"/>
                  </a:cubicBezTo>
                  <a:cubicBezTo>
                    <a:pt x="8" y="124"/>
                    <a:pt x="8" y="122"/>
                    <a:pt x="9" y="122"/>
                  </a:cubicBezTo>
                  <a:cubicBezTo>
                    <a:pt x="10" y="124"/>
                    <a:pt x="10" y="124"/>
                    <a:pt x="10" y="124"/>
                  </a:cubicBezTo>
                  <a:cubicBezTo>
                    <a:pt x="12" y="125"/>
                    <a:pt x="12" y="127"/>
                    <a:pt x="14" y="126"/>
                  </a:cubicBezTo>
                  <a:cubicBezTo>
                    <a:pt x="16" y="128"/>
                    <a:pt x="20" y="127"/>
                    <a:pt x="22" y="129"/>
                  </a:cubicBezTo>
                  <a:cubicBezTo>
                    <a:pt x="20" y="130"/>
                    <a:pt x="20" y="130"/>
                    <a:pt x="20" y="130"/>
                  </a:cubicBezTo>
                  <a:cubicBezTo>
                    <a:pt x="22" y="130"/>
                    <a:pt x="24" y="132"/>
                    <a:pt x="25" y="130"/>
                  </a:cubicBezTo>
                  <a:cubicBezTo>
                    <a:pt x="27" y="131"/>
                    <a:pt x="29" y="133"/>
                    <a:pt x="30" y="135"/>
                  </a:cubicBezTo>
                  <a:cubicBezTo>
                    <a:pt x="30" y="135"/>
                    <a:pt x="30" y="135"/>
                    <a:pt x="30" y="135"/>
                  </a:cubicBezTo>
                  <a:cubicBezTo>
                    <a:pt x="29" y="136"/>
                    <a:pt x="29" y="135"/>
                    <a:pt x="28" y="135"/>
                  </a:cubicBezTo>
                  <a:cubicBezTo>
                    <a:pt x="28" y="135"/>
                    <a:pt x="28" y="135"/>
                    <a:pt x="28" y="135"/>
                  </a:cubicBezTo>
                  <a:cubicBezTo>
                    <a:pt x="28" y="135"/>
                    <a:pt x="28" y="136"/>
                    <a:pt x="28" y="136"/>
                  </a:cubicBezTo>
                  <a:cubicBezTo>
                    <a:pt x="29" y="136"/>
                    <a:pt x="29" y="136"/>
                    <a:pt x="29" y="136"/>
                  </a:cubicBezTo>
                  <a:cubicBezTo>
                    <a:pt x="32" y="134"/>
                    <a:pt x="31" y="138"/>
                    <a:pt x="33" y="139"/>
                  </a:cubicBezTo>
                  <a:cubicBezTo>
                    <a:pt x="32" y="140"/>
                    <a:pt x="31" y="138"/>
                    <a:pt x="31" y="139"/>
                  </a:cubicBezTo>
                  <a:cubicBezTo>
                    <a:pt x="32" y="139"/>
                    <a:pt x="32" y="139"/>
                    <a:pt x="32" y="139"/>
                  </a:cubicBezTo>
                  <a:cubicBezTo>
                    <a:pt x="27" y="142"/>
                    <a:pt x="22" y="142"/>
                    <a:pt x="16" y="143"/>
                  </a:cubicBezTo>
                  <a:cubicBezTo>
                    <a:pt x="16" y="143"/>
                    <a:pt x="16" y="145"/>
                    <a:pt x="14" y="145"/>
                  </a:cubicBezTo>
                  <a:cubicBezTo>
                    <a:pt x="15" y="146"/>
                    <a:pt x="17" y="145"/>
                    <a:pt x="17" y="146"/>
                  </a:cubicBezTo>
                  <a:cubicBezTo>
                    <a:pt x="19" y="145"/>
                    <a:pt x="21" y="146"/>
                    <a:pt x="22" y="145"/>
                  </a:cubicBezTo>
                  <a:cubicBezTo>
                    <a:pt x="22" y="145"/>
                    <a:pt x="22" y="145"/>
                    <a:pt x="22" y="145"/>
                  </a:cubicBezTo>
                  <a:cubicBezTo>
                    <a:pt x="26" y="146"/>
                    <a:pt x="29" y="147"/>
                    <a:pt x="33" y="148"/>
                  </a:cubicBezTo>
                  <a:cubicBezTo>
                    <a:pt x="30" y="146"/>
                    <a:pt x="27" y="147"/>
                    <a:pt x="24" y="145"/>
                  </a:cubicBezTo>
                  <a:cubicBezTo>
                    <a:pt x="24" y="145"/>
                    <a:pt x="24" y="145"/>
                    <a:pt x="24" y="145"/>
                  </a:cubicBezTo>
                  <a:cubicBezTo>
                    <a:pt x="26" y="144"/>
                    <a:pt x="28" y="144"/>
                    <a:pt x="30" y="144"/>
                  </a:cubicBezTo>
                  <a:cubicBezTo>
                    <a:pt x="30" y="144"/>
                    <a:pt x="31" y="143"/>
                    <a:pt x="31" y="143"/>
                  </a:cubicBezTo>
                  <a:cubicBezTo>
                    <a:pt x="34" y="142"/>
                    <a:pt x="36" y="143"/>
                    <a:pt x="38" y="141"/>
                  </a:cubicBezTo>
                  <a:cubicBezTo>
                    <a:pt x="39" y="142"/>
                    <a:pt x="39" y="143"/>
                    <a:pt x="39" y="144"/>
                  </a:cubicBezTo>
                  <a:cubicBezTo>
                    <a:pt x="42" y="145"/>
                    <a:pt x="43" y="146"/>
                    <a:pt x="45" y="148"/>
                  </a:cubicBezTo>
                  <a:cubicBezTo>
                    <a:pt x="45" y="148"/>
                    <a:pt x="45" y="148"/>
                    <a:pt x="45" y="148"/>
                  </a:cubicBezTo>
                  <a:cubicBezTo>
                    <a:pt x="45" y="148"/>
                    <a:pt x="45" y="148"/>
                    <a:pt x="45" y="148"/>
                  </a:cubicBezTo>
                  <a:cubicBezTo>
                    <a:pt x="45" y="151"/>
                    <a:pt x="49" y="150"/>
                    <a:pt x="48" y="152"/>
                  </a:cubicBezTo>
                  <a:cubicBezTo>
                    <a:pt x="49" y="152"/>
                    <a:pt x="49" y="152"/>
                    <a:pt x="49" y="152"/>
                  </a:cubicBezTo>
                  <a:cubicBezTo>
                    <a:pt x="50" y="154"/>
                    <a:pt x="53" y="155"/>
                    <a:pt x="53" y="156"/>
                  </a:cubicBezTo>
                  <a:cubicBezTo>
                    <a:pt x="56" y="157"/>
                    <a:pt x="58" y="159"/>
                    <a:pt x="60" y="159"/>
                  </a:cubicBezTo>
                  <a:cubicBezTo>
                    <a:pt x="63" y="158"/>
                    <a:pt x="65" y="162"/>
                    <a:pt x="67" y="159"/>
                  </a:cubicBezTo>
                  <a:cubicBezTo>
                    <a:pt x="67" y="160"/>
                    <a:pt x="68" y="159"/>
                    <a:pt x="69" y="160"/>
                  </a:cubicBezTo>
                  <a:cubicBezTo>
                    <a:pt x="69" y="157"/>
                    <a:pt x="70" y="161"/>
                    <a:pt x="71" y="159"/>
                  </a:cubicBezTo>
                  <a:cubicBezTo>
                    <a:pt x="72" y="159"/>
                    <a:pt x="74" y="158"/>
                    <a:pt x="74" y="160"/>
                  </a:cubicBezTo>
                  <a:cubicBezTo>
                    <a:pt x="76" y="162"/>
                    <a:pt x="78" y="164"/>
                    <a:pt x="79" y="167"/>
                  </a:cubicBezTo>
                  <a:cubicBezTo>
                    <a:pt x="82" y="168"/>
                    <a:pt x="84" y="169"/>
                    <a:pt x="86" y="172"/>
                  </a:cubicBezTo>
                  <a:cubicBezTo>
                    <a:pt x="88" y="172"/>
                    <a:pt x="88" y="173"/>
                    <a:pt x="90" y="173"/>
                  </a:cubicBezTo>
                  <a:cubicBezTo>
                    <a:pt x="92" y="174"/>
                    <a:pt x="94" y="174"/>
                    <a:pt x="97" y="174"/>
                  </a:cubicBezTo>
                  <a:cubicBezTo>
                    <a:pt x="98" y="174"/>
                    <a:pt x="98" y="173"/>
                    <a:pt x="99" y="173"/>
                  </a:cubicBezTo>
                  <a:cubicBezTo>
                    <a:pt x="100" y="173"/>
                    <a:pt x="103" y="173"/>
                    <a:pt x="104" y="171"/>
                  </a:cubicBezTo>
                  <a:cubicBezTo>
                    <a:pt x="107" y="173"/>
                    <a:pt x="108" y="169"/>
                    <a:pt x="110" y="168"/>
                  </a:cubicBezTo>
                  <a:cubicBezTo>
                    <a:pt x="110" y="169"/>
                    <a:pt x="110" y="169"/>
                    <a:pt x="110" y="169"/>
                  </a:cubicBezTo>
                  <a:cubicBezTo>
                    <a:pt x="111" y="167"/>
                    <a:pt x="114" y="166"/>
                    <a:pt x="116" y="166"/>
                  </a:cubicBezTo>
                  <a:cubicBezTo>
                    <a:pt x="119" y="162"/>
                    <a:pt x="124" y="161"/>
                    <a:pt x="128" y="158"/>
                  </a:cubicBezTo>
                  <a:cubicBezTo>
                    <a:pt x="128" y="158"/>
                    <a:pt x="128" y="158"/>
                    <a:pt x="128" y="158"/>
                  </a:cubicBezTo>
                  <a:cubicBezTo>
                    <a:pt x="131" y="156"/>
                    <a:pt x="134" y="154"/>
                    <a:pt x="137" y="153"/>
                  </a:cubicBezTo>
                  <a:cubicBezTo>
                    <a:pt x="137" y="153"/>
                    <a:pt x="137" y="153"/>
                    <a:pt x="136" y="153"/>
                  </a:cubicBezTo>
                  <a:cubicBezTo>
                    <a:pt x="138" y="152"/>
                    <a:pt x="139" y="150"/>
                    <a:pt x="140" y="151"/>
                  </a:cubicBezTo>
                  <a:cubicBezTo>
                    <a:pt x="140" y="150"/>
                    <a:pt x="140" y="150"/>
                    <a:pt x="140" y="150"/>
                  </a:cubicBezTo>
                  <a:cubicBezTo>
                    <a:pt x="140" y="150"/>
                    <a:pt x="141" y="150"/>
                    <a:pt x="142" y="150"/>
                  </a:cubicBezTo>
                  <a:cubicBezTo>
                    <a:pt x="142" y="148"/>
                    <a:pt x="143" y="147"/>
                    <a:pt x="145" y="147"/>
                  </a:cubicBezTo>
                  <a:cubicBezTo>
                    <a:pt x="145" y="145"/>
                    <a:pt x="147" y="146"/>
                    <a:pt x="148" y="145"/>
                  </a:cubicBezTo>
                  <a:cubicBezTo>
                    <a:pt x="148" y="145"/>
                    <a:pt x="149" y="144"/>
                    <a:pt x="150" y="144"/>
                  </a:cubicBezTo>
                  <a:cubicBezTo>
                    <a:pt x="151" y="142"/>
                    <a:pt x="152" y="145"/>
                    <a:pt x="153" y="143"/>
                  </a:cubicBezTo>
                  <a:cubicBezTo>
                    <a:pt x="153" y="143"/>
                    <a:pt x="153" y="143"/>
                    <a:pt x="153" y="143"/>
                  </a:cubicBezTo>
                  <a:cubicBezTo>
                    <a:pt x="154" y="142"/>
                    <a:pt x="156" y="143"/>
                    <a:pt x="157" y="142"/>
                  </a:cubicBezTo>
                  <a:cubicBezTo>
                    <a:pt x="159" y="142"/>
                    <a:pt x="160" y="140"/>
                    <a:pt x="161" y="140"/>
                  </a:cubicBezTo>
                  <a:cubicBezTo>
                    <a:pt x="161" y="140"/>
                    <a:pt x="161" y="140"/>
                    <a:pt x="161" y="140"/>
                  </a:cubicBezTo>
                  <a:cubicBezTo>
                    <a:pt x="162" y="139"/>
                    <a:pt x="165" y="139"/>
                    <a:pt x="165" y="138"/>
                  </a:cubicBezTo>
                  <a:cubicBezTo>
                    <a:pt x="163" y="139"/>
                    <a:pt x="161" y="139"/>
                    <a:pt x="159" y="139"/>
                  </a:cubicBezTo>
                  <a:cubicBezTo>
                    <a:pt x="159" y="139"/>
                    <a:pt x="159" y="139"/>
                    <a:pt x="159" y="139"/>
                  </a:cubicBezTo>
                  <a:cubicBezTo>
                    <a:pt x="157" y="139"/>
                    <a:pt x="157" y="139"/>
                    <a:pt x="157" y="139"/>
                  </a:cubicBezTo>
                  <a:cubicBezTo>
                    <a:pt x="161" y="137"/>
                    <a:pt x="161" y="137"/>
                    <a:pt x="161" y="137"/>
                  </a:cubicBezTo>
                  <a:cubicBezTo>
                    <a:pt x="158" y="137"/>
                    <a:pt x="156" y="139"/>
                    <a:pt x="154" y="138"/>
                  </a:cubicBezTo>
                  <a:cubicBezTo>
                    <a:pt x="154" y="137"/>
                    <a:pt x="155" y="138"/>
                    <a:pt x="155" y="137"/>
                  </a:cubicBezTo>
                  <a:cubicBezTo>
                    <a:pt x="153" y="137"/>
                    <a:pt x="153" y="137"/>
                    <a:pt x="153" y="137"/>
                  </a:cubicBezTo>
                  <a:cubicBezTo>
                    <a:pt x="154" y="135"/>
                    <a:pt x="155" y="134"/>
                    <a:pt x="157" y="134"/>
                  </a:cubicBezTo>
                  <a:cubicBezTo>
                    <a:pt x="157" y="133"/>
                    <a:pt x="159" y="133"/>
                    <a:pt x="159" y="133"/>
                  </a:cubicBezTo>
                  <a:cubicBezTo>
                    <a:pt x="158" y="133"/>
                    <a:pt x="158" y="133"/>
                    <a:pt x="158" y="133"/>
                  </a:cubicBezTo>
                  <a:cubicBezTo>
                    <a:pt x="161" y="130"/>
                    <a:pt x="161" y="130"/>
                    <a:pt x="161" y="130"/>
                  </a:cubicBezTo>
                  <a:cubicBezTo>
                    <a:pt x="161" y="130"/>
                    <a:pt x="161" y="130"/>
                    <a:pt x="161" y="130"/>
                  </a:cubicBezTo>
                  <a:cubicBezTo>
                    <a:pt x="162" y="129"/>
                    <a:pt x="165" y="129"/>
                    <a:pt x="167" y="128"/>
                  </a:cubicBezTo>
                  <a:cubicBezTo>
                    <a:pt x="167" y="129"/>
                    <a:pt x="166" y="129"/>
                    <a:pt x="167" y="129"/>
                  </a:cubicBezTo>
                  <a:cubicBezTo>
                    <a:pt x="169" y="127"/>
                    <a:pt x="171" y="127"/>
                    <a:pt x="174" y="127"/>
                  </a:cubicBezTo>
                  <a:cubicBezTo>
                    <a:pt x="174" y="126"/>
                    <a:pt x="175" y="126"/>
                    <a:pt x="176" y="126"/>
                  </a:cubicBezTo>
                  <a:cubicBezTo>
                    <a:pt x="173" y="126"/>
                    <a:pt x="170" y="126"/>
                    <a:pt x="168" y="127"/>
                  </a:cubicBezTo>
                  <a:cubicBezTo>
                    <a:pt x="166" y="128"/>
                    <a:pt x="164" y="128"/>
                    <a:pt x="162" y="129"/>
                  </a:cubicBezTo>
                  <a:cubicBezTo>
                    <a:pt x="162" y="129"/>
                    <a:pt x="161" y="129"/>
                    <a:pt x="161" y="129"/>
                  </a:cubicBezTo>
                  <a:cubicBezTo>
                    <a:pt x="162" y="128"/>
                    <a:pt x="165" y="127"/>
                    <a:pt x="167" y="126"/>
                  </a:cubicBezTo>
                  <a:cubicBezTo>
                    <a:pt x="165" y="126"/>
                    <a:pt x="165" y="126"/>
                    <a:pt x="165" y="126"/>
                  </a:cubicBezTo>
                  <a:cubicBezTo>
                    <a:pt x="166" y="126"/>
                    <a:pt x="166" y="126"/>
                    <a:pt x="166" y="126"/>
                  </a:cubicBezTo>
                  <a:cubicBezTo>
                    <a:pt x="171" y="124"/>
                    <a:pt x="174" y="124"/>
                    <a:pt x="179" y="122"/>
                  </a:cubicBezTo>
                  <a:cubicBezTo>
                    <a:pt x="175" y="122"/>
                    <a:pt x="172" y="123"/>
                    <a:pt x="169" y="123"/>
                  </a:cubicBezTo>
                  <a:cubicBezTo>
                    <a:pt x="171" y="121"/>
                    <a:pt x="174" y="121"/>
                    <a:pt x="177" y="120"/>
                  </a:cubicBezTo>
                  <a:cubicBezTo>
                    <a:pt x="174" y="120"/>
                    <a:pt x="171" y="122"/>
                    <a:pt x="169" y="120"/>
                  </a:cubicBezTo>
                  <a:cubicBezTo>
                    <a:pt x="169" y="120"/>
                    <a:pt x="169" y="120"/>
                    <a:pt x="169" y="120"/>
                  </a:cubicBezTo>
                  <a:cubicBezTo>
                    <a:pt x="170" y="120"/>
                    <a:pt x="170" y="120"/>
                    <a:pt x="170" y="120"/>
                  </a:cubicBezTo>
                  <a:cubicBezTo>
                    <a:pt x="173" y="119"/>
                    <a:pt x="176" y="116"/>
                    <a:pt x="180" y="116"/>
                  </a:cubicBezTo>
                  <a:cubicBezTo>
                    <a:pt x="179" y="116"/>
                    <a:pt x="179" y="116"/>
                    <a:pt x="179" y="116"/>
                  </a:cubicBezTo>
                  <a:cubicBezTo>
                    <a:pt x="179" y="116"/>
                    <a:pt x="178" y="115"/>
                    <a:pt x="179" y="115"/>
                  </a:cubicBezTo>
                  <a:cubicBezTo>
                    <a:pt x="178" y="114"/>
                    <a:pt x="178" y="114"/>
                    <a:pt x="178" y="114"/>
                  </a:cubicBezTo>
                  <a:cubicBezTo>
                    <a:pt x="179" y="115"/>
                    <a:pt x="178" y="114"/>
                    <a:pt x="177" y="115"/>
                  </a:cubicBezTo>
                  <a:cubicBezTo>
                    <a:pt x="175" y="112"/>
                    <a:pt x="180" y="113"/>
                    <a:pt x="180" y="112"/>
                  </a:cubicBezTo>
                  <a:cubicBezTo>
                    <a:pt x="183" y="111"/>
                    <a:pt x="186" y="113"/>
                    <a:pt x="188" y="110"/>
                  </a:cubicBezTo>
                  <a:cubicBezTo>
                    <a:pt x="189" y="110"/>
                    <a:pt x="189" y="110"/>
                    <a:pt x="189" y="111"/>
                  </a:cubicBezTo>
                  <a:cubicBezTo>
                    <a:pt x="190" y="111"/>
                    <a:pt x="190" y="111"/>
                    <a:pt x="190" y="111"/>
                  </a:cubicBezTo>
                  <a:cubicBezTo>
                    <a:pt x="190" y="111"/>
                    <a:pt x="190" y="110"/>
                    <a:pt x="190" y="110"/>
                  </a:cubicBezTo>
                  <a:cubicBezTo>
                    <a:pt x="190" y="110"/>
                    <a:pt x="189" y="110"/>
                    <a:pt x="189" y="110"/>
                  </a:cubicBezTo>
                  <a:cubicBezTo>
                    <a:pt x="189" y="110"/>
                    <a:pt x="189" y="110"/>
                    <a:pt x="189" y="110"/>
                  </a:cubicBezTo>
                  <a:cubicBezTo>
                    <a:pt x="187" y="110"/>
                    <a:pt x="184" y="111"/>
                    <a:pt x="182" y="111"/>
                  </a:cubicBezTo>
                  <a:cubicBezTo>
                    <a:pt x="181" y="110"/>
                    <a:pt x="179" y="112"/>
                    <a:pt x="178" y="110"/>
                  </a:cubicBezTo>
                  <a:cubicBezTo>
                    <a:pt x="178" y="109"/>
                    <a:pt x="179" y="109"/>
                    <a:pt x="179" y="108"/>
                  </a:cubicBezTo>
                  <a:cubicBezTo>
                    <a:pt x="179" y="108"/>
                    <a:pt x="179" y="108"/>
                    <a:pt x="179" y="108"/>
                  </a:cubicBezTo>
                  <a:cubicBezTo>
                    <a:pt x="180" y="106"/>
                    <a:pt x="181" y="104"/>
                    <a:pt x="183" y="103"/>
                  </a:cubicBezTo>
                  <a:cubicBezTo>
                    <a:pt x="184" y="101"/>
                    <a:pt x="187" y="101"/>
                    <a:pt x="189" y="100"/>
                  </a:cubicBezTo>
                  <a:cubicBezTo>
                    <a:pt x="188" y="99"/>
                    <a:pt x="188" y="100"/>
                    <a:pt x="187" y="99"/>
                  </a:cubicBezTo>
                  <a:cubicBezTo>
                    <a:pt x="188" y="99"/>
                    <a:pt x="188" y="99"/>
                    <a:pt x="188" y="98"/>
                  </a:cubicBezTo>
                  <a:cubicBezTo>
                    <a:pt x="187" y="98"/>
                    <a:pt x="187" y="98"/>
                    <a:pt x="187" y="98"/>
                  </a:cubicBezTo>
                  <a:cubicBezTo>
                    <a:pt x="187" y="98"/>
                    <a:pt x="187" y="97"/>
                    <a:pt x="188" y="97"/>
                  </a:cubicBezTo>
                  <a:cubicBezTo>
                    <a:pt x="187" y="97"/>
                    <a:pt x="186" y="97"/>
                    <a:pt x="186" y="96"/>
                  </a:cubicBezTo>
                  <a:cubicBezTo>
                    <a:pt x="187" y="95"/>
                    <a:pt x="189" y="95"/>
                    <a:pt x="191" y="94"/>
                  </a:cubicBezTo>
                  <a:cubicBezTo>
                    <a:pt x="192" y="94"/>
                    <a:pt x="193" y="92"/>
                    <a:pt x="195" y="93"/>
                  </a:cubicBezTo>
                  <a:cubicBezTo>
                    <a:pt x="198" y="92"/>
                    <a:pt x="203" y="92"/>
                    <a:pt x="207" y="92"/>
                  </a:cubicBezTo>
                  <a:cubicBezTo>
                    <a:pt x="208" y="91"/>
                    <a:pt x="208" y="91"/>
                    <a:pt x="208" y="91"/>
                  </a:cubicBezTo>
                  <a:cubicBezTo>
                    <a:pt x="205" y="91"/>
                    <a:pt x="202" y="91"/>
                    <a:pt x="199" y="91"/>
                  </a:cubicBezTo>
                  <a:cubicBezTo>
                    <a:pt x="200" y="90"/>
                    <a:pt x="200" y="90"/>
                    <a:pt x="200" y="90"/>
                  </a:cubicBezTo>
                  <a:cubicBezTo>
                    <a:pt x="198" y="90"/>
                    <a:pt x="198" y="90"/>
                    <a:pt x="198" y="90"/>
                  </a:cubicBezTo>
                  <a:cubicBezTo>
                    <a:pt x="199" y="91"/>
                    <a:pt x="200" y="88"/>
                    <a:pt x="200" y="89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198" y="89"/>
                    <a:pt x="195" y="89"/>
                    <a:pt x="193" y="90"/>
                  </a:cubicBezTo>
                  <a:cubicBezTo>
                    <a:pt x="193" y="89"/>
                    <a:pt x="193" y="89"/>
                    <a:pt x="193" y="89"/>
                  </a:cubicBezTo>
                  <a:cubicBezTo>
                    <a:pt x="192" y="86"/>
                    <a:pt x="195" y="87"/>
                    <a:pt x="196" y="86"/>
                  </a:cubicBezTo>
                  <a:cubicBezTo>
                    <a:pt x="195" y="86"/>
                    <a:pt x="193" y="88"/>
                    <a:pt x="191" y="86"/>
                  </a:cubicBezTo>
                  <a:cubicBezTo>
                    <a:pt x="192" y="86"/>
                    <a:pt x="192" y="86"/>
                    <a:pt x="192" y="86"/>
                  </a:cubicBezTo>
                  <a:cubicBezTo>
                    <a:pt x="192" y="85"/>
                    <a:pt x="193" y="84"/>
                    <a:pt x="193" y="86"/>
                  </a:cubicBezTo>
                  <a:cubicBezTo>
                    <a:pt x="193" y="85"/>
                    <a:pt x="193" y="84"/>
                    <a:pt x="194" y="84"/>
                  </a:cubicBezTo>
                  <a:cubicBezTo>
                    <a:pt x="196" y="85"/>
                    <a:pt x="197" y="82"/>
                    <a:pt x="198" y="84"/>
                  </a:cubicBezTo>
                  <a:cubicBezTo>
                    <a:pt x="198" y="83"/>
                    <a:pt x="199" y="82"/>
                    <a:pt x="200" y="82"/>
                  </a:cubicBezTo>
                  <a:cubicBezTo>
                    <a:pt x="196" y="82"/>
                    <a:pt x="196" y="82"/>
                    <a:pt x="196" y="82"/>
                  </a:cubicBezTo>
                  <a:cubicBezTo>
                    <a:pt x="197" y="81"/>
                    <a:pt x="197" y="81"/>
                    <a:pt x="197" y="81"/>
                  </a:cubicBezTo>
                  <a:cubicBezTo>
                    <a:pt x="196" y="81"/>
                    <a:pt x="195" y="79"/>
                    <a:pt x="194" y="80"/>
                  </a:cubicBezTo>
                  <a:cubicBezTo>
                    <a:pt x="193" y="79"/>
                    <a:pt x="193" y="79"/>
                    <a:pt x="193" y="79"/>
                  </a:cubicBezTo>
                  <a:cubicBezTo>
                    <a:pt x="192" y="78"/>
                    <a:pt x="195" y="78"/>
                    <a:pt x="195" y="77"/>
                  </a:cubicBezTo>
                  <a:cubicBezTo>
                    <a:pt x="195" y="77"/>
                    <a:pt x="194" y="77"/>
                    <a:pt x="194" y="77"/>
                  </a:cubicBezTo>
                  <a:cubicBezTo>
                    <a:pt x="195" y="76"/>
                    <a:pt x="196" y="76"/>
                    <a:pt x="197" y="75"/>
                  </a:cubicBezTo>
                  <a:cubicBezTo>
                    <a:pt x="201" y="75"/>
                    <a:pt x="203" y="73"/>
                    <a:pt x="205" y="71"/>
                  </a:cubicBezTo>
                  <a:cubicBezTo>
                    <a:pt x="205" y="71"/>
                    <a:pt x="205" y="71"/>
                    <a:pt x="205" y="71"/>
                  </a:cubicBezTo>
                  <a:cubicBezTo>
                    <a:pt x="206" y="70"/>
                    <a:pt x="207" y="70"/>
                    <a:pt x="208" y="69"/>
                  </a:cubicBezTo>
                  <a:cubicBezTo>
                    <a:pt x="205" y="69"/>
                    <a:pt x="203" y="71"/>
                    <a:pt x="201" y="72"/>
                  </a:cubicBezTo>
                  <a:cubicBezTo>
                    <a:pt x="199" y="72"/>
                    <a:pt x="196" y="74"/>
                    <a:pt x="193" y="72"/>
                  </a:cubicBezTo>
                  <a:cubicBezTo>
                    <a:pt x="193" y="72"/>
                    <a:pt x="194" y="72"/>
                    <a:pt x="194" y="72"/>
                  </a:cubicBezTo>
                  <a:cubicBezTo>
                    <a:pt x="193" y="72"/>
                    <a:pt x="193" y="72"/>
                    <a:pt x="193" y="72"/>
                  </a:cubicBezTo>
                  <a:cubicBezTo>
                    <a:pt x="193" y="70"/>
                    <a:pt x="195" y="71"/>
                    <a:pt x="196" y="70"/>
                  </a:cubicBezTo>
                  <a:cubicBezTo>
                    <a:pt x="198" y="68"/>
                    <a:pt x="200" y="69"/>
                    <a:pt x="202" y="67"/>
                  </a:cubicBezTo>
                  <a:cubicBezTo>
                    <a:pt x="202" y="67"/>
                    <a:pt x="202" y="67"/>
                    <a:pt x="202" y="67"/>
                  </a:cubicBezTo>
                  <a:cubicBezTo>
                    <a:pt x="201" y="67"/>
                    <a:pt x="200" y="67"/>
                    <a:pt x="199" y="67"/>
                  </a:cubicBezTo>
                  <a:cubicBezTo>
                    <a:pt x="200" y="66"/>
                    <a:pt x="201" y="66"/>
                    <a:pt x="202" y="65"/>
                  </a:cubicBezTo>
                  <a:cubicBezTo>
                    <a:pt x="200" y="65"/>
                    <a:pt x="198" y="67"/>
                    <a:pt x="196" y="67"/>
                  </a:cubicBezTo>
                  <a:cubicBezTo>
                    <a:pt x="198" y="66"/>
                    <a:pt x="198" y="66"/>
                    <a:pt x="198" y="66"/>
                  </a:cubicBezTo>
                  <a:cubicBezTo>
                    <a:pt x="197" y="65"/>
                    <a:pt x="196" y="67"/>
                    <a:pt x="196" y="67"/>
                  </a:cubicBezTo>
                  <a:cubicBezTo>
                    <a:pt x="197" y="67"/>
                    <a:pt x="197" y="67"/>
                    <a:pt x="197" y="67"/>
                  </a:cubicBezTo>
                  <a:cubicBezTo>
                    <a:pt x="196" y="68"/>
                    <a:pt x="196" y="68"/>
                    <a:pt x="196" y="68"/>
                  </a:cubicBezTo>
                  <a:cubicBezTo>
                    <a:pt x="197" y="68"/>
                    <a:pt x="198" y="66"/>
                    <a:pt x="199" y="67"/>
                  </a:cubicBezTo>
                  <a:cubicBezTo>
                    <a:pt x="197" y="69"/>
                    <a:pt x="195" y="69"/>
                    <a:pt x="193" y="69"/>
                  </a:cubicBezTo>
                  <a:cubicBezTo>
                    <a:pt x="192" y="69"/>
                    <a:pt x="191" y="69"/>
                    <a:pt x="192" y="68"/>
                  </a:cubicBezTo>
                  <a:cubicBezTo>
                    <a:pt x="193" y="67"/>
                    <a:pt x="193" y="65"/>
                    <a:pt x="194" y="66"/>
                  </a:cubicBezTo>
                  <a:cubicBezTo>
                    <a:pt x="194" y="66"/>
                    <a:pt x="194" y="66"/>
                    <a:pt x="194" y="66"/>
                  </a:cubicBezTo>
                  <a:cubicBezTo>
                    <a:pt x="194" y="65"/>
                    <a:pt x="195" y="65"/>
                    <a:pt x="195" y="65"/>
                  </a:cubicBezTo>
                  <a:cubicBezTo>
                    <a:pt x="193" y="64"/>
                    <a:pt x="191" y="67"/>
                    <a:pt x="190" y="65"/>
                  </a:cubicBezTo>
                  <a:cubicBezTo>
                    <a:pt x="190" y="64"/>
                    <a:pt x="191" y="64"/>
                    <a:pt x="191" y="63"/>
                  </a:cubicBezTo>
                  <a:cubicBezTo>
                    <a:pt x="190" y="63"/>
                    <a:pt x="189" y="63"/>
                    <a:pt x="188" y="63"/>
                  </a:cubicBezTo>
                  <a:cubicBezTo>
                    <a:pt x="190" y="61"/>
                    <a:pt x="192" y="59"/>
                    <a:pt x="195" y="59"/>
                  </a:cubicBezTo>
                  <a:cubicBezTo>
                    <a:pt x="195" y="57"/>
                    <a:pt x="199" y="59"/>
                    <a:pt x="199" y="57"/>
                  </a:cubicBezTo>
                  <a:cubicBezTo>
                    <a:pt x="198" y="57"/>
                    <a:pt x="197" y="58"/>
                    <a:pt x="196" y="57"/>
                  </a:cubicBezTo>
                  <a:cubicBezTo>
                    <a:pt x="197" y="57"/>
                    <a:pt x="198" y="56"/>
                    <a:pt x="199" y="55"/>
                  </a:cubicBezTo>
                  <a:cubicBezTo>
                    <a:pt x="198" y="55"/>
                    <a:pt x="198" y="56"/>
                    <a:pt x="197" y="55"/>
                  </a:cubicBezTo>
                  <a:cubicBezTo>
                    <a:pt x="198" y="54"/>
                    <a:pt x="200" y="53"/>
                    <a:pt x="201" y="53"/>
                  </a:cubicBezTo>
                  <a:cubicBezTo>
                    <a:pt x="200" y="53"/>
                    <a:pt x="199" y="53"/>
                    <a:pt x="199" y="53"/>
                  </a:cubicBezTo>
                  <a:cubicBezTo>
                    <a:pt x="200" y="52"/>
                    <a:pt x="200" y="52"/>
                    <a:pt x="200" y="52"/>
                  </a:cubicBezTo>
                  <a:cubicBezTo>
                    <a:pt x="199" y="52"/>
                    <a:pt x="199" y="52"/>
                    <a:pt x="199" y="52"/>
                  </a:cubicBezTo>
                  <a:cubicBezTo>
                    <a:pt x="200" y="51"/>
                    <a:pt x="202" y="51"/>
                    <a:pt x="203" y="51"/>
                  </a:cubicBezTo>
                  <a:cubicBezTo>
                    <a:pt x="206" y="48"/>
                    <a:pt x="210" y="48"/>
                    <a:pt x="214" y="45"/>
                  </a:cubicBezTo>
                  <a:cubicBezTo>
                    <a:pt x="212" y="46"/>
                    <a:pt x="209" y="46"/>
                    <a:pt x="208" y="47"/>
                  </a:cubicBezTo>
                  <a:cubicBezTo>
                    <a:pt x="205" y="47"/>
                    <a:pt x="203" y="50"/>
                    <a:pt x="200" y="49"/>
                  </a:cubicBezTo>
                  <a:cubicBezTo>
                    <a:pt x="200" y="49"/>
                    <a:pt x="200" y="50"/>
                    <a:pt x="199" y="50"/>
                  </a:cubicBezTo>
                  <a:cubicBezTo>
                    <a:pt x="195" y="51"/>
                    <a:pt x="191" y="53"/>
                    <a:pt x="188" y="53"/>
                  </a:cubicBezTo>
                  <a:cubicBezTo>
                    <a:pt x="189" y="52"/>
                    <a:pt x="189" y="52"/>
                    <a:pt x="189" y="52"/>
                  </a:cubicBezTo>
                  <a:cubicBezTo>
                    <a:pt x="189" y="52"/>
                    <a:pt x="189" y="52"/>
                    <a:pt x="189" y="52"/>
                  </a:cubicBezTo>
                  <a:cubicBezTo>
                    <a:pt x="190" y="51"/>
                    <a:pt x="192" y="50"/>
                    <a:pt x="193" y="50"/>
                  </a:cubicBezTo>
                  <a:cubicBezTo>
                    <a:pt x="194" y="49"/>
                    <a:pt x="195" y="48"/>
                    <a:pt x="197" y="48"/>
                  </a:cubicBezTo>
                  <a:cubicBezTo>
                    <a:pt x="198" y="46"/>
                    <a:pt x="201" y="48"/>
                    <a:pt x="202" y="47"/>
                  </a:cubicBezTo>
                  <a:cubicBezTo>
                    <a:pt x="202" y="47"/>
                    <a:pt x="202" y="47"/>
                    <a:pt x="202" y="47"/>
                  </a:cubicBezTo>
                  <a:cubicBezTo>
                    <a:pt x="203" y="47"/>
                    <a:pt x="203" y="46"/>
                    <a:pt x="204" y="46"/>
                  </a:cubicBezTo>
                  <a:cubicBezTo>
                    <a:pt x="204" y="47"/>
                    <a:pt x="204" y="47"/>
                    <a:pt x="204" y="47"/>
                  </a:cubicBezTo>
                  <a:cubicBezTo>
                    <a:pt x="206" y="46"/>
                    <a:pt x="206" y="46"/>
                    <a:pt x="206" y="46"/>
                  </a:cubicBezTo>
                  <a:cubicBezTo>
                    <a:pt x="206" y="46"/>
                    <a:pt x="206" y="46"/>
                    <a:pt x="206" y="45"/>
                  </a:cubicBezTo>
                  <a:cubicBezTo>
                    <a:pt x="206" y="45"/>
                    <a:pt x="207" y="45"/>
                    <a:pt x="207" y="46"/>
                  </a:cubicBezTo>
                  <a:cubicBezTo>
                    <a:pt x="206" y="45"/>
                    <a:pt x="206" y="45"/>
                    <a:pt x="206" y="45"/>
                  </a:cubicBezTo>
                  <a:cubicBezTo>
                    <a:pt x="207" y="45"/>
                    <a:pt x="207" y="45"/>
                    <a:pt x="207" y="45"/>
                  </a:cubicBezTo>
                  <a:cubicBezTo>
                    <a:pt x="206" y="44"/>
                    <a:pt x="205" y="46"/>
                    <a:pt x="205" y="45"/>
                  </a:cubicBezTo>
                  <a:cubicBezTo>
                    <a:pt x="208" y="43"/>
                    <a:pt x="212" y="42"/>
                    <a:pt x="216" y="40"/>
                  </a:cubicBezTo>
                  <a:cubicBezTo>
                    <a:pt x="213" y="40"/>
                    <a:pt x="211" y="42"/>
                    <a:pt x="209" y="41"/>
                  </a:cubicBezTo>
                  <a:close/>
                  <a:moveTo>
                    <a:pt x="182" y="8"/>
                  </a:moveTo>
                  <a:cubicBezTo>
                    <a:pt x="180" y="8"/>
                    <a:pt x="178" y="9"/>
                    <a:pt x="176" y="9"/>
                  </a:cubicBezTo>
                  <a:cubicBezTo>
                    <a:pt x="178" y="9"/>
                    <a:pt x="180" y="8"/>
                    <a:pt x="182" y="8"/>
                  </a:cubicBezTo>
                  <a:close/>
                  <a:moveTo>
                    <a:pt x="174" y="10"/>
                  </a:moveTo>
                  <a:cubicBezTo>
                    <a:pt x="173" y="10"/>
                    <a:pt x="173" y="10"/>
                    <a:pt x="172" y="10"/>
                  </a:cubicBezTo>
                  <a:cubicBezTo>
                    <a:pt x="173" y="10"/>
                    <a:pt x="173" y="10"/>
                    <a:pt x="174" y="10"/>
                  </a:cubicBezTo>
                  <a:close/>
                  <a:moveTo>
                    <a:pt x="138" y="17"/>
                  </a:moveTo>
                  <a:cubicBezTo>
                    <a:pt x="146" y="16"/>
                    <a:pt x="154" y="14"/>
                    <a:pt x="161" y="13"/>
                  </a:cubicBezTo>
                  <a:cubicBezTo>
                    <a:pt x="165" y="12"/>
                    <a:pt x="167" y="11"/>
                    <a:pt x="171" y="10"/>
                  </a:cubicBezTo>
                  <a:cubicBezTo>
                    <a:pt x="171" y="11"/>
                    <a:pt x="171" y="11"/>
                    <a:pt x="171" y="11"/>
                  </a:cubicBezTo>
                  <a:cubicBezTo>
                    <a:pt x="168" y="11"/>
                    <a:pt x="165" y="12"/>
                    <a:pt x="162" y="13"/>
                  </a:cubicBezTo>
                  <a:cubicBezTo>
                    <a:pt x="159" y="14"/>
                    <a:pt x="155" y="15"/>
                    <a:pt x="152" y="15"/>
                  </a:cubicBezTo>
                  <a:cubicBezTo>
                    <a:pt x="150" y="16"/>
                    <a:pt x="148" y="16"/>
                    <a:pt x="146" y="17"/>
                  </a:cubicBezTo>
                  <a:cubicBezTo>
                    <a:pt x="143" y="16"/>
                    <a:pt x="141" y="19"/>
                    <a:pt x="139" y="18"/>
                  </a:cubicBezTo>
                  <a:cubicBezTo>
                    <a:pt x="137" y="19"/>
                    <a:pt x="135" y="20"/>
                    <a:pt x="133" y="20"/>
                  </a:cubicBezTo>
                  <a:cubicBezTo>
                    <a:pt x="134" y="18"/>
                    <a:pt x="137" y="19"/>
                    <a:pt x="138" y="17"/>
                  </a:cubicBezTo>
                  <a:close/>
                  <a:moveTo>
                    <a:pt x="133" y="21"/>
                  </a:moveTo>
                  <a:cubicBezTo>
                    <a:pt x="133" y="21"/>
                    <a:pt x="133" y="22"/>
                    <a:pt x="134" y="22"/>
                  </a:cubicBezTo>
                  <a:cubicBezTo>
                    <a:pt x="134" y="22"/>
                    <a:pt x="134" y="22"/>
                    <a:pt x="135" y="21"/>
                  </a:cubicBezTo>
                  <a:cubicBezTo>
                    <a:pt x="136" y="22"/>
                    <a:pt x="137" y="20"/>
                    <a:pt x="138" y="20"/>
                  </a:cubicBezTo>
                  <a:cubicBezTo>
                    <a:pt x="143" y="20"/>
                    <a:pt x="147" y="18"/>
                    <a:pt x="151" y="18"/>
                  </a:cubicBezTo>
                  <a:cubicBezTo>
                    <a:pt x="152" y="17"/>
                    <a:pt x="152" y="17"/>
                    <a:pt x="153" y="17"/>
                  </a:cubicBezTo>
                  <a:cubicBezTo>
                    <a:pt x="157" y="16"/>
                    <a:pt x="161" y="16"/>
                    <a:pt x="164" y="15"/>
                  </a:cubicBezTo>
                  <a:cubicBezTo>
                    <a:pt x="165" y="15"/>
                    <a:pt x="166" y="15"/>
                    <a:pt x="167" y="14"/>
                  </a:cubicBezTo>
                  <a:cubicBezTo>
                    <a:pt x="168" y="14"/>
                    <a:pt x="170" y="14"/>
                    <a:pt x="170" y="13"/>
                  </a:cubicBezTo>
                  <a:cubicBezTo>
                    <a:pt x="172" y="14"/>
                    <a:pt x="174" y="12"/>
                    <a:pt x="176" y="12"/>
                  </a:cubicBezTo>
                  <a:cubicBezTo>
                    <a:pt x="174" y="13"/>
                    <a:pt x="170" y="14"/>
                    <a:pt x="167" y="15"/>
                  </a:cubicBezTo>
                  <a:cubicBezTo>
                    <a:pt x="157" y="18"/>
                    <a:pt x="147" y="20"/>
                    <a:pt x="137" y="22"/>
                  </a:cubicBezTo>
                  <a:cubicBezTo>
                    <a:pt x="135" y="23"/>
                    <a:pt x="133" y="23"/>
                    <a:pt x="131" y="24"/>
                  </a:cubicBezTo>
                  <a:cubicBezTo>
                    <a:pt x="131" y="24"/>
                    <a:pt x="131" y="24"/>
                    <a:pt x="131" y="24"/>
                  </a:cubicBezTo>
                  <a:cubicBezTo>
                    <a:pt x="131" y="24"/>
                    <a:pt x="131" y="24"/>
                    <a:pt x="131" y="24"/>
                  </a:cubicBezTo>
                  <a:cubicBezTo>
                    <a:pt x="131" y="23"/>
                    <a:pt x="131" y="23"/>
                    <a:pt x="131" y="23"/>
                  </a:cubicBezTo>
                  <a:cubicBezTo>
                    <a:pt x="130" y="22"/>
                    <a:pt x="133" y="22"/>
                    <a:pt x="133" y="21"/>
                  </a:cubicBezTo>
                  <a:close/>
                  <a:moveTo>
                    <a:pt x="164" y="17"/>
                  </a:moveTo>
                  <a:cubicBezTo>
                    <a:pt x="163" y="18"/>
                    <a:pt x="163" y="18"/>
                    <a:pt x="163" y="18"/>
                  </a:cubicBezTo>
                  <a:cubicBezTo>
                    <a:pt x="163" y="18"/>
                    <a:pt x="163" y="18"/>
                    <a:pt x="163" y="18"/>
                  </a:cubicBezTo>
                  <a:cubicBezTo>
                    <a:pt x="163" y="18"/>
                    <a:pt x="162" y="18"/>
                    <a:pt x="163" y="18"/>
                  </a:cubicBezTo>
                  <a:cubicBezTo>
                    <a:pt x="163" y="18"/>
                    <a:pt x="163" y="18"/>
                    <a:pt x="163" y="17"/>
                  </a:cubicBezTo>
                  <a:lnTo>
                    <a:pt x="164" y="17"/>
                  </a:lnTo>
                  <a:close/>
                  <a:moveTo>
                    <a:pt x="127" y="21"/>
                  </a:moveTo>
                  <a:cubicBezTo>
                    <a:pt x="127" y="21"/>
                    <a:pt x="127" y="21"/>
                    <a:pt x="128" y="21"/>
                  </a:cubicBezTo>
                  <a:cubicBezTo>
                    <a:pt x="128" y="21"/>
                    <a:pt x="128" y="20"/>
                    <a:pt x="128" y="21"/>
                  </a:cubicBezTo>
                  <a:cubicBezTo>
                    <a:pt x="129" y="21"/>
                    <a:pt x="129" y="21"/>
                    <a:pt x="129" y="21"/>
                  </a:cubicBezTo>
                  <a:cubicBezTo>
                    <a:pt x="130" y="20"/>
                    <a:pt x="131" y="21"/>
                    <a:pt x="132" y="21"/>
                  </a:cubicBezTo>
                  <a:cubicBezTo>
                    <a:pt x="130" y="22"/>
                    <a:pt x="127" y="22"/>
                    <a:pt x="125" y="22"/>
                  </a:cubicBezTo>
                  <a:cubicBezTo>
                    <a:pt x="125" y="21"/>
                    <a:pt x="126" y="21"/>
                    <a:pt x="127" y="21"/>
                  </a:cubicBezTo>
                  <a:close/>
                  <a:moveTo>
                    <a:pt x="117" y="25"/>
                  </a:moveTo>
                  <a:cubicBezTo>
                    <a:pt x="117" y="26"/>
                    <a:pt x="116" y="26"/>
                    <a:pt x="116" y="26"/>
                  </a:cubicBezTo>
                  <a:cubicBezTo>
                    <a:pt x="116" y="26"/>
                    <a:pt x="116" y="25"/>
                    <a:pt x="117" y="25"/>
                  </a:cubicBezTo>
                  <a:close/>
                  <a:moveTo>
                    <a:pt x="115" y="26"/>
                  </a:moveTo>
                  <a:cubicBezTo>
                    <a:pt x="115" y="27"/>
                    <a:pt x="114" y="27"/>
                    <a:pt x="114" y="27"/>
                  </a:cubicBezTo>
                  <a:cubicBezTo>
                    <a:pt x="114" y="26"/>
                    <a:pt x="114" y="26"/>
                    <a:pt x="115" y="26"/>
                  </a:cubicBezTo>
                  <a:close/>
                  <a:moveTo>
                    <a:pt x="112" y="27"/>
                  </a:moveTo>
                  <a:cubicBezTo>
                    <a:pt x="112" y="27"/>
                    <a:pt x="112" y="27"/>
                    <a:pt x="113" y="27"/>
                  </a:cubicBezTo>
                  <a:cubicBezTo>
                    <a:pt x="113" y="27"/>
                    <a:pt x="113" y="27"/>
                    <a:pt x="113" y="27"/>
                  </a:cubicBezTo>
                  <a:cubicBezTo>
                    <a:pt x="113" y="27"/>
                    <a:pt x="113" y="27"/>
                    <a:pt x="113" y="27"/>
                  </a:cubicBezTo>
                  <a:cubicBezTo>
                    <a:pt x="113" y="27"/>
                    <a:pt x="113" y="27"/>
                    <a:pt x="113" y="27"/>
                  </a:cubicBezTo>
                  <a:cubicBezTo>
                    <a:pt x="112" y="27"/>
                    <a:pt x="112" y="27"/>
                    <a:pt x="112" y="27"/>
                  </a:cubicBezTo>
                  <a:close/>
                  <a:moveTo>
                    <a:pt x="106" y="29"/>
                  </a:moveTo>
                  <a:cubicBezTo>
                    <a:pt x="106" y="29"/>
                    <a:pt x="106" y="29"/>
                    <a:pt x="106" y="29"/>
                  </a:cubicBezTo>
                  <a:cubicBezTo>
                    <a:pt x="104" y="30"/>
                    <a:pt x="102" y="31"/>
                    <a:pt x="100" y="31"/>
                  </a:cubicBezTo>
                  <a:cubicBezTo>
                    <a:pt x="102" y="30"/>
                    <a:pt x="104" y="30"/>
                    <a:pt x="106" y="29"/>
                  </a:cubicBezTo>
                  <a:close/>
                  <a:moveTo>
                    <a:pt x="108" y="32"/>
                  </a:moveTo>
                  <a:cubicBezTo>
                    <a:pt x="110" y="33"/>
                    <a:pt x="112" y="31"/>
                    <a:pt x="115" y="30"/>
                  </a:cubicBezTo>
                  <a:cubicBezTo>
                    <a:pt x="117" y="30"/>
                    <a:pt x="119" y="28"/>
                    <a:pt x="122" y="28"/>
                  </a:cubicBezTo>
                  <a:cubicBezTo>
                    <a:pt x="123" y="27"/>
                    <a:pt x="125" y="27"/>
                    <a:pt x="127" y="26"/>
                  </a:cubicBezTo>
                  <a:cubicBezTo>
                    <a:pt x="135" y="24"/>
                    <a:pt x="142" y="23"/>
                    <a:pt x="151" y="20"/>
                  </a:cubicBezTo>
                  <a:cubicBezTo>
                    <a:pt x="154" y="20"/>
                    <a:pt x="158" y="18"/>
                    <a:pt x="161" y="18"/>
                  </a:cubicBezTo>
                  <a:cubicBezTo>
                    <a:pt x="154" y="20"/>
                    <a:pt x="148" y="22"/>
                    <a:pt x="141" y="23"/>
                  </a:cubicBezTo>
                  <a:cubicBezTo>
                    <a:pt x="126" y="26"/>
                    <a:pt x="113" y="31"/>
                    <a:pt x="99" y="37"/>
                  </a:cubicBezTo>
                  <a:cubicBezTo>
                    <a:pt x="102" y="35"/>
                    <a:pt x="106" y="35"/>
                    <a:pt x="108" y="32"/>
                  </a:cubicBezTo>
                  <a:close/>
                  <a:moveTo>
                    <a:pt x="66" y="61"/>
                  </a:moveTo>
                  <a:cubicBezTo>
                    <a:pt x="68" y="61"/>
                    <a:pt x="69" y="60"/>
                    <a:pt x="70" y="59"/>
                  </a:cubicBezTo>
                  <a:cubicBezTo>
                    <a:pt x="70" y="58"/>
                    <a:pt x="70" y="58"/>
                    <a:pt x="70" y="58"/>
                  </a:cubicBezTo>
                  <a:cubicBezTo>
                    <a:pt x="70" y="58"/>
                    <a:pt x="70" y="58"/>
                    <a:pt x="70" y="58"/>
                  </a:cubicBezTo>
                  <a:cubicBezTo>
                    <a:pt x="70" y="57"/>
                    <a:pt x="69" y="59"/>
                    <a:pt x="68" y="57"/>
                  </a:cubicBezTo>
                  <a:cubicBezTo>
                    <a:pt x="70" y="56"/>
                    <a:pt x="72" y="53"/>
                    <a:pt x="75" y="53"/>
                  </a:cubicBezTo>
                  <a:cubicBezTo>
                    <a:pt x="77" y="51"/>
                    <a:pt x="78" y="50"/>
                    <a:pt x="80" y="49"/>
                  </a:cubicBezTo>
                  <a:cubicBezTo>
                    <a:pt x="81" y="50"/>
                    <a:pt x="82" y="49"/>
                    <a:pt x="82" y="48"/>
                  </a:cubicBezTo>
                  <a:cubicBezTo>
                    <a:pt x="84" y="46"/>
                    <a:pt x="87" y="44"/>
                    <a:pt x="89" y="44"/>
                  </a:cubicBezTo>
                  <a:cubicBezTo>
                    <a:pt x="92" y="42"/>
                    <a:pt x="95" y="41"/>
                    <a:pt x="98" y="40"/>
                  </a:cubicBezTo>
                  <a:cubicBezTo>
                    <a:pt x="99" y="38"/>
                    <a:pt x="101" y="39"/>
                    <a:pt x="103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15" y="31"/>
                    <a:pt x="129" y="27"/>
                    <a:pt x="143" y="24"/>
                  </a:cubicBezTo>
                  <a:cubicBezTo>
                    <a:pt x="144" y="24"/>
                    <a:pt x="144" y="24"/>
                    <a:pt x="144" y="24"/>
                  </a:cubicBezTo>
                  <a:cubicBezTo>
                    <a:pt x="146" y="24"/>
                    <a:pt x="148" y="23"/>
                    <a:pt x="150" y="22"/>
                  </a:cubicBezTo>
                  <a:cubicBezTo>
                    <a:pt x="151" y="22"/>
                    <a:pt x="151" y="22"/>
                    <a:pt x="152" y="22"/>
                  </a:cubicBezTo>
                  <a:cubicBezTo>
                    <a:pt x="154" y="22"/>
                    <a:pt x="156" y="21"/>
                    <a:pt x="158" y="21"/>
                  </a:cubicBezTo>
                  <a:cubicBezTo>
                    <a:pt x="157" y="23"/>
                    <a:pt x="155" y="22"/>
                    <a:pt x="153" y="23"/>
                  </a:cubicBezTo>
                  <a:cubicBezTo>
                    <a:pt x="152" y="24"/>
                    <a:pt x="151" y="23"/>
                    <a:pt x="151" y="23"/>
                  </a:cubicBezTo>
                  <a:cubicBezTo>
                    <a:pt x="148" y="24"/>
                    <a:pt x="145" y="26"/>
                    <a:pt x="142" y="26"/>
                  </a:cubicBezTo>
                  <a:cubicBezTo>
                    <a:pt x="142" y="26"/>
                    <a:pt x="141" y="27"/>
                    <a:pt x="142" y="27"/>
                  </a:cubicBezTo>
                  <a:cubicBezTo>
                    <a:pt x="138" y="29"/>
                    <a:pt x="133" y="29"/>
                    <a:pt x="129" y="31"/>
                  </a:cubicBezTo>
                  <a:cubicBezTo>
                    <a:pt x="127" y="32"/>
                    <a:pt x="125" y="32"/>
                    <a:pt x="123" y="33"/>
                  </a:cubicBezTo>
                  <a:cubicBezTo>
                    <a:pt x="122" y="33"/>
                    <a:pt x="120" y="34"/>
                    <a:pt x="118" y="33"/>
                  </a:cubicBezTo>
                  <a:cubicBezTo>
                    <a:pt x="116" y="35"/>
                    <a:pt x="113" y="35"/>
                    <a:pt x="111" y="37"/>
                  </a:cubicBezTo>
                  <a:cubicBezTo>
                    <a:pt x="109" y="36"/>
                    <a:pt x="109" y="38"/>
                    <a:pt x="107" y="37"/>
                  </a:cubicBezTo>
                  <a:cubicBezTo>
                    <a:pt x="103" y="38"/>
                    <a:pt x="100" y="41"/>
                    <a:pt x="95" y="43"/>
                  </a:cubicBezTo>
                  <a:cubicBezTo>
                    <a:pt x="94" y="44"/>
                    <a:pt x="92" y="45"/>
                    <a:pt x="90" y="46"/>
                  </a:cubicBezTo>
                  <a:cubicBezTo>
                    <a:pt x="89" y="47"/>
                    <a:pt x="87" y="47"/>
                    <a:pt x="86" y="48"/>
                  </a:cubicBezTo>
                  <a:cubicBezTo>
                    <a:pt x="88" y="49"/>
                    <a:pt x="89" y="48"/>
                    <a:pt x="90" y="47"/>
                  </a:cubicBezTo>
                  <a:cubicBezTo>
                    <a:pt x="91" y="47"/>
                    <a:pt x="91" y="47"/>
                    <a:pt x="92" y="47"/>
                  </a:cubicBezTo>
                  <a:cubicBezTo>
                    <a:pt x="91" y="47"/>
                    <a:pt x="91" y="47"/>
                    <a:pt x="90" y="47"/>
                  </a:cubicBezTo>
                  <a:cubicBezTo>
                    <a:pt x="88" y="48"/>
                    <a:pt x="85" y="51"/>
                    <a:pt x="82" y="52"/>
                  </a:cubicBezTo>
                  <a:cubicBezTo>
                    <a:pt x="82" y="52"/>
                    <a:pt x="82" y="53"/>
                    <a:pt x="81" y="53"/>
                  </a:cubicBezTo>
                  <a:cubicBezTo>
                    <a:pt x="82" y="52"/>
                    <a:pt x="81" y="51"/>
                    <a:pt x="81" y="50"/>
                  </a:cubicBezTo>
                  <a:cubicBezTo>
                    <a:pt x="81" y="50"/>
                    <a:pt x="80" y="50"/>
                    <a:pt x="80" y="51"/>
                  </a:cubicBezTo>
                  <a:cubicBezTo>
                    <a:pt x="80" y="51"/>
                    <a:pt x="80" y="52"/>
                    <a:pt x="80" y="52"/>
                  </a:cubicBezTo>
                  <a:cubicBezTo>
                    <a:pt x="80" y="54"/>
                    <a:pt x="77" y="56"/>
                    <a:pt x="75" y="56"/>
                  </a:cubicBezTo>
                  <a:cubicBezTo>
                    <a:pt x="72" y="59"/>
                    <a:pt x="68" y="62"/>
                    <a:pt x="64" y="64"/>
                  </a:cubicBezTo>
                  <a:cubicBezTo>
                    <a:pt x="67" y="62"/>
                    <a:pt x="67" y="62"/>
                    <a:pt x="67" y="62"/>
                  </a:cubicBezTo>
                  <a:cubicBezTo>
                    <a:pt x="67" y="61"/>
                    <a:pt x="67" y="61"/>
                    <a:pt x="66" y="61"/>
                  </a:cubicBezTo>
                  <a:close/>
                  <a:moveTo>
                    <a:pt x="147" y="26"/>
                  </a:moveTo>
                  <a:cubicBezTo>
                    <a:pt x="144" y="26"/>
                    <a:pt x="144" y="26"/>
                    <a:pt x="144" y="26"/>
                  </a:cubicBezTo>
                  <a:cubicBezTo>
                    <a:pt x="145" y="26"/>
                    <a:pt x="146" y="25"/>
                    <a:pt x="147" y="26"/>
                  </a:cubicBezTo>
                  <a:close/>
                  <a:moveTo>
                    <a:pt x="95" y="45"/>
                  </a:moveTo>
                  <a:cubicBezTo>
                    <a:pt x="95" y="45"/>
                    <a:pt x="95" y="45"/>
                    <a:pt x="95" y="45"/>
                  </a:cubicBezTo>
                  <a:cubicBezTo>
                    <a:pt x="94" y="45"/>
                    <a:pt x="94" y="45"/>
                    <a:pt x="94" y="45"/>
                  </a:cubicBezTo>
                  <a:lnTo>
                    <a:pt x="95" y="45"/>
                  </a:lnTo>
                  <a:close/>
                  <a:moveTo>
                    <a:pt x="59" y="50"/>
                  </a:moveTo>
                  <a:cubicBezTo>
                    <a:pt x="60" y="50"/>
                    <a:pt x="60" y="50"/>
                    <a:pt x="60" y="50"/>
                  </a:cubicBezTo>
                  <a:cubicBezTo>
                    <a:pt x="60" y="50"/>
                    <a:pt x="59" y="50"/>
                    <a:pt x="59" y="51"/>
                  </a:cubicBezTo>
                  <a:cubicBezTo>
                    <a:pt x="59" y="50"/>
                    <a:pt x="59" y="50"/>
                    <a:pt x="59" y="50"/>
                  </a:cubicBezTo>
                  <a:close/>
                  <a:moveTo>
                    <a:pt x="59" y="51"/>
                  </a:moveTo>
                  <a:cubicBezTo>
                    <a:pt x="58" y="51"/>
                    <a:pt x="58" y="51"/>
                    <a:pt x="58" y="51"/>
                  </a:cubicBezTo>
                  <a:cubicBezTo>
                    <a:pt x="58" y="51"/>
                    <a:pt x="58" y="51"/>
                    <a:pt x="59" y="51"/>
                  </a:cubicBezTo>
                  <a:close/>
                  <a:moveTo>
                    <a:pt x="90" y="63"/>
                  </a:moveTo>
                  <a:cubicBezTo>
                    <a:pt x="90" y="63"/>
                    <a:pt x="91" y="62"/>
                    <a:pt x="91" y="63"/>
                  </a:cubicBezTo>
                  <a:cubicBezTo>
                    <a:pt x="91" y="63"/>
                    <a:pt x="91" y="63"/>
                    <a:pt x="90" y="63"/>
                  </a:cubicBezTo>
                  <a:close/>
                  <a:moveTo>
                    <a:pt x="115" y="57"/>
                  </a:moveTo>
                  <a:cubicBezTo>
                    <a:pt x="117" y="57"/>
                    <a:pt x="118" y="55"/>
                    <a:pt x="121" y="55"/>
                  </a:cubicBezTo>
                  <a:cubicBezTo>
                    <a:pt x="119" y="55"/>
                    <a:pt x="117" y="58"/>
                    <a:pt x="115" y="57"/>
                  </a:cubicBezTo>
                  <a:close/>
                  <a:moveTo>
                    <a:pt x="122" y="55"/>
                  </a:moveTo>
                  <a:cubicBezTo>
                    <a:pt x="122" y="55"/>
                    <a:pt x="122" y="55"/>
                    <a:pt x="122" y="55"/>
                  </a:cubicBezTo>
                  <a:cubicBezTo>
                    <a:pt x="122" y="55"/>
                    <a:pt x="122" y="55"/>
                    <a:pt x="122" y="55"/>
                  </a:cubicBezTo>
                  <a:cubicBezTo>
                    <a:pt x="122" y="55"/>
                    <a:pt x="122" y="55"/>
                    <a:pt x="122" y="55"/>
                  </a:cubicBezTo>
                  <a:close/>
                  <a:moveTo>
                    <a:pt x="149" y="132"/>
                  </a:moveTo>
                  <a:cubicBezTo>
                    <a:pt x="149" y="132"/>
                    <a:pt x="149" y="132"/>
                    <a:pt x="149" y="132"/>
                  </a:cubicBezTo>
                  <a:cubicBezTo>
                    <a:pt x="150" y="132"/>
                    <a:pt x="150" y="132"/>
                    <a:pt x="150" y="132"/>
                  </a:cubicBezTo>
                  <a:lnTo>
                    <a:pt x="149" y="132"/>
                  </a:lnTo>
                  <a:close/>
                  <a:moveTo>
                    <a:pt x="143" y="37"/>
                  </a:moveTo>
                  <a:cubicBezTo>
                    <a:pt x="143" y="38"/>
                    <a:pt x="142" y="37"/>
                    <a:pt x="141" y="38"/>
                  </a:cubicBezTo>
                  <a:cubicBezTo>
                    <a:pt x="140" y="38"/>
                    <a:pt x="138" y="38"/>
                    <a:pt x="138" y="39"/>
                  </a:cubicBezTo>
                  <a:cubicBezTo>
                    <a:pt x="137" y="39"/>
                    <a:pt x="136" y="40"/>
                    <a:pt x="135" y="40"/>
                  </a:cubicBezTo>
                  <a:cubicBezTo>
                    <a:pt x="131" y="39"/>
                    <a:pt x="130" y="44"/>
                    <a:pt x="126" y="44"/>
                  </a:cubicBezTo>
                  <a:cubicBezTo>
                    <a:pt x="124" y="45"/>
                    <a:pt x="121" y="46"/>
                    <a:pt x="119" y="46"/>
                  </a:cubicBezTo>
                  <a:cubicBezTo>
                    <a:pt x="117" y="47"/>
                    <a:pt x="115" y="50"/>
                    <a:pt x="112" y="50"/>
                  </a:cubicBezTo>
                  <a:cubicBezTo>
                    <a:pt x="112" y="52"/>
                    <a:pt x="110" y="51"/>
                    <a:pt x="110" y="53"/>
                  </a:cubicBezTo>
                  <a:cubicBezTo>
                    <a:pt x="106" y="53"/>
                    <a:pt x="104" y="57"/>
                    <a:pt x="100" y="57"/>
                  </a:cubicBezTo>
                  <a:cubicBezTo>
                    <a:pt x="98" y="58"/>
                    <a:pt x="98" y="58"/>
                    <a:pt x="97" y="59"/>
                  </a:cubicBezTo>
                  <a:cubicBezTo>
                    <a:pt x="95" y="59"/>
                    <a:pt x="95" y="61"/>
                    <a:pt x="93" y="61"/>
                  </a:cubicBezTo>
                  <a:cubicBezTo>
                    <a:pt x="92" y="61"/>
                    <a:pt x="90" y="62"/>
                    <a:pt x="89" y="63"/>
                  </a:cubicBezTo>
                  <a:cubicBezTo>
                    <a:pt x="90" y="63"/>
                    <a:pt x="90" y="63"/>
                    <a:pt x="90" y="63"/>
                  </a:cubicBezTo>
                  <a:cubicBezTo>
                    <a:pt x="89" y="64"/>
                    <a:pt x="88" y="66"/>
                    <a:pt x="86" y="65"/>
                  </a:cubicBezTo>
                  <a:cubicBezTo>
                    <a:pt x="87" y="63"/>
                    <a:pt x="90" y="62"/>
                    <a:pt x="92" y="61"/>
                  </a:cubicBezTo>
                  <a:cubicBezTo>
                    <a:pt x="91" y="60"/>
                    <a:pt x="90" y="61"/>
                    <a:pt x="89" y="61"/>
                  </a:cubicBezTo>
                  <a:cubicBezTo>
                    <a:pt x="88" y="61"/>
                    <a:pt x="88" y="61"/>
                    <a:pt x="88" y="61"/>
                  </a:cubicBezTo>
                  <a:cubicBezTo>
                    <a:pt x="86" y="63"/>
                    <a:pt x="82" y="64"/>
                    <a:pt x="80" y="66"/>
                  </a:cubicBezTo>
                  <a:cubicBezTo>
                    <a:pt x="79" y="66"/>
                    <a:pt x="77" y="67"/>
                    <a:pt x="78" y="68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5" y="69"/>
                    <a:pt x="75" y="68"/>
                  </a:cubicBezTo>
                  <a:cubicBezTo>
                    <a:pt x="75" y="70"/>
                    <a:pt x="73" y="68"/>
                    <a:pt x="74" y="70"/>
                  </a:cubicBezTo>
                  <a:cubicBezTo>
                    <a:pt x="74" y="70"/>
                    <a:pt x="74" y="70"/>
                    <a:pt x="73" y="70"/>
                  </a:cubicBezTo>
                  <a:cubicBezTo>
                    <a:pt x="74" y="71"/>
                    <a:pt x="72" y="71"/>
                    <a:pt x="72" y="71"/>
                  </a:cubicBezTo>
                  <a:cubicBezTo>
                    <a:pt x="72" y="71"/>
                    <a:pt x="72" y="71"/>
                    <a:pt x="72" y="71"/>
                  </a:cubicBezTo>
                  <a:cubicBezTo>
                    <a:pt x="71" y="71"/>
                    <a:pt x="72" y="72"/>
                    <a:pt x="71" y="72"/>
                  </a:cubicBezTo>
                  <a:cubicBezTo>
                    <a:pt x="70" y="75"/>
                    <a:pt x="65" y="74"/>
                    <a:pt x="64" y="77"/>
                  </a:cubicBezTo>
                  <a:cubicBezTo>
                    <a:pt x="62" y="78"/>
                    <a:pt x="61" y="79"/>
                    <a:pt x="59" y="79"/>
                  </a:cubicBezTo>
                  <a:cubicBezTo>
                    <a:pt x="59" y="80"/>
                    <a:pt x="57" y="81"/>
                    <a:pt x="56" y="80"/>
                  </a:cubicBezTo>
                  <a:cubicBezTo>
                    <a:pt x="57" y="79"/>
                    <a:pt x="58" y="78"/>
                    <a:pt x="59" y="79"/>
                  </a:cubicBezTo>
                  <a:cubicBezTo>
                    <a:pt x="59" y="78"/>
                    <a:pt x="59" y="77"/>
                    <a:pt x="59" y="75"/>
                  </a:cubicBezTo>
                  <a:cubicBezTo>
                    <a:pt x="60" y="75"/>
                    <a:pt x="60" y="75"/>
                    <a:pt x="60" y="75"/>
                  </a:cubicBezTo>
                  <a:cubicBezTo>
                    <a:pt x="60" y="75"/>
                    <a:pt x="59" y="75"/>
                    <a:pt x="59" y="75"/>
                  </a:cubicBezTo>
                  <a:cubicBezTo>
                    <a:pt x="60" y="76"/>
                    <a:pt x="60" y="76"/>
                    <a:pt x="60" y="76"/>
                  </a:cubicBezTo>
                  <a:cubicBezTo>
                    <a:pt x="61" y="75"/>
                    <a:pt x="61" y="75"/>
                    <a:pt x="61" y="75"/>
                  </a:cubicBezTo>
                  <a:cubicBezTo>
                    <a:pt x="61" y="75"/>
                    <a:pt x="61" y="75"/>
                    <a:pt x="61" y="75"/>
                  </a:cubicBezTo>
                  <a:cubicBezTo>
                    <a:pt x="61" y="75"/>
                    <a:pt x="59" y="76"/>
                    <a:pt x="61" y="76"/>
                  </a:cubicBezTo>
                  <a:cubicBezTo>
                    <a:pt x="62" y="76"/>
                    <a:pt x="62" y="75"/>
                    <a:pt x="62" y="74"/>
                  </a:cubicBezTo>
                  <a:cubicBezTo>
                    <a:pt x="62" y="74"/>
                    <a:pt x="62" y="74"/>
                    <a:pt x="61" y="74"/>
                  </a:cubicBezTo>
                  <a:cubicBezTo>
                    <a:pt x="61" y="73"/>
                    <a:pt x="61" y="73"/>
                    <a:pt x="61" y="73"/>
                  </a:cubicBezTo>
                  <a:cubicBezTo>
                    <a:pt x="62" y="73"/>
                    <a:pt x="62" y="73"/>
                    <a:pt x="62" y="72"/>
                  </a:cubicBezTo>
                  <a:cubicBezTo>
                    <a:pt x="63" y="72"/>
                    <a:pt x="65" y="71"/>
                    <a:pt x="65" y="70"/>
                  </a:cubicBezTo>
                  <a:cubicBezTo>
                    <a:pt x="78" y="61"/>
                    <a:pt x="92" y="50"/>
                    <a:pt x="107" y="46"/>
                  </a:cubicBezTo>
                  <a:cubicBezTo>
                    <a:pt x="109" y="45"/>
                    <a:pt x="110" y="44"/>
                    <a:pt x="113" y="43"/>
                  </a:cubicBezTo>
                  <a:cubicBezTo>
                    <a:pt x="114" y="44"/>
                    <a:pt x="114" y="42"/>
                    <a:pt x="115" y="43"/>
                  </a:cubicBezTo>
                  <a:cubicBezTo>
                    <a:pt x="116" y="42"/>
                    <a:pt x="118" y="42"/>
                    <a:pt x="119" y="42"/>
                  </a:cubicBezTo>
                  <a:cubicBezTo>
                    <a:pt x="128" y="37"/>
                    <a:pt x="139" y="37"/>
                    <a:pt x="148" y="33"/>
                  </a:cubicBezTo>
                  <a:cubicBezTo>
                    <a:pt x="148" y="34"/>
                    <a:pt x="147" y="34"/>
                    <a:pt x="146" y="35"/>
                  </a:cubicBezTo>
                  <a:cubicBezTo>
                    <a:pt x="148" y="35"/>
                    <a:pt x="150" y="34"/>
                    <a:pt x="152" y="34"/>
                  </a:cubicBezTo>
                  <a:cubicBezTo>
                    <a:pt x="149" y="35"/>
                    <a:pt x="147" y="36"/>
                    <a:pt x="143" y="37"/>
                  </a:cubicBezTo>
                  <a:close/>
                  <a:moveTo>
                    <a:pt x="153" y="130"/>
                  </a:moveTo>
                  <a:cubicBezTo>
                    <a:pt x="152" y="130"/>
                    <a:pt x="152" y="130"/>
                    <a:pt x="152" y="130"/>
                  </a:cubicBezTo>
                  <a:cubicBezTo>
                    <a:pt x="154" y="130"/>
                    <a:pt x="154" y="130"/>
                    <a:pt x="154" y="130"/>
                  </a:cubicBezTo>
                  <a:lnTo>
                    <a:pt x="153" y="130"/>
                  </a:lnTo>
                  <a:close/>
                  <a:moveTo>
                    <a:pt x="155" y="130"/>
                  </a:moveTo>
                  <a:cubicBezTo>
                    <a:pt x="155" y="130"/>
                    <a:pt x="155" y="130"/>
                    <a:pt x="155" y="130"/>
                  </a:cubicBezTo>
                  <a:cubicBezTo>
                    <a:pt x="155" y="130"/>
                    <a:pt x="155" y="130"/>
                    <a:pt x="155" y="130"/>
                  </a:cubicBezTo>
                  <a:close/>
                  <a:moveTo>
                    <a:pt x="155" y="129"/>
                  </a:moveTo>
                  <a:cubicBezTo>
                    <a:pt x="156" y="129"/>
                    <a:pt x="157" y="128"/>
                    <a:pt x="158" y="128"/>
                  </a:cubicBezTo>
                  <a:cubicBezTo>
                    <a:pt x="158" y="129"/>
                    <a:pt x="156" y="129"/>
                    <a:pt x="155" y="129"/>
                  </a:cubicBezTo>
                  <a:close/>
                  <a:moveTo>
                    <a:pt x="167" y="27"/>
                  </a:moveTo>
                  <a:cubicBezTo>
                    <a:pt x="165" y="27"/>
                    <a:pt x="166" y="29"/>
                    <a:pt x="164" y="28"/>
                  </a:cubicBezTo>
                  <a:cubicBezTo>
                    <a:pt x="163" y="27"/>
                    <a:pt x="163" y="28"/>
                    <a:pt x="163" y="28"/>
                  </a:cubicBezTo>
                  <a:cubicBezTo>
                    <a:pt x="160" y="30"/>
                    <a:pt x="157" y="33"/>
                    <a:pt x="154" y="31"/>
                  </a:cubicBezTo>
                  <a:cubicBezTo>
                    <a:pt x="154" y="31"/>
                    <a:pt x="155" y="31"/>
                    <a:pt x="155" y="30"/>
                  </a:cubicBezTo>
                  <a:cubicBezTo>
                    <a:pt x="153" y="30"/>
                    <a:pt x="152" y="32"/>
                    <a:pt x="149" y="32"/>
                  </a:cubicBezTo>
                  <a:cubicBezTo>
                    <a:pt x="136" y="35"/>
                    <a:pt x="122" y="39"/>
                    <a:pt x="109" y="43"/>
                  </a:cubicBezTo>
                  <a:cubicBezTo>
                    <a:pt x="109" y="42"/>
                    <a:pt x="109" y="42"/>
                    <a:pt x="109" y="42"/>
                  </a:cubicBezTo>
                  <a:cubicBezTo>
                    <a:pt x="107" y="44"/>
                    <a:pt x="106" y="42"/>
                    <a:pt x="104" y="44"/>
                  </a:cubicBezTo>
                  <a:cubicBezTo>
                    <a:pt x="101" y="44"/>
                    <a:pt x="98" y="47"/>
                    <a:pt x="95" y="48"/>
                  </a:cubicBezTo>
                  <a:cubicBezTo>
                    <a:pt x="93" y="50"/>
                    <a:pt x="91" y="50"/>
                    <a:pt x="89" y="52"/>
                  </a:cubicBezTo>
                  <a:cubicBezTo>
                    <a:pt x="86" y="53"/>
                    <a:pt x="84" y="55"/>
                    <a:pt x="81" y="56"/>
                  </a:cubicBezTo>
                  <a:cubicBezTo>
                    <a:pt x="80" y="56"/>
                    <a:pt x="80" y="58"/>
                    <a:pt x="79" y="57"/>
                  </a:cubicBezTo>
                  <a:cubicBezTo>
                    <a:pt x="76" y="61"/>
                    <a:pt x="71" y="61"/>
                    <a:pt x="68" y="65"/>
                  </a:cubicBezTo>
                  <a:cubicBezTo>
                    <a:pt x="67" y="65"/>
                    <a:pt x="67" y="65"/>
                    <a:pt x="67" y="65"/>
                  </a:cubicBezTo>
                  <a:cubicBezTo>
                    <a:pt x="67" y="65"/>
                    <a:pt x="66" y="65"/>
                    <a:pt x="66" y="65"/>
                  </a:cubicBezTo>
                  <a:cubicBezTo>
                    <a:pt x="72" y="61"/>
                    <a:pt x="77" y="56"/>
                    <a:pt x="83" y="53"/>
                  </a:cubicBezTo>
                  <a:cubicBezTo>
                    <a:pt x="87" y="51"/>
                    <a:pt x="91" y="49"/>
                    <a:pt x="95" y="47"/>
                  </a:cubicBezTo>
                  <a:cubicBezTo>
                    <a:pt x="96" y="46"/>
                    <a:pt x="97" y="45"/>
                    <a:pt x="98" y="45"/>
                  </a:cubicBezTo>
                  <a:cubicBezTo>
                    <a:pt x="100" y="44"/>
                    <a:pt x="100" y="44"/>
                    <a:pt x="100" y="44"/>
                  </a:cubicBezTo>
                  <a:cubicBezTo>
                    <a:pt x="100" y="45"/>
                    <a:pt x="100" y="45"/>
                    <a:pt x="100" y="45"/>
                  </a:cubicBezTo>
                  <a:cubicBezTo>
                    <a:pt x="102" y="42"/>
                    <a:pt x="106" y="41"/>
                    <a:pt x="109" y="40"/>
                  </a:cubicBezTo>
                  <a:cubicBezTo>
                    <a:pt x="111" y="39"/>
                    <a:pt x="114" y="37"/>
                    <a:pt x="117" y="37"/>
                  </a:cubicBezTo>
                  <a:cubicBezTo>
                    <a:pt x="118" y="34"/>
                    <a:pt x="121" y="37"/>
                    <a:pt x="122" y="35"/>
                  </a:cubicBezTo>
                  <a:cubicBezTo>
                    <a:pt x="131" y="31"/>
                    <a:pt x="142" y="31"/>
                    <a:pt x="151" y="28"/>
                  </a:cubicBezTo>
                  <a:cubicBezTo>
                    <a:pt x="151" y="28"/>
                    <a:pt x="151" y="28"/>
                    <a:pt x="151" y="28"/>
                  </a:cubicBezTo>
                  <a:cubicBezTo>
                    <a:pt x="152" y="28"/>
                    <a:pt x="153" y="27"/>
                    <a:pt x="154" y="28"/>
                  </a:cubicBezTo>
                  <a:cubicBezTo>
                    <a:pt x="153" y="28"/>
                    <a:pt x="153" y="28"/>
                    <a:pt x="152" y="29"/>
                  </a:cubicBezTo>
                  <a:cubicBezTo>
                    <a:pt x="154" y="30"/>
                    <a:pt x="154" y="27"/>
                    <a:pt x="155" y="27"/>
                  </a:cubicBezTo>
                  <a:cubicBezTo>
                    <a:pt x="160" y="28"/>
                    <a:pt x="162" y="25"/>
                    <a:pt x="167" y="25"/>
                  </a:cubicBezTo>
                  <a:cubicBezTo>
                    <a:pt x="167" y="26"/>
                    <a:pt x="167" y="26"/>
                    <a:pt x="167" y="27"/>
                  </a:cubicBezTo>
                  <a:close/>
                  <a:moveTo>
                    <a:pt x="172" y="34"/>
                  </a:moveTo>
                  <a:cubicBezTo>
                    <a:pt x="172" y="33"/>
                    <a:pt x="172" y="33"/>
                    <a:pt x="172" y="33"/>
                  </a:cubicBezTo>
                  <a:cubicBezTo>
                    <a:pt x="173" y="33"/>
                    <a:pt x="173" y="33"/>
                    <a:pt x="173" y="33"/>
                  </a:cubicBezTo>
                  <a:lnTo>
                    <a:pt x="172" y="34"/>
                  </a:lnTo>
                  <a:close/>
                  <a:moveTo>
                    <a:pt x="203" y="72"/>
                  </a:moveTo>
                  <a:cubicBezTo>
                    <a:pt x="203" y="72"/>
                    <a:pt x="203" y="72"/>
                    <a:pt x="202" y="72"/>
                  </a:cubicBezTo>
                  <a:cubicBezTo>
                    <a:pt x="202" y="72"/>
                    <a:pt x="203" y="71"/>
                    <a:pt x="203" y="72"/>
                  </a:cubicBezTo>
                  <a:close/>
                  <a:moveTo>
                    <a:pt x="193" y="39"/>
                  </a:moveTo>
                  <a:cubicBezTo>
                    <a:pt x="192" y="39"/>
                    <a:pt x="192" y="40"/>
                    <a:pt x="191" y="39"/>
                  </a:cubicBezTo>
                  <a:cubicBezTo>
                    <a:pt x="192" y="39"/>
                    <a:pt x="192" y="38"/>
                    <a:pt x="193" y="39"/>
                  </a:cubicBezTo>
                  <a:close/>
                  <a:moveTo>
                    <a:pt x="175" y="33"/>
                  </a:moveTo>
                  <a:cubicBezTo>
                    <a:pt x="175" y="33"/>
                    <a:pt x="175" y="33"/>
                    <a:pt x="175" y="33"/>
                  </a:cubicBezTo>
                  <a:cubicBezTo>
                    <a:pt x="176" y="32"/>
                    <a:pt x="178" y="32"/>
                    <a:pt x="179" y="31"/>
                  </a:cubicBezTo>
                  <a:cubicBezTo>
                    <a:pt x="181" y="31"/>
                    <a:pt x="183" y="31"/>
                    <a:pt x="184" y="30"/>
                  </a:cubicBezTo>
                  <a:cubicBezTo>
                    <a:pt x="184" y="30"/>
                    <a:pt x="185" y="29"/>
                    <a:pt x="185" y="30"/>
                  </a:cubicBezTo>
                  <a:cubicBezTo>
                    <a:pt x="184" y="31"/>
                    <a:pt x="183" y="32"/>
                    <a:pt x="181" y="33"/>
                  </a:cubicBezTo>
                  <a:cubicBezTo>
                    <a:pt x="181" y="32"/>
                    <a:pt x="180" y="34"/>
                    <a:pt x="179" y="34"/>
                  </a:cubicBezTo>
                  <a:cubicBezTo>
                    <a:pt x="178" y="34"/>
                    <a:pt x="177" y="33"/>
                    <a:pt x="175" y="33"/>
                  </a:cubicBezTo>
                  <a:close/>
                  <a:moveTo>
                    <a:pt x="178" y="115"/>
                  </a:moveTo>
                  <a:cubicBezTo>
                    <a:pt x="178" y="115"/>
                    <a:pt x="178" y="115"/>
                    <a:pt x="178" y="115"/>
                  </a:cubicBezTo>
                  <a:cubicBezTo>
                    <a:pt x="176" y="116"/>
                    <a:pt x="176" y="116"/>
                    <a:pt x="176" y="116"/>
                  </a:cubicBezTo>
                  <a:lnTo>
                    <a:pt x="178" y="115"/>
                  </a:lnTo>
                  <a:close/>
                  <a:moveTo>
                    <a:pt x="192" y="54"/>
                  </a:moveTo>
                  <a:cubicBezTo>
                    <a:pt x="193" y="55"/>
                    <a:pt x="193" y="55"/>
                    <a:pt x="193" y="55"/>
                  </a:cubicBezTo>
                  <a:cubicBezTo>
                    <a:pt x="193" y="52"/>
                    <a:pt x="196" y="54"/>
                    <a:pt x="198" y="52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7" y="53"/>
                    <a:pt x="196" y="55"/>
                    <a:pt x="194" y="54"/>
                  </a:cubicBezTo>
                  <a:cubicBezTo>
                    <a:pt x="191" y="57"/>
                    <a:pt x="186" y="57"/>
                    <a:pt x="182" y="59"/>
                  </a:cubicBezTo>
                  <a:cubicBezTo>
                    <a:pt x="181" y="60"/>
                    <a:pt x="179" y="60"/>
                    <a:pt x="178" y="61"/>
                  </a:cubicBezTo>
                  <a:cubicBezTo>
                    <a:pt x="177" y="61"/>
                    <a:pt x="177" y="61"/>
                    <a:pt x="176" y="61"/>
                  </a:cubicBezTo>
                  <a:cubicBezTo>
                    <a:pt x="179" y="59"/>
                    <a:pt x="182" y="58"/>
                    <a:pt x="185" y="57"/>
                  </a:cubicBezTo>
                  <a:cubicBezTo>
                    <a:pt x="184" y="57"/>
                    <a:pt x="184" y="57"/>
                    <a:pt x="184" y="57"/>
                  </a:cubicBezTo>
                  <a:cubicBezTo>
                    <a:pt x="185" y="58"/>
                    <a:pt x="187" y="56"/>
                    <a:pt x="188" y="56"/>
                  </a:cubicBezTo>
                  <a:cubicBezTo>
                    <a:pt x="187" y="56"/>
                    <a:pt x="187" y="56"/>
                    <a:pt x="187" y="56"/>
                  </a:cubicBezTo>
                  <a:cubicBezTo>
                    <a:pt x="189" y="55"/>
                    <a:pt x="191" y="56"/>
                    <a:pt x="192" y="54"/>
                  </a:cubicBezTo>
                  <a:close/>
                  <a:moveTo>
                    <a:pt x="194" y="45"/>
                  </a:moveTo>
                  <a:cubicBezTo>
                    <a:pt x="192" y="47"/>
                    <a:pt x="189" y="46"/>
                    <a:pt x="187" y="47"/>
                  </a:cubicBezTo>
                  <a:cubicBezTo>
                    <a:pt x="187" y="46"/>
                    <a:pt x="187" y="46"/>
                    <a:pt x="187" y="46"/>
                  </a:cubicBezTo>
                  <a:cubicBezTo>
                    <a:pt x="186" y="46"/>
                    <a:pt x="185" y="45"/>
                    <a:pt x="184" y="45"/>
                  </a:cubicBezTo>
                  <a:cubicBezTo>
                    <a:pt x="184" y="45"/>
                    <a:pt x="184" y="45"/>
                    <a:pt x="185" y="44"/>
                  </a:cubicBezTo>
                  <a:cubicBezTo>
                    <a:pt x="185" y="44"/>
                    <a:pt x="184" y="44"/>
                    <a:pt x="184" y="44"/>
                  </a:cubicBezTo>
                  <a:cubicBezTo>
                    <a:pt x="184" y="44"/>
                    <a:pt x="184" y="44"/>
                    <a:pt x="184" y="43"/>
                  </a:cubicBezTo>
                  <a:cubicBezTo>
                    <a:pt x="183" y="42"/>
                    <a:pt x="183" y="42"/>
                    <a:pt x="183" y="42"/>
                  </a:cubicBezTo>
                  <a:cubicBezTo>
                    <a:pt x="185" y="42"/>
                    <a:pt x="185" y="41"/>
                    <a:pt x="186" y="40"/>
                  </a:cubicBezTo>
                  <a:cubicBezTo>
                    <a:pt x="186" y="41"/>
                    <a:pt x="186" y="41"/>
                    <a:pt x="186" y="41"/>
                  </a:cubicBezTo>
                  <a:cubicBezTo>
                    <a:pt x="187" y="41"/>
                    <a:pt x="187" y="40"/>
                    <a:pt x="188" y="40"/>
                  </a:cubicBezTo>
                  <a:cubicBezTo>
                    <a:pt x="188" y="40"/>
                    <a:pt x="188" y="40"/>
                    <a:pt x="188" y="40"/>
                  </a:cubicBezTo>
                  <a:cubicBezTo>
                    <a:pt x="187" y="40"/>
                    <a:pt x="187" y="40"/>
                    <a:pt x="187" y="40"/>
                  </a:cubicBezTo>
                  <a:cubicBezTo>
                    <a:pt x="188" y="40"/>
                    <a:pt x="189" y="39"/>
                    <a:pt x="191" y="39"/>
                  </a:cubicBezTo>
                  <a:cubicBezTo>
                    <a:pt x="190" y="40"/>
                    <a:pt x="189" y="39"/>
                    <a:pt x="190" y="40"/>
                  </a:cubicBezTo>
                  <a:cubicBezTo>
                    <a:pt x="191" y="41"/>
                    <a:pt x="193" y="39"/>
                    <a:pt x="195" y="40"/>
                  </a:cubicBezTo>
                  <a:cubicBezTo>
                    <a:pt x="197" y="39"/>
                    <a:pt x="199" y="39"/>
                    <a:pt x="201" y="38"/>
                  </a:cubicBezTo>
                  <a:cubicBezTo>
                    <a:pt x="198" y="40"/>
                    <a:pt x="198" y="40"/>
                    <a:pt x="198" y="40"/>
                  </a:cubicBezTo>
                  <a:cubicBezTo>
                    <a:pt x="195" y="39"/>
                    <a:pt x="192" y="40"/>
                    <a:pt x="190" y="42"/>
                  </a:cubicBezTo>
                  <a:cubicBezTo>
                    <a:pt x="190" y="42"/>
                    <a:pt x="190" y="43"/>
                    <a:pt x="190" y="43"/>
                  </a:cubicBezTo>
                  <a:cubicBezTo>
                    <a:pt x="191" y="41"/>
                    <a:pt x="193" y="43"/>
                    <a:pt x="194" y="41"/>
                  </a:cubicBezTo>
                  <a:cubicBezTo>
                    <a:pt x="197" y="42"/>
                    <a:pt x="199" y="41"/>
                    <a:pt x="202" y="41"/>
                  </a:cubicBezTo>
                  <a:cubicBezTo>
                    <a:pt x="201" y="41"/>
                    <a:pt x="201" y="41"/>
                    <a:pt x="200" y="41"/>
                  </a:cubicBezTo>
                  <a:cubicBezTo>
                    <a:pt x="201" y="42"/>
                    <a:pt x="201" y="42"/>
                    <a:pt x="201" y="42"/>
                  </a:cubicBezTo>
                  <a:cubicBezTo>
                    <a:pt x="201" y="41"/>
                    <a:pt x="201" y="41"/>
                    <a:pt x="202" y="41"/>
                  </a:cubicBezTo>
                  <a:cubicBezTo>
                    <a:pt x="202" y="42"/>
                    <a:pt x="202" y="42"/>
                    <a:pt x="202" y="42"/>
                  </a:cubicBezTo>
                  <a:cubicBezTo>
                    <a:pt x="199" y="43"/>
                    <a:pt x="197" y="44"/>
                    <a:pt x="194" y="45"/>
                  </a:cubicBezTo>
                  <a:close/>
                  <a:moveTo>
                    <a:pt x="207" y="41"/>
                  </a:moveTo>
                  <a:cubicBezTo>
                    <a:pt x="207" y="41"/>
                    <a:pt x="208" y="40"/>
                    <a:pt x="209" y="40"/>
                  </a:cubicBezTo>
                  <a:cubicBezTo>
                    <a:pt x="209" y="40"/>
                    <a:pt x="209" y="40"/>
                    <a:pt x="210" y="40"/>
                  </a:cubicBezTo>
                  <a:cubicBezTo>
                    <a:pt x="209" y="40"/>
                    <a:pt x="209" y="40"/>
                    <a:pt x="209" y="40"/>
                  </a:cubicBezTo>
                  <a:cubicBezTo>
                    <a:pt x="208" y="41"/>
                    <a:pt x="208" y="41"/>
                    <a:pt x="207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Freeform 10"/>
            <p:cNvSpPr/>
            <p:nvPr/>
          </p:nvSpPr>
          <p:spPr bwMode="auto">
            <a:xfrm>
              <a:off x="4013" y="175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11"/>
            <p:cNvSpPr/>
            <p:nvPr/>
          </p:nvSpPr>
          <p:spPr bwMode="auto">
            <a:xfrm>
              <a:off x="4013" y="175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Freeform 12"/>
            <p:cNvSpPr/>
            <p:nvPr/>
          </p:nvSpPr>
          <p:spPr bwMode="auto">
            <a:xfrm>
              <a:off x="4008" y="1691"/>
              <a:ext cx="5" cy="5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0 h 1"/>
                <a:gd name="T4" fmla="*/ 0 w 1"/>
                <a:gd name="T5" fmla="*/ 0 h 1"/>
                <a:gd name="T6" fmla="*/ 1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1" y="0"/>
                    <a:pt x="1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Freeform 13"/>
            <p:cNvSpPr/>
            <p:nvPr/>
          </p:nvSpPr>
          <p:spPr bwMode="auto">
            <a:xfrm>
              <a:off x="3849" y="2241"/>
              <a:ext cx="0" cy="5"/>
            </a:xfrm>
            <a:custGeom>
              <a:avLst/>
              <a:gdLst>
                <a:gd name="T0" fmla="*/ 0 h 1"/>
                <a:gd name="T1" fmla="*/ 0 h 1"/>
                <a:gd name="T2" fmla="*/ 1 h 1"/>
                <a:gd name="T3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Freeform 14"/>
            <p:cNvSpPr/>
            <p:nvPr/>
          </p:nvSpPr>
          <p:spPr bwMode="auto">
            <a:xfrm>
              <a:off x="4031" y="1630"/>
              <a:ext cx="0" cy="4"/>
            </a:xfrm>
            <a:custGeom>
              <a:avLst/>
              <a:gdLst>
                <a:gd name="T0" fmla="*/ 1 h 1"/>
                <a:gd name="T1" fmla="*/ 1 h 1"/>
                <a:gd name="T2" fmla="*/ 0 h 1"/>
                <a:gd name="T3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" name="Freeform 15"/>
            <p:cNvSpPr/>
            <p:nvPr/>
          </p:nvSpPr>
          <p:spPr bwMode="auto">
            <a:xfrm>
              <a:off x="3456" y="1738"/>
              <a:ext cx="9" cy="9"/>
            </a:xfrm>
            <a:custGeom>
              <a:avLst/>
              <a:gdLst>
                <a:gd name="T0" fmla="*/ 2 w 2"/>
                <a:gd name="T1" fmla="*/ 0 h 2"/>
                <a:gd name="T2" fmla="*/ 0 w 2"/>
                <a:gd name="T3" fmla="*/ 1 h 2"/>
                <a:gd name="T4" fmla="*/ 1 w 2"/>
                <a:gd name="T5" fmla="*/ 2 h 2"/>
                <a:gd name="T6" fmla="*/ 1 w 2"/>
                <a:gd name="T7" fmla="*/ 1 h 2"/>
                <a:gd name="T8" fmla="*/ 2 w 2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1" y="0"/>
                    <a:pt x="1" y="1"/>
                    <a:pt x="0" y="1"/>
                  </a:cubicBezTo>
                  <a:cubicBezTo>
                    <a:pt x="0" y="1"/>
                    <a:pt x="0" y="2"/>
                    <a:pt x="1" y="2"/>
                  </a:cubicBezTo>
                  <a:cubicBezTo>
                    <a:pt x="1" y="2"/>
                    <a:pt x="1" y="2"/>
                    <a:pt x="1" y="1"/>
                  </a:cubicBezTo>
                  <a:cubicBezTo>
                    <a:pt x="1" y="1"/>
                    <a:pt x="2" y="1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Freeform 16"/>
            <p:cNvSpPr/>
            <p:nvPr/>
          </p:nvSpPr>
          <p:spPr bwMode="auto">
            <a:xfrm>
              <a:off x="3461" y="1743"/>
              <a:ext cx="4" cy="4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0 h 1"/>
                <a:gd name="T4" fmla="*/ 0 w 1"/>
                <a:gd name="T5" fmla="*/ 0 h 1"/>
                <a:gd name="T6" fmla="*/ 1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" name="Freeform 17"/>
            <p:cNvSpPr/>
            <p:nvPr/>
          </p:nvSpPr>
          <p:spPr bwMode="auto">
            <a:xfrm>
              <a:off x="3470" y="17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" name="Freeform 18"/>
            <p:cNvSpPr/>
            <p:nvPr/>
          </p:nvSpPr>
          <p:spPr bwMode="auto">
            <a:xfrm>
              <a:off x="3943" y="1587"/>
              <a:ext cx="14" cy="5"/>
            </a:xfrm>
            <a:custGeom>
              <a:avLst/>
              <a:gdLst>
                <a:gd name="T0" fmla="*/ 14 w 14"/>
                <a:gd name="T1" fmla="*/ 0 h 5"/>
                <a:gd name="T2" fmla="*/ 0 w 14"/>
                <a:gd name="T3" fmla="*/ 5 h 5"/>
                <a:gd name="T4" fmla="*/ 9 w 14"/>
                <a:gd name="T5" fmla="*/ 0 h 5"/>
                <a:gd name="T6" fmla="*/ 14 w 14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5">
                  <a:moveTo>
                    <a:pt x="14" y="0"/>
                  </a:moveTo>
                  <a:lnTo>
                    <a:pt x="0" y="5"/>
                  </a:lnTo>
                  <a:lnTo>
                    <a:pt x="9" y="0"/>
                  </a:lnTo>
                  <a:lnTo>
                    <a:pt x="1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Freeform 19"/>
            <p:cNvSpPr/>
            <p:nvPr/>
          </p:nvSpPr>
          <p:spPr bwMode="auto">
            <a:xfrm>
              <a:off x="3919" y="1592"/>
              <a:ext cx="14" cy="5"/>
            </a:xfrm>
            <a:custGeom>
              <a:avLst/>
              <a:gdLst>
                <a:gd name="T0" fmla="*/ 0 w 3"/>
                <a:gd name="T1" fmla="*/ 1 h 1"/>
                <a:gd name="T2" fmla="*/ 3 w 3"/>
                <a:gd name="T3" fmla="*/ 0 h 1"/>
                <a:gd name="T4" fmla="*/ 0 w 3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1">
                  <a:moveTo>
                    <a:pt x="0" y="1"/>
                  </a:moveTo>
                  <a:cubicBezTo>
                    <a:pt x="1" y="1"/>
                    <a:pt x="3" y="1"/>
                    <a:pt x="3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" name="Freeform 20"/>
            <p:cNvSpPr/>
            <p:nvPr/>
          </p:nvSpPr>
          <p:spPr bwMode="auto">
            <a:xfrm>
              <a:off x="3886" y="1597"/>
              <a:ext cx="28" cy="9"/>
            </a:xfrm>
            <a:custGeom>
              <a:avLst/>
              <a:gdLst>
                <a:gd name="T0" fmla="*/ 0 w 6"/>
                <a:gd name="T1" fmla="*/ 2 h 2"/>
                <a:gd name="T2" fmla="*/ 6 w 6"/>
                <a:gd name="T3" fmla="*/ 0 h 2"/>
                <a:gd name="T4" fmla="*/ 0 w 6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2">
                  <a:moveTo>
                    <a:pt x="0" y="2"/>
                  </a:moveTo>
                  <a:cubicBezTo>
                    <a:pt x="2" y="2"/>
                    <a:pt x="4" y="1"/>
                    <a:pt x="6" y="0"/>
                  </a:cubicBezTo>
                  <a:cubicBezTo>
                    <a:pt x="4" y="1"/>
                    <a:pt x="2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" name="Freeform 21"/>
            <p:cNvSpPr/>
            <p:nvPr/>
          </p:nvSpPr>
          <p:spPr bwMode="auto">
            <a:xfrm>
              <a:off x="4083" y="1601"/>
              <a:ext cx="5" cy="5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0 h 1"/>
                <a:gd name="T4" fmla="*/ 1 w 1"/>
                <a:gd name="T5" fmla="*/ 0 h 1"/>
                <a:gd name="T6" fmla="*/ 1 w 1"/>
                <a:gd name="T7" fmla="*/ 0 h 1"/>
                <a:gd name="T8" fmla="*/ 0 w 1"/>
                <a:gd name="T9" fmla="*/ 0 h 1"/>
                <a:gd name="T10" fmla="*/ 1 w 1"/>
                <a:gd name="T11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" name="Freeform 22"/>
            <p:cNvSpPr/>
            <p:nvPr/>
          </p:nvSpPr>
          <p:spPr bwMode="auto">
            <a:xfrm>
              <a:off x="4074" y="1601"/>
              <a:ext cx="9" cy="5"/>
            </a:xfrm>
            <a:custGeom>
              <a:avLst/>
              <a:gdLst>
                <a:gd name="T0" fmla="*/ 0 w 2"/>
                <a:gd name="T1" fmla="*/ 1 h 1"/>
                <a:gd name="T2" fmla="*/ 0 w 2"/>
                <a:gd name="T3" fmla="*/ 1 h 1"/>
                <a:gd name="T4" fmla="*/ 2 w 2"/>
                <a:gd name="T5" fmla="*/ 0 h 1"/>
                <a:gd name="T6" fmla="*/ 0 w 2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2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" name="Freeform 23"/>
            <p:cNvSpPr/>
            <p:nvPr/>
          </p:nvSpPr>
          <p:spPr bwMode="auto">
            <a:xfrm>
              <a:off x="3877" y="1606"/>
              <a:ext cx="9" cy="5"/>
            </a:xfrm>
            <a:custGeom>
              <a:avLst/>
              <a:gdLst>
                <a:gd name="T0" fmla="*/ 2 w 2"/>
                <a:gd name="T1" fmla="*/ 0 h 1"/>
                <a:gd name="T2" fmla="*/ 0 w 2"/>
                <a:gd name="T3" fmla="*/ 1 h 1"/>
                <a:gd name="T4" fmla="*/ 2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1" y="1"/>
                    <a:pt x="0" y="0"/>
                    <a:pt x="0" y="1"/>
                  </a:cubicBezTo>
                  <a:cubicBezTo>
                    <a:pt x="1" y="1"/>
                    <a:pt x="1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" name="Freeform 24"/>
            <p:cNvSpPr/>
            <p:nvPr/>
          </p:nvSpPr>
          <p:spPr bwMode="auto">
            <a:xfrm>
              <a:off x="3863" y="1611"/>
              <a:ext cx="9" cy="0"/>
            </a:xfrm>
            <a:custGeom>
              <a:avLst/>
              <a:gdLst>
                <a:gd name="T0" fmla="*/ 0 w 2"/>
                <a:gd name="T1" fmla="*/ 2 w 2"/>
                <a:gd name="T2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cubicBezTo>
                    <a:pt x="1" y="0"/>
                    <a:pt x="1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" name="Freeform 25"/>
            <p:cNvSpPr/>
            <p:nvPr/>
          </p:nvSpPr>
          <p:spPr bwMode="auto">
            <a:xfrm>
              <a:off x="3849" y="1611"/>
              <a:ext cx="14" cy="5"/>
            </a:xfrm>
            <a:custGeom>
              <a:avLst/>
              <a:gdLst>
                <a:gd name="T0" fmla="*/ 0 w 3"/>
                <a:gd name="T1" fmla="*/ 1 h 1"/>
                <a:gd name="T2" fmla="*/ 3 w 3"/>
                <a:gd name="T3" fmla="*/ 0 h 1"/>
                <a:gd name="T4" fmla="*/ 0 w 3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1">
                  <a:moveTo>
                    <a:pt x="0" y="1"/>
                  </a:moveTo>
                  <a:cubicBezTo>
                    <a:pt x="1" y="1"/>
                    <a:pt x="2" y="1"/>
                    <a:pt x="3" y="0"/>
                  </a:cubicBezTo>
                  <a:cubicBezTo>
                    <a:pt x="2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" name="Freeform 26"/>
            <p:cNvSpPr/>
            <p:nvPr/>
          </p:nvSpPr>
          <p:spPr bwMode="auto">
            <a:xfrm>
              <a:off x="4078" y="1616"/>
              <a:ext cx="10" cy="4"/>
            </a:xfrm>
            <a:custGeom>
              <a:avLst/>
              <a:gdLst>
                <a:gd name="T0" fmla="*/ 1 w 2"/>
                <a:gd name="T1" fmla="*/ 1 h 1"/>
                <a:gd name="T2" fmla="*/ 2 w 2"/>
                <a:gd name="T3" fmla="*/ 1 h 1"/>
                <a:gd name="T4" fmla="*/ 2 w 2"/>
                <a:gd name="T5" fmla="*/ 0 h 1"/>
                <a:gd name="T6" fmla="*/ 1 w 2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2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" name="Freeform 27"/>
            <p:cNvSpPr/>
            <p:nvPr/>
          </p:nvSpPr>
          <p:spPr bwMode="auto">
            <a:xfrm>
              <a:off x="3779" y="1616"/>
              <a:ext cx="37" cy="9"/>
            </a:xfrm>
            <a:custGeom>
              <a:avLst/>
              <a:gdLst>
                <a:gd name="T0" fmla="*/ 0 w 8"/>
                <a:gd name="T1" fmla="*/ 2 h 2"/>
                <a:gd name="T2" fmla="*/ 8 w 8"/>
                <a:gd name="T3" fmla="*/ 1 h 2"/>
                <a:gd name="T4" fmla="*/ 0 w 8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2">
                  <a:moveTo>
                    <a:pt x="0" y="2"/>
                  </a:moveTo>
                  <a:cubicBezTo>
                    <a:pt x="3" y="2"/>
                    <a:pt x="5" y="1"/>
                    <a:pt x="8" y="1"/>
                  </a:cubicBezTo>
                  <a:cubicBezTo>
                    <a:pt x="5" y="0"/>
                    <a:pt x="2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" name="Freeform 28"/>
            <p:cNvSpPr/>
            <p:nvPr/>
          </p:nvSpPr>
          <p:spPr bwMode="auto">
            <a:xfrm>
              <a:off x="3830" y="1616"/>
              <a:ext cx="14" cy="9"/>
            </a:xfrm>
            <a:custGeom>
              <a:avLst/>
              <a:gdLst>
                <a:gd name="T0" fmla="*/ 0 w 3"/>
                <a:gd name="T1" fmla="*/ 1 h 2"/>
                <a:gd name="T2" fmla="*/ 3 w 3"/>
                <a:gd name="T3" fmla="*/ 0 h 2"/>
                <a:gd name="T4" fmla="*/ 0 w 3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0" y="1"/>
                  </a:moveTo>
                  <a:cubicBezTo>
                    <a:pt x="1" y="2"/>
                    <a:pt x="2" y="0"/>
                    <a:pt x="3" y="0"/>
                  </a:cubicBezTo>
                  <a:cubicBezTo>
                    <a:pt x="2" y="0"/>
                    <a:pt x="1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" name="Freeform 29"/>
            <p:cNvSpPr/>
            <p:nvPr/>
          </p:nvSpPr>
          <p:spPr bwMode="auto">
            <a:xfrm>
              <a:off x="4074" y="1620"/>
              <a:ext cx="9" cy="5"/>
            </a:xfrm>
            <a:custGeom>
              <a:avLst/>
              <a:gdLst>
                <a:gd name="T0" fmla="*/ 0 w 9"/>
                <a:gd name="T1" fmla="*/ 5 h 5"/>
                <a:gd name="T2" fmla="*/ 9 w 9"/>
                <a:gd name="T3" fmla="*/ 0 h 5"/>
                <a:gd name="T4" fmla="*/ 0 w 9"/>
                <a:gd name="T5" fmla="*/ 5 h 5"/>
                <a:gd name="T6" fmla="*/ 0 w 9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5">
                  <a:moveTo>
                    <a:pt x="0" y="5"/>
                  </a:moveTo>
                  <a:lnTo>
                    <a:pt x="9" y="0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" name="Rectangle 30"/>
            <p:cNvSpPr>
              <a:spLocks noChangeArrowheads="1"/>
            </p:cNvSpPr>
            <p:nvPr/>
          </p:nvSpPr>
          <p:spPr bwMode="auto">
            <a:xfrm>
              <a:off x="3147" y="1625"/>
              <a:ext cx="1" cy="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" name="Freeform 31"/>
            <p:cNvSpPr/>
            <p:nvPr/>
          </p:nvSpPr>
          <p:spPr bwMode="auto">
            <a:xfrm>
              <a:off x="3816" y="1620"/>
              <a:ext cx="5" cy="5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1 h 1"/>
                <a:gd name="T4" fmla="*/ 1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1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" name="Freeform 32"/>
            <p:cNvSpPr/>
            <p:nvPr/>
          </p:nvSpPr>
          <p:spPr bwMode="auto">
            <a:xfrm>
              <a:off x="4111" y="1625"/>
              <a:ext cx="5" cy="5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1 h 1"/>
                <a:gd name="T4" fmla="*/ 0 w 1"/>
                <a:gd name="T5" fmla="*/ 1 h 1"/>
                <a:gd name="T6" fmla="*/ 1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" name="Freeform 33"/>
            <p:cNvSpPr/>
            <p:nvPr/>
          </p:nvSpPr>
          <p:spPr bwMode="auto">
            <a:xfrm>
              <a:off x="3741" y="1630"/>
              <a:ext cx="28" cy="4"/>
            </a:xfrm>
            <a:custGeom>
              <a:avLst/>
              <a:gdLst>
                <a:gd name="T0" fmla="*/ 2 w 6"/>
                <a:gd name="T1" fmla="*/ 0 h 1"/>
                <a:gd name="T2" fmla="*/ 3 w 6"/>
                <a:gd name="T3" fmla="*/ 1 h 1"/>
                <a:gd name="T4" fmla="*/ 6 w 6"/>
                <a:gd name="T5" fmla="*/ 0 h 1"/>
                <a:gd name="T6" fmla="*/ 0 w 6"/>
                <a:gd name="T7" fmla="*/ 1 h 1"/>
                <a:gd name="T8" fmla="*/ 2 w 6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">
                  <a:moveTo>
                    <a:pt x="2" y="0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4" y="0"/>
                    <a:pt x="5" y="0"/>
                    <a:pt x="6" y="0"/>
                  </a:cubicBezTo>
                  <a:cubicBezTo>
                    <a:pt x="4" y="0"/>
                    <a:pt x="1" y="0"/>
                    <a:pt x="0" y="1"/>
                  </a:cubicBezTo>
                  <a:cubicBezTo>
                    <a:pt x="0" y="1"/>
                    <a:pt x="2" y="1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" name="Freeform 34"/>
            <p:cNvSpPr/>
            <p:nvPr/>
          </p:nvSpPr>
          <p:spPr bwMode="auto">
            <a:xfrm>
              <a:off x="4050" y="1625"/>
              <a:ext cx="28" cy="33"/>
            </a:xfrm>
            <a:custGeom>
              <a:avLst/>
              <a:gdLst>
                <a:gd name="T0" fmla="*/ 3 w 6"/>
                <a:gd name="T1" fmla="*/ 1 h 7"/>
                <a:gd name="T2" fmla="*/ 0 w 6"/>
                <a:gd name="T3" fmla="*/ 2 h 7"/>
                <a:gd name="T4" fmla="*/ 3 w 6"/>
                <a:gd name="T5" fmla="*/ 2 h 7"/>
                <a:gd name="T6" fmla="*/ 1 w 6"/>
                <a:gd name="T7" fmla="*/ 3 h 7"/>
                <a:gd name="T8" fmla="*/ 2 w 6"/>
                <a:gd name="T9" fmla="*/ 3 h 7"/>
                <a:gd name="T10" fmla="*/ 2 w 6"/>
                <a:gd name="T11" fmla="*/ 3 h 7"/>
                <a:gd name="T12" fmla="*/ 4 w 6"/>
                <a:gd name="T13" fmla="*/ 4 h 7"/>
                <a:gd name="T14" fmla="*/ 4 w 6"/>
                <a:gd name="T15" fmla="*/ 4 h 7"/>
                <a:gd name="T16" fmla="*/ 4 w 6"/>
                <a:gd name="T17" fmla="*/ 5 h 7"/>
                <a:gd name="T18" fmla="*/ 1 w 6"/>
                <a:gd name="T19" fmla="*/ 6 h 7"/>
                <a:gd name="T20" fmla="*/ 1 w 6"/>
                <a:gd name="T21" fmla="*/ 7 h 7"/>
                <a:gd name="T22" fmla="*/ 4 w 6"/>
                <a:gd name="T23" fmla="*/ 6 h 7"/>
                <a:gd name="T24" fmla="*/ 4 w 6"/>
                <a:gd name="T25" fmla="*/ 7 h 7"/>
                <a:gd name="T26" fmla="*/ 5 w 6"/>
                <a:gd name="T27" fmla="*/ 7 h 7"/>
                <a:gd name="T28" fmla="*/ 5 w 6"/>
                <a:gd name="T29" fmla="*/ 5 h 7"/>
                <a:gd name="T30" fmla="*/ 4 w 6"/>
                <a:gd name="T31" fmla="*/ 2 h 7"/>
                <a:gd name="T32" fmla="*/ 3 w 6"/>
                <a:gd name="T33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" h="7">
                  <a:moveTo>
                    <a:pt x="3" y="1"/>
                  </a:moveTo>
                  <a:cubicBezTo>
                    <a:pt x="2" y="1"/>
                    <a:pt x="1" y="0"/>
                    <a:pt x="0" y="2"/>
                  </a:cubicBezTo>
                  <a:cubicBezTo>
                    <a:pt x="1" y="2"/>
                    <a:pt x="2" y="1"/>
                    <a:pt x="3" y="2"/>
                  </a:cubicBezTo>
                  <a:cubicBezTo>
                    <a:pt x="3" y="3"/>
                    <a:pt x="2" y="3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3" y="2"/>
                    <a:pt x="4" y="3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4" y="4"/>
                    <a:pt x="4" y="5"/>
                  </a:cubicBezTo>
                  <a:cubicBezTo>
                    <a:pt x="3" y="6"/>
                    <a:pt x="2" y="5"/>
                    <a:pt x="1" y="6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6"/>
                    <a:pt x="3" y="7"/>
                    <a:pt x="4" y="6"/>
                  </a:cubicBezTo>
                  <a:cubicBezTo>
                    <a:pt x="4" y="6"/>
                    <a:pt x="4" y="6"/>
                    <a:pt x="4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6"/>
                    <a:pt x="6" y="5"/>
                    <a:pt x="5" y="5"/>
                  </a:cubicBezTo>
                  <a:cubicBezTo>
                    <a:pt x="6" y="4"/>
                    <a:pt x="3" y="3"/>
                    <a:pt x="4" y="2"/>
                  </a:cubicBezTo>
                  <a:lnTo>
                    <a:pt x="3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" name="Freeform 35"/>
            <p:cNvSpPr/>
            <p:nvPr/>
          </p:nvSpPr>
          <p:spPr bwMode="auto">
            <a:xfrm>
              <a:off x="4083" y="1630"/>
              <a:ext cx="23" cy="4"/>
            </a:xfrm>
            <a:custGeom>
              <a:avLst/>
              <a:gdLst>
                <a:gd name="T0" fmla="*/ 2 w 5"/>
                <a:gd name="T1" fmla="*/ 1 h 1"/>
                <a:gd name="T2" fmla="*/ 5 w 5"/>
                <a:gd name="T3" fmla="*/ 0 h 1"/>
                <a:gd name="T4" fmla="*/ 0 w 5"/>
                <a:gd name="T5" fmla="*/ 1 h 1"/>
                <a:gd name="T6" fmla="*/ 2 w 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2" y="1"/>
                  </a:moveTo>
                  <a:cubicBezTo>
                    <a:pt x="3" y="0"/>
                    <a:pt x="4" y="1"/>
                    <a:pt x="5" y="0"/>
                  </a:cubicBezTo>
                  <a:cubicBezTo>
                    <a:pt x="3" y="0"/>
                    <a:pt x="2" y="1"/>
                    <a:pt x="0" y="1"/>
                  </a:cubicBezTo>
                  <a:cubicBezTo>
                    <a:pt x="0" y="1"/>
                    <a:pt x="2" y="1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" name="Freeform 36"/>
            <p:cNvSpPr/>
            <p:nvPr/>
          </p:nvSpPr>
          <p:spPr bwMode="auto">
            <a:xfrm>
              <a:off x="3718" y="1634"/>
              <a:ext cx="19" cy="5"/>
            </a:xfrm>
            <a:custGeom>
              <a:avLst/>
              <a:gdLst>
                <a:gd name="T0" fmla="*/ 0 w 4"/>
                <a:gd name="T1" fmla="*/ 1 h 1"/>
                <a:gd name="T2" fmla="*/ 4 w 4"/>
                <a:gd name="T3" fmla="*/ 0 h 1"/>
                <a:gd name="T4" fmla="*/ 0 w 4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1">
                  <a:moveTo>
                    <a:pt x="0" y="1"/>
                  </a:moveTo>
                  <a:cubicBezTo>
                    <a:pt x="1" y="1"/>
                    <a:pt x="3" y="1"/>
                    <a:pt x="4" y="0"/>
                  </a:cubicBezTo>
                  <a:cubicBezTo>
                    <a:pt x="3" y="1"/>
                    <a:pt x="1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" name="Freeform 37"/>
            <p:cNvSpPr/>
            <p:nvPr/>
          </p:nvSpPr>
          <p:spPr bwMode="auto">
            <a:xfrm>
              <a:off x="4041" y="1639"/>
              <a:ext cx="9" cy="5"/>
            </a:xfrm>
            <a:custGeom>
              <a:avLst/>
              <a:gdLst>
                <a:gd name="T0" fmla="*/ 1 w 2"/>
                <a:gd name="T1" fmla="*/ 1 h 1"/>
                <a:gd name="T2" fmla="*/ 2 w 2"/>
                <a:gd name="T3" fmla="*/ 0 h 1"/>
                <a:gd name="T4" fmla="*/ 0 w 2"/>
                <a:gd name="T5" fmla="*/ 1 h 1"/>
                <a:gd name="T6" fmla="*/ 1 w 2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cubicBezTo>
                    <a:pt x="1" y="1"/>
                    <a:pt x="2" y="0"/>
                    <a:pt x="2" y="0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" name="Freeform 38"/>
            <p:cNvSpPr/>
            <p:nvPr/>
          </p:nvSpPr>
          <p:spPr bwMode="auto">
            <a:xfrm>
              <a:off x="4088" y="1639"/>
              <a:ext cx="9" cy="0"/>
            </a:xfrm>
            <a:custGeom>
              <a:avLst/>
              <a:gdLst>
                <a:gd name="T0" fmla="*/ 2 w 2"/>
                <a:gd name="T1" fmla="*/ 0 w 2"/>
                <a:gd name="T2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1" y="0"/>
                    <a:pt x="2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" name="Freeform 39"/>
            <p:cNvSpPr/>
            <p:nvPr/>
          </p:nvSpPr>
          <p:spPr bwMode="auto">
            <a:xfrm>
              <a:off x="4083" y="1639"/>
              <a:ext cx="5" cy="5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" name="Freeform 40"/>
            <p:cNvSpPr/>
            <p:nvPr/>
          </p:nvSpPr>
          <p:spPr bwMode="auto">
            <a:xfrm>
              <a:off x="3699" y="1639"/>
              <a:ext cx="5" cy="5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1 h 1"/>
                <a:gd name="T6" fmla="*/ 1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0"/>
                    <a:pt x="0" y="1"/>
                  </a:cubicBezTo>
                  <a:cubicBezTo>
                    <a:pt x="1" y="1"/>
                    <a:pt x="1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" name="Freeform 41"/>
            <p:cNvSpPr/>
            <p:nvPr/>
          </p:nvSpPr>
          <p:spPr bwMode="auto">
            <a:xfrm>
              <a:off x="3685" y="1648"/>
              <a:ext cx="5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" name="Freeform 42"/>
            <p:cNvSpPr/>
            <p:nvPr/>
          </p:nvSpPr>
          <p:spPr bwMode="auto">
            <a:xfrm>
              <a:off x="4050" y="1644"/>
              <a:ext cx="5" cy="4"/>
            </a:xfrm>
            <a:custGeom>
              <a:avLst/>
              <a:gdLst>
                <a:gd name="T0" fmla="*/ 5 w 5"/>
                <a:gd name="T1" fmla="*/ 0 h 4"/>
                <a:gd name="T2" fmla="*/ 0 w 5"/>
                <a:gd name="T3" fmla="*/ 4 h 4"/>
                <a:gd name="T4" fmla="*/ 5 w 5"/>
                <a:gd name="T5" fmla="*/ 0 h 4"/>
                <a:gd name="T6" fmla="*/ 5 w 5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4">
                  <a:moveTo>
                    <a:pt x="5" y="0"/>
                  </a:moveTo>
                  <a:lnTo>
                    <a:pt x="0" y="4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" name="Freeform 43"/>
            <p:cNvSpPr/>
            <p:nvPr/>
          </p:nvSpPr>
          <p:spPr bwMode="auto">
            <a:xfrm>
              <a:off x="4036" y="1648"/>
              <a:ext cx="10" cy="5"/>
            </a:xfrm>
            <a:custGeom>
              <a:avLst/>
              <a:gdLst>
                <a:gd name="T0" fmla="*/ 1 w 2"/>
                <a:gd name="T1" fmla="*/ 1 h 1"/>
                <a:gd name="T2" fmla="*/ 2 w 2"/>
                <a:gd name="T3" fmla="*/ 0 h 1"/>
                <a:gd name="T4" fmla="*/ 1 w 2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cubicBezTo>
                    <a:pt x="1" y="1"/>
                    <a:pt x="2" y="1"/>
                    <a:pt x="2" y="0"/>
                  </a:cubicBezTo>
                  <a:cubicBezTo>
                    <a:pt x="2" y="0"/>
                    <a:pt x="0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" name="Freeform 44"/>
            <p:cNvSpPr/>
            <p:nvPr/>
          </p:nvSpPr>
          <p:spPr bwMode="auto">
            <a:xfrm>
              <a:off x="3652" y="1653"/>
              <a:ext cx="14" cy="5"/>
            </a:xfrm>
            <a:custGeom>
              <a:avLst/>
              <a:gdLst>
                <a:gd name="T0" fmla="*/ 2 w 3"/>
                <a:gd name="T1" fmla="*/ 0 h 1"/>
                <a:gd name="T2" fmla="*/ 0 w 3"/>
                <a:gd name="T3" fmla="*/ 1 h 1"/>
                <a:gd name="T4" fmla="*/ 1 w 3"/>
                <a:gd name="T5" fmla="*/ 1 h 1"/>
                <a:gd name="T6" fmla="*/ 2 w 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1">
                  <a:moveTo>
                    <a:pt x="2" y="0"/>
                  </a:moveTo>
                  <a:cubicBezTo>
                    <a:pt x="2" y="0"/>
                    <a:pt x="1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3" y="1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" name="Freeform 45"/>
            <p:cNvSpPr/>
            <p:nvPr/>
          </p:nvSpPr>
          <p:spPr bwMode="auto">
            <a:xfrm>
              <a:off x="3648" y="1658"/>
              <a:ext cx="4" cy="5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" name="Freeform 46"/>
            <p:cNvSpPr/>
            <p:nvPr/>
          </p:nvSpPr>
          <p:spPr bwMode="auto">
            <a:xfrm>
              <a:off x="4046" y="1658"/>
              <a:ext cx="4" cy="5"/>
            </a:xfrm>
            <a:custGeom>
              <a:avLst/>
              <a:gdLst>
                <a:gd name="T0" fmla="*/ 0 w 4"/>
                <a:gd name="T1" fmla="*/ 5 h 5"/>
                <a:gd name="T2" fmla="*/ 4 w 4"/>
                <a:gd name="T3" fmla="*/ 0 h 5"/>
                <a:gd name="T4" fmla="*/ 0 w 4"/>
                <a:gd name="T5" fmla="*/ 5 h 5"/>
                <a:gd name="T6" fmla="*/ 0 w 4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5">
                  <a:moveTo>
                    <a:pt x="0" y="5"/>
                  </a:moveTo>
                  <a:lnTo>
                    <a:pt x="4" y="0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" name="Freeform 47"/>
            <p:cNvSpPr/>
            <p:nvPr/>
          </p:nvSpPr>
          <p:spPr bwMode="auto">
            <a:xfrm>
              <a:off x="3713" y="1658"/>
              <a:ext cx="5" cy="5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1"/>
                    <a:pt x="0" y="0"/>
                    <a:pt x="0" y="1"/>
                  </a:cubicBezTo>
                  <a:cubicBezTo>
                    <a:pt x="1" y="1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8" name="Freeform 48"/>
            <p:cNvSpPr/>
            <p:nvPr/>
          </p:nvSpPr>
          <p:spPr bwMode="auto">
            <a:xfrm>
              <a:off x="4055" y="1667"/>
              <a:ext cx="0" cy="5"/>
            </a:xfrm>
            <a:custGeom>
              <a:avLst/>
              <a:gdLst>
                <a:gd name="T0" fmla="*/ 0 h 1"/>
                <a:gd name="T1" fmla="*/ 1 h 1"/>
                <a:gd name="T2" fmla="*/ 1 h 1"/>
                <a:gd name="T3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9" name="Freeform 49"/>
            <p:cNvSpPr/>
            <p:nvPr/>
          </p:nvSpPr>
          <p:spPr bwMode="auto">
            <a:xfrm>
              <a:off x="4055" y="167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" name="Freeform 50"/>
            <p:cNvSpPr/>
            <p:nvPr/>
          </p:nvSpPr>
          <p:spPr bwMode="auto">
            <a:xfrm>
              <a:off x="3989" y="1672"/>
              <a:ext cx="10" cy="0"/>
            </a:xfrm>
            <a:custGeom>
              <a:avLst/>
              <a:gdLst>
                <a:gd name="T0" fmla="*/ 10 w 10"/>
                <a:gd name="T1" fmla="*/ 0 w 10"/>
                <a:gd name="T2" fmla="*/ 5 w 10"/>
                <a:gd name="T3" fmla="*/ 10 w 1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0">
                  <a:moveTo>
                    <a:pt x="10" y="0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1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1" name="Freeform 51"/>
            <p:cNvSpPr/>
            <p:nvPr/>
          </p:nvSpPr>
          <p:spPr bwMode="auto">
            <a:xfrm>
              <a:off x="4069" y="1672"/>
              <a:ext cx="5" cy="5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0 h 1"/>
                <a:gd name="T4" fmla="*/ 0 w 1"/>
                <a:gd name="T5" fmla="*/ 0 h 1"/>
                <a:gd name="T6" fmla="*/ 0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" name="Freeform 52"/>
            <p:cNvSpPr/>
            <p:nvPr/>
          </p:nvSpPr>
          <p:spPr bwMode="auto">
            <a:xfrm>
              <a:off x="3994" y="1681"/>
              <a:ext cx="9" cy="5"/>
            </a:xfrm>
            <a:custGeom>
              <a:avLst/>
              <a:gdLst>
                <a:gd name="T0" fmla="*/ 1 w 2"/>
                <a:gd name="T1" fmla="*/ 0 h 1"/>
                <a:gd name="T2" fmla="*/ 1 w 2"/>
                <a:gd name="T3" fmla="*/ 0 h 1"/>
                <a:gd name="T4" fmla="*/ 0 w 2"/>
                <a:gd name="T5" fmla="*/ 1 h 1"/>
                <a:gd name="T6" fmla="*/ 1 w 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0" y="1"/>
                    <a:pt x="0" y="1"/>
                  </a:cubicBezTo>
                  <a:cubicBezTo>
                    <a:pt x="0" y="1"/>
                    <a:pt x="2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3" name="Freeform 53"/>
            <p:cNvSpPr/>
            <p:nvPr/>
          </p:nvSpPr>
          <p:spPr bwMode="auto">
            <a:xfrm>
              <a:off x="4106" y="1681"/>
              <a:ext cx="5" cy="5"/>
            </a:xfrm>
            <a:custGeom>
              <a:avLst/>
              <a:gdLst>
                <a:gd name="T0" fmla="*/ 0 w 5"/>
                <a:gd name="T1" fmla="*/ 5 h 5"/>
                <a:gd name="T2" fmla="*/ 5 w 5"/>
                <a:gd name="T3" fmla="*/ 0 h 5"/>
                <a:gd name="T4" fmla="*/ 0 w 5"/>
                <a:gd name="T5" fmla="*/ 0 h 5"/>
                <a:gd name="T6" fmla="*/ 0 w 5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5">
                  <a:moveTo>
                    <a:pt x="0" y="5"/>
                  </a:moveTo>
                  <a:lnTo>
                    <a:pt x="5" y="0"/>
                  </a:lnTo>
                  <a:lnTo>
                    <a:pt x="0" y="0"/>
                  </a:lnTo>
                  <a:lnTo>
                    <a:pt x="0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4" name="Freeform 54"/>
            <p:cNvSpPr/>
            <p:nvPr/>
          </p:nvSpPr>
          <p:spPr bwMode="auto">
            <a:xfrm>
              <a:off x="4083" y="1691"/>
              <a:ext cx="42" cy="9"/>
            </a:xfrm>
            <a:custGeom>
              <a:avLst/>
              <a:gdLst>
                <a:gd name="T0" fmla="*/ 4 w 9"/>
                <a:gd name="T1" fmla="*/ 1 h 2"/>
                <a:gd name="T2" fmla="*/ 0 w 9"/>
                <a:gd name="T3" fmla="*/ 2 h 2"/>
                <a:gd name="T4" fmla="*/ 3 w 9"/>
                <a:gd name="T5" fmla="*/ 2 h 2"/>
                <a:gd name="T6" fmla="*/ 7 w 9"/>
                <a:gd name="T7" fmla="*/ 1 h 2"/>
                <a:gd name="T8" fmla="*/ 9 w 9"/>
                <a:gd name="T9" fmla="*/ 0 h 2"/>
                <a:gd name="T10" fmla="*/ 4 w 9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2">
                  <a:moveTo>
                    <a:pt x="4" y="1"/>
                  </a:moveTo>
                  <a:cubicBezTo>
                    <a:pt x="3" y="1"/>
                    <a:pt x="2" y="2"/>
                    <a:pt x="0" y="2"/>
                  </a:cubicBezTo>
                  <a:cubicBezTo>
                    <a:pt x="1" y="2"/>
                    <a:pt x="2" y="2"/>
                    <a:pt x="3" y="2"/>
                  </a:cubicBezTo>
                  <a:cubicBezTo>
                    <a:pt x="4" y="2"/>
                    <a:pt x="5" y="1"/>
                    <a:pt x="7" y="1"/>
                  </a:cubicBezTo>
                  <a:cubicBezTo>
                    <a:pt x="7" y="1"/>
                    <a:pt x="9" y="1"/>
                    <a:pt x="9" y="0"/>
                  </a:cubicBezTo>
                  <a:cubicBezTo>
                    <a:pt x="7" y="1"/>
                    <a:pt x="5" y="1"/>
                    <a:pt x="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5" name="Freeform 55"/>
            <p:cNvSpPr/>
            <p:nvPr/>
          </p:nvSpPr>
          <p:spPr bwMode="auto">
            <a:xfrm>
              <a:off x="3999" y="1681"/>
              <a:ext cx="79" cy="29"/>
            </a:xfrm>
            <a:custGeom>
              <a:avLst/>
              <a:gdLst>
                <a:gd name="T0" fmla="*/ 17 w 17"/>
                <a:gd name="T1" fmla="*/ 5 h 6"/>
                <a:gd name="T2" fmla="*/ 15 w 17"/>
                <a:gd name="T3" fmla="*/ 5 h 6"/>
                <a:gd name="T4" fmla="*/ 16 w 17"/>
                <a:gd name="T5" fmla="*/ 1 h 6"/>
                <a:gd name="T6" fmla="*/ 13 w 17"/>
                <a:gd name="T7" fmla="*/ 3 h 6"/>
                <a:gd name="T8" fmla="*/ 12 w 17"/>
                <a:gd name="T9" fmla="*/ 2 h 6"/>
                <a:gd name="T10" fmla="*/ 5 w 17"/>
                <a:gd name="T11" fmla="*/ 3 h 6"/>
                <a:gd name="T12" fmla="*/ 0 w 17"/>
                <a:gd name="T13" fmla="*/ 6 h 6"/>
                <a:gd name="T14" fmla="*/ 4 w 17"/>
                <a:gd name="T15" fmla="*/ 5 h 6"/>
                <a:gd name="T16" fmla="*/ 8 w 17"/>
                <a:gd name="T17" fmla="*/ 4 h 6"/>
                <a:gd name="T18" fmla="*/ 7 w 17"/>
                <a:gd name="T19" fmla="*/ 4 h 6"/>
                <a:gd name="T20" fmla="*/ 12 w 17"/>
                <a:gd name="T21" fmla="*/ 3 h 6"/>
                <a:gd name="T22" fmla="*/ 9 w 17"/>
                <a:gd name="T23" fmla="*/ 4 h 6"/>
                <a:gd name="T24" fmla="*/ 14 w 17"/>
                <a:gd name="T25" fmla="*/ 3 h 6"/>
                <a:gd name="T26" fmla="*/ 14 w 17"/>
                <a:gd name="T27" fmla="*/ 6 h 6"/>
                <a:gd name="T28" fmla="*/ 16 w 17"/>
                <a:gd name="T29" fmla="*/ 5 h 6"/>
                <a:gd name="T30" fmla="*/ 16 w 17"/>
                <a:gd name="T31" fmla="*/ 6 h 6"/>
                <a:gd name="T32" fmla="*/ 17 w 17"/>
                <a:gd name="T33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" h="6">
                  <a:moveTo>
                    <a:pt x="17" y="5"/>
                  </a:moveTo>
                  <a:cubicBezTo>
                    <a:pt x="16" y="5"/>
                    <a:pt x="16" y="5"/>
                    <a:pt x="15" y="5"/>
                  </a:cubicBezTo>
                  <a:cubicBezTo>
                    <a:pt x="15" y="4"/>
                    <a:pt x="16" y="2"/>
                    <a:pt x="16" y="1"/>
                  </a:cubicBezTo>
                  <a:cubicBezTo>
                    <a:pt x="15" y="0"/>
                    <a:pt x="14" y="3"/>
                    <a:pt x="13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0" y="2"/>
                    <a:pt x="7" y="4"/>
                    <a:pt x="5" y="3"/>
                  </a:cubicBezTo>
                  <a:cubicBezTo>
                    <a:pt x="3" y="5"/>
                    <a:pt x="1" y="5"/>
                    <a:pt x="0" y="6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5" y="3"/>
                    <a:pt x="7" y="6"/>
                    <a:pt x="8" y="4"/>
                  </a:cubicBezTo>
                  <a:cubicBezTo>
                    <a:pt x="8" y="5"/>
                    <a:pt x="8" y="4"/>
                    <a:pt x="7" y="4"/>
                  </a:cubicBezTo>
                  <a:cubicBezTo>
                    <a:pt x="9" y="3"/>
                    <a:pt x="10" y="2"/>
                    <a:pt x="12" y="3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11" y="4"/>
                    <a:pt x="12" y="4"/>
                    <a:pt x="14" y="3"/>
                  </a:cubicBezTo>
                  <a:cubicBezTo>
                    <a:pt x="16" y="3"/>
                    <a:pt x="14" y="5"/>
                    <a:pt x="14" y="6"/>
                  </a:cubicBezTo>
                  <a:cubicBezTo>
                    <a:pt x="15" y="6"/>
                    <a:pt x="15" y="5"/>
                    <a:pt x="16" y="5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7" y="5"/>
                    <a:pt x="1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6" name="Freeform 56"/>
            <p:cNvSpPr/>
            <p:nvPr/>
          </p:nvSpPr>
          <p:spPr bwMode="auto">
            <a:xfrm>
              <a:off x="4074" y="1686"/>
              <a:ext cx="14" cy="10"/>
            </a:xfrm>
            <a:custGeom>
              <a:avLst/>
              <a:gdLst>
                <a:gd name="T0" fmla="*/ 0 w 3"/>
                <a:gd name="T1" fmla="*/ 1 h 2"/>
                <a:gd name="T2" fmla="*/ 3 w 3"/>
                <a:gd name="T3" fmla="*/ 0 h 2"/>
                <a:gd name="T4" fmla="*/ 0 w 3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0" y="1"/>
                  </a:moveTo>
                  <a:cubicBezTo>
                    <a:pt x="1" y="2"/>
                    <a:pt x="2" y="1"/>
                    <a:pt x="3" y="0"/>
                  </a:cubicBezTo>
                  <a:cubicBezTo>
                    <a:pt x="2" y="0"/>
                    <a:pt x="1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7" name="Freeform 57"/>
            <p:cNvSpPr/>
            <p:nvPr/>
          </p:nvSpPr>
          <p:spPr bwMode="auto">
            <a:xfrm>
              <a:off x="3975" y="1691"/>
              <a:ext cx="5" cy="0"/>
            </a:xfrm>
            <a:custGeom>
              <a:avLst/>
              <a:gdLst>
                <a:gd name="T0" fmla="*/ 1 w 1"/>
                <a:gd name="T1" fmla="*/ 0 w 1"/>
                <a:gd name="T2" fmla="*/ 1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8" name="Freeform 58"/>
            <p:cNvSpPr/>
            <p:nvPr/>
          </p:nvSpPr>
          <p:spPr bwMode="auto">
            <a:xfrm>
              <a:off x="3961" y="1700"/>
              <a:ext cx="0" cy="5"/>
            </a:xfrm>
            <a:custGeom>
              <a:avLst/>
              <a:gdLst>
                <a:gd name="T0" fmla="*/ 0 h 5"/>
                <a:gd name="T1" fmla="*/ 0 h 5"/>
                <a:gd name="T2" fmla="*/ 5 h 5"/>
                <a:gd name="T3" fmla="*/ 0 h 5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5">
                  <a:moveTo>
                    <a:pt x="0" y="0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9" name="Freeform 59"/>
            <p:cNvSpPr/>
            <p:nvPr/>
          </p:nvSpPr>
          <p:spPr bwMode="auto">
            <a:xfrm>
              <a:off x="3493" y="1705"/>
              <a:ext cx="24" cy="14"/>
            </a:xfrm>
            <a:custGeom>
              <a:avLst/>
              <a:gdLst>
                <a:gd name="T0" fmla="*/ 4 w 5"/>
                <a:gd name="T1" fmla="*/ 0 h 3"/>
                <a:gd name="T2" fmla="*/ 0 w 5"/>
                <a:gd name="T3" fmla="*/ 3 h 3"/>
                <a:gd name="T4" fmla="*/ 5 w 5"/>
                <a:gd name="T5" fmla="*/ 0 h 3"/>
                <a:gd name="T6" fmla="*/ 4 w 5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3">
                  <a:moveTo>
                    <a:pt x="4" y="0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1" y="2"/>
                    <a:pt x="3" y="1"/>
                    <a:pt x="5" y="0"/>
                  </a:cubicBez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0" name="Freeform 60"/>
            <p:cNvSpPr/>
            <p:nvPr/>
          </p:nvSpPr>
          <p:spPr bwMode="auto">
            <a:xfrm>
              <a:off x="4022" y="1705"/>
              <a:ext cx="5" cy="5"/>
            </a:xfrm>
            <a:custGeom>
              <a:avLst/>
              <a:gdLst>
                <a:gd name="T0" fmla="*/ 5 w 5"/>
                <a:gd name="T1" fmla="*/ 0 h 5"/>
                <a:gd name="T2" fmla="*/ 0 w 5"/>
                <a:gd name="T3" fmla="*/ 5 h 5"/>
                <a:gd name="T4" fmla="*/ 5 w 5"/>
                <a:gd name="T5" fmla="*/ 5 h 5"/>
                <a:gd name="T6" fmla="*/ 5 w 5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5">
                  <a:moveTo>
                    <a:pt x="5" y="0"/>
                  </a:moveTo>
                  <a:lnTo>
                    <a:pt x="0" y="5"/>
                  </a:lnTo>
                  <a:lnTo>
                    <a:pt x="5" y="5"/>
                  </a:ln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1" name="Freeform 61"/>
            <p:cNvSpPr>
              <a:spLocks noEditPoints="1"/>
            </p:cNvSpPr>
            <p:nvPr/>
          </p:nvSpPr>
          <p:spPr bwMode="auto">
            <a:xfrm>
              <a:off x="4013" y="1705"/>
              <a:ext cx="98" cy="38"/>
            </a:xfrm>
            <a:custGeom>
              <a:avLst/>
              <a:gdLst>
                <a:gd name="T0" fmla="*/ 21 w 21"/>
                <a:gd name="T1" fmla="*/ 1 h 8"/>
                <a:gd name="T2" fmla="*/ 19 w 21"/>
                <a:gd name="T3" fmla="*/ 2 h 8"/>
                <a:gd name="T4" fmla="*/ 18 w 21"/>
                <a:gd name="T5" fmla="*/ 1 h 8"/>
                <a:gd name="T6" fmla="*/ 16 w 21"/>
                <a:gd name="T7" fmla="*/ 3 h 8"/>
                <a:gd name="T8" fmla="*/ 15 w 21"/>
                <a:gd name="T9" fmla="*/ 2 h 8"/>
                <a:gd name="T10" fmla="*/ 11 w 21"/>
                <a:gd name="T11" fmla="*/ 3 h 8"/>
                <a:gd name="T12" fmla="*/ 11 w 21"/>
                <a:gd name="T13" fmla="*/ 2 h 8"/>
                <a:gd name="T14" fmla="*/ 11 w 21"/>
                <a:gd name="T15" fmla="*/ 4 h 8"/>
                <a:gd name="T16" fmla="*/ 13 w 21"/>
                <a:gd name="T17" fmla="*/ 4 h 8"/>
                <a:gd name="T18" fmla="*/ 12 w 21"/>
                <a:gd name="T19" fmla="*/ 5 h 8"/>
                <a:gd name="T20" fmla="*/ 9 w 21"/>
                <a:gd name="T21" fmla="*/ 5 h 8"/>
                <a:gd name="T22" fmla="*/ 8 w 21"/>
                <a:gd name="T23" fmla="*/ 3 h 8"/>
                <a:gd name="T24" fmla="*/ 6 w 21"/>
                <a:gd name="T25" fmla="*/ 5 h 8"/>
                <a:gd name="T26" fmla="*/ 2 w 21"/>
                <a:gd name="T27" fmla="*/ 6 h 8"/>
                <a:gd name="T28" fmla="*/ 0 w 21"/>
                <a:gd name="T29" fmla="*/ 7 h 8"/>
                <a:gd name="T30" fmla="*/ 0 w 21"/>
                <a:gd name="T31" fmla="*/ 7 h 8"/>
                <a:gd name="T32" fmla="*/ 3 w 21"/>
                <a:gd name="T33" fmla="*/ 6 h 8"/>
                <a:gd name="T34" fmla="*/ 10 w 21"/>
                <a:gd name="T35" fmla="*/ 6 h 8"/>
                <a:gd name="T36" fmla="*/ 10 w 21"/>
                <a:gd name="T37" fmla="*/ 6 h 8"/>
                <a:gd name="T38" fmla="*/ 13 w 21"/>
                <a:gd name="T39" fmla="*/ 6 h 8"/>
                <a:gd name="T40" fmla="*/ 12 w 21"/>
                <a:gd name="T41" fmla="*/ 7 h 8"/>
                <a:gd name="T42" fmla="*/ 15 w 21"/>
                <a:gd name="T43" fmla="*/ 5 h 8"/>
                <a:gd name="T44" fmla="*/ 15 w 21"/>
                <a:gd name="T45" fmla="*/ 5 h 8"/>
                <a:gd name="T46" fmla="*/ 17 w 21"/>
                <a:gd name="T47" fmla="*/ 4 h 8"/>
                <a:gd name="T48" fmla="*/ 21 w 21"/>
                <a:gd name="T49" fmla="*/ 2 h 8"/>
                <a:gd name="T50" fmla="*/ 20 w 21"/>
                <a:gd name="T51" fmla="*/ 1 h 8"/>
                <a:gd name="T52" fmla="*/ 21 w 21"/>
                <a:gd name="T53" fmla="*/ 1 h 8"/>
                <a:gd name="T54" fmla="*/ 12 w 21"/>
                <a:gd name="T55" fmla="*/ 5 h 8"/>
                <a:gd name="T56" fmla="*/ 14 w 21"/>
                <a:gd name="T57" fmla="*/ 4 h 8"/>
                <a:gd name="T58" fmla="*/ 12 w 21"/>
                <a:gd name="T59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1" h="8">
                  <a:moveTo>
                    <a:pt x="21" y="1"/>
                  </a:moveTo>
                  <a:cubicBezTo>
                    <a:pt x="20" y="0"/>
                    <a:pt x="20" y="1"/>
                    <a:pt x="19" y="2"/>
                  </a:cubicBezTo>
                  <a:cubicBezTo>
                    <a:pt x="19" y="1"/>
                    <a:pt x="19" y="1"/>
                    <a:pt x="18" y="1"/>
                  </a:cubicBezTo>
                  <a:cubicBezTo>
                    <a:pt x="18" y="3"/>
                    <a:pt x="16" y="2"/>
                    <a:pt x="16" y="3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4" y="2"/>
                    <a:pt x="13" y="5"/>
                    <a:pt x="11" y="3"/>
                  </a:cubicBezTo>
                  <a:cubicBezTo>
                    <a:pt x="11" y="3"/>
                    <a:pt x="11" y="2"/>
                    <a:pt x="11" y="2"/>
                  </a:cubicBezTo>
                  <a:cubicBezTo>
                    <a:pt x="11" y="3"/>
                    <a:pt x="11" y="3"/>
                    <a:pt x="11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4"/>
                    <a:pt x="12" y="4"/>
                    <a:pt x="12" y="5"/>
                  </a:cubicBezTo>
                  <a:cubicBezTo>
                    <a:pt x="11" y="5"/>
                    <a:pt x="10" y="5"/>
                    <a:pt x="9" y="5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7" y="3"/>
                    <a:pt x="7" y="6"/>
                    <a:pt x="6" y="5"/>
                  </a:cubicBezTo>
                  <a:cubicBezTo>
                    <a:pt x="5" y="7"/>
                    <a:pt x="3" y="5"/>
                    <a:pt x="2" y="6"/>
                  </a:cubicBezTo>
                  <a:cubicBezTo>
                    <a:pt x="0" y="5"/>
                    <a:pt x="1" y="8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" y="7"/>
                    <a:pt x="2" y="7"/>
                    <a:pt x="3" y="6"/>
                  </a:cubicBezTo>
                  <a:cubicBezTo>
                    <a:pt x="5" y="7"/>
                    <a:pt x="7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6"/>
                    <a:pt x="12" y="6"/>
                    <a:pt x="13" y="6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3" y="8"/>
                    <a:pt x="13" y="4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6" y="5"/>
                    <a:pt x="16" y="3"/>
                    <a:pt x="17" y="4"/>
                  </a:cubicBezTo>
                  <a:cubicBezTo>
                    <a:pt x="18" y="2"/>
                    <a:pt x="20" y="3"/>
                    <a:pt x="21" y="2"/>
                  </a:cubicBezTo>
                  <a:cubicBezTo>
                    <a:pt x="20" y="1"/>
                    <a:pt x="20" y="1"/>
                    <a:pt x="20" y="1"/>
                  </a:cubicBezTo>
                  <a:lnTo>
                    <a:pt x="21" y="1"/>
                  </a:lnTo>
                  <a:close/>
                  <a:moveTo>
                    <a:pt x="12" y="5"/>
                  </a:moveTo>
                  <a:cubicBezTo>
                    <a:pt x="13" y="4"/>
                    <a:pt x="13" y="4"/>
                    <a:pt x="14" y="4"/>
                  </a:cubicBezTo>
                  <a:cubicBezTo>
                    <a:pt x="13" y="4"/>
                    <a:pt x="13" y="5"/>
                    <a:pt x="1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2" name="Freeform 62"/>
            <p:cNvSpPr/>
            <p:nvPr/>
          </p:nvSpPr>
          <p:spPr bwMode="auto">
            <a:xfrm>
              <a:off x="4064" y="1714"/>
              <a:ext cx="5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3" name="Freeform 63"/>
            <p:cNvSpPr/>
            <p:nvPr/>
          </p:nvSpPr>
          <p:spPr bwMode="auto">
            <a:xfrm>
              <a:off x="3704" y="1710"/>
              <a:ext cx="9" cy="4"/>
            </a:xfrm>
            <a:custGeom>
              <a:avLst/>
              <a:gdLst>
                <a:gd name="T0" fmla="*/ 2 w 2"/>
                <a:gd name="T1" fmla="*/ 0 h 1"/>
                <a:gd name="T2" fmla="*/ 0 w 2"/>
                <a:gd name="T3" fmla="*/ 1 h 1"/>
                <a:gd name="T4" fmla="*/ 2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1" y="0"/>
                    <a:pt x="0" y="0"/>
                    <a:pt x="0" y="1"/>
                  </a:cubicBezTo>
                  <a:cubicBezTo>
                    <a:pt x="1" y="1"/>
                    <a:pt x="1" y="1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4" name="Freeform 64"/>
            <p:cNvSpPr/>
            <p:nvPr/>
          </p:nvSpPr>
          <p:spPr bwMode="auto">
            <a:xfrm>
              <a:off x="4046" y="1710"/>
              <a:ext cx="9" cy="4"/>
            </a:xfrm>
            <a:custGeom>
              <a:avLst/>
              <a:gdLst>
                <a:gd name="T0" fmla="*/ 9 w 9"/>
                <a:gd name="T1" fmla="*/ 0 h 4"/>
                <a:gd name="T2" fmla="*/ 4 w 9"/>
                <a:gd name="T3" fmla="*/ 0 h 4"/>
                <a:gd name="T4" fmla="*/ 0 w 9"/>
                <a:gd name="T5" fmla="*/ 4 h 4"/>
                <a:gd name="T6" fmla="*/ 9 w 9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4">
                  <a:moveTo>
                    <a:pt x="9" y="0"/>
                  </a:moveTo>
                  <a:lnTo>
                    <a:pt x="4" y="0"/>
                  </a:lnTo>
                  <a:lnTo>
                    <a:pt x="0" y="4"/>
                  </a:ln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5" name="Freeform 65"/>
            <p:cNvSpPr/>
            <p:nvPr/>
          </p:nvSpPr>
          <p:spPr bwMode="auto">
            <a:xfrm>
              <a:off x="3826" y="1719"/>
              <a:ext cx="4" cy="5"/>
            </a:xfrm>
            <a:custGeom>
              <a:avLst/>
              <a:gdLst>
                <a:gd name="T0" fmla="*/ 0 w 4"/>
                <a:gd name="T1" fmla="*/ 5 h 5"/>
                <a:gd name="T2" fmla="*/ 4 w 4"/>
                <a:gd name="T3" fmla="*/ 0 h 5"/>
                <a:gd name="T4" fmla="*/ 0 w 4"/>
                <a:gd name="T5" fmla="*/ 0 h 5"/>
                <a:gd name="T6" fmla="*/ 0 w 4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5">
                  <a:moveTo>
                    <a:pt x="0" y="5"/>
                  </a:moveTo>
                  <a:lnTo>
                    <a:pt x="4" y="0"/>
                  </a:lnTo>
                  <a:lnTo>
                    <a:pt x="0" y="0"/>
                  </a:lnTo>
                  <a:lnTo>
                    <a:pt x="0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6" name="Freeform 66"/>
            <p:cNvSpPr/>
            <p:nvPr/>
          </p:nvSpPr>
          <p:spPr bwMode="auto">
            <a:xfrm>
              <a:off x="4078" y="1728"/>
              <a:ext cx="24" cy="10"/>
            </a:xfrm>
            <a:custGeom>
              <a:avLst/>
              <a:gdLst>
                <a:gd name="T0" fmla="*/ 0 w 5"/>
                <a:gd name="T1" fmla="*/ 2 h 2"/>
                <a:gd name="T2" fmla="*/ 0 w 5"/>
                <a:gd name="T3" fmla="*/ 2 h 2"/>
                <a:gd name="T4" fmla="*/ 5 w 5"/>
                <a:gd name="T5" fmla="*/ 0 h 2"/>
                <a:gd name="T6" fmla="*/ 0 w 5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2" y="1"/>
                    <a:pt x="4" y="2"/>
                    <a:pt x="5" y="0"/>
                  </a:cubicBezTo>
                  <a:cubicBezTo>
                    <a:pt x="3" y="0"/>
                    <a:pt x="1" y="1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7" name="Freeform 67"/>
            <p:cNvSpPr/>
            <p:nvPr/>
          </p:nvSpPr>
          <p:spPr bwMode="auto">
            <a:xfrm>
              <a:off x="4031" y="1733"/>
              <a:ext cx="19" cy="10"/>
            </a:xfrm>
            <a:custGeom>
              <a:avLst/>
              <a:gdLst>
                <a:gd name="T0" fmla="*/ 3 w 4"/>
                <a:gd name="T1" fmla="*/ 1 h 2"/>
                <a:gd name="T2" fmla="*/ 0 w 4"/>
                <a:gd name="T3" fmla="*/ 2 h 2"/>
                <a:gd name="T4" fmla="*/ 4 w 4"/>
                <a:gd name="T5" fmla="*/ 1 h 2"/>
                <a:gd name="T6" fmla="*/ 3 w 4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2">
                  <a:moveTo>
                    <a:pt x="3" y="1"/>
                  </a:moveTo>
                  <a:cubicBezTo>
                    <a:pt x="2" y="1"/>
                    <a:pt x="1" y="1"/>
                    <a:pt x="0" y="2"/>
                  </a:cubicBezTo>
                  <a:cubicBezTo>
                    <a:pt x="2" y="2"/>
                    <a:pt x="3" y="1"/>
                    <a:pt x="4" y="1"/>
                  </a:cubicBezTo>
                  <a:cubicBezTo>
                    <a:pt x="4" y="1"/>
                    <a:pt x="3" y="0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8" name="Freeform 68"/>
            <p:cNvSpPr/>
            <p:nvPr/>
          </p:nvSpPr>
          <p:spPr bwMode="auto">
            <a:xfrm>
              <a:off x="4050" y="1738"/>
              <a:ext cx="5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9" name="Freeform 69"/>
            <p:cNvSpPr/>
            <p:nvPr/>
          </p:nvSpPr>
          <p:spPr bwMode="auto">
            <a:xfrm>
              <a:off x="3442" y="1743"/>
              <a:ext cx="14" cy="9"/>
            </a:xfrm>
            <a:custGeom>
              <a:avLst/>
              <a:gdLst>
                <a:gd name="T0" fmla="*/ 0 w 3"/>
                <a:gd name="T1" fmla="*/ 2 h 2"/>
                <a:gd name="T2" fmla="*/ 3 w 3"/>
                <a:gd name="T3" fmla="*/ 1 h 2"/>
                <a:gd name="T4" fmla="*/ 0 w 3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0" y="2"/>
                  </a:moveTo>
                  <a:cubicBezTo>
                    <a:pt x="1" y="2"/>
                    <a:pt x="2" y="1"/>
                    <a:pt x="3" y="1"/>
                  </a:cubicBezTo>
                  <a:cubicBezTo>
                    <a:pt x="1" y="0"/>
                    <a:pt x="1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0" name="Freeform 70"/>
            <p:cNvSpPr/>
            <p:nvPr/>
          </p:nvSpPr>
          <p:spPr bwMode="auto">
            <a:xfrm>
              <a:off x="3746" y="1752"/>
              <a:ext cx="5" cy="5"/>
            </a:xfrm>
            <a:custGeom>
              <a:avLst/>
              <a:gdLst>
                <a:gd name="T0" fmla="*/ 0 w 5"/>
                <a:gd name="T1" fmla="*/ 5 h 5"/>
                <a:gd name="T2" fmla="*/ 5 w 5"/>
                <a:gd name="T3" fmla="*/ 0 h 5"/>
                <a:gd name="T4" fmla="*/ 5 w 5"/>
                <a:gd name="T5" fmla="*/ 0 h 5"/>
                <a:gd name="T6" fmla="*/ 0 w 5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5">
                  <a:moveTo>
                    <a:pt x="0" y="5"/>
                  </a:moveTo>
                  <a:lnTo>
                    <a:pt x="5" y="0"/>
                  </a:lnTo>
                  <a:lnTo>
                    <a:pt x="5" y="0"/>
                  </a:lnTo>
                  <a:lnTo>
                    <a:pt x="0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1" name="Freeform 71"/>
            <p:cNvSpPr/>
            <p:nvPr/>
          </p:nvSpPr>
          <p:spPr bwMode="auto">
            <a:xfrm>
              <a:off x="4139" y="1757"/>
              <a:ext cx="5" cy="4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1 h 1"/>
                <a:gd name="T4" fmla="*/ 1 w 1"/>
                <a:gd name="T5" fmla="*/ 0 h 1"/>
                <a:gd name="T6" fmla="*/ 0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2" name="Freeform 72"/>
            <p:cNvSpPr/>
            <p:nvPr/>
          </p:nvSpPr>
          <p:spPr bwMode="auto">
            <a:xfrm>
              <a:off x="4130" y="1761"/>
              <a:ext cx="4" cy="5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0 h 1"/>
                <a:gd name="T4" fmla="*/ 0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3" name="Rectangle 73"/>
            <p:cNvSpPr>
              <a:spLocks noChangeArrowheads="1"/>
            </p:cNvSpPr>
            <p:nvPr/>
          </p:nvSpPr>
          <p:spPr bwMode="auto">
            <a:xfrm>
              <a:off x="4120" y="1766"/>
              <a:ext cx="5" cy="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4" name="Freeform 74"/>
            <p:cNvSpPr/>
            <p:nvPr/>
          </p:nvSpPr>
          <p:spPr bwMode="auto">
            <a:xfrm>
              <a:off x="4027" y="1775"/>
              <a:ext cx="9" cy="5"/>
            </a:xfrm>
            <a:custGeom>
              <a:avLst/>
              <a:gdLst>
                <a:gd name="T0" fmla="*/ 0 w 9"/>
                <a:gd name="T1" fmla="*/ 5 h 5"/>
                <a:gd name="T2" fmla="*/ 9 w 9"/>
                <a:gd name="T3" fmla="*/ 5 h 5"/>
                <a:gd name="T4" fmla="*/ 4 w 9"/>
                <a:gd name="T5" fmla="*/ 0 h 5"/>
                <a:gd name="T6" fmla="*/ 0 w 9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5">
                  <a:moveTo>
                    <a:pt x="0" y="5"/>
                  </a:moveTo>
                  <a:lnTo>
                    <a:pt x="9" y="5"/>
                  </a:lnTo>
                  <a:lnTo>
                    <a:pt x="4" y="0"/>
                  </a:lnTo>
                  <a:lnTo>
                    <a:pt x="0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5" name="Rectangle 75"/>
            <p:cNvSpPr>
              <a:spLocks noChangeArrowheads="1"/>
            </p:cNvSpPr>
            <p:nvPr/>
          </p:nvSpPr>
          <p:spPr bwMode="auto">
            <a:xfrm>
              <a:off x="3652" y="1780"/>
              <a:ext cx="5" cy="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6" name="Freeform 76"/>
            <p:cNvSpPr/>
            <p:nvPr/>
          </p:nvSpPr>
          <p:spPr bwMode="auto">
            <a:xfrm>
              <a:off x="3961" y="1780"/>
              <a:ext cx="14" cy="5"/>
            </a:xfrm>
            <a:custGeom>
              <a:avLst/>
              <a:gdLst>
                <a:gd name="T0" fmla="*/ 0 w 3"/>
                <a:gd name="T1" fmla="*/ 1 h 1"/>
                <a:gd name="T2" fmla="*/ 0 w 3"/>
                <a:gd name="T3" fmla="*/ 1 h 1"/>
                <a:gd name="T4" fmla="*/ 3 w 3"/>
                <a:gd name="T5" fmla="*/ 0 h 1"/>
                <a:gd name="T6" fmla="*/ 0 w 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0"/>
                    <a:pt x="3" y="1"/>
                    <a:pt x="3" y="0"/>
                  </a:cubicBezTo>
                  <a:cubicBezTo>
                    <a:pt x="2" y="0"/>
                    <a:pt x="1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7" name="Freeform 77"/>
            <p:cNvSpPr/>
            <p:nvPr/>
          </p:nvSpPr>
          <p:spPr bwMode="auto">
            <a:xfrm>
              <a:off x="4022" y="1808"/>
              <a:ext cx="9" cy="5"/>
            </a:xfrm>
            <a:custGeom>
              <a:avLst/>
              <a:gdLst>
                <a:gd name="T0" fmla="*/ 0 w 2"/>
                <a:gd name="T1" fmla="*/ 1 h 1"/>
                <a:gd name="T2" fmla="*/ 2 w 2"/>
                <a:gd name="T3" fmla="*/ 0 h 1"/>
                <a:gd name="T4" fmla="*/ 1 w 2"/>
                <a:gd name="T5" fmla="*/ 0 h 1"/>
                <a:gd name="T6" fmla="*/ 0 w 2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1" y="1"/>
                    <a:pt x="1" y="1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8" name="Freeform 78"/>
            <p:cNvSpPr/>
            <p:nvPr/>
          </p:nvSpPr>
          <p:spPr bwMode="auto">
            <a:xfrm>
              <a:off x="3479" y="1813"/>
              <a:ext cx="14" cy="9"/>
            </a:xfrm>
            <a:custGeom>
              <a:avLst/>
              <a:gdLst>
                <a:gd name="T0" fmla="*/ 3 w 3"/>
                <a:gd name="T1" fmla="*/ 0 h 2"/>
                <a:gd name="T2" fmla="*/ 0 w 3"/>
                <a:gd name="T3" fmla="*/ 2 h 2"/>
                <a:gd name="T4" fmla="*/ 3 w 3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3" y="0"/>
                  </a:moveTo>
                  <a:cubicBezTo>
                    <a:pt x="2" y="1"/>
                    <a:pt x="1" y="1"/>
                    <a:pt x="0" y="2"/>
                  </a:cubicBezTo>
                  <a:cubicBezTo>
                    <a:pt x="1" y="1"/>
                    <a:pt x="3" y="1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9" name="Freeform 79"/>
            <p:cNvSpPr/>
            <p:nvPr/>
          </p:nvSpPr>
          <p:spPr bwMode="auto">
            <a:xfrm>
              <a:off x="3985" y="1827"/>
              <a:ext cx="4" cy="5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0 h 1"/>
                <a:gd name="T4" fmla="*/ 0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1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0" name="Freeform 80"/>
            <p:cNvSpPr/>
            <p:nvPr/>
          </p:nvSpPr>
          <p:spPr bwMode="auto">
            <a:xfrm>
              <a:off x="3540" y="1832"/>
              <a:ext cx="9" cy="9"/>
            </a:xfrm>
            <a:custGeom>
              <a:avLst/>
              <a:gdLst>
                <a:gd name="T0" fmla="*/ 1 w 2"/>
                <a:gd name="T1" fmla="*/ 1 h 2"/>
                <a:gd name="T2" fmla="*/ 0 w 2"/>
                <a:gd name="T3" fmla="*/ 2 h 2"/>
                <a:gd name="T4" fmla="*/ 2 w 2"/>
                <a:gd name="T5" fmla="*/ 0 h 2"/>
                <a:gd name="T6" fmla="*/ 0 w 2"/>
                <a:gd name="T7" fmla="*/ 1 h 2"/>
                <a:gd name="T8" fmla="*/ 1 w 2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1" y="1"/>
                  </a:moveTo>
                  <a:cubicBezTo>
                    <a:pt x="1" y="1"/>
                    <a:pt x="0" y="2"/>
                    <a:pt x="0" y="2"/>
                  </a:cubicBezTo>
                  <a:cubicBezTo>
                    <a:pt x="1" y="2"/>
                    <a:pt x="1" y="0"/>
                    <a:pt x="2" y="0"/>
                  </a:cubicBezTo>
                  <a:cubicBezTo>
                    <a:pt x="2" y="0"/>
                    <a:pt x="1" y="0"/>
                    <a:pt x="0" y="1"/>
                  </a:cubicBezTo>
                  <a:cubicBezTo>
                    <a:pt x="0" y="1"/>
                    <a:pt x="1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1" name="Freeform 81"/>
            <p:cNvSpPr/>
            <p:nvPr/>
          </p:nvSpPr>
          <p:spPr bwMode="auto">
            <a:xfrm>
              <a:off x="3535" y="1837"/>
              <a:ext cx="5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2" name="Freeform 82"/>
            <p:cNvSpPr/>
            <p:nvPr/>
          </p:nvSpPr>
          <p:spPr bwMode="auto">
            <a:xfrm>
              <a:off x="3301" y="1827"/>
              <a:ext cx="5" cy="5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1 h 1"/>
                <a:gd name="T4" fmla="*/ 0 w 1"/>
                <a:gd name="T5" fmla="*/ 1 h 1"/>
                <a:gd name="T6" fmla="*/ 1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0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3" name="Freeform 83"/>
            <p:cNvSpPr/>
            <p:nvPr/>
          </p:nvSpPr>
          <p:spPr bwMode="auto">
            <a:xfrm>
              <a:off x="4036" y="1832"/>
              <a:ext cx="10" cy="9"/>
            </a:xfrm>
            <a:custGeom>
              <a:avLst/>
              <a:gdLst>
                <a:gd name="T0" fmla="*/ 2 w 2"/>
                <a:gd name="T1" fmla="*/ 0 h 2"/>
                <a:gd name="T2" fmla="*/ 0 w 2"/>
                <a:gd name="T3" fmla="*/ 1 h 2"/>
                <a:gd name="T4" fmla="*/ 2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1" y="0"/>
                    <a:pt x="1" y="1"/>
                    <a:pt x="0" y="1"/>
                  </a:cubicBezTo>
                  <a:cubicBezTo>
                    <a:pt x="0" y="1"/>
                    <a:pt x="2" y="2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4" name="Freeform 84"/>
            <p:cNvSpPr>
              <a:spLocks noEditPoints="1"/>
            </p:cNvSpPr>
            <p:nvPr/>
          </p:nvSpPr>
          <p:spPr bwMode="auto">
            <a:xfrm>
              <a:off x="3423" y="1832"/>
              <a:ext cx="38" cy="28"/>
            </a:xfrm>
            <a:custGeom>
              <a:avLst/>
              <a:gdLst>
                <a:gd name="T0" fmla="*/ 6 w 8"/>
                <a:gd name="T1" fmla="*/ 2 h 6"/>
                <a:gd name="T2" fmla="*/ 6 w 8"/>
                <a:gd name="T3" fmla="*/ 1 h 6"/>
                <a:gd name="T4" fmla="*/ 4 w 8"/>
                <a:gd name="T5" fmla="*/ 0 h 6"/>
                <a:gd name="T6" fmla="*/ 3 w 8"/>
                <a:gd name="T7" fmla="*/ 3 h 6"/>
                <a:gd name="T8" fmla="*/ 4 w 8"/>
                <a:gd name="T9" fmla="*/ 3 h 6"/>
                <a:gd name="T10" fmla="*/ 0 w 8"/>
                <a:gd name="T11" fmla="*/ 4 h 6"/>
                <a:gd name="T12" fmla="*/ 2 w 8"/>
                <a:gd name="T13" fmla="*/ 5 h 6"/>
                <a:gd name="T14" fmla="*/ 0 w 8"/>
                <a:gd name="T15" fmla="*/ 6 h 6"/>
                <a:gd name="T16" fmla="*/ 8 w 8"/>
                <a:gd name="T17" fmla="*/ 1 h 6"/>
                <a:gd name="T18" fmla="*/ 6 w 8"/>
                <a:gd name="T19" fmla="*/ 2 h 6"/>
                <a:gd name="T20" fmla="*/ 4 w 8"/>
                <a:gd name="T21" fmla="*/ 3 h 6"/>
                <a:gd name="T22" fmla="*/ 5 w 8"/>
                <a:gd name="T23" fmla="*/ 2 h 6"/>
                <a:gd name="T24" fmla="*/ 6 w 8"/>
                <a:gd name="T25" fmla="*/ 2 h 6"/>
                <a:gd name="T26" fmla="*/ 4 w 8"/>
                <a:gd name="T2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" h="6">
                  <a:moveTo>
                    <a:pt x="6" y="2"/>
                  </a:moveTo>
                  <a:cubicBezTo>
                    <a:pt x="6" y="1"/>
                    <a:pt x="6" y="1"/>
                    <a:pt x="6" y="1"/>
                  </a:cubicBezTo>
                  <a:cubicBezTo>
                    <a:pt x="5" y="2"/>
                    <a:pt x="5" y="1"/>
                    <a:pt x="4" y="0"/>
                  </a:cubicBezTo>
                  <a:cubicBezTo>
                    <a:pt x="3" y="1"/>
                    <a:pt x="4" y="2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3" y="4"/>
                    <a:pt x="1" y="4"/>
                    <a:pt x="0" y="4"/>
                  </a:cubicBezTo>
                  <a:cubicBezTo>
                    <a:pt x="1" y="5"/>
                    <a:pt x="1" y="4"/>
                    <a:pt x="2" y="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2" y="5"/>
                    <a:pt x="6" y="3"/>
                    <a:pt x="8" y="1"/>
                  </a:cubicBezTo>
                  <a:cubicBezTo>
                    <a:pt x="7" y="2"/>
                    <a:pt x="6" y="2"/>
                    <a:pt x="6" y="2"/>
                  </a:cubicBezTo>
                  <a:close/>
                  <a:moveTo>
                    <a:pt x="4" y="3"/>
                  </a:moveTo>
                  <a:cubicBezTo>
                    <a:pt x="4" y="2"/>
                    <a:pt x="5" y="2"/>
                    <a:pt x="5" y="2"/>
                  </a:cubicBezTo>
                  <a:cubicBezTo>
                    <a:pt x="6" y="2"/>
                    <a:pt x="6" y="2"/>
                    <a:pt x="6" y="2"/>
                  </a:cubicBezTo>
                  <a:lnTo>
                    <a:pt x="4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5" name="Freeform 85"/>
            <p:cNvSpPr/>
            <p:nvPr/>
          </p:nvSpPr>
          <p:spPr bwMode="auto">
            <a:xfrm>
              <a:off x="3512" y="1837"/>
              <a:ext cx="5" cy="4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0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6" name="Freeform 86"/>
            <p:cNvSpPr/>
            <p:nvPr/>
          </p:nvSpPr>
          <p:spPr bwMode="auto">
            <a:xfrm>
              <a:off x="3503" y="1846"/>
              <a:ext cx="9" cy="9"/>
            </a:xfrm>
            <a:custGeom>
              <a:avLst/>
              <a:gdLst>
                <a:gd name="T0" fmla="*/ 2 w 2"/>
                <a:gd name="T1" fmla="*/ 1 h 2"/>
                <a:gd name="T2" fmla="*/ 1 w 2"/>
                <a:gd name="T3" fmla="*/ 2 h 2"/>
                <a:gd name="T4" fmla="*/ 2 w 2"/>
                <a:gd name="T5" fmla="*/ 1 h 2"/>
                <a:gd name="T6" fmla="*/ 2 w 2"/>
                <a:gd name="T7" fmla="*/ 1 h 2"/>
                <a:gd name="T8" fmla="*/ 2 w 2"/>
                <a:gd name="T9" fmla="*/ 0 h 2"/>
                <a:gd name="T10" fmla="*/ 0 w 2"/>
                <a:gd name="T11" fmla="*/ 1 h 2"/>
                <a:gd name="T12" fmla="*/ 2 w 2"/>
                <a:gd name="T13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2">
                  <a:moveTo>
                    <a:pt x="2" y="1"/>
                  </a:moveTo>
                  <a:cubicBezTo>
                    <a:pt x="2" y="1"/>
                    <a:pt x="1" y="2"/>
                    <a:pt x="1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0" y="1"/>
                    <a:pt x="0" y="1"/>
                  </a:cubicBezTo>
                  <a:cubicBezTo>
                    <a:pt x="0" y="1"/>
                    <a:pt x="1" y="1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7" name="Freeform 87"/>
            <p:cNvSpPr/>
            <p:nvPr/>
          </p:nvSpPr>
          <p:spPr bwMode="auto">
            <a:xfrm>
              <a:off x="4041" y="1851"/>
              <a:ext cx="9" cy="4"/>
            </a:xfrm>
            <a:custGeom>
              <a:avLst/>
              <a:gdLst>
                <a:gd name="T0" fmla="*/ 2 w 2"/>
                <a:gd name="T1" fmla="*/ 0 h 1"/>
                <a:gd name="T2" fmla="*/ 0 w 2"/>
                <a:gd name="T3" fmla="*/ 0 h 1"/>
                <a:gd name="T4" fmla="*/ 2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1" y="1"/>
                    <a:pt x="2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8" name="Freeform 88"/>
            <p:cNvSpPr/>
            <p:nvPr/>
          </p:nvSpPr>
          <p:spPr bwMode="auto">
            <a:xfrm>
              <a:off x="4050" y="1846"/>
              <a:ext cx="5" cy="5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0 h 1"/>
                <a:gd name="T4" fmla="*/ 0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1" y="1"/>
                    <a:pt x="1" y="0"/>
                    <a:pt x="1" y="0"/>
                  </a:cubicBezTo>
                  <a:cubicBezTo>
                    <a:pt x="1" y="0"/>
                    <a:pt x="1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9" name="Freeform 89"/>
            <p:cNvSpPr/>
            <p:nvPr/>
          </p:nvSpPr>
          <p:spPr bwMode="auto">
            <a:xfrm>
              <a:off x="4022" y="1855"/>
              <a:ext cx="5" cy="5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0 h 1"/>
                <a:gd name="T4" fmla="*/ 0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1" y="1"/>
                    <a:pt x="1" y="1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0" name="Freeform 90"/>
            <p:cNvSpPr/>
            <p:nvPr/>
          </p:nvSpPr>
          <p:spPr bwMode="auto">
            <a:xfrm>
              <a:off x="3475" y="1860"/>
              <a:ext cx="14" cy="5"/>
            </a:xfrm>
            <a:custGeom>
              <a:avLst/>
              <a:gdLst>
                <a:gd name="T0" fmla="*/ 4 w 14"/>
                <a:gd name="T1" fmla="*/ 5 h 5"/>
                <a:gd name="T2" fmla="*/ 14 w 14"/>
                <a:gd name="T3" fmla="*/ 0 h 5"/>
                <a:gd name="T4" fmla="*/ 0 w 14"/>
                <a:gd name="T5" fmla="*/ 5 h 5"/>
                <a:gd name="T6" fmla="*/ 4 w 14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5">
                  <a:moveTo>
                    <a:pt x="4" y="5"/>
                  </a:moveTo>
                  <a:lnTo>
                    <a:pt x="14" y="0"/>
                  </a:lnTo>
                  <a:lnTo>
                    <a:pt x="0" y="5"/>
                  </a:lnTo>
                  <a:lnTo>
                    <a:pt x="4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1" name="Freeform 91"/>
            <p:cNvSpPr/>
            <p:nvPr/>
          </p:nvSpPr>
          <p:spPr bwMode="auto">
            <a:xfrm>
              <a:off x="4017" y="1860"/>
              <a:ext cx="5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2" name="Freeform 92"/>
            <p:cNvSpPr/>
            <p:nvPr/>
          </p:nvSpPr>
          <p:spPr bwMode="auto">
            <a:xfrm>
              <a:off x="3470" y="1865"/>
              <a:ext cx="5" cy="4"/>
            </a:xfrm>
            <a:custGeom>
              <a:avLst/>
              <a:gdLst>
                <a:gd name="T0" fmla="*/ 5 w 5"/>
                <a:gd name="T1" fmla="*/ 4 h 4"/>
                <a:gd name="T2" fmla="*/ 5 w 5"/>
                <a:gd name="T3" fmla="*/ 0 h 4"/>
                <a:gd name="T4" fmla="*/ 0 w 5"/>
                <a:gd name="T5" fmla="*/ 0 h 4"/>
                <a:gd name="T6" fmla="*/ 5 w 5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4">
                  <a:moveTo>
                    <a:pt x="5" y="4"/>
                  </a:moveTo>
                  <a:lnTo>
                    <a:pt x="5" y="0"/>
                  </a:lnTo>
                  <a:lnTo>
                    <a:pt x="0" y="0"/>
                  </a:lnTo>
                  <a:lnTo>
                    <a:pt x="5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3" name="Freeform 93"/>
            <p:cNvSpPr/>
            <p:nvPr/>
          </p:nvSpPr>
          <p:spPr bwMode="auto">
            <a:xfrm>
              <a:off x="4031" y="1865"/>
              <a:ext cx="24" cy="9"/>
            </a:xfrm>
            <a:custGeom>
              <a:avLst/>
              <a:gdLst>
                <a:gd name="T0" fmla="*/ 0 w 5"/>
                <a:gd name="T1" fmla="*/ 1 h 2"/>
                <a:gd name="T2" fmla="*/ 1 w 5"/>
                <a:gd name="T3" fmla="*/ 2 h 2"/>
                <a:gd name="T4" fmla="*/ 5 w 5"/>
                <a:gd name="T5" fmla="*/ 0 h 2"/>
                <a:gd name="T6" fmla="*/ 0 w 5"/>
                <a:gd name="T7" fmla="*/ 1 h 2"/>
                <a:gd name="T8" fmla="*/ 0 w 5"/>
                <a:gd name="T9" fmla="*/ 1 h 2"/>
                <a:gd name="T10" fmla="*/ 0 w 5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2">
                  <a:moveTo>
                    <a:pt x="0" y="1"/>
                  </a:moveTo>
                  <a:cubicBezTo>
                    <a:pt x="0" y="2"/>
                    <a:pt x="1" y="1"/>
                    <a:pt x="1" y="2"/>
                  </a:cubicBezTo>
                  <a:cubicBezTo>
                    <a:pt x="2" y="2"/>
                    <a:pt x="4" y="1"/>
                    <a:pt x="5" y="0"/>
                  </a:cubicBezTo>
                  <a:cubicBezTo>
                    <a:pt x="4" y="1"/>
                    <a:pt x="2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4" name="Freeform 94"/>
            <p:cNvSpPr/>
            <p:nvPr/>
          </p:nvSpPr>
          <p:spPr bwMode="auto">
            <a:xfrm>
              <a:off x="4008" y="1874"/>
              <a:ext cx="14" cy="5"/>
            </a:xfrm>
            <a:custGeom>
              <a:avLst/>
              <a:gdLst>
                <a:gd name="T0" fmla="*/ 1 w 3"/>
                <a:gd name="T1" fmla="*/ 0 h 1"/>
                <a:gd name="T2" fmla="*/ 3 w 3"/>
                <a:gd name="T3" fmla="*/ 0 h 1"/>
                <a:gd name="T4" fmla="*/ 1 w 3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1">
                  <a:moveTo>
                    <a:pt x="1" y="0"/>
                  </a:moveTo>
                  <a:cubicBezTo>
                    <a:pt x="1" y="1"/>
                    <a:pt x="2" y="0"/>
                    <a:pt x="3" y="0"/>
                  </a:cubicBezTo>
                  <a:cubicBezTo>
                    <a:pt x="2" y="0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5" name="Freeform 95"/>
            <p:cNvSpPr/>
            <p:nvPr/>
          </p:nvSpPr>
          <p:spPr bwMode="auto">
            <a:xfrm>
              <a:off x="3470" y="1874"/>
              <a:ext cx="5" cy="5"/>
            </a:xfrm>
            <a:custGeom>
              <a:avLst/>
              <a:gdLst>
                <a:gd name="T0" fmla="*/ 0 w 5"/>
                <a:gd name="T1" fmla="*/ 5 h 5"/>
                <a:gd name="T2" fmla="*/ 5 w 5"/>
                <a:gd name="T3" fmla="*/ 0 h 5"/>
                <a:gd name="T4" fmla="*/ 0 w 5"/>
                <a:gd name="T5" fmla="*/ 5 h 5"/>
                <a:gd name="T6" fmla="*/ 0 w 5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5">
                  <a:moveTo>
                    <a:pt x="0" y="5"/>
                  </a:moveTo>
                  <a:lnTo>
                    <a:pt x="5" y="0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6" name="Freeform 96"/>
            <p:cNvSpPr/>
            <p:nvPr/>
          </p:nvSpPr>
          <p:spPr bwMode="auto">
            <a:xfrm>
              <a:off x="4046" y="1879"/>
              <a:ext cx="14" cy="9"/>
            </a:xfrm>
            <a:custGeom>
              <a:avLst/>
              <a:gdLst>
                <a:gd name="T0" fmla="*/ 3 w 3"/>
                <a:gd name="T1" fmla="*/ 0 h 2"/>
                <a:gd name="T2" fmla="*/ 0 w 3"/>
                <a:gd name="T3" fmla="*/ 2 h 2"/>
                <a:gd name="T4" fmla="*/ 1 w 3"/>
                <a:gd name="T5" fmla="*/ 2 h 2"/>
                <a:gd name="T6" fmla="*/ 3 w 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3" y="0"/>
                  </a:moveTo>
                  <a:cubicBezTo>
                    <a:pt x="2" y="0"/>
                    <a:pt x="1" y="2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1"/>
                    <a:pt x="3" y="1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7" name="Freeform 97"/>
            <p:cNvSpPr/>
            <p:nvPr/>
          </p:nvSpPr>
          <p:spPr bwMode="auto">
            <a:xfrm>
              <a:off x="3203" y="1884"/>
              <a:ext cx="42" cy="42"/>
            </a:xfrm>
            <a:custGeom>
              <a:avLst/>
              <a:gdLst>
                <a:gd name="T0" fmla="*/ 9 w 9"/>
                <a:gd name="T1" fmla="*/ 1 h 9"/>
                <a:gd name="T2" fmla="*/ 7 w 9"/>
                <a:gd name="T3" fmla="*/ 2 h 9"/>
                <a:gd name="T4" fmla="*/ 2 w 9"/>
                <a:gd name="T5" fmla="*/ 7 h 9"/>
                <a:gd name="T6" fmla="*/ 1 w 9"/>
                <a:gd name="T7" fmla="*/ 9 h 9"/>
                <a:gd name="T8" fmla="*/ 9 w 9"/>
                <a:gd name="T9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9">
                  <a:moveTo>
                    <a:pt x="9" y="1"/>
                  </a:moveTo>
                  <a:cubicBezTo>
                    <a:pt x="8" y="0"/>
                    <a:pt x="8" y="2"/>
                    <a:pt x="7" y="2"/>
                  </a:cubicBezTo>
                  <a:cubicBezTo>
                    <a:pt x="6" y="4"/>
                    <a:pt x="4" y="7"/>
                    <a:pt x="2" y="7"/>
                  </a:cubicBezTo>
                  <a:cubicBezTo>
                    <a:pt x="1" y="7"/>
                    <a:pt x="0" y="8"/>
                    <a:pt x="1" y="9"/>
                  </a:cubicBezTo>
                  <a:cubicBezTo>
                    <a:pt x="3" y="6"/>
                    <a:pt x="7" y="4"/>
                    <a:pt x="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8" name="Freeform 98"/>
            <p:cNvSpPr/>
            <p:nvPr/>
          </p:nvSpPr>
          <p:spPr bwMode="auto">
            <a:xfrm>
              <a:off x="4134" y="1893"/>
              <a:ext cx="10" cy="9"/>
            </a:xfrm>
            <a:custGeom>
              <a:avLst/>
              <a:gdLst>
                <a:gd name="T0" fmla="*/ 2 w 2"/>
                <a:gd name="T1" fmla="*/ 1 h 2"/>
                <a:gd name="T2" fmla="*/ 1 w 2"/>
                <a:gd name="T3" fmla="*/ 0 h 2"/>
                <a:gd name="T4" fmla="*/ 2 w 2"/>
                <a:gd name="T5" fmla="*/ 2 h 2"/>
                <a:gd name="T6" fmla="*/ 2 w 2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2" y="1"/>
                  </a:moveTo>
                  <a:cubicBezTo>
                    <a:pt x="2" y="0"/>
                    <a:pt x="1" y="0"/>
                    <a:pt x="1" y="0"/>
                  </a:cubicBezTo>
                  <a:cubicBezTo>
                    <a:pt x="2" y="1"/>
                    <a:pt x="0" y="2"/>
                    <a:pt x="2" y="2"/>
                  </a:cubicBezTo>
                  <a:lnTo>
                    <a:pt x="2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9" name="Freeform 99"/>
            <p:cNvSpPr/>
            <p:nvPr/>
          </p:nvSpPr>
          <p:spPr bwMode="auto">
            <a:xfrm>
              <a:off x="3386" y="1893"/>
              <a:ext cx="56" cy="38"/>
            </a:xfrm>
            <a:custGeom>
              <a:avLst/>
              <a:gdLst>
                <a:gd name="T0" fmla="*/ 9 w 12"/>
                <a:gd name="T1" fmla="*/ 0 h 8"/>
                <a:gd name="T2" fmla="*/ 3 w 12"/>
                <a:gd name="T3" fmla="*/ 4 h 8"/>
                <a:gd name="T4" fmla="*/ 8 w 12"/>
                <a:gd name="T5" fmla="*/ 2 h 8"/>
                <a:gd name="T6" fmla="*/ 0 w 12"/>
                <a:gd name="T7" fmla="*/ 8 h 8"/>
                <a:gd name="T8" fmla="*/ 3 w 12"/>
                <a:gd name="T9" fmla="*/ 7 h 8"/>
                <a:gd name="T10" fmla="*/ 11 w 12"/>
                <a:gd name="T11" fmla="*/ 2 h 8"/>
                <a:gd name="T12" fmla="*/ 12 w 12"/>
                <a:gd name="T13" fmla="*/ 0 h 8"/>
                <a:gd name="T14" fmla="*/ 8 w 12"/>
                <a:gd name="T15" fmla="*/ 2 h 8"/>
                <a:gd name="T16" fmla="*/ 9 w 12"/>
                <a:gd name="T1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8">
                  <a:moveTo>
                    <a:pt x="9" y="0"/>
                  </a:moveTo>
                  <a:cubicBezTo>
                    <a:pt x="7" y="1"/>
                    <a:pt x="5" y="3"/>
                    <a:pt x="3" y="4"/>
                  </a:cubicBezTo>
                  <a:cubicBezTo>
                    <a:pt x="5" y="4"/>
                    <a:pt x="7" y="0"/>
                    <a:pt x="8" y="2"/>
                  </a:cubicBezTo>
                  <a:cubicBezTo>
                    <a:pt x="6" y="5"/>
                    <a:pt x="2" y="6"/>
                    <a:pt x="0" y="8"/>
                  </a:cubicBezTo>
                  <a:cubicBezTo>
                    <a:pt x="1" y="8"/>
                    <a:pt x="2" y="6"/>
                    <a:pt x="3" y="7"/>
                  </a:cubicBezTo>
                  <a:cubicBezTo>
                    <a:pt x="5" y="4"/>
                    <a:pt x="8" y="4"/>
                    <a:pt x="11" y="2"/>
                  </a:cubicBezTo>
                  <a:cubicBezTo>
                    <a:pt x="11" y="1"/>
                    <a:pt x="12" y="1"/>
                    <a:pt x="12" y="0"/>
                  </a:cubicBezTo>
                  <a:cubicBezTo>
                    <a:pt x="11" y="1"/>
                    <a:pt x="10" y="2"/>
                    <a:pt x="8" y="2"/>
                  </a:cubicBezTo>
                  <a:cubicBezTo>
                    <a:pt x="8" y="2"/>
                    <a:pt x="8" y="1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0" name="Freeform 100"/>
            <p:cNvSpPr/>
            <p:nvPr/>
          </p:nvSpPr>
          <p:spPr bwMode="auto">
            <a:xfrm>
              <a:off x="4130" y="1898"/>
              <a:ext cx="4" cy="4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1 h 1"/>
                <a:gd name="T4" fmla="*/ 1 w 1"/>
                <a:gd name="T5" fmla="*/ 1 h 1"/>
                <a:gd name="T6" fmla="*/ 0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1" name="Freeform 101"/>
            <p:cNvSpPr/>
            <p:nvPr/>
          </p:nvSpPr>
          <p:spPr bwMode="auto">
            <a:xfrm>
              <a:off x="4144" y="1907"/>
              <a:ext cx="0" cy="5"/>
            </a:xfrm>
            <a:custGeom>
              <a:avLst/>
              <a:gdLst>
                <a:gd name="T0" fmla="*/ 1 h 1"/>
                <a:gd name="T1" fmla="*/ 0 h 1"/>
                <a:gd name="T2" fmla="*/ 0 h 1"/>
                <a:gd name="T3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2" name="Freeform 102"/>
            <p:cNvSpPr/>
            <p:nvPr/>
          </p:nvSpPr>
          <p:spPr bwMode="auto">
            <a:xfrm>
              <a:off x="4125" y="1907"/>
              <a:ext cx="9" cy="10"/>
            </a:xfrm>
            <a:custGeom>
              <a:avLst/>
              <a:gdLst>
                <a:gd name="T0" fmla="*/ 1 w 2"/>
                <a:gd name="T1" fmla="*/ 0 h 2"/>
                <a:gd name="T2" fmla="*/ 0 w 2"/>
                <a:gd name="T3" fmla="*/ 2 h 2"/>
                <a:gd name="T4" fmla="*/ 1 w 2"/>
                <a:gd name="T5" fmla="*/ 2 h 2"/>
                <a:gd name="T6" fmla="*/ 1 w 2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1" y="0"/>
                  </a:moveTo>
                  <a:cubicBezTo>
                    <a:pt x="0" y="1"/>
                    <a:pt x="0" y="1"/>
                    <a:pt x="0" y="2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2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3" name="Freeform 103"/>
            <p:cNvSpPr/>
            <p:nvPr/>
          </p:nvSpPr>
          <p:spPr bwMode="auto">
            <a:xfrm>
              <a:off x="4017" y="2034"/>
              <a:ext cx="38" cy="14"/>
            </a:xfrm>
            <a:custGeom>
              <a:avLst/>
              <a:gdLst>
                <a:gd name="T0" fmla="*/ 1 w 8"/>
                <a:gd name="T1" fmla="*/ 2 h 3"/>
                <a:gd name="T2" fmla="*/ 8 w 8"/>
                <a:gd name="T3" fmla="*/ 0 h 3"/>
                <a:gd name="T4" fmla="*/ 0 w 8"/>
                <a:gd name="T5" fmla="*/ 2 h 3"/>
                <a:gd name="T6" fmla="*/ 1 w 8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1" y="2"/>
                  </a:moveTo>
                  <a:cubicBezTo>
                    <a:pt x="3" y="2"/>
                    <a:pt x="6" y="2"/>
                    <a:pt x="8" y="0"/>
                  </a:cubicBezTo>
                  <a:cubicBezTo>
                    <a:pt x="5" y="2"/>
                    <a:pt x="2" y="0"/>
                    <a:pt x="0" y="2"/>
                  </a:cubicBezTo>
                  <a:cubicBezTo>
                    <a:pt x="1" y="3"/>
                    <a:pt x="0" y="2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4" name="Freeform 104"/>
            <p:cNvSpPr/>
            <p:nvPr/>
          </p:nvSpPr>
          <p:spPr bwMode="auto">
            <a:xfrm>
              <a:off x="3994" y="2043"/>
              <a:ext cx="5" cy="0"/>
            </a:xfrm>
            <a:custGeom>
              <a:avLst/>
              <a:gdLst>
                <a:gd name="T0" fmla="*/ 0 w 5"/>
                <a:gd name="T1" fmla="*/ 5 w 5"/>
                <a:gd name="T2" fmla="*/ 0 w 5"/>
                <a:gd name="T3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5" name="Freeform 105"/>
            <p:cNvSpPr/>
            <p:nvPr/>
          </p:nvSpPr>
          <p:spPr bwMode="auto">
            <a:xfrm>
              <a:off x="3980" y="2043"/>
              <a:ext cx="5" cy="5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1 h 1"/>
                <a:gd name="T4" fmla="*/ 1 w 1"/>
                <a:gd name="T5" fmla="*/ 0 h 1"/>
                <a:gd name="T6" fmla="*/ 0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6" name="Freeform 106"/>
            <p:cNvSpPr/>
            <p:nvPr/>
          </p:nvSpPr>
          <p:spPr bwMode="auto">
            <a:xfrm>
              <a:off x="4003" y="2048"/>
              <a:ext cx="10" cy="5"/>
            </a:xfrm>
            <a:custGeom>
              <a:avLst/>
              <a:gdLst>
                <a:gd name="T0" fmla="*/ 2 w 2"/>
                <a:gd name="T1" fmla="*/ 1 h 1"/>
                <a:gd name="T2" fmla="*/ 2 w 2"/>
                <a:gd name="T3" fmla="*/ 0 h 1"/>
                <a:gd name="T4" fmla="*/ 0 w 2"/>
                <a:gd name="T5" fmla="*/ 1 h 1"/>
                <a:gd name="T6" fmla="*/ 2 w 2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2" y="1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0"/>
                    <a:pt x="0" y="1"/>
                  </a:cubicBezTo>
                  <a:lnTo>
                    <a:pt x="2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7" name="Freeform 107"/>
            <p:cNvSpPr/>
            <p:nvPr/>
          </p:nvSpPr>
          <p:spPr bwMode="auto">
            <a:xfrm>
              <a:off x="3985" y="2053"/>
              <a:ext cx="4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8" name="Freeform 108"/>
            <p:cNvSpPr/>
            <p:nvPr/>
          </p:nvSpPr>
          <p:spPr bwMode="auto">
            <a:xfrm>
              <a:off x="3096" y="2105"/>
              <a:ext cx="9" cy="18"/>
            </a:xfrm>
            <a:custGeom>
              <a:avLst/>
              <a:gdLst>
                <a:gd name="T0" fmla="*/ 2 w 2"/>
                <a:gd name="T1" fmla="*/ 0 h 4"/>
                <a:gd name="T2" fmla="*/ 1 w 2"/>
                <a:gd name="T3" fmla="*/ 0 h 4"/>
                <a:gd name="T4" fmla="*/ 0 w 2"/>
                <a:gd name="T5" fmla="*/ 3 h 4"/>
                <a:gd name="T6" fmla="*/ 1 w 2"/>
                <a:gd name="T7" fmla="*/ 3 h 4"/>
                <a:gd name="T8" fmla="*/ 2 w 2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4">
                  <a:moveTo>
                    <a:pt x="2" y="0"/>
                  </a:moveTo>
                  <a:cubicBezTo>
                    <a:pt x="2" y="0"/>
                    <a:pt x="2" y="0"/>
                    <a:pt x="1" y="0"/>
                  </a:cubicBezTo>
                  <a:cubicBezTo>
                    <a:pt x="2" y="1"/>
                    <a:pt x="0" y="2"/>
                    <a:pt x="0" y="3"/>
                  </a:cubicBezTo>
                  <a:cubicBezTo>
                    <a:pt x="1" y="3"/>
                    <a:pt x="2" y="4"/>
                    <a:pt x="1" y="3"/>
                  </a:cubicBezTo>
                  <a:cubicBezTo>
                    <a:pt x="1" y="2"/>
                    <a:pt x="2" y="1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9" name="Freeform 109"/>
            <p:cNvSpPr/>
            <p:nvPr/>
          </p:nvSpPr>
          <p:spPr bwMode="auto">
            <a:xfrm>
              <a:off x="3128" y="2105"/>
              <a:ext cx="5" cy="4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0 w 1"/>
                <a:gd name="T5" fmla="*/ 1 h 1"/>
                <a:gd name="T6" fmla="*/ 1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0" name="Freeform 110"/>
            <p:cNvSpPr/>
            <p:nvPr/>
          </p:nvSpPr>
          <p:spPr bwMode="auto">
            <a:xfrm>
              <a:off x="3170" y="2114"/>
              <a:ext cx="0" cy="14"/>
            </a:xfrm>
            <a:custGeom>
              <a:avLst/>
              <a:gdLst>
                <a:gd name="T0" fmla="*/ 1 h 3"/>
                <a:gd name="T1" fmla="*/ 1 h 3"/>
                <a:gd name="T2" fmla="*/ 1 h 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3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3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1" name="Freeform 111"/>
            <p:cNvSpPr/>
            <p:nvPr/>
          </p:nvSpPr>
          <p:spPr bwMode="auto">
            <a:xfrm>
              <a:off x="3952" y="2152"/>
              <a:ext cx="5" cy="4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0 h 1"/>
                <a:gd name="T4" fmla="*/ 0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0"/>
                    <a:pt x="1" y="1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2" name="Freeform 112"/>
            <p:cNvSpPr/>
            <p:nvPr/>
          </p:nvSpPr>
          <p:spPr bwMode="auto">
            <a:xfrm>
              <a:off x="3933" y="2152"/>
              <a:ext cx="10" cy="4"/>
            </a:xfrm>
            <a:custGeom>
              <a:avLst/>
              <a:gdLst>
                <a:gd name="T0" fmla="*/ 1 w 2"/>
                <a:gd name="T1" fmla="*/ 1 h 1"/>
                <a:gd name="T2" fmla="*/ 2 w 2"/>
                <a:gd name="T3" fmla="*/ 1 h 1"/>
                <a:gd name="T4" fmla="*/ 1 w 2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0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3" name="Freeform 113"/>
            <p:cNvSpPr/>
            <p:nvPr/>
          </p:nvSpPr>
          <p:spPr bwMode="auto">
            <a:xfrm>
              <a:off x="3086" y="2156"/>
              <a:ext cx="14" cy="38"/>
            </a:xfrm>
            <a:custGeom>
              <a:avLst/>
              <a:gdLst>
                <a:gd name="T0" fmla="*/ 2 w 3"/>
                <a:gd name="T1" fmla="*/ 6 h 8"/>
                <a:gd name="T2" fmla="*/ 0 w 3"/>
                <a:gd name="T3" fmla="*/ 0 h 8"/>
                <a:gd name="T4" fmla="*/ 0 w 3"/>
                <a:gd name="T5" fmla="*/ 0 h 8"/>
                <a:gd name="T6" fmla="*/ 3 w 3"/>
                <a:gd name="T7" fmla="*/ 8 h 8"/>
                <a:gd name="T8" fmla="*/ 2 w 3"/>
                <a:gd name="T9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8">
                  <a:moveTo>
                    <a:pt x="2" y="6"/>
                  </a:moveTo>
                  <a:cubicBezTo>
                    <a:pt x="2" y="4"/>
                    <a:pt x="1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2"/>
                    <a:pt x="0" y="6"/>
                    <a:pt x="3" y="8"/>
                  </a:cubicBezTo>
                  <a:cubicBezTo>
                    <a:pt x="3" y="7"/>
                    <a:pt x="3" y="6"/>
                    <a:pt x="2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4" name="Freeform 114"/>
            <p:cNvSpPr/>
            <p:nvPr/>
          </p:nvSpPr>
          <p:spPr bwMode="auto">
            <a:xfrm>
              <a:off x="3929" y="2170"/>
              <a:ext cx="4" cy="5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0 h 1"/>
                <a:gd name="T4" fmla="*/ 0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5" name="Freeform 115"/>
            <p:cNvSpPr/>
            <p:nvPr/>
          </p:nvSpPr>
          <p:spPr bwMode="auto">
            <a:xfrm>
              <a:off x="3152" y="2194"/>
              <a:ext cx="14" cy="14"/>
            </a:xfrm>
            <a:custGeom>
              <a:avLst/>
              <a:gdLst>
                <a:gd name="T0" fmla="*/ 0 w 3"/>
                <a:gd name="T1" fmla="*/ 2 h 3"/>
                <a:gd name="T2" fmla="*/ 1 w 3"/>
                <a:gd name="T3" fmla="*/ 3 h 3"/>
                <a:gd name="T4" fmla="*/ 2 w 3"/>
                <a:gd name="T5" fmla="*/ 2 h 3"/>
                <a:gd name="T6" fmla="*/ 2 w 3"/>
                <a:gd name="T7" fmla="*/ 2 h 3"/>
                <a:gd name="T8" fmla="*/ 3 w 3"/>
                <a:gd name="T9" fmla="*/ 1 h 3"/>
                <a:gd name="T10" fmla="*/ 0 w 3"/>
                <a:gd name="T11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0" y="2"/>
                  </a:moveTo>
                  <a:cubicBezTo>
                    <a:pt x="0" y="2"/>
                    <a:pt x="0" y="3"/>
                    <a:pt x="1" y="3"/>
                  </a:cubicBezTo>
                  <a:cubicBezTo>
                    <a:pt x="1" y="2"/>
                    <a:pt x="2" y="3"/>
                    <a:pt x="2" y="2"/>
                  </a:cubicBezTo>
                  <a:cubicBezTo>
                    <a:pt x="3" y="2"/>
                    <a:pt x="2" y="2"/>
                    <a:pt x="2" y="2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1"/>
                    <a:pt x="0" y="0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6" name="Freeform 116"/>
            <p:cNvSpPr/>
            <p:nvPr/>
          </p:nvSpPr>
          <p:spPr bwMode="auto">
            <a:xfrm>
              <a:off x="3835" y="2217"/>
              <a:ext cx="5" cy="0"/>
            </a:xfrm>
            <a:custGeom>
              <a:avLst/>
              <a:gdLst>
                <a:gd name="T0" fmla="*/ 5 w 5"/>
                <a:gd name="T1" fmla="*/ 0 w 5"/>
                <a:gd name="T2" fmla="*/ 5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7" name="Freeform 117"/>
            <p:cNvSpPr/>
            <p:nvPr/>
          </p:nvSpPr>
          <p:spPr bwMode="auto">
            <a:xfrm>
              <a:off x="3184" y="2213"/>
              <a:ext cx="15" cy="14"/>
            </a:xfrm>
            <a:custGeom>
              <a:avLst/>
              <a:gdLst>
                <a:gd name="T0" fmla="*/ 3 w 3"/>
                <a:gd name="T1" fmla="*/ 2 h 3"/>
                <a:gd name="T2" fmla="*/ 0 w 3"/>
                <a:gd name="T3" fmla="*/ 3 h 3"/>
                <a:gd name="T4" fmla="*/ 2 w 3"/>
                <a:gd name="T5" fmla="*/ 3 h 3"/>
                <a:gd name="T6" fmla="*/ 3 w 3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2"/>
                  </a:moveTo>
                  <a:cubicBezTo>
                    <a:pt x="2" y="0"/>
                    <a:pt x="1" y="2"/>
                    <a:pt x="0" y="3"/>
                  </a:cubicBezTo>
                  <a:cubicBezTo>
                    <a:pt x="1" y="3"/>
                    <a:pt x="1" y="3"/>
                    <a:pt x="2" y="3"/>
                  </a:cubicBezTo>
                  <a:cubicBezTo>
                    <a:pt x="3" y="3"/>
                    <a:pt x="3" y="3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8" name="Freeform 118"/>
            <p:cNvSpPr/>
            <p:nvPr/>
          </p:nvSpPr>
          <p:spPr bwMode="auto">
            <a:xfrm>
              <a:off x="3840" y="2217"/>
              <a:ext cx="9" cy="10"/>
            </a:xfrm>
            <a:custGeom>
              <a:avLst/>
              <a:gdLst>
                <a:gd name="T0" fmla="*/ 0 w 2"/>
                <a:gd name="T1" fmla="*/ 2 h 2"/>
                <a:gd name="T2" fmla="*/ 2 w 2"/>
                <a:gd name="T3" fmla="*/ 1 h 2"/>
                <a:gd name="T4" fmla="*/ 0 w 2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1" y="0"/>
                    <a:pt x="0" y="1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9" name="Freeform 119"/>
            <p:cNvSpPr/>
            <p:nvPr/>
          </p:nvSpPr>
          <p:spPr bwMode="auto">
            <a:xfrm>
              <a:off x="3133" y="2217"/>
              <a:ext cx="9" cy="15"/>
            </a:xfrm>
            <a:custGeom>
              <a:avLst/>
              <a:gdLst>
                <a:gd name="T0" fmla="*/ 0 w 2"/>
                <a:gd name="T1" fmla="*/ 2 h 3"/>
                <a:gd name="T2" fmla="*/ 1 w 2"/>
                <a:gd name="T3" fmla="*/ 3 h 3"/>
                <a:gd name="T4" fmla="*/ 0 w 2"/>
                <a:gd name="T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3">
                  <a:moveTo>
                    <a:pt x="0" y="2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2" y="2"/>
                    <a:pt x="0" y="0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0" name="Freeform 120"/>
            <p:cNvSpPr/>
            <p:nvPr/>
          </p:nvSpPr>
          <p:spPr bwMode="auto">
            <a:xfrm>
              <a:off x="3868" y="2232"/>
              <a:ext cx="9" cy="4"/>
            </a:xfrm>
            <a:custGeom>
              <a:avLst/>
              <a:gdLst>
                <a:gd name="T0" fmla="*/ 1 w 2"/>
                <a:gd name="T1" fmla="*/ 1 h 1"/>
                <a:gd name="T2" fmla="*/ 2 w 2"/>
                <a:gd name="T3" fmla="*/ 0 h 1"/>
                <a:gd name="T4" fmla="*/ 1 w 2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cubicBezTo>
                    <a:pt x="1" y="1"/>
                    <a:pt x="1" y="0"/>
                    <a:pt x="2" y="0"/>
                  </a:cubicBezTo>
                  <a:cubicBezTo>
                    <a:pt x="1" y="0"/>
                    <a:pt x="0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1" name="Freeform 121"/>
            <p:cNvSpPr/>
            <p:nvPr/>
          </p:nvSpPr>
          <p:spPr bwMode="auto">
            <a:xfrm>
              <a:off x="3142" y="2232"/>
              <a:ext cx="14" cy="14"/>
            </a:xfrm>
            <a:custGeom>
              <a:avLst/>
              <a:gdLst>
                <a:gd name="T0" fmla="*/ 2 w 3"/>
                <a:gd name="T1" fmla="*/ 1 h 3"/>
                <a:gd name="T2" fmla="*/ 2 w 3"/>
                <a:gd name="T3" fmla="*/ 1 h 3"/>
                <a:gd name="T4" fmla="*/ 0 w 3"/>
                <a:gd name="T5" fmla="*/ 1 h 3"/>
                <a:gd name="T6" fmla="*/ 2 w 3"/>
                <a:gd name="T7" fmla="*/ 2 h 3"/>
                <a:gd name="T8" fmla="*/ 2 w 3"/>
                <a:gd name="T9" fmla="*/ 2 h 3"/>
                <a:gd name="T10" fmla="*/ 3 w 3"/>
                <a:gd name="T11" fmla="*/ 3 h 3"/>
                <a:gd name="T12" fmla="*/ 2 w 3"/>
                <a:gd name="T13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3">
                  <a:moveTo>
                    <a:pt x="2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1" y="1"/>
                    <a:pt x="0" y="1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3"/>
                    <a:pt x="3" y="3"/>
                  </a:cubicBezTo>
                  <a:cubicBezTo>
                    <a:pt x="3" y="2"/>
                    <a:pt x="2" y="1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2" name="Freeform 122"/>
            <p:cNvSpPr/>
            <p:nvPr/>
          </p:nvSpPr>
          <p:spPr bwMode="auto">
            <a:xfrm>
              <a:off x="3250" y="2279"/>
              <a:ext cx="19" cy="4"/>
            </a:xfrm>
            <a:custGeom>
              <a:avLst/>
              <a:gdLst>
                <a:gd name="T0" fmla="*/ 0 w 19"/>
                <a:gd name="T1" fmla="*/ 0 h 4"/>
                <a:gd name="T2" fmla="*/ 0 w 19"/>
                <a:gd name="T3" fmla="*/ 0 h 4"/>
                <a:gd name="T4" fmla="*/ 19 w 19"/>
                <a:gd name="T5" fmla="*/ 4 h 4"/>
                <a:gd name="T6" fmla="*/ 0 w 19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4">
                  <a:moveTo>
                    <a:pt x="0" y="0"/>
                  </a:moveTo>
                  <a:lnTo>
                    <a:pt x="0" y="0"/>
                  </a:lnTo>
                  <a:lnTo>
                    <a:pt x="19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3" name="Freeform 123"/>
            <p:cNvSpPr/>
            <p:nvPr/>
          </p:nvSpPr>
          <p:spPr bwMode="auto">
            <a:xfrm>
              <a:off x="3227" y="2279"/>
              <a:ext cx="93" cy="51"/>
            </a:xfrm>
            <a:custGeom>
              <a:avLst/>
              <a:gdLst>
                <a:gd name="T0" fmla="*/ 18 w 20"/>
                <a:gd name="T1" fmla="*/ 4 h 11"/>
                <a:gd name="T2" fmla="*/ 13 w 20"/>
                <a:gd name="T3" fmla="*/ 6 h 11"/>
                <a:gd name="T4" fmla="*/ 11 w 20"/>
                <a:gd name="T5" fmla="*/ 5 h 11"/>
                <a:gd name="T6" fmla="*/ 15 w 20"/>
                <a:gd name="T7" fmla="*/ 1 h 11"/>
                <a:gd name="T8" fmla="*/ 12 w 20"/>
                <a:gd name="T9" fmla="*/ 0 h 11"/>
                <a:gd name="T10" fmla="*/ 10 w 20"/>
                <a:gd name="T11" fmla="*/ 1 h 11"/>
                <a:gd name="T12" fmla="*/ 6 w 20"/>
                <a:gd name="T13" fmla="*/ 1 h 11"/>
                <a:gd name="T14" fmla="*/ 6 w 20"/>
                <a:gd name="T15" fmla="*/ 2 h 11"/>
                <a:gd name="T16" fmla="*/ 5 w 20"/>
                <a:gd name="T17" fmla="*/ 1 h 11"/>
                <a:gd name="T18" fmla="*/ 0 w 20"/>
                <a:gd name="T19" fmla="*/ 1 h 11"/>
                <a:gd name="T20" fmla="*/ 0 w 20"/>
                <a:gd name="T21" fmla="*/ 2 h 11"/>
                <a:gd name="T22" fmla="*/ 4 w 20"/>
                <a:gd name="T23" fmla="*/ 4 h 11"/>
                <a:gd name="T24" fmla="*/ 9 w 20"/>
                <a:gd name="T25" fmla="*/ 7 h 11"/>
                <a:gd name="T26" fmla="*/ 8 w 20"/>
                <a:gd name="T27" fmla="*/ 8 h 11"/>
                <a:gd name="T28" fmla="*/ 9 w 20"/>
                <a:gd name="T29" fmla="*/ 10 h 11"/>
                <a:gd name="T30" fmla="*/ 9 w 20"/>
                <a:gd name="T31" fmla="*/ 10 h 11"/>
                <a:gd name="T32" fmla="*/ 16 w 20"/>
                <a:gd name="T33" fmla="*/ 9 h 11"/>
                <a:gd name="T34" fmla="*/ 18 w 20"/>
                <a:gd name="T35" fmla="*/ 4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" h="11">
                  <a:moveTo>
                    <a:pt x="18" y="4"/>
                  </a:moveTo>
                  <a:cubicBezTo>
                    <a:pt x="16" y="4"/>
                    <a:pt x="15" y="5"/>
                    <a:pt x="13" y="6"/>
                  </a:cubicBezTo>
                  <a:cubicBezTo>
                    <a:pt x="13" y="5"/>
                    <a:pt x="11" y="6"/>
                    <a:pt x="11" y="5"/>
                  </a:cubicBezTo>
                  <a:cubicBezTo>
                    <a:pt x="13" y="4"/>
                    <a:pt x="14" y="2"/>
                    <a:pt x="15" y="1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1" y="1"/>
                    <a:pt x="10" y="0"/>
                    <a:pt x="10" y="1"/>
                  </a:cubicBezTo>
                  <a:cubicBezTo>
                    <a:pt x="9" y="3"/>
                    <a:pt x="7" y="2"/>
                    <a:pt x="6" y="1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5" y="2"/>
                    <a:pt x="5" y="1"/>
                    <a:pt x="5" y="1"/>
                  </a:cubicBezTo>
                  <a:cubicBezTo>
                    <a:pt x="3" y="1"/>
                    <a:pt x="2" y="2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3"/>
                    <a:pt x="3" y="3"/>
                    <a:pt x="4" y="4"/>
                  </a:cubicBezTo>
                  <a:cubicBezTo>
                    <a:pt x="6" y="5"/>
                    <a:pt x="9" y="5"/>
                    <a:pt x="9" y="7"/>
                  </a:cubicBezTo>
                  <a:cubicBezTo>
                    <a:pt x="9" y="8"/>
                    <a:pt x="8" y="8"/>
                    <a:pt x="8" y="8"/>
                  </a:cubicBezTo>
                  <a:cubicBezTo>
                    <a:pt x="8" y="9"/>
                    <a:pt x="10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11" y="7"/>
                    <a:pt x="14" y="11"/>
                    <a:pt x="16" y="9"/>
                  </a:cubicBezTo>
                  <a:cubicBezTo>
                    <a:pt x="12" y="5"/>
                    <a:pt x="20" y="7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4" name="Freeform 124"/>
            <p:cNvSpPr/>
            <p:nvPr/>
          </p:nvSpPr>
          <p:spPr bwMode="auto">
            <a:xfrm>
              <a:off x="3769" y="2279"/>
              <a:ext cx="5" cy="4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1 h 1"/>
                <a:gd name="T4" fmla="*/ 0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1" y="1"/>
                    <a:pt x="1" y="1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5" name="Freeform 125"/>
            <p:cNvSpPr/>
            <p:nvPr/>
          </p:nvSpPr>
          <p:spPr bwMode="auto">
            <a:xfrm>
              <a:off x="3311" y="2316"/>
              <a:ext cx="5" cy="0"/>
            </a:xfrm>
            <a:custGeom>
              <a:avLst/>
              <a:gdLst>
                <a:gd name="T0" fmla="*/ 0 w 5"/>
                <a:gd name="T1" fmla="*/ 5 w 5"/>
                <a:gd name="T2" fmla="*/ 0 w 5"/>
                <a:gd name="T3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6" name="Freeform 126"/>
            <p:cNvSpPr/>
            <p:nvPr/>
          </p:nvSpPr>
          <p:spPr bwMode="auto">
            <a:xfrm>
              <a:off x="3231" y="2330"/>
              <a:ext cx="52" cy="29"/>
            </a:xfrm>
            <a:custGeom>
              <a:avLst/>
              <a:gdLst>
                <a:gd name="T0" fmla="*/ 6 w 11"/>
                <a:gd name="T1" fmla="*/ 1 h 6"/>
                <a:gd name="T2" fmla="*/ 6 w 11"/>
                <a:gd name="T3" fmla="*/ 1 h 6"/>
                <a:gd name="T4" fmla="*/ 1 w 11"/>
                <a:gd name="T5" fmla="*/ 0 h 6"/>
                <a:gd name="T6" fmla="*/ 1 w 11"/>
                <a:gd name="T7" fmla="*/ 2 h 6"/>
                <a:gd name="T8" fmla="*/ 0 w 11"/>
                <a:gd name="T9" fmla="*/ 3 h 6"/>
                <a:gd name="T10" fmla="*/ 5 w 11"/>
                <a:gd name="T11" fmla="*/ 4 h 6"/>
                <a:gd name="T12" fmla="*/ 4 w 11"/>
                <a:gd name="T13" fmla="*/ 5 h 6"/>
                <a:gd name="T14" fmla="*/ 5 w 11"/>
                <a:gd name="T15" fmla="*/ 6 h 6"/>
                <a:gd name="T16" fmla="*/ 5 w 11"/>
                <a:gd name="T17" fmla="*/ 4 h 6"/>
                <a:gd name="T18" fmla="*/ 8 w 11"/>
                <a:gd name="T19" fmla="*/ 5 h 6"/>
                <a:gd name="T20" fmla="*/ 10 w 11"/>
                <a:gd name="T21" fmla="*/ 4 h 6"/>
                <a:gd name="T22" fmla="*/ 6 w 11"/>
                <a:gd name="T23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" h="6">
                  <a:moveTo>
                    <a:pt x="6" y="1"/>
                  </a:moveTo>
                  <a:cubicBezTo>
                    <a:pt x="6" y="1"/>
                    <a:pt x="6" y="1"/>
                    <a:pt x="6" y="1"/>
                  </a:cubicBezTo>
                  <a:cubicBezTo>
                    <a:pt x="5" y="0"/>
                    <a:pt x="3" y="1"/>
                    <a:pt x="1" y="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1" y="3"/>
                    <a:pt x="0" y="3"/>
                  </a:cubicBezTo>
                  <a:cubicBezTo>
                    <a:pt x="2" y="4"/>
                    <a:pt x="3" y="3"/>
                    <a:pt x="5" y="4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6" y="5"/>
                    <a:pt x="8" y="4"/>
                    <a:pt x="8" y="5"/>
                  </a:cubicBezTo>
                  <a:cubicBezTo>
                    <a:pt x="9" y="5"/>
                    <a:pt x="9" y="4"/>
                    <a:pt x="10" y="4"/>
                  </a:cubicBezTo>
                  <a:cubicBezTo>
                    <a:pt x="11" y="1"/>
                    <a:pt x="7" y="3"/>
                    <a:pt x="6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7" name="Freeform 127"/>
            <p:cNvSpPr/>
            <p:nvPr/>
          </p:nvSpPr>
          <p:spPr bwMode="auto">
            <a:xfrm>
              <a:off x="3156" y="2335"/>
              <a:ext cx="19" cy="24"/>
            </a:xfrm>
            <a:custGeom>
              <a:avLst/>
              <a:gdLst>
                <a:gd name="T0" fmla="*/ 3 w 4"/>
                <a:gd name="T1" fmla="*/ 0 h 5"/>
                <a:gd name="T2" fmla="*/ 1 w 4"/>
                <a:gd name="T3" fmla="*/ 0 h 5"/>
                <a:gd name="T4" fmla="*/ 1 w 4"/>
                <a:gd name="T5" fmla="*/ 1 h 5"/>
                <a:gd name="T6" fmla="*/ 0 w 4"/>
                <a:gd name="T7" fmla="*/ 1 h 5"/>
                <a:gd name="T8" fmla="*/ 0 w 4"/>
                <a:gd name="T9" fmla="*/ 2 h 5"/>
                <a:gd name="T10" fmla="*/ 0 w 4"/>
                <a:gd name="T11" fmla="*/ 3 h 5"/>
                <a:gd name="T12" fmla="*/ 3 w 4"/>
                <a:gd name="T13" fmla="*/ 3 h 5"/>
                <a:gd name="T14" fmla="*/ 3 w 4"/>
                <a:gd name="T1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5">
                  <a:moveTo>
                    <a:pt x="3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3"/>
                    <a:pt x="0" y="3"/>
                  </a:cubicBezTo>
                  <a:cubicBezTo>
                    <a:pt x="1" y="5"/>
                    <a:pt x="2" y="3"/>
                    <a:pt x="3" y="3"/>
                  </a:cubicBezTo>
                  <a:cubicBezTo>
                    <a:pt x="4" y="2"/>
                    <a:pt x="2" y="1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8" name="Freeform 128"/>
            <p:cNvSpPr/>
            <p:nvPr/>
          </p:nvSpPr>
          <p:spPr bwMode="auto">
            <a:xfrm>
              <a:off x="3203" y="2344"/>
              <a:ext cx="19" cy="10"/>
            </a:xfrm>
            <a:custGeom>
              <a:avLst/>
              <a:gdLst>
                <a:gd name="T0" fmla="*/ 0 w 4"/>
                <a:gd name="T1" fmla="*/ 2 h 2"/>
                <a:gd name="T2" fmla="*/ 4 w 4"/>
                <a:gd name="T3" fmla="*/ 1 h 2"/>
                <a:gd name="T4" fmla="*/ 3 w 4"/>
                <a:gd name="T5" fmla="*/ 0 h 2"/>
                <a:gd name="T6" fmla="*/ 0 w 4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2">
                  <a:moveTo>
                    <a:pt x="0" y="2"/>
                  </a:moveTo>
                  <a:cubicBezTo>
                    <a:pt x="1" y="2"/>
                    <a:pt x="3" y="2"/>
                    <a:pt x="4" y="1"/>
                  </a:cubicBezTo>
                  <a:cubicBezTo>
                    <a:pt x="4" y="0"/>
                    <a:pt x="3" y="0"/>
                    <a:pt x="3" y="0"/>
                  </a:cubicBezTo>
                  <a:cubicBezTo>
                    <a:pt x="1" y="0"/>
                    <a:pt x="1" y="1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9" name="Freeform 129"/>
            <p:cNvSpPr/>
            <p:nvPr/>
          </p:nvSpPr>
          <p:spPr bwMode="auto">
            <a:xfrm>
              <a:off x="3189" y="2349"/>
              <a:ext cx="5" cy="10"/>
            </a:xfrm>
            <a:custGeom>
              <a:avLst/>
              <a:gdLst>
                <a:gd name="T0" fmla="*/ 0 w 1"/>
                <a:gd name="T1" fmla="*/ 1 h 2"/>
                <a:gd name="T2" fmla="*/ 1 w 1"/>
                <a:gd name="T3" fmla="*/ 1 h 2"/>
                <a:gd name="T4" fmla="*/ 0 w 1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0" y="1"/>
                  </a:moveTo>
                  <a:cubicBezTo>
                    <a:pt x="0" y="2"/>
                    <a:pt x="1" y="1"/>
                    <a:pt x="1" y="1"/>
                  </a:cubicBezTo>
                  <a:cubicBezTo>
                    <a:pt x="1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0" name="Freeform 130"/>
            <p:cNvSpPr/>
            <p:nvPr/>
          </p:nvSpPr>
          <p:spPr bwMode="auto">
            <a:xfrm>
              <a:off x="3292" y="2354"/>
              <a:ext cx="14" cy="9"/>
            </a:xfrm>
            <a:custGeom>
              <a:avLst/>
              <a:gdLst>
                <a:gd name="T0" fmla="*/ 3 w 3"/>
                <a:gd name="T1" fmla="*/ 1 h 2"/>
                <a:gd name="T2" fmla="*/ 2 w 3"/>
                <a:gd name="T3" fmla="*/ 0 h 2"/>
                <a:gd name="T4" fmla="*/ 3 w 3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3" y="1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0" y="2"/>
                    <a:pt x="3" y="0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91" name="文本框 190"/>
          <p:cNvSpPr txBox="1"/>
          <p:nvPr/>
        </p:nvSpPr>
        <p:spPr>
          <a:xfrm>
            <a:off x="838613" y="1836973"/>
            <a:ext cx="7288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壹</a:t>
            </a:r>
            <a:endParaRPr lang="zh-CN" altLang="en-US" sz="3600" dirty="0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grpSp>
        <p:nvGrpSpPr>
          <p:cNvPr id="192" name="Group 4"/>
          <p:cNvGrpSpPr>
            <a:grpSpLocks noChangeAspect="1"/>
          </p:cNvGrpSpPr>
          <p:nvPr/>
        </p:nvGrpSpPr>
        <p:grpSpPr bwMode="auto">
          <a:xfrm>
            <a:off x="3011219" y="1833582"/>
            <a:ext cx="965072" cy="750714"/>
            <a:chOff x="3086" y="1578"/>
            <a:chExt cx="1058" cy="823"/>
          </a:xfrm>
          <a:solidFill>
            <a:srgbClr val="C00000"/>
          </a:solidFill>
        </p:grpSpPr>
        <p:sp>
          <p:nvSpPr>
            <p:cNvPr id="193" name="Freeform 5"/>
            <p:cNvSpPr/>
            <p:nvPr/>
          </p:nvSpPr>
          <p:spPr bwMode="auto">
            <a:xfrm>
              <a:off x="4027" y="1578"/>
              <a:ext cx="37" cy="14"/>
            </a:xfrm>
            <a:custGeom>
              <a:avLst/>
              <a:gdLst>
                <a:gd name="T0" fmla="*/ 5 w 8"/>
                <a:gd name="T1" fmla="*/ 2 h 3"/>
                <a:gd name="T2" fmla="*/ 8 w 8"/>
                <a:gd name="T3" fmla="*/ 0 h 3"/>
                <a:gd name="T4" fmla="*/ 0 w 8"/>
                <a:gd name="T5" fmla="*/ 3 h 3"/>
                <a:gd name="T6" fmla="*/ 0 w 8"/>
                <a:gd name="T7" fmla="*/ 3 h 3"/>
                <a:gd name="T8" fmla="*/ 5 w 8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3">
                  <a:moveTo>
                    <a:pt x="5" y="2"/>
                  </a:moveTo>
                  <a:cubicBezTo>
                    <a:pt x="6" y="1"/>
                    <a:pt x="7" y="1"/>
                    <a:pt x="8" y="0"/>
                  </a:cubicBezTo>
                  <a:cubicBezTo>
                    <a:pt x="5" y="0"/>
                    <a:pt x="3" y="2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2"/>
                    <a:pt x="3" y="2"/>
                    <a:pt x="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4" name="Freeform 6"/>
            <p:cNvSpPr/>
            <p:nvPr/>
          </p:nvSpPr>
          <p:spPr bwMode="auto">
            <a:xfrm>
              <a:off x="4064" y="157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5" name="Freeform 7"/>
            <p:cNvSpPr/>
            <p:nvPr/>
          </p:nvSpPr>
          <p:spPr bwMode="auto">
            <a:xfrm>
              <a:off x="3975" y="2039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6" name="Freeform 8"/>
            <p:cNvSpPr/>
            <p:nvPr/>
          </p:nvSpPr>
          <p:spPr bwMode="auto">
            <a:xfrm>
              <a:off x="4008" y="1691"/>
              <a:ext cx="0" cy="5"/>
            </a:xfrm>
            <a:custGeom>
              <a:avLst/>
              <a:gdLst>
                <a:gd name="T0" fmla="*/ 0 h 1"/>
                <a:gd name="T1" fmla="*/ 1 h 1"/>
                <a:gd name="T2" fmla="*/ 0 h 1"/>
                <a:gd name="T3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7" name="Freeform 9"/>
            <p:cNvSpPr>
              <a:spLocks noEditPoints="1"/>
            </p:cNvSpPr>
            <p:nvPr/>
          </p:nvSpPr>
          <p:spPr bwMode="auto">
            <a:xfrm>
              <a:off x="3096" y="1583"/>
              <a:ext cx="1010" cy="818"/>
            </a:xfrm>
            <a:custGeom>
              <a:avLst/>
              <a:gdLst>
                <a:gd name="T0" fmla="*/ 201 w 216"/>
                <a:gd name="T1" fmla="*/ 37 h 174"/>
                <a:gd name="T2" fmla="*/ 190 w 216"/>
                <a:gd name="T3" fmla="*/ 34 h 174"/>
                <a:gd name="T4" fmla="*/ 170 w 216"/>
                <a:gd name="T5" fmla="*/ 31 h 174"/>
                <a:gd name="T6" fmla="*/ 171 w 216"/>
                <a:gd name="T7" fmla="*/ 25 h 174"/>
                <a:gd name="T8" fmla="*/ 199 w 216"/>
                <a:gd name="T9" fmla="*/ 17 h 174"/>
                <a:gd name="T10" fmla="*/ 191 w 216"/>
                <a:gd name="T11" fmla="*/ 12 h 174"/>
                <a:gd name="T12" fmla="*/ 203 w 216"/>
                <a:gd name="T13" fmla="*/ 2 h 174"/>
                <a:gd name="T14" fmla="*/ 140 w 216"/>
                <a:gd name="T15" fmla="*/ 15 h 174"/>
                <a:gd name="T16" fmla="*/ 110 w 216"/>
                <a:gd name="T17" fmla="*/ 23 h 174"/>
                <a:gd name="T18" fmla="*/ 96 w 216"/>
                <a:gd name="T19" fmla="*/ 30 h 174"/>
                <a:gd name="T20" fmla="*/ 111 w 216"/>
                <a:gd name="T21" fmla="*/ 21 h 174"/>
                <a:gd name="T22" fmla="*/ 80 w 216"/>
                <a:gd name="T23" fmla="*/ 34 h 174"/>
                <a:gd name="T24" fmla="*/ 62 w 216"/>
                <a:gd name="T25" fmla="*/ 43 h 174"/>
                <a:gd name="T26" fmla="*/ 43 w 216"/>
                <a:gd name="T27" fmla="*/ 62 h 174"/>
                <a:gd name="T28" fmla="*/ 14 w 216"/>
                <a:gd name="T29" fmla="*/ 81 h 174"/>
                <a:gd name="T30" fmla="*/ 14 w 216"/>
                <a:gd name="T31" fmla="*/ 110 h 174"/>
                <a:gd name="T32" fmla="*/ 19 w 216"/>
                <a:gd name="T33" fmla="*/ 120 h 174"/>
                <a:gd name="T34" fmla="*/ 2 w 216"/>
                <a:gd name="T35" fmla="*/ 116 h 174"/>
                <a:gd name="T36" fmla="*/ 25 w 216"/>
                <a:gd name="T37" fmla="*/ 130 h 174"/>
                <a:gd name="T38" fmla="*/ 17 w 216"/>
                <a:gd name="T39" fmla="*/ 146 h 174"/>
                <a:gd name="T40" fmla="*/ 45 w 216"/>
                <a:gd name="T41" fmla="*/ 148 h 174"/>
                <a:gd name="T42" fmla="*/ 97 w 216"/>
                <a:gd name="T43" fmla="*/ 174 h 174"/>
                <a:gd name="T44" fmla="*/ 142 w 216"/>
                <a:gd name="T45" fmla="*/ 150 h 174"/>
                <a:gd name="T46" fmla="*/ 157 w 216"/>
                <a:gd name="T47" fmla="*/ 139 h 174"/>
                <a:gd name="T48" fmla="*/ 174 w 216"/>
                <a:gd name="T49" fmla="*/ 127 h 174"/>
                <a:gd name="T50" fmla="*/ 169 w 216"/>
                <a:gd name="T51" fmla="*/ 120 h 174"/>
                <a:gd name="T52" fmla="*/ 189 w 216"/>
                <a:gd name="T53" fmla="*/ 110 h 174"/>
                <a:gd name="T54" fmla="*/ 186 w 216"/>
                <a:gd name="T55" fmla="*/ 96 h 174"/>
                <a:gd name="T56" fmla="*/ 196 w 216"/>
                <a:gd name="T57" fmla="*/ 86 h 174"/>
                <a:gd name="T58" fmla="*/ 194 w 216"/>
                <a:gd name="T59" fmla="*/ 77 h 174"/>
                <a:gd name="T60" fmla="*/ 199 w 216"/>
                <a:gd name="T61" fmla="*/ 67 h 174"/>
                <a:gd name="T62" fmla="*/ 195 w 216"/>
                <a:gd name="T63" fmla="*/ 65 h 174"/>
                <a:gd name="T64" fmla="*/ 199 w 216"/>
                <a:gd name="T65" fmla="*/ 52 h 174"/>
                <a:gd name="T66" fmla="*/ 202 w 216"/>
                <a:gd name="T67" fmla="*/ 47 h 174"/>
                <a:gd name="T68" fmla="*/ 176 w 216"/>
                <a:gd name="T69" fmla="*/ 9 h 174"/>
                <a:gd name="T70" fmla="*/ 139 w 216"/>
                <a:gd name="T71" fmla="*/ 18 h 174"/>
                <a:gd name="T72" fmla="*/ 176 w 216"/>
                <a:gd name="T73" fmla="*/ 12 h 174"/>
                <a:gd name="T74" fmla="*/ 163 w 216"/>
                <a:gd name="T75" fmla="*/ 17 h 174"/>
                <a:gd name="T76" fmla="*/ 115 w 216"/>
                <a:gd name="T77" fmla="*/ 26 h 174"/>
                <a:gd name="T78" fmla="*/ 106 w 216"/>
                <a:gd name="T79" fmla="*/ 29 h 174"/>
                <a:gd name="T80" fmla="*/ 70 w 216"/>
                <a:gd name="T81" fmla="*/ 58 h 174"/>
                <a:gd name="T82" fmla="*/ 150 w 216"/>
                <a:gd name="T83" fmla="*/ 22 h 174"/>
                <a:gd name="T84" fmla="*/ 95 w 216"/>
                <a:gd name="T85" fmla="*/ 43 h 174"/>
                <a:gd name="T86" fmla="*/ 64 w 216"/>
                <a:gd name="T87" fmla="*/ 64 h 174"/>
                <a:gd name="T88" fmla="*/ 59 w 216"/>
                <a:gd name="T89" fmla="*/ 51 h 174"/>
                <a:gd name="T90" fmla="*/ 122 w 216"/>
                <a:gd name="T91" fmla="*/ 55 h 174"/>
                <a:gd name="T92" fmla="*/ 119 w 216"/>
                <a:gd name="T93" fmla="*/ 46 h 174"/>
                <a:gd name="T94" fmla="*/ 80 w 216"/>
                <a:gd name="T95" fmla="*/ 66 h 174"/>
                <a:gd name="T96" fmla="*/ 59 w 216"/>
                <a:gd name="T97" fmla="*/ 79 h 174"/>
                <a:gd name="T98" fmla="*/ 65 w 216"/>
                <a:gd name="T99" fmla="*/ 70 h 174"/>
                <a:gd name="T100" fmla="*/ 153 w 216"/>
                <a:gd name="T101" fmla="*/ 130 h 174"/>
                <a:gd name="T102" fmla="*/ 149 w 216"/>
                <a:gd name="T103" fmla="*/ 32 h 174"/>
                <a:gd name="T104" fmla="*/ 95 w 216"/>
                <a:gd name="T105" fmla="*/ 47 h 174"/>
                <a:gd name="T106" fmla="*/ 167 w 216"/>
                <a:gd name="T107" fmla="*/ 25 h 174"/>
                <a:gd name="T108" fmla="*/ 175 w 216"/>
                <a:gd name="T109" fmla="*/ 33 h 174"/>
                <a:gd name="T110" fmla="*/ 192 w 216"/>
                <a:gd name="T111" fmla="*/ 54 h 174"/>
                <a:gd name="T112" fmla="*/ 192 w 216"/>
                <a:gd name="T113" fmla="*/ 54 h 174"/>
                <a:gd name="T114" fmla="*/ 188 w 216"/>
                <a:gd name="T115" fmla="*/ 40 h 174"/>
                <a:gd name="T116" fmla="*/ 201 w 216"/>
                <a:gd name="T117" fmla="*/ 42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16" h="174">
                  <a:moveTo>
                    <a:pt x="209" y="41"/>
                  </a:moveTo>
                  <a:cubicBezTo>
                    <a:pt x="209" y="41"/>
                    <a:pt x="210" y="40"/>
                    <a:pt x="211" y="40"/>
                  </a:cubicBezTo>
                  <a:cubicBezTo>
                    <a:pt x="210" y="40"/>
                    <a:pt x="210" y="40"/>
                    <a:pt x="210" y="40"/>
                  </a:cubicBezTo>
                  <a:cubicBezTo>
                    <a:pt x="210" y="39"/>
                    <a:pt x="212" y="39"/>
                    <a:pt x="211" y="39"/>
                  </a:cubicBezTo>
                  <a:cubicBezTo>
                    <a:pt x="211" y="39"/>
                    <a:pt x="211" y="39"/>
                    <a:pt x="211" y="39"/>
                  </a:cubicBezTo>
                  <a:cubicBezTo>
                    <a:pt x="211" y="38"/>
                    <a:pt x="211" y="38"/>
                    <a:pt x="211" y="38"/>
                  </a:cubicBezTo>
                  <a:cubicBezTo>
                    <a:pt x="211" y="38"/>
                    <a:pt x="211" y="38"/>
                    <a:pt x="211" y="38"/>
                  </a:cubicBezTo>
                  <a:cubicBezTo>
                    <a:pt x="213" y="38"/>
                    <a:pt x="215" y="37"/>
                    <a:pt x="215" y="35"/>
                  </a:cubicBezTo>
                  <a:cubicBezTo>
                    <a:pt x="214" y="35"/>
                    <a:pt x="213" y="35"/>
                    <a:pt x="213" y="36"/>
                  </a:cubicBezTo>
                  <a:cubicBezTo>
                    <a:pt x="212" y="34"/>
                    <a:pt x="210" y="36"/>
                    <a:pt x="209" y="35"/>
                  </a:cubicBezTo>
                  <a:cubicBezTo>
                    <a:pt x="207" y="35"/>
                    <a:pt x="204" y="37"/>
                    <a:pt x="202" y="37"/>
                  </a:cubicBezTo>
                  <a:cubicBezTo>
                    <a:pt x="202" y="36"/>
                    <a:pt x="201" y="38"/>
                    <a:pt x="201" y="37"/>
                  </a:cubicBezTo>
                  <a:cubicBezTo>
                    <a:pt x="200" y="37"/>
                    <a:pt x="200" y="37"/>
                    <a:pt x="199" y="37"/>
                  </a:cubicBezTo>
                  <a:cubicBezTo>
                    <a:pt x="197" y="37"/>
                    <a:pt x="196" y="39"/>
                    <a:pt x="194" y="39"/>
                  </a:cubicBezTo>
                  <a:cubicBezTo>
                    <a:pt x="194" y="38"/>
                    <a:pt x="194" y="38"/>
                    <a:pt x="194" y="38"/>
                  </a:cubicBezTo>
                  <a:cubicBezTo>
                    <a:pt x="193" y="39"/>
                    <a:pt x="193" y="39"/>
                    <a:pt x="193" y="39"/>
                  </a:cubicBezTo>
                  <a:cubicBezTo>
                    <a:pt x="193" y="36"/>
                    <a:pt x="196" y="37"/>
                    <a:pt x="197" y="36"/>
                  </a:cubicBezTo>
                  <a:cubicBezTo>
                    <a:pt x="196" y="36"/>
                    <a:pt x="196" y="36"/>
                    <a:pt x="196" y="36"/>
                  </a:cubicBezTo>
                  <a:cubicBezTo>
                    <a:pt x="196" y="36"/>
                    <a:pt x="196" y="37"/>
                    <a:pt x="195" y="37"/>
                  </a:cubicBezTo>
                  <a:cubicBezTo>
                    <a:pt x="195" y="36"/>
                    <a:pt x="195" y="36"/>
                    <a:pt x="195" y="36"/>
                  </a:cubicBezTo>
                  <a:cubicBezTo>
                    <a:pt x="193" y="36"/>
                    <a:pt x="191" y="36"/>
                    <a:pt x="190" y="36"/>
                  </a:cubicBezTo>
                  <a:cubicBezTo>
                    <a:pt x="189" y="35"/>
                    <a:pt x="191" y="36"/>
                    <a:pt x="191" y="35"/>
                  </a:cubicBezTo>
                  <a:cubicBezTo>
                    <a:pt x="190" y="34"/>
                    <a:pt x="190" y="36"/>
                    <a:pt x="189" y="35"/>
                  </a:cubicBezTo>
                  <a:cubicBezTo>
                    <a:pt x="189" y="34"/>
                    <a:pt x="190" y="34"/>
                    <a:pt x="190" y="34"/>
                  </a:cubicBezTo>
                  <a:cubicBezTo>
                    <a:pt x="189" y="34"/>
                    <a:pt x="189" y="34"/>
                    <a:pt x="189" y="34"/>
                  </a:cubicBezTo>
                  <a:cubicBezTo>
                    <a:pt x="189" y="35"/>
                    <a:pt x="189" y="35"/>
                    <a:pt x="189" y="35"/>
                  </a:cubicBezTo>
                  <a:cubicBezTo>
                    <a:pt x="189" y="35"/>
                    <a:pt x="188" y="35"/>
                    <a:pt x="188" y="35"/>
                  </a:cubicBezTo>
                  <a:cubicBezTo>
                    <a:pt x="188" y="35"/>
                    <a:pt x="188" y="34"/>
                    <a:pt x="188" y="34"/>
                  </a:cubicBezTo>
                  <a:cubicBezTo>
                    <a:pt x="186" y="34"/>
                    <a:pt x="187" y="32"/>
                    <a:pt x="185" y="32"/>
                  </a:cubicBezTo>
                  <a:cubicBezTo>
                    <a:pt x="185" y="29"/>
                    <a:pt x="188" y="30"/>
                    <a:pt x="189" y="28"/>
                  </a:cubicBezTo>
                  <a:cubicBezTo>
                    <a:pt x="190" y="28"/>
                    <a:pt x="189" y="27"/>
                    <a:pt x="190" y="27"/>
                  </a:cubicBezTo>
                  <a:cubicBezTo>
                    <a:pt x="191" y="25"/>
                    <a:pt x="194" y="25"/>
                    <a:pt x="195" y="24"/>
                  </a:cubicBezTo>
                  <a:cubicBezTo>
                    <a:pt x="193" y="24"/>
                    <a:pt x="191" y="25"/>
                    <a:pt x="190" y="26"/>
                  </a:cubicBezTo>
                  <a:cubicBezTo>
                    <a:pt x="188" y="26"/>
                    <a:pt x="187" y="28"/>
                    <a:pt x="186" y="27"/>
                  </a:cubicBezTo>
                  <a:cubicBezTo>
                    <a:pt x="182" y="28"/>
                    <a:pt x="179" y="29"/>
                    <a:pt x="175" y="29"/>
                  </a:cubicBezTo>
                  <a:cubicBezTo>
                    <a:pt x="174" y="31"/>
                    <a:pt x="171" y="28"/>
                    <a:pt x="170" y="31"/>
                  </a:cubicBezTo>
                  <a:cubicBezTo>
                    <a:pt x="169" y="30"/>
                    <a:pt x="169" y="28"/>
                    <a:pt x="169" y="27"/>
                  </a:cubicBezTo>
                  <a:cubicBezTo>
                    <a:pt x="169" y="27"/>
                    <a:pt x="169" y="27"/>
                    <a:pt x="169" y="27"/>
                  </a:cubicBezTo>
                  <a:cubicBezTo>
                    <a:pt x="170" y="27"/>
                    <a:pt x="170" y="28"/>
                    <a:pt x="171" y="27"/>
                  </a:cubicBezTo>
                  <a:cubicBezTo>
                    <a:pt x="171" y="27"/>
                    <a:pt x="171" y="27"/>
                    <a:pt x="171" y="27"/>
                  </a:cubicBezTo>
                  <a:cubicBezTo>
                    <a:pt x="173" y="26"/>
                    <a:pt x="173" y="26"/>
                    <a:pt x="173" y="26"/>
                  </a:cubicBezTo>
                  <a:cubicBezTo>
                    <a:pt x="173" y="26"/>
                    <a:pt x="173" y="26"/>
                    <a:pt x="173" y="26"/>
                  </a:cubicBezTo>
                  <a:cubicBezTo>
                    <a:pt x="174" y="26"/>
                    <a:pt x="174" y="26"/>
                    <a:pt x="174" y="26"/>
                  </a:cubicBezTo>
                  <a:cubicBezTo>
                    <a:pt x="175" y="25"/>
                    <a:pt x="175" y="25"/>
                    <a:pt x="176" y="25"/>
                  </a:cubicBezTo>
                  <a:cubicBezTo>
                    <a:pt x="176" y="25"/>
                    <a:pt x="177" y="25"/>
                    <a:pt x="177" y="24"/>
                  </a:cubicBezTo>
                  <a:cubicBezTo>
                    <a:pt x="176" y="24"/>
                    <a:pt x="175" y="26"/>
                    <a:pt x="175" y="25"/>
                  </a:cubicBezTo>
                  <a:cubicBezTo>
                    <a:pt x="173" y="25"/>
                    <a:pt x="172" y="26"/>
                    <a:pt x="171" y="27"/>
                  </a:cubicBezTo>
                  <a:cubicBezTo>
                    <a:pt x="171" y="26"/>
                    <a:pt x="171" y="26"/>
                    <a:pt x="171" y="25"/>
                  </a:cubicBezTo>
                  <a:cubicBezTo>
                    <a:pt x="171" y="26"/>
                    <a:pt x="171" y="26"/>
                    <a:pt x="171" y="26"/>
                  </a:cubicBezTo>
                  <a:cubicBezTo>
                    <a:pt x="170" y="26"/>
                    <a:pt x="168" y="26"/>
                    <a:pt x="168" y="25"/>
                  </a:cubicBezTo>
                  <a:cubicBezTo>
                    <a:pt x="170" y="24"/>
                    <a:pt x="170" y="24"/>
                    <a:pt x="170" y="24"/>
                  </a:cubicBezTo>
                  <a:cubicBezTo>
                    <a:pt x="173" y="24"/>
                    <a:pt x="175" y="23"/>
                    <a:pt x="178" y="22"/>
                  </a:cubicBezTo>
                  <a:cubicBezTo>
                    <a:pt x="178" y="24"/>
                    <a:pt x="178" y="24"/>
                    <a:pt x="178" y="24"/>
                  </a:cubicBezTo>
                  <a:cubicBezTo>
                    <a:pt x="178" y="24"/>
                    <a:pt x="179" y="23"/>
                    <a:pt x="179" y="22"/>
                  </a:cubicBezTo>
                  <a:cubicBezTo>
                    <a:pt x="182" y="22"/>
                    <a:pt x="184" y="20"/>
                    <a:pt x="186" y="20"/>
                  </a:cubicBezTo>
                  <a:cubicBezTo>
                    <a:pt x="188" y="18"/>
                    <a:pt x="190" y="20"/>
                    <a:pt x="192" y="18"/>
                  </a:cubicBezTo>
                  <a:cubicBezTo>
                    <a:pt x="194" y="18"/>
                    <a:pt x="196" y="16"/>
                    <a:pt x="198" y="15"/>
                  </a:cubicBezTo>
                  <a:cubicBezTo>
                    <a:pt x="199" y="15"/>
                    <a:pt x="199" y="15"/>
                    <a:pt x="199" y="15"/>
                  </a:cubicBezTo>
                  <a:cubicBezTo>
                    <a:pt x="196" y="19"/>
                    <a:pt x="196" y="19"/>
                    <a:pt x="196" y="19"/>
                  </a:cubicBezTo>
                  <a:cubicBezTo>
                    <a:pt x="197" y="18"/>
                    <a:pt x="198" y="18"/>
                    <a:pt x="199" y="17"/>
                  </a:cubicBezTo>
                  <a:cubicBezTo>
                    <a:pt x="198" y="15"/>
                    <a:pt x="201" y="16"/>
                    <a:pt x="201" y="15"/>
                  </a:cubicBezTo>
                  <a:cubicBezTo>
                    <a:pt x="200" y="15"/>
                    <a:pt x="200" y="15"/>
                    <a:pt x="200" y="15"/>
                  </a:cubicBezTo>
                  <a:cubicBezTo>
                    <a:pt x="202" y="13"/>
                    <a:pt x="202" y="13"/>
                    <a:pt x="202" y="13"/>
                  </a:cubicBezTo>
                  <a:cubicBezTo>
                    <a:pt x="201" y="13"/>
                    <a:pt x="201" y="13"/>
                    <a:pt x="201" y="13"/>
                  </a:cubicBezTo>
                  <a:cubicBezTo>
                    <a:pt x="200" y="12"/>
                    <a:pt x="202" y="12"/>
                    <a:pt x="202" y="11"/>
                  </a:cubicBezTo>
                  <a:cubicBezTo>
                    <a:pt x="200" y="11"/>
                    <a:pt x="200" y="11"/>
                    <a:pt x="200" y="11"/>
                  </a:cubicBezTo>
                  <a:cubicBezTo>
                    <a:pt x="200" y="13"/>
                    <a:pt x="198" y="13"/>
                    <a:pt x="197" y="13"/>
                  </a:cubicBezTo>
                  <a:cubicBezTo>
                    <a:pt x="196" y="12"/>
                    <a:pt x="195" y="12"/>
                    <a:pt x="194" y="12"/>
                  </a:cubicBezTo>
                  <a:cubicBezTo>
                    <a:pt x="194" y="12"/>
                    <a:pt x="194" y="12"/>
                    <a:pt x="194" y="12"/>
                  </a:cubicBezTo>
                  <a:cubicBezTo>
                    <a:pt x="194" y="12"/>
                    <a:pt x="195" y="11"/>
                    <a:pt x="195" y="11"/>
                  </a:cubicBezTo>
                  <a:cubicBezTo>
                    <a:pt x="194" y="11"/>
                    <a:pt x="194" y="11"/>
                    <a:pt x="194" y="11"/>
                  </a:cubicBezTo>
                  <a:cubicBezTo>
                    <a:pt x="194" y="13"/>
                    <a:pt x="192" y="13"/>
                    <a:pt x="191" y="12"/>
                  </a:cubicBezTo>
                  <a:cubicBezTo>
                    <a:pt x="190" y="13"/>
                    <a:pt x="188" y="13"/>
                    <a:pt x="187" y="14"/>
                  </a:cubicBezTo>
                  <a:cubicBezTo>
                    <a:pt x="186" y="14"/>
                    <a:pt x="186" y="13"/>
                    <a:pt x="186" y="13"/>
                  </a:cubicBezTo>
                  <a:cubicBezTo>
                    <a:pt x="188" y="9"/>
                    <a:pt x="191" y="8"/>
                    <a:pt x="194" y="8"/>
                  </a:cubicBezTo>
                  <a:cubicBezTo>
                    <a:pt x="196" y="8"/>
                    <a:pt x="197" y="5"/>
                    <a:pt x="199" y="6"/>
                  </a:cubicBezTo>
                  <a:cubicBezTo>
                    <a:pt x="201" y="6"/>
                    <a:pt x="202" y="4"/>
                    <a:pt x="203" y="5"/>
                  </a:cubicBezTo>
                  <a:cubicBezTo>
                    <a:pt x="203" y="5"/>
                    <a:pt x="203" y="6"/>
                    <a:pt x="203" y="6"/>
                  </a:cubicBezTo>
                  <a:cubicBezTo>
                    <a:pt x="203" y="6"/>
                    <a:pt x="204" y="6"/>
                    <a:pt x="204" y="6"/>
                  </a:cubicBezTo>
                  <a:cubicBezTo>
                    <a:pt x="203" y="5"/>
                    <a:pt x="203" y="5"/>
                    <a:pt x="203" y="5"/>
                  </a:cubicBezTo>
                  <a:cubicBezTo>
                    <a:pt x="206" y="3"/>
                    <a:pt x="209" y="3"/>
                    <a:pt x="212" y="2"/>
                  </a:cubicBezTo>
                  <a:cubicBezTo>
                    <a:pt x="211" y="1"/>
                    <a:pt x="211" y="1"/>
                    <a:pt x="211" y="1"/>
                  </a:cubicBezTo>
                  <a:cubicBezTo>
                    <a:pt x="211" y="1"/>
                    <a:pt x="211" y="1"/>
                    <a:pt x="211" y="1"/>
                  </a:cubicBezTo>
                  <a:cubicBezTo>
                    <a:pt x="209" y="0"/>
                    <a:pt x="206" y="1"/>
                    <a:pt x="203" y="2"/>
                  </a:cubicBezTo>
                  <a:cubicBezTo>
                    <a:pt x="202" y="2"/>
                    <a:pt x="200" y="4"/>
                    <a:pt x="198" y="3"/>
                  </a:cubicBezTo>
                  <a:cubicBezTo>
                    <a:pt x="198" y="3"/>
                    <a:pt x="198" y="2"/>
                    <a:pt x="198" y="2"/>
                  </a:cubicBezTo>
                  <a:cubicBezTo>
                    <a:pt x="194" y="2"/>
                    <a:pt x="190" y="5"/>
                    <a:pt x="185" y="4"/>
                  </a:cubicBezTo>
                  <a:cubicBezTo>
                    <a:pt x="185" y="4"/>
                    <a:pt x="185" y="4"/>
                    <a:pt x="185" y="4"/>
                  </a:cubicBezTo>
                  <a:cubicBezTo>
                    <a:pt x="184" y="6"/>
                    <a:pt x="181" y="7"/>
                    <a:pt x="179" y="7"/>
                  </a:cubicBezTo>
                  <a:cubicBezTo>
                    <a:pt x="175" y="7"/>
                    <a:pt x="170" y="8"/>
                    <a:pt x="167" y="9"/>
                  </a:cubicBezTo>
                  <a:cubicBezTo>
                    <a:pt x="167" y="9"/>
                    <a:pt x="167" y="10"/>
                    <a:pt x="167" y="10"/>
                  </a:cubicBezTo>
                  <a:cubicBezTo>
                    <a:pt x="165" y="11"/>
                    <a:pt x="163" y="9"/>
                    <a:pt x="161" y="10"/>
                  </a:cubicBezTo>
                  <a:cubicBezTo>
                    <a:pt x="159" y="13"/>
                    <a:pt x="156" y="10"/>
                    <a:pt x="154" y="12"/>
                  </a:cubicBezTo>
                  <a:cubicBezTo>
                    <a:pt x="151" y="12"/>
                    <a:pt x="148" y="13"/>
                    <a:pt x="145" y="14"/>
                  </a:cubicBezTo>
                  <a:cubicBezTo>
                    <a:pt x="143" y="14"/>
                    <a:pt x="141" y="15"/>
                    <a:pt x="141" y="14"/>
                  </a:cubicBezTo>
                  <a:cubicBezTo>
                    <a:pt x="140" y="15"/>
                    <a:pt x="140" y="15"/>
                    <a:pt x="140" y="15"/>
                  </a:cubicBezTo>
                  <a:cubicBezTo>
                    <a:pt x="139" y="14"/>
                    <a:pt x="138" y="15"/>
                    <a:pt x="137" y="16"/>
                  </a:cubicBezTo>
                  <a:cubicBezTo>
                    <a:pt x="138" y="16"/>
                    <a:pt x="138" y="16"/>
                    <a:pt x="138" y="16"/>
                  </a:cubicBezTo>
                  <a:cubicBezTo>
                    <a:pt x="138" y="17"/>
                    <a:pt x="136" y="16"/>
                    <a:pt x="135" y="17"/>
                  </a:cubicBezTo>
                  <a:cubicBezTo>
                    <a:pt x="132" y="17"/>
                    <a:pt x="130" y="19"/>
                    <a:pt x="127" y="19"/>
                  </a:cubicBezTo>
                  <a:cubicBezTo>
                    <a:pt x="127" y="19"/>
                    <a:pt x="127" y="19"/>
                    <a:pt x="127" y="19"/>
                  </a:cubicBezTo>
                  <a:cubicBezTo>
                    <a:pt x="122" y="19"/>
                    <a:pt x="122" y="19"/>
                    <a:pt x="122" y="19"/>
                  </a:cubicBezTo>
                  <a:cubicBezTo>
                    <a:pt x="122" y="20"/>
                    <a:pt x="122" y="20"/>
                    <a:pt x="122" y="20"/>
                  </a:cubicBezTo>
                  <a:cubicBezTo>
                    <a:pt x="122" y="20"/>
                    <a:pt x="121" y="20"/>
                    <a:pt x="121" y="20"/>
                  </a:cubicBezTo>
                  <a:cubicBezTo>
                    <a:pt x="120" y="21"/>
                    <a:pt x="119" y="20"/>
                    <a:pt x="119" y="22"/>
                  </a:cubicBezTo>
                  <a:cubicBezTo>
                    <a:pt x="117" y="21"/>
                    <a:pt x="115" y="23"/>
                    <a:pt x="113" y="23"/>
                  </a:cubicBezTo>
                  <a:cubicBezTo>
                    <a:pt x="112" y="23"/>
                    <a:pt x="110" y="25"/>
                    <a:pt x="109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4"/>
                    <a:pt x="108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5"/>
                    <a:pt x="108" y="25"/>
                    <a:pt x="108" y="25"/>
                  </a:cubicBezTo>
                  <a:cubicBezTo>
                    <a:pt x="108" y="25"/>
                    <a:pt x="109" y="25"/>
                    <a:pt x="109" y="25"/>
                  </a:cubicBezTo>
                  <a:cubicBezTo>
                    <a:pt x="109" y="26"/>
                    <a:pt x="109" y="26"/>
                    <a:pt x="109" y="26"/>
                  </a:cubicBezTo>
                  <a:cubicBezTo>
                    <a:pt x="108" y="26"/>
                    <a:pt x="108" y="26"/>
                    <a:pt x="107" y="26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6" y="27"/>
                    <a:pt x="105" y="28"/>
                    <a:pt x="105" y="27"/>
                  </a:cubicBezTo>
                  <a:cubicBezTo>
                    <a:pt x="105" y="25"/>
                    <a:pt x="106" y="25"/>
                    <a:pt x="106" y="25"/>
                  </a:cubicBezTo>
                  <a:cubicBezTo>
                    <a:pt x="105" y="25"/>
                    <a:pt x="104" y="26"/>
                    <a:pt x="103" y="26"/>
                  </a:cubicBezTo>
                  <a:cubicBezTo>
                    <a:pt x="101" y="28"/>
                    <a:pt x="98" y="28"/>
                    <a:pt x="96" y="30"/>
                  </a:cubicBezTo>
                  <a:cubicBezTo>
                    <a:pt x="96" y="30"/>
                    <a:pt x="96" y="30"/>
                    <a:pt x="96" y="30"/>
                  </a:cubicBezTo>
                  <a:cubicBezTo>
                    <a:pt x="95" y="33"/>
                    <a:pt x="92" y="30"/>
                    <a:pt x="91" y="32"/>
                  </a:cubicBezTo>
                  <a:cubicBezTo>
                    <a:pt x="88" y="33"/>
                    <a:pt x="86" y="36"/>
                    <a:pt x="83" y="36"/>
                  </a:cubicBezTo>
                  <a:cubicBezTo>
                    <a:pt x="80" y="40"/>
                    <a:pt x="74" y="39"/>
                    <a:pt x="71" y="44"/>
                  </a:cubicBezTo>
                  <a:cubicBezTo>
                    <a:pt x="68" y="44"/>
                    <a:pt x="65" y="48"/>
                    <a:pt x="62" y="48"/>
                  </a:cubicBezTo>
                  <a:cubicBezTo>
                    <a:pt x="62" y="48"/>
                    <a:pt x="62" y="48"/>
                    <a:pt x="62" y="48"/>
                  </a:cubicBezTo>
                  <a:cubicBezTo>
                    <a:pt x="65" y="45"/>
                    <a:pt x="70" y="41"/>
                    <a:pt x="74" y="39"/>
                  </a:cubicBezTo>
                  <a:cubicBezTo>
                    <a:pt x="76" y="38"/>
                    <a:pt x="78" y="37"/>
                    <a:pt x="80" y="36"/>
                  </a:cubicBezTo>
                  <a:cubicBezTo>
                    <a:pt x="83" y="36"/>
                    <a:pt x="84" y="33"/>
                    <a:pt x="87" y="32"/>
                  </a:cubicBezTo>
                  <a:cubicBezTo>
                    <a:pt x="92" y="29"/>
                    <a:pt x="98" y="27"/>
                    <a:pt x="103" y="24"/>
                  </a:cubicBezTo>
                  <a:cubicBezTo>
                    <a:pt x="114" y="19"/>
                    <a:pt x="125" y="16"/>
                    <a:pt x="137" y="13"/>
                  </a:cubicBezTo>
                  <a:cubicBezTo>
                    <a:pt x="142" y="12"/>
                    <a:pt x="147" y="11"/>
                    <a:pt x="152" y="9"/>
                  </a:cubicBezTo>
                  <a:cubicBezTo>
                    <a:pt x="138" y="12"/>
                    <a:pt x="124" y="15"/>
                    <a:pt x="111" y="21"/>
                  </a:cubicBezTo>
                  <a:cubicBezTo>
                    <a:pt x="107" y="21"/>
                    <a:pt x="105" y="24"/>
                    <a:pt x="101" y="24"/>
                  </a:cubicBezTo>
                  <a:cubicBezTo>
                    <a:pt x="102" y="23"/>
                    <a:pt x="102" y="23"/>
                    <a:pt x="102" y="23"/>
                  </a:cubicBezTo>
                  <a:cubicBezTo>
                    <a:pt x="107" y="21"/>
                    <a:pt x="111" y="19"/>
                    <a:pt x="115" y="17"/>
                  </a:cubicBezTo>
                  <a:cubicBezTo>
                    <a:pt x="116" y="17"/>
                    <a:pt x="117" y="18"/>
                    <a:pt x="117" y="17"/>
                  </a:cubicBezTo>
                  <a:cubicBezTo>
                    <a:pt x="116" y="17"/>
                    <a:pt x="115" y="18"/>
                    <a:pt x="113" y="18"/>
                  </a:cubicBezTo>
                  <a:cubicBezTo>
                    <a:pt x="110" y="20"/>
                    <a:pt x="106" y="20"/>
                    <a:pt x="103" y="23"/>
                  </a:cubicBezTo>
                  <a:cubicBezTo>
                    <a:pt x="100" y="22"/>
                    <a:pt x="99" y="25"/>
                    <a:pt x="97" y="25"/>
                  </a:cubicBezTo>
                  <a:cubicBezTo>
                    <a:pt x="93" y="26"/>
                    <a:pt x="88" y="28"/>
                    <a:pt x="85" y="30"/>
                  </a:cubicBezTo>
                  <a:cubicBezTo>
                    <a:pt x="85" y="32"/>
                    <a:pt x="83" y="32"/>
                    <a:pt x="82" y="33"/>
                  </a:cubicBezTo>
                  <a:cubicBezTo>
                    <a:pt x="83" y="33"/>
                    <a:pt x="83" y="32"/>
                    <a:pt x="83" y="33"/>
                  </a:cubicBezTo>
                  <a:cubicBezTo>
                    <a:pt x="83" y="33"/>
                    <a:pt x="83" y="33"/>
                    <a:pt x="83" y="33"/>
                  </a:cubicBezTo>
                  <a:cubicBezTo>
                    <a:pt x="82" y="33"/>
                    <a:pt x="81" y="35"/>
                    <a:pt x="80" y="34"/>
                  </a:cubicBezTo>
                  <a:cubicBezTo>
                    <a:pt x="82" y="33"/>
                    <a:pt x="82" y="33"/>
                    <a:pt x="82" y="33"/>
                  </a:cubicBezTo>
                  <a:cubicBezTo>
                    <a:pt x="81" y="33"/>
                    <a:pt x="81" y="33"/>
                    <a:pt x="80" y="33"/>
                  </a:cubicBezTo>
                  <a:cubicBezTo>
                    <a:pt x="79" y="34"/>
                    <a:pt x="79" y="34"/>
                    <a:pt x="79" y="34"/>
                  </a:cubicBezTo>
                  <a:cubicBezTo>
                    <a:pt x="79" y="34"/>
                    <a:pt x="80" y="34"/>
                    <a:pt x="80" y="35"/>
                  </a:cubicBezTo>
                  <a:cubicBezTo>
                    <a:pt x="77" y="37"/>
                    <a:pt x="73" y="40"/>
                    <a:pt x="69" y="41"/>
                  </a:cubicBezTo>
                  <a:cubicBezTo>
                    <a:pt x="68" y="41"/>
                    <a:pt x="67" y="42"/>
                    <a:pt x="65" y="42"/>
                  </a:cubicBezTo>
                  <a:cubicBezTo>
                    <a:pt x="67" y="41"/>
                    <a:pt x="69" y="40"/>
                    <a:pt x="70" y="39"/>
                  </a:cubicBezTo>
                  <a:cubicBezTo>
                    <a:pt x="71" y="38"/>
                    <a:pt x="72" y="38"/>
                    <a:pt x="72" y="37"/>
                  </a:cubicBezTo>
                  <a:cubicBezTo>
                    <a:pt x="69" y="39"/>
                    <a:pt x="65" y="41"/>
                    <a:pt x="64" y="43"/>
                  </a:cubicBezTo>
                  <a:cubicBezTo>
                    <a:pt x="64" y="43"/>
                    <a:pt x="64" y="43"/>
                    <a:pt x="64" y="43"/>
                  </a:cubicBezTo>
                  <a:cubicBezTo>
                    <a:pt x="63" y="44"/>
                    <a:pt x="63" y="45"/>
                    <a:pt x="62" y="44"/>
                  </a:cubicBezTo>
                  <a:cubicBezTo>
                    <a:pt x="63" y="44"/>
                    <a:pt x="62" y="44"/>
                    <a:pt x="62" y="43"/>
                  </a:cubicBezTo>
                  <a:cubicBezTo>
                    <a:pt x="58" y="46"/>
                    <a:pt x="54" y="50"/>
                    <a:pt x="49" y="51"/>
                  </a:cubicBezTo>
                  <a:cubicBezTo>
                    <a:pt x="48" y="54"/>
                    <a:pt x="45" y="54"/>
                    <a:pt x="44" y="56"/>
                  </a:cubicBezTo>
                  <a:cubicBezTo>
                    <a:pt x="40" y="59"/>
                    <a:pt x="36" y="61"/>
                    <a:pt x="33" y="65"/>
                  </a:cubicBezTo>
                  <a:cubicBezTo>
                    <a:pt x="37" y="62"/>
                    <a:pt x="41" y="59"/>
                    <a:pt x="44" y="55"/>
                  </a:cubicBezTo>
                  <a:cubicBezTo>
                    <a:pt x="45" y="56"/>
                    <a:pt x="46" y="55"/>
                    <a:pt x="46" y="55"/>
                  </a:cubicBezTo>
                  <a:cubicBezTo>
                    <a:pt x="48" y="55"/>
                    <a:pt x="49" y="51"/>
                    <a:pt x="51" y="52"/>
                  </a:cubicBezTo>
                  <a:cubicBezTo>
                    <a:pt x="51" y="52"/>
                    <a:pt x="50" y="54"/>
                    <a:pt x="49" y="53"/>
                  </a:cubicBezTo>
                  <a:cubicBezTo>
                    <a:pt x="47" y="57"/>
                    <a:pt x="41" y="60"/>
                    <a:pt x="39" y="63"/>
                  </a:cubicBezTo>
                  <a:cubicBezTo>
                    <a:pt x="41" y="64"/>
                    <a:pt x="43" y="61"/>
                    <a:pt x="45" y="59"/>
                  </a:cubicBezTo>
                  <a:cubicBezTo>
                    <a:pt x="45" y="60"/>
                    <a:pt x="46" y="59"/>
                    <a:pt x="46" y="60"/>
                  </a:cubicBezTo>
                  <a:cubicBezTo>
                    <a:pt x="43" y="62"/>
                    <a:pt x="43" y="62"/>
                    <a:pt x="43" y="62"/>
                  </a:cubicBezTo>
                  <a:cubicBezTo>
                    <a:pt x="43" y="62"/>
                    <a:pt x="43" y="62"/>
                    <a:pt x="43" y="62"/>
                  </a:cubicBezTo>
                  <a:cubicBezTo>
                    <a:pt x="41" y="64"/>
                    <a:pt x="39" y="66"/>
                    <a:pt x="37" y="68"/>
                  </a:cubicBezTo>
                  <a:cubicBezTo>
                    <a:pt x="35" y="69"/>
                    <a:pt x="34" y="70"/>
                    <a:pt x="33" y="71"/>
                  </a:cubicBezTo>
                  <a:cubicBezTo>
                    <a:pt x="31" y="73"/>
                    <a:pt x="30" y="74"/>
                    <a:pt x="28" y="76"/>
                  </a:cubicBezTo>
                  <a:cubicBezTo>
                    <a:pt x="25" y="74"/>
                    <a:pt x="24" y="80"/>
                    <a:pt x="22" y="76"/>
                  </a:cubicBezTo>
                  <a:cubicBezTo>
                    <a:pt x="23" y="75"/>
                    <a:pt x="24" y="74"/>
                    <a:pt x="23" y="74"/>
                  </a:cubicBezTo>
                  <a:cubicBezTo>
                    <a:pt x="23" y="73"/>
                    <a:pt x="23" y="74"/>
                    <a:pt x="23" y="74"/>
                  </a:cubicBezTo>
                  <a:cubicBezTo>
                    <a:pt x="22" y="73"/>
                    <a:pt x="22" y="75"/>
                    <a:pt x="21" y="75"/>
                  </a:cubicBezTo>
                  <a:cubicBezTo>
                    <a:pt x="20" y="76"/>
                    <a:pt x="19" y="74"/>
                    <a:pt x="18" y="76"/>
                  </a:cubicBezTo>
                  <a:cubicBezTo>
                    <a:pt x="17" y="75"/>
                    <a:pt x="16" y="75"/>
                    <a:pt x="15" y="74"/>
                  </a:cubicBezTo>
                  <a:cubicBezTo>
                    <a:pt x="14" y="74"/>
                    <a:pt x="13" y="73"/>
                    <a:pt x="13" y="73"/>
                  </a:cubicBezTo>
                  <a:cubicBezTo>
                    <a:pt x="13" y="74"/>
                    <a:pt x="13" y="75"/>
                    <a:pt x="13" y="75"/>
                  </a:cubicBezTo>
                  <a:cubicBezTo>
                    <a:pt x="14" y="77"/>
                    <a:pt x="16" y="79"/>
                    <a:pt x="14" y="81"/>
                  </a:cubicBezTo>
                  <a:cubicBezTo>
                    <a:pt x="15" y="84"/>
                    <a:pt x="14" y="87"/>
                    <a:pt x="16" y="89"/>
                  </a:cubicBezTo>
                  <a:cubicBezTo>
                    <a:pt x="15" y="90"/>
                    <a:pt x="15" y="90"/>
                    <a:pt x="15" y="90"/>
                  </a:cubicBezTo>
                  <a:cubicBezTo>
                    <a:pt x="16" y="90"/>
                    <a:pt x="16" y="90"/>
                    <a:pt x="16" y="90"/>
                  </a:cubicBezTo>
                  <a:cubicBezTo>
                    <a:pt x="18" y="93"/>
                    <a:pt x="13" y="92"/>
                    <a:pt x="13" y="94"/>
                  </a:cubicBezTo>
                  <a:cubicBezTo>
                    <a:pt x="13" y="95"/>
                    <a:pt x="15" y="97"/>
                    <a:pt x="13" y="98"/>
                  </a:cubicBezTo>
                  <a:cubicBezTo>
                    <a:pt x="13" y="99"/>
                    <a:pt x="13" y="99"/>
                    <a:pt x="13" y="99"/>
                  </a:cubicBezTo>
                  <a:cubicBezTo>
                    <a:pt x="13" y="99"/>
                    <a:pt x="12" y="100"/>
                    <a:pt x="11" y="100"/>
                  </a:cubicBezTo>
                  <a:cubicBezTo>
                    <a:pt x="11" y="101"/>
                    <a:pt x="12" y="102"/>
                    <a:pt x="12" y="102"/>
                  </a:cubicBezTo>
                  <a:cubicBezTo>
                    <a:pt x="13" y="104"/>
                    <a:pt x="15" y="102"/>
                    <a:pt x="16" y="103"/>
                  </a:cubicBezTo>
                  <a:cubicBezTo>
                    <a:pt x="17" y="104"/>
                    <a:pt x="19" y="105"/>
                    <a:pt x="18" y="106"/>
                  </a:cubicBezTo>
                  <a:cubicBezTo>
                    <a:pt x="17" y="109"/>
                    <a:pt x="14" y="108"/>
                    <a:pt x="13" y="110"/>
                  </a:cubicBezTo>
                  <a:cubicBezTo>
                    <a:pt x="13" y="111"/>
                    <a:pt x="14" y="110"/>
                    <a:pt x="14" y="110"/>
                  </a:cubicBezTo>
                  <a:cubicBezTo>
                    <a:pt x="15" y="110"/>
                    <a:pt x="15" y="110"/>
                    <a:pt x="15" y="111"/>
                  </a:cubicBezTo>
                  <a:cubicBezTo>
                    <a:pt x="15" y="110"/>
                    <a:pt x="16" y="110"/>
                    <a:pt x="17" y="110"/>
                  </a:cubicBezTo>
                  <a:cubicBezTo>
                    <a:pt x="18" y="110"/>
                    <a:pt x="19" y="109"/>
                    <a:pt x="19" y="108"/>
                  </a:cubicBezTo>
                  <a:cubicBezTo>
                    <a:pt x="21" y="108"/>
                    <a:pt x="19" y="110"/>
                    <a:pt x="20" y="111"/>
                  </a:cubicBezTo>
                  <a:cubicBezTo>
                    <a:pt x="21" y="111"/>
                    <a:pt x="22" y="112"/>
                    <a:pt x="22" y="111"/>
                  </a:cubicBezTo>
                  <a:cubicBezTo>
                    <a:pt x="23" y="113"/>
                    <a:pt x="24" y="112"/>
                    <a:pt x="24" y="113"/>
                  </a:cubicBezTo>
                  <a:cubicBezTo>
                    <a:pt x="24" y="113"/>
                    <a:pt x="24" y="113"/>
                    <a:pt x="23" y="113"/>
                  </a:cubicBezTo>
                  <a:cubicBezTo>
                    <a:pt x="22" y="116"/>
                    <a:pt x="20" y="113"/>
                    <a:pt x="18" y="116"/>
                  </a:cubicBezTo>
                  <a:cubicBezTo>
                    <a:pt x="18" y="116"/>
                    <a:pt x="17" y="117"/>
                    <a:pt x="18" y="117"/>
                  </a:cubicBezTo>
                  <a:cubicBezTo>
                    <a:pt x="20" y="116"/>
                    <a:pt x="21" y="119"/>
                    <a:pt x="22" y="118"/>
                  </a:cubicBezTo>
                  <a:cubicBezTo>
                    <a:pt x="23" y="119"/>
                    <a:pt x="21" y="120"/>
                    <a:pt x="21" y="120"/>
                  </a:cubicBezTo>
                  <a:cubicBezTo>
                    <a:pt x="20" y="121"/>
                    <a:pt x="19" y="120"/>
                    <a:pt x="19" y="120"/>
                  </a:cubicBezTo>
                  <a:cubicBezTo>
                    <a:pt x="17" y="121"/>
                    <a:pt x="15" y="122"/>
                    <a:pt x="13" y="123"/>
                  </a:cubicBezTo>
                  <a:cubicBezTo>
                    <a:pt x="11" y="123"/>
                    <a:pt x="10" y="121"/>
                    <a:pt x="10" y="120"/>
                  </a:cubicBezTo>
                  <a:cubicBezTo>
                    <a:pt x="8" y="120"/>
                    <a:pt x="6" y="119"/>
                    <a:pt x="5" y="117"/>
                  </a:cubicBezTo>
                  <a:cubicBezTo>
                    <a:pt x="5" y="117"/>
                    <a:pt x="5" y="117"/>
                    <a:pt x="5" y="117"/>
                  </a:cubicBezTo>
                  <a:cubicBezTo>
                    <a:pt x="5" y="116"/>
                    <a:pt x="5" y="116"/>
                    <a:pt x="5" y="116"/>
                  </a:cubicBezTo>
                  <a:cubicBezTo>
                    <a:pt x="5" y="117"/>
                    <a:pt x="5" y="117"/>
                    <a:pt x="5" y="117"/>
                  </a:cubicBezTo>
                  <a:cubicBezTo>
                    <a:pt x="3" y="118"/>
                    <a:pt x="5" y="116"/>
                    <a:pt x="3" y="115"/>
                  </a:cubicBezTo>
                  <a:cubicBezTo>
                    <a:pt x="4" y="115"/>
                    <a:pt x="4" y="115"/>
                    <a:pt x="4" y="115"/>
                  </a:cubicBezTo>
                  <a:cubicBezTo>
                    <a:pt x="5" y="113"/>
                    <a:pt x="3" y="113"/>
                    <a:pt x="3" y="112"/>
                  </a:cubicBezTo>
                  <a:cubicBezTo>
                    <a:pt x="1" y="112"/>
                    <a:pt x="3" y="113"/>
                    <a:pt x="2" y="114"/>
                  </a:cubicBezTo>
                  <a:cubicBezTo>
                    <a:pt x="2" y="114"/>
                    <a:pt x="2" y="114"/>
                    <a:pt x="2" y="114"/>
                  </a:cubicBezTo>
                  <a:cubicBezTo>
                    <a:pt x="2" y="116"/>
                    <a:pt x="2" y="116"/>
                    <a:pt x="2" y="116"/>
                  </a:cubicBezTo>
                  <a:cubicBezTo>
                    <a:pt x="0" y="117"/>
                    <a:pt x="4" y="118"/>
                    <a:pt x="2" y="119"/>
                  </a:cubicBezTo>
                  <a:cubicBezTo>
                    <a:pt x="2" y="119"/>
                    <a:pt x="2" y="119"/>
                    <a:pt x="2" y="119"/>
                  </a:cubicBezTo>
                  <a:cubicBezTo>
                    <a:pt x="3" y="119"/>
                    <a:pt x="3" y="119"/>
                    <a:pt x="4" y="119"/>
                  </a:cubicBezTo>
                  <a:cubicBezTo>
                    <a:pt x="5" y="118"/>
                    <a:pt x="7" y="119"/>
                    <a:pt x="8" y="120"/>
                  </a:cubicBezTo>
                  <a:cubicBezTo>
                    <a:pt x="7" y="121"/>
                    <a:pt x="5" y="121"/>
                    <a:pt x="5" y="121"/>
                  </a:cubicBezTo>
                  <a:cubicBezTo>
                    <a:pt x="5" y="122"/>
                    <a:pt x="6" y="123"/>
                    <a:pt x="6" y="123"/>
                  </a:cubicBezTo>
                  <a:cubicBezTo>
                    <a:pt x="8" y="124"/>
                    <a:pt x="8" y="122"/>
                    <a:pt x="9" y="122"/>
                  </a:cubicBezTo>
                  <a:cubicBezTo>
                    <a:pt x="10" y="124"/>
                    <a:pt x="10" y="124"/>
                    <a:pt x="10" y="124"/>
                  </a:cubicBezTo>
                  <a:cubicBezTo>
                    <a:pt x="12" y="125"/>
                    <a:pt x="12" y="127"/>
                    <a:pt x="14" y="126"/>
                  </a:cubicBezTo>
                  <a:cubicBezTo>
                    <a:pt x="16" y="128"/>
                    <a:pt x="20" y="127"/>
                    <a:pt x="22" y="129"/>
                  </a:cubicBezTo>
                  <a:cubicBezTo>
                    <a:pt x="20" y="130"/>
                    <a:pt x="20" y="130"/>
                    <a:pt x="20" y="130"/>
                  </a:cubicBezTo>
                  <a:cubicBezTo>
                    <a:pt x="22" y="130"/>
                    <a:pt x="24" y="132"/>
                    <a:pt x="25" y="130"/>
                  </a:cubicBezTo>
                  <a:cubicBezTo>
                    <a:pt x="27" y="131"/>
                    <a:pt x="29" y="133"/>
                    <a:pt x="30" y="135"/>
                  </a:cubicBezTo>
                  <a:cubicBezTo>
                    <a:pt x="30" y="135"/>
                    <a:pt x="30" y="135"/>
                    <a:pt x="30" y="135"/>
                  </a:cubicBezTo>
                  <a:cubicBezTo>
                    <a:pt x="29" y="136"/>
                    <a:pt x="29" y="135"/>
                    <a:pt x="28" y="135"/>
                  </a:cubicBezTo>
                  <a:cubicBezTo>
                    <a:pt x="28" y="135"/>
                    <a:pt x="28" y="135"/>
                    <a:pt x="28" y="135"/>
                  </a:cubicBezTo>
                  <a:cubicBezTo>
                    <a:pt x="28" y="135"/>
                    <a:pt x="28" y="136"/>
                    <a:pt x="28" y="136"/>
                  </a:cubicBezTo>
                  <a:cubicBezTo>
                    <a:pt x="29" y="136"/>
                    <a:pt x="29" y="136"/>
                    <a:pt x="29" y="136"/>
                  </a:cubicBezTo>
                  <a:cubicBezTo>
                    <a:pt x="32" y="134"/>
                    <a:pt x="31" y="138"/>
                    <a:pt x="33" y="139"/>
                  </a:cubicBezTo>
                  <a:cubicBezTo>
                    <a:pt x="32" y="140"/>
                    <a:pt x="31" y="138"/>
                    <a:pt x="31" y="139"/>
                  </a:cubicBezTo>
                  <a:cubicBezTo>
                    <a:pt x="32" y="139"/>
                    <a:pt x="32" y="139"/>
                    <a:pt x="32" y="139"/>
                  </a:cubicBezTo>
                  <a:cubicBezTo>
                    <a:pt x="27" y="142"/>
                    <a:pt x="22" y="142"/>
                    <a:pt x="16" y="143"/>
                  </a:cubicBezTo>
                  <a:cubicBezTo>
                    <a:pt x="16" y="143"/>
                    <a:pt x="16" y="145"/>
                    <a:pt x="14" y="145"/>
                  </a:cubicBezTo>
                  <a:cubicBezTo>
                    <a:pt x="15" y="146"/>
                    <a:pt x="17" y="145"/>
                    <a:pt x="17" y="146"/>
                  </a:cubicBezTo>
                  <a:cubicBezTo>
                    <a:pt x="19" y="145"/>
                    <a:pt x="21" y="146"/>
                    <a:pt x="22" y="145"/>
                  </a:cubicBezTo>
                  <a:cubicBezTo>
                    <a:pt x="22" y="145"/>
                    <a:pt x="22" y="145"/>
                    <a:pt x="22" y="145"/>
                  </a:cubicBezTo>
                  <a:cubicBezTo>
                    <a:pt x="26" y="146"/>
                    <a:pt x="29" y="147"/>
                    <a:pt x="33" y="148"/>
                  </a:cubicBezTo>
                  <a:cubicBezTo>
                    <a:pt x="30" y="146"/>
                    <a:pt x="27" y="147"/>
                    <a:pt x="24" y="145"/>
                  </a:cubicBezTo>
                  <a:cubicBezTo>
                    <a:pt x="24" y="145"/>
                    <a:pt x="24" y="145"/>
                    <a:pt x="24" y="145"/>
                  </a:cubicBezTo>
                  <a:cubicBezTo>
                    <a:pt x="26" y="144"/>
                    <a:pt x="28" y="144"/>
                    <a:pt x="30" y="144"/>
                  </a:cubicBezTo>
                  <a:cubicBezTo>
                    <a:pt x="30" y="144"/>
                    <a:pt x="31" y="143"/>
                    <a:pt x="31" y="143"/>
                  </a:cubicBezTo>
                  <a:cubicBezTo>
                    <a:pt x="34" y="142"/>
                    <a:pt x="36" y="143"/>
                    <a:pt x="38" y="141"/>
                  </a:cubicBezTo>
                  <a:cubicBezTo>
                    <a:pt x="39" y="142"/>
                    <a:pt x="39" y="143"/>
                    <a:pt x="39" y="144"/>
                  </a:cubicBezTo>
                  <a:cubicBezTo>
                    <a:pt x="42" y="145"/>
                    <a:pt x="43" y="146"/>
                    <a:pt x="45" y="148"/>
                  </a:cubicBezTo>
                  <a:cubicBezTo>
                    <a:pt x="45" y="148"/>
                    <a:pt x="45" y="148"/>
                    <a:pt x="45" y="148"/>
                  </a:cubicBezTo>
                  <a:cubicBezTo>
                    <a:pt x="45" y="148"/>
                    <a:pt x="45" y="148"/>
                    <a:pt x="45" y="148"/>
                  </a:cubicBezTo>
                  <a:cubicBezTo>
                    <a:pt x="45" y="151"/>
                    <a:pt x="49" y="150"/>
                    <a:pt x="48" y="152"/>
                  </a:cubicBezTo>
                  <a:cubicBezTo>
                    <a:pt x="49" y="152"/>
                    <a:pt x="49" y="152"/>
                    <a:pt x="49" y="152"/>
                  </a:cubicBezTo>
                  <a:cubicBezTo>
                    <a:pt x="50" y="154"/>
                    <a:pt x="53" y="155"/>
                    <a:pt x="53" y="156"/>
                  </a:cubicBezTo>
                  <a:cubicBezTo>
                    <a:pt x="56" y="157"/>
                    <a:pt x="58" y="159"/>
                    <a:pt x="60" y="159"/>
                  </a:cubicBezTo>
                  <a:cubicBezTo>
                    <a:pt x="63" y="158"/>
                    <a:pt x="65" y="162"/>
                    <a:pt x="67" y="159"/>
                  </a:cubicBezTo>
                  <a:cubicBezTo>
                    <a:pt x="67" y="160"/>
                    <a:pt x="68" y="159"/>
                    <a:pt x="69" y="160"/>
                  </a:cubicBezTo>
                  <a:cubicBezTo>
                    <a:pt x="69" y="157"/>
                    <a:pt x="70" y="161"/>
                    <a:pt x="71" y="159"/>
                  </a:cubicBezTo>
                  <a:cubicBezTo>
                    <a:pt x="72" y="159"/>
                    <a:pt x="74" y="158"/>
                    <a:pt x="74" y="160"/>
                  </a:cubicBezTo>
                  <a:cubicBezTo>
                    <a:pt x="76" y="162"/>
                    <a:pt x="78" y="164"/>
                    <a:pt x="79" y="167"/>
                  </a:cubicBezTo>
                  <a:cubicBezTo>
                    <a:pt x="82" y="168"/>
                    <a:pt x="84" y="169"/>
                    <a:pt x="86" y="172"/>
                  </a:cubicBezTo>
                  <a:cubicBezTo>
                    <a:pt x="88" y="172"/>
                    <a:pt x="88" y="173"/>
                    <a:pt x="90" y="173"/>
                  </a:cubicBezTo>
                  <a:cubicBezTo>
                    <a:pt x="92" y="174"/>
                    <a:pt x="94" y="174"/>
                    <a:pt x="97" y="174"/>
                  </a:cubicBezTo>
                  <a:cubicBezTo>
                    <a:pt x="98" y="174"/>
                    <a:pt x="98" y="173"/>
                    <a:pt x="99" y="173"/>
                  </a:cubicBezTo>
                  <a:cubicBezTo>
                    <a:pt x="100" y="173"/>
                    <a:pt x="103" y="173"/>
                    <a:pt x="104" y="171"/>
                  </a:cubicBezTo>
                  <a:cubicBezTo>
                    <a:pt x="107" y="173"/>
                    <a:pt x="108" y="169"/>
                    <a:pt x="110" y="168"/>
                  </a:cubicBezTo>
                  <a:cubicBezTo>
                    <a:pt x="110" y="169"/>
                    <a:pt x="110" y="169"/>
                    <a:pt x="110" y="169"/>
                  </a:cubicBezTo>
                  <a:cubicBezTo>
                    <a:pt x="111" y="167"/>
                    <a:pt x="114" y="166"/>
                    <a:pt x="116" y="166"/>
                  </a:cubicBezTo>
                  <a:cubicBezTo>
                    <a:pt x="119" y="162"/>
                    <a:pt x="124" y="161"/>
                    <a:pt x="128" y="158"/>
                  </a:cubicBezTo>
                  <a:cubicBezTo>
                    <a:pt x="128" y="158"/>
                    <a:pt x="128" y="158"/>
                    <a:pt x="128" y="158"/>
                  </a:cubicBezTo>
                  <a:cubicBezTo>
                    <a:pt x="131" y="156"/>
                    <a:pt x="134" y="154"/>
                    <a:pt x="137" y="153"/>
                  </a:cubicBezTo>
                  <a:cubicBezTo>
                    <a:pt x="137" y="153"/>
                    <a:pt x="137" y="153"/>
                    <a:pt x="136" y="153"/>
                  </a:cubicBezTo>
                  <a:cubicBezTo>
                    <a:pt x="138" y="152"/>
                    <a:pt x="139" y="150"/>
                    <a:pt x="140" y="151"/>
                  </a:cubicBezTo>
                  <a:cubicBezTo>
                    <a:pt x="140" y="150"/>
                    <a:pt x="140" y="150"/>
                    <a:pt x="140" y="150"/>
                  </a:cubicBezTo>
                  <a:cubicBezTo>
                    <a:pt x="140" y="150"/>
                    <a:pt x="141" y="150"/>
                    <a:pt x="142" y="150"/>
                  </a:cubicBezTo>
                  <a:cubicBezTo>
                    <a:pt x="142" y="148"/>
                    <a:pt x="143" y="147"/>
                    <a:pt x="145" y="147"/>
                  </a:cubicBezTo>
                  <a:cubicBezTo>
                    <a:pt x="145" y="145"/>
                    <a:pt x="147" y="146"/>
                    <a:pt x="148" y="145"/>
                  </a:cubicBezTo>
                  <a:cubicBezTo>
                    <a:pt x="148" y="145"/>
                    <a:pt x="149" y="144"/>
                    <a:pt x="150" y="144"/>
                  </a:cubicBezTo>
                  <a:cubicBezTo>
                    <a:pt x="151" y="142"/>
                    <a:pt x="152" y="145"/>
                    <a:pt x="153" y="143"/>
                  </a:cubicBezTo>
                  <a:cubicBezTo>
                    <a:pt x="153" y="143"/>
                    <a:pt x="153" y="143"/>
                    <a:pt x="153" y="143"/>
                  </a:cubicBezTo>
                  <a:cubicBezTo>
                    <a:pt x="154" y="142"/>
                    <a:pt x="156" y="143"/>
                    <a:pt x="157" y="142"/>
                  </a:cubicBezTo>
                  <a:cubicBezTo>
                    <a:pt x="159" y="142"/>
                    <a:pt x="160" y="140"/>
                    <a:pt x="161" y="140"/>
                  </a:cubicBezTo>
                  <a:cubicBezTo>
                    <a:pt x="161" y="140"/>
                    <a:pt x="161" y="140"/>
                    <a:pt x="161" y="140"/>
                  </a:cubicBezTo>
                  <a:cubicBezTo>
                    <a:pt x="162" y="139"/>
                    <a:pt x="165" y="139"/>
                    <a:pt x="165" y="138"/>
                  </a:cubicBezTo>
                  <a:cubicBezTo>
                    <a:pt x="163" y="139"/>
                    <a:pt x="161" y="139"/>
                    <a:pt x="159" y="139"/>
                  </a:cubicBezTo>
                  <a:cubicBezTo>
                    <a:pt x="159" y="139"/>
                    <a:pt x="159" y="139"/>
                    <a:pt x="159" y="139"/>
                  </a:cubicBezTo>
                  <a:cubicBezTo>
                    <a:pt x="157" y="139"/>
                    <a:pt x="157" y="139"/>
                    <a:pt x="157" y="139"/>
                  </a:cubicBezTo>
                  <a:cubicBezTo>
                    <a:pt x="161" y="137"/>
                    <a:pt x="161" y="137"/>
                    <a:pt x="161" y="137"/>
                  </a:cubicBezTo>
                  <a:cubicBezTo>
                    <a:pt x="158" y="137"/>
                    <a:pt x="156" y="139"/>
                    <a:pt x="154" y="138"/>
                  </a:cubicBezTo>
                  <a:cubicBezTo>
                    <a:pt x="154" y="137"/>
                    <a:pt x="155" y="138"/>
                    <a:pt x="155" y="137"/>
                  </a:cubicBezTo>
                  <a:cubicBezTo>
                    <a:pt x="153" y="137"/>
                    <a:pt x="153" y="137"/>
                    <a:pt x="153" y="137"/>
                  </a:cubicBezTo>
                  <a:cubicBezTo>
                    <a:pt x="154" y="135"/>
                    <a:pt x="155" y="134"/>
                    <a:pt x="157" y="134"/>
                  </a:cubicBezTo>
                  <a:cubicBezTo>
                    <a:pt x="157" y="133"/>
                    <a:pt x="159" y="133"/>
                    <a:pt x="159" y="133"/>
                  </a:cubicBezTo>
                  <a:cubicBezTo>
                    <a:pt x="158" y="133"/>
                    <a:pt x="158" y="133"/>
                    <a:pt x="158" y="133"/>
                  </a:cubicBezTo>
                  <a:cubicBezTo>
                    <a:pt x="161" y="130"/>
                    <a:pt x="161" y="130"/>
                    <a:pt x="161" y="130"/>
                  </a:cubicBezTo>
                  <a:cubicBezTo>
                    <a:pt x="161" y="130"/>
                    <a:pt x="161" y="130"/>
                    <a:pt x="161" y="130"/>
                  </a:cubicBezTo>
                  <a:cubicBezTo>
                    <a:pt x="162" y="129"/>
                    <a:pt x="165" y="129"/>
                    <a:pt x="167" y="128"/>
                  </a:cubicBezTo>
                  <a:cubicBezTo>
                    <a:pt x="167" y="129"/>
                    <a:pt x="166" y="129"/>
                    <a:pt x="167" y="129"/>
                  </a:cubicBezTo>
                  <a:cubicBezTo>
                    <a:pt x="169" y="127"/>
                    <a:pt x="171" y="127"/>
                    <a:pt x="174" y="127"/>
                  </a:cubicBezTo>
                  <a:cubicBezTo>
                    <a:pt x="174" y="126"/>
                    <a:pt x="175" y="126"/>
                    <a:pt x="176" y="126"/>
                  </a:cubicBezTo>
                  <a:cubicBezTo>
                    <a:pt x="173" y="126"/>
                    <a:pt x="170" y="126"/>
                    <a:pt x="168" y="127"/>
                  </a:cubicBezTo>
                  <a:cubicBezTo>
                    <a:pt x="166" y="128"/>
                    <a:pt x="164" y="128"/>
                    <a:pt x="162" y="129"/>
                  </a:cubicBezTo>
                  <a:cubicBezTo>
                    <a:pt x="162" y="129"/>
                    <a:pt x="161" y="129"/>
                    <a:pt x="161" y="129"/>
                  </a:cubicBezTo>
                  <a:cubicBezTo>
                    <a:pt x="162" y="128"/>
                    <a:pt x="165" y="127"/>
                    <a:pt x="167" y="126"/>
                  </a:cubicBezTo>
                  <a:cubicBezTo>
                    <a:pt x="165" y="126"/>
                    <a:pt x="165" y="126"/>
                    <a:pt x="165" y="126"/>
                  </a:cubicBezTo>
                  <a:cubicBezTo>
                    <a:pt x="166" y="126"/>
                    <a:pt x="166" y="126"/>
                    <a:pt x="166" y="126"/>
                  </a:cubicBezTo>
                  <a:cubicBezTo>
                    <a:pt x="171" y="124"/>
                    <a:pt x="174" y="124"/>
                    <a:pt x="179" y="122"/>
                  </a:cubicBezTo>
                  <a:cubicBezTo>
                    <a:pt x="175" y="122"/>
                    <a:pt x="172" y="123"/>
                    <a:pt x="169" y="123"/>
                  </a:cubicBezTo>
                  <a:cubicBezTo>
                    <a:pt x="171" y="121"/>
                    <a:pt x="174" y="121"/>
                    <a:pt x="177" y="120"/>
                  </a:cubicBezTo>
                  <a:cubicBezTo>
                    <a:pt x="174" y="120"/>
                    <a:pt x="171" y="122"/>
                    <a:pt x="169" y="120"/>
                  </a:cubicBezTo>
                  <a:cubicBezTo>
                    <a:pt x="169" y="120"/>
                    <a:pt x="169" y="120"/>
                    <a:pt x="169" y="120"/>
                  </a:cubicBezTo>
                  <a:cubicBezTo>
                    <a:pt x="170" y="120"/>
                    <a:pt x="170" y="120"/>
                    <a:pt x="170" y="120"/>
                  </a:cubicBezTo>
                  <a:cubicBezTo>
                    <a:pt x="173" y="119"/>
                    <a:pt x="176" y="116"/>
                    <a:pt x="180" y="116"/>
                  </a:cubicBezTo>
                  <a:cubicBezTo>
                    <a:pt x="179" y="116"/>
                    <a:pt x="179" y="116"/>
                    <a:pt x="179" y="116"/>
                  </a:cubicBezTo>
                  <a:cubicBezTo>
                    <a:pt x="179" y="116"/>
                    <a:pt x="178" y="115"/>
                    <a:pt x="179" y="115"/>
                  </a:cubicBezTo>
                  <a:cubicBezTo>
                    <a:pt x="178" y="114"/>
                    <a:pt x="178" y="114"/>
                    <a:pt x="178" y="114"/>
                  </a:cubicBezTo>
                  <a:cubicBezTo>
                    <a:pt x="179" y="115"/>
                    <a:pt x="178" y="114"/>
                    <a:pt x="177" y="115"/>
                  </a:cubicBezTo>
                  <a:cubicBezTo>
                    <a:pt x="175" y="112"/>
                    <a:pt x="180" y="113"/>
                    <a:pt x="180" y="112"/>
                  </a:cubicBezTo>
                  <a:cubicBezTo>
                    <a:pt x="183" y="111"/>
                    <a:pt x="186" y="113"/>
                    <a:pt x="188" y="110"/>
                  </a:cubicBezTo>
                  <a:cubicBezTo>
                    <a:pt x="189" y="110"/>
                    <a:pt x="189" y="110"/>
                    <a:pt x="189" y="111"/>
                  </a:cubicBezTo>
                  <a:cubicBezTo>
                    <a:pt x="190" y="111"/>
                    <a:pt x="190" y="111"/>
                    <a:pt x="190" y="111"/>
                  </a:cubicBezTo>
                  <a:cubicBezTo>
                    <a:pt x="190" y="111"/>
                    <a:pt x="190" y="110"/>
                    <a:pt x="190" y="110"/>
                  </a:cubicBezTo>
                  <a:cubicBezTo>
                    <a:pt x="190" y="110"/>
                    <a:pt x="189" y="110"/>
                    <a:pt x="189" y="110"/>
                  </a:cubicBezTo>
                  <a:cubicBezTo>
                    <a:pt x="189" y="110"/>
                    <a:pt x="189" y="110"/>
                    <a:pt x="189" y="110"/>
                  </a:cubicBezTo>
                  <a:cubicBezTo>
                    <a:pt x="187" y="110"/>
                    <a:pt x="184" y="111"/>
                    <a:pt x="182" y="111"/>
                  </a:cubicBezTo>
                  <a:cubicBezTo>
                    <a:pt x="181" y="110"/>
                    <a:pt x="179" y="112"/>
                    <a:pt x="178" y="110"/>
                  </a:cubicBezTo>
                  <a:cubicBezTo>
                    <a:pt x="178" y="109"/>
                    <a:pt x="179" y="109"/>
                    <a:pt x="179" y="108"/>
                  </a:cubicBezTo>
                  <a:cubicBezTo>
                    <a:pt x="179" y="108"/>
                    <a:pt x="179" y="108"/>
                    <a:pt x="179" y="108"/>
                  </a:cubicBezTo>
                  <a:cubicBezTo>
                    <a:pt x="180" y="106"/>
                    <a:pt x="181" y="104"/>
                    <a:pt x="183" y="103"/>
                  </a:cubicBezTo>
                  <a:cubicBezTo>
                    <a:pt x="184" y="101"/>
                    <a:pt x="187" y="101"/>
                    <a:pt x="189" y="100"/>
                  </a:cubicBezTo>
                  <a:cubicBezTo>
                    <a:pt x="188" y="99"/>
                    <a:pt x="188" y="100"/>
                    <a:pt x="187" y="99"/>
                  </a:cubicBezTo>
                  <a:cubicBezTo>
                    <a:pt x="188" y="99"/>
                    <a:pt x="188" y="99"/>
                    <a:pt x="188" y="98"/>
                  </a:cubicBezTo>
                  <a:cubicBezTo>
                    <a:pt x="187" y="98"/>
                    <a:pt x="187" y="98"/>
                    <a:pt x="187" y="98"/>
                  </a:cubicBezTo>
                  <a:cubicBezTo>
                    <a:pt x="187" y="98"/>
                    <a:pt x="187" y="97"/>
                    <a:pt x="188" y="97"/>
                  </a:cubicBezTo>
                  <a:cubicBezTo>
                    <a:pt x="187" y="97"/>
                    <a:pt x="186" y="97"/>
                    <a:pt x="186" y="96"/>
                  </a:cubicBezTo>
                  <a:cubicBezTo>
                    <a:pt x="187" y="95"/>
                    <a:pt x="189" y="95"/>
                    <a:pt x="191" y="94"/>
                  </a:cubicBezTo>
                  <a:cubicBezTo>
                    <a:pt x="192" y="94"/>
                    <a:pt x="193" y="92"/>
                    <a:pt x="195" y="93"/>
                  </a:cubicBezTo>
                  <a:cubicBezTo>
                    <a:pt x="198" y="92"/>
                    <a:pt x="203" y="92"/>
                    <a:pt x="207" y="92"/>
                  </a:cubicBezTo>
                  <a:cubicBezTo>
                    <a:pt x="208" y="91"/>
                    <a:pt x="208" y="91"/>
                    <a:pt x="208" y="91"/>
                  </a:cubicBezTo>
                  <a:cubicBezTo>
                    <a:pt x="205" y="91"/>
                    <a:pt x="202" y="91"/>
                    <a:pt x="199" y="91"/>
                  </a:cubicBezTo>
                  <a:cubicBezTo>
                    <a:pt x="200" y="90"/>
                    <a:pt x="200" y="90"/>
                    <a:pt x="200" y="90"/>
                  </a:cubicBezTo>
                  <a:cubicBezTo>
                    <a:pt x="198" y="90"/>
                    <a:pt x="198" y="90"/>
                    <a:pt x="198" y="90"/>
                  </a:cubicBezTo>
                  <a:cubicBezTo>
                    <a:pt x="199" y="91"/>
                    <a:pt x="200" y="88"/>
                    <a:pt x="200" y="89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198" y="89"/>
                    <a:pt x="195" y="89"/>
                    <a:pt x="193" y="90"/>
                  </a:cubicBezTo>
                  <a:cubicBezTo>
                    <a:pt x="193" y="89"/>
                    <a:pt x="193" y="89"/>
                    <a:pt x="193" y="89"/>
                  </a:cubicBezTo>
                  <a:cubicBezTo>
                    <a:pt x="192" y="86"/>
                    <a:pt x="195" y="87"/>
                    <a:pt x="196" y="86"/>
                  </a:cubicBezTo>
                  <a:cubicBezTo>
                    <a:pt x="195" y="86"/>
                    <a:pt x="193" y="88"/>
                    <a:pt x="191" y="86"/>
                  </a:cubicBezTo>
                  <a:cubicBezTo>
                    <a:pt x="192" y="86"/>
                    <a:pt x="192" y="86"/>
                    <a:pt x="192" y="86"/>
                  </a:cubicBezTo>
                  <a:cubicBezTo>
                    <a:pt x="192" y="85"/>
                    <a:pt x="193" y="84"/>
                    <a:pt x="193" y="86"/>
                  </a:cubicBezTo>
                  <a:cubicBezTo>
                    <a:pt x="193" y="85"/>
                    <a:pt x="193" y="84"/>
                    <a:pt x="194" y="84"/>
                  </a:cubicBezTo>
                  <a:cubicBezTo>
                    <a:pt x="196" y="85"/>
                    <a:pt x="197" y="82"/>
                    <a:pt x="198" y="84"/>
                  </a:cubicBezTo>
                  <a:cubicBezTo>
                    <a:pt x="198" y="83"/>
                    <a:pt x="199" y="82"/>
                    <a:pt x="200" y="82"/>
                  </a:cubicBezTo>
                  <a:cubicBezTo>
                    <a:pt x="196" y="82"/>
                    <a:pt x="196" y="82"/>
                    <a:pt x="196" y="82"/>
                  </a:cubicBezTo>
                  <a:cubicBezTo>
                    <a:pt x="197" y="81"/>
                    <a:pt x="197" y="81"/>
                    <a:pt x="197" y="81"/>
                  </a:cubicBezTo>
                  <a:cubicBezTo>
                    <a:pt x="196" y="81"/>
                    <a:pt x="195" y="79"/>
                    <a:pt x="194" y="80"/>
                  </a:cubicBezTo>
                  <a:cubicBezTo>
                    <a:pt x="193" y="79"/>
                    <a:pt x="193" y="79"/>
                    <a:pt x="193" y="79"/>
                  </a:cubicBezTo>
                  <a:cubicBezTo>
                    <a:pt x="192" y="78"/>
                    <a:pt x="195" y="78"/>
                    <a:pt x="195" y="77"/>
                  </a:cubicBezTo>
                  <a:cubicBezTo>
                    <a:pt x="195" y="77"/>
                    <a:pt x="194" y="77"/>
                    <a:pt x="194" y="77"/>
                  </a:cubicBezTo>
                  <a:cubicBezTo>
                    <a:pt x="195" y="76"/>
                    <a:pt x="196" y="76"/>
                    <a:pt x="197" y="75"/>
                  </a:cubicBezTo>
                  <a:cubicBezTo>
                    <a:pt x="201" y="75"/>
                    <a:pt x="203" y="73"/>
                    <a:pt x="205" y="71"/>
                  </a:cubicBezTo>
                  <a:cubicBezTo>
                    <a:pt x="205" y="71"/>
                    <a:pt x="205" y="71"/>
                    <a:pt x="205" y="71"/>
                  </a:cubicBezTo>
                  <a:cubicBezTo>
                    <a:pt x="206" y="70"/>
                    <a:pt x="207" y="70"/>
                    <a:pt x="208" y="69"/>
                  </a:cubicBezTo>
                  <a:cubicBezTo>
                    <a:pt x="205" y="69"/>
                    <a:pt x="203" y="71"/>
                    <a:pt x="201" y="72"/>
                  </a:cubicBezTo>
                  <a:cubicBezTo>
                    <a:pt x="199" y="72"/>
                    <a:pt x="196" y="74"/>
                    <a:pt x="193" y="72"/>
                  </a:cubicBezTo>
                  <a:cubicBezTo>
                    <a:pt x="193" y="72"/>
                    <a:pt x="194" y="72"/>
                    <a:pt x="194" y="72"/>
                  </a:cubicBezTo>
                  <a:cubicBezTo>
                    <a:pt x="193" y="72"/>
                    <a:pt x="193" y="72"/>
                    <a:pt x="193" y="72"/>
                  </a:cubicBezTo>
                  <a:cubicBezTo>
                    <a:pt x="193" y="70"/>
                    <a:pt x="195" y="71"/>
                    <a:pt x="196" y="70"/>
                  </a:cubicBezTo>
                  <a:cubicBezTo>
                    <a:pt x="198" y="68"/>
                    <a:pt x="200" y="69"/>
                    <a:pt x="202" y="67"/>
                  </a:cubicBezTo>
                  <a:cubicBezTo>
                    <a:pt x="202" y="67"/>
                    <a:pt x="202" y="67"/>
                    <a:pt x="202" y="67"/>
                  </a:cubicBezTo>
                  <a:cubicBezTo>
                    <a:pt x="201" y="67"/>
                    <a:pt x="200" y="67"/>
                    <a:pt x="199" y="67"/>
                  </a:cubicBezTo>
                  <a:cubicBezTo>
                    <a:pt x="200" y="66"/>
                    <a:pt x="201" y="66"/>
                    <a:pt x="202" y="65"/>
                  </a:cubicBezTo>
                  <a:cubicBezTo>
                    <a:pt x="200" y="65"/>
                    <a:pt x="198" y="67"/>
                    <a:pt x="196" y="67"/>
                  </a:cubicBezTo>
                  <a:cubicBezTo>
                    <a:pt x="198" y="66"/>
                    <a:pt x="198" y="66"/>
                    <a:pt x="198" y="66"/>
                  </a:cubicBezTo>
                  <a:cubicBezTo>
                    <a:pt x="197" y="65"/>
                    <a:pt x="196" y="67"/>
                    <a:pt x="196" y="67"/>
                  </a:cubicBezTo>
                  <a:cubicBezTo>
                    <a:pt x="197" y="67"/>
                    <a:pt x="197" y="67"/>
                    <a:pt x="197" y="67"/>
                  </a:cubicBezTo>
                  <a:cubicBezTo>
                    <a:pt x="196" y="68"/>
                    <a:pt x="196" y="68"/>
                    <a:pt x="196" y="68"/>
                  </a:cubicBezTo>
                  <a:cubicBezTo>
                    <a:pt x="197" y="68"/>
                    <a:pt x="198" y="66"/>
                    <a:pt x="199" y="67"/>
                  </a:cubicBezTo>
                  <a:cubicBezTo>
                    <a:pt x="197" y="69"/>
                    <a:pt x="195" y="69"/>
                    <a:pt x="193" y="69"/>
                  </a:cubicBezTo>
                  <a:cubicBezTo>
                    <a:pt x="192" y="69"/>
                    <a:pt x="191" y="69"/>
                    <a:pt x="192" y="68"/>
                  </a:cubicBezTo>
                  <a:cubicBezTo>
                    <a:pt x="193" y="67"/>
                    <a:pt x="193" y="65"/>
                    <a:pt x="194" y="66"/>
                  </a:cubicBezTo>
                  <a:cubicBezTo>
                    <a:pt x="194" y="66"/>
                    <a:pt x="194" y="66"/>
                    <a:pt x="194" y="66"/>
                  </a:cubicBezTo>
                  <a:cubicBezTo>
                    <a:pt x="194" y="65"/>
                    <a:pt x="195" y="65"/>
                    <a:pt x="195" y="65"/>
                  </a:cubicBezTo>
                  <a:cubicBezTo>
                    <a:pt x="193" y="64"/>
                    <a:pt x="191" y="67"/>
                    <a:pt x="190" y="65"/>
                  </a:cubicBezTo>
                  <a:cubicBezTo>
                    <a:pt x="190" y="64"/>
                    <a:pt x="191" y="64"/>
                    <a:pt x="191" y="63"/>
                  </a:cubicBezTo>
                  <a:cubicBezTo>
                    <a:pt x="190" y="63"/>
                    <a:pt x="189" y="63"/>
                    <a:pt x="188" y="63"/>
                  </a:cubicBezTo>
                  <a:cubicBezTo>
                    <a:pt x="190" y="61"/>
                    <a:pt x="192" y="59"/>
                    <a:pt x="195" y="59"/>
                  </a:cubicBezTo>
                  <a:cubicBezTo>
                    <a:pt x="195" y="57"/>
                    <a:pt x="199" y="59"/>
                    <a:pt x="199" y="57"/>
                  </a:cubicBezTo>
                  <a:cubicBezTo>
                    <a:pt x="198" y="57"/>
                    <a:pt x="197" y="58"/>
                    <a:pt x="196" y="57"/>
                  </a:cubicBezTo>
                  <a:cubicBezTo>
                    <a:pt x="197" y="57"/>
                    <a:pt x="198" y="56"/>
                    <a:pt x="199" y="55"/>
                  </a:cubicBezTo>
                  <a:cubicBezTo>
                    <a:pt x="198" y="55"/>
                    <a:pt x="198" y="56"/>
                    <a:pt x="197" y="55"/>
                  </a:cubicBezTo>
                  <a:cubicBezTo>
                    <a:pt x="198" y="54"/>
                    <a:pt x="200" y="53"/>
                    <a:pt x="201" y="53"/>
                  </a:cubicBezTo>
                  <a:cubicBezTo>
                    <a:pt x="200" y="53"/>
                    <a:pt x="199" y="53"/>
                    <a:pt x="199" y="53"/>
                  </a:cubicBezTo>
                  <a:cubicBezTo>
                    <a:pt x="200" y="52"/>
                    <a:pt x="200" y="52"/>
                    <a:pt x="200" y="52"/>
                  </a:cubicBezTo>
                  <a:cubicBezTo>
                    <a:pt x="199" y="52"/>
                    <a:pt x="199" y="52"/>
                    <a:pt x="199" y="52"/>
                  </a:cubicBezTo>
                  <a:cubicBezTo>
                    <a:pt x="200" y="51"/>
                    <a:pt x="202" y="51"/>
                    <a:pt x="203" y="51"/>
                  </a:cubicBezTo>
                  <a:cubicBezTo>
                    <a:pt x="206" y="48"/>
                    <a:pt x="210" y="48"/>
                    <a:pt x="214" y="45"/>
                  </a:cubicBezTo>
                  <a:cubicBezTo>
                    <a:pt x="212" y="46"/>
                    <a:pt x="209" y="46"/>
                    <a:pt x="208" y="47"/>
                  </a:cubicBezTo>
                  <a:cubicBezTo>
                    <a:pt x="205" y="47"/>
                    <a:pt x="203" y="50"/>
                    <a:pt x="200" y="49"/>
                  </a:cubicBezTo>
                  <a:cubicBezTo>
                    <a:pt x="200" y="49"/>
                    <a:pt x="200" y="50"/>
                    <a:pt x="199" y="50"/>
                  </a:cubicBezTo>
                  <a:cubicBezTo>
                    <a:pt x="195" y="51"/>
                    <a:pt x="191" y="53"/>
                    <a:pt x="188" y="53"/>
                  </a:cubicBezTo>
                  <a:cubicBezTo>
                    <a:pt x="189" y="52"/>
                    <a:pt x="189" y="52"/>
                    <a:pt x="189" y="52"/>
                  </a:cubicBezTo>
                  <a:cubicBezTo>
                    <a:pt x="189" y="52"/>
                    <a:pt x="189" y="52"/>
                    <a:pt x="189" y="52"/>
                  </a:cubicBezTo>
                  <a:cubicBezTo>
                    <a:pt x="190" y="51"/>
                    <a:pt x="192" y="50"/>
                    <a:pt x="193" y="50"/>
                  </a:cubicBezTo>
                  <a:cubicBezTo>
                    <a:pt x="194" y="49"/>
                    <a:pt x="195" y="48"/>
                    <a:pt x="197" y="48"/>
                  </a:cubicBezTo>
                  <a:cubicBezTo>
                    <a:pt x="198" y="46"/>
                    <a:pt x="201" y="48"/>
                    <a:pt x="202" y="47"/>
                  </a:cubicBezTo>
                  <a:cubicBezTo>
                    <a:pt x="202" y="47"/>
                    <a:pt x="202" y="47"/>
                    <a:pt x="202" y="47"/>
                  </a:cubicBezTo>
                  <a:cubicBezTo>
                    <a:pt x="203" y="47"/>
                    <a:pt x="203" y="46"/>
                    <a:pt x="204" y="46"/>
                  </a:cubicBezTo>
                  <a:cubicBezTo>
                    <a:pt x="204" y="47"/>
                    <a:pt x="204" y="47"/>
                    <a:pt x="204" y="47"/>
                  </a:cubicBezTo>
                  <a:cubicBezTo>
                    <a:pt x="206" y="46"/>
                    <a:pt x="206" y="46"/>
                    <a:pt x="206" y="46"/>
                  </a:cubicBezTo>
                  <a:cubicBezTo>
                    <a:pt x="206" y="46"/>
                    <a:pt x="206" y="46"/>
                    <a:pt x="206" y="45"/>
                  </a:cubicBezTo>
                  <a:cubicBezTo>
                    <a:pt x="206" y="45"/>
                    <a:pt x="207" y="45"/>
                    <a:pt x="207" y="46"/>
                  </a:cubicBezTo>
                  <a:cubicBezTo>
                    <a:pt x="206" y="45"/>
                    <a:pt x="206" y="45"/>
                    <a:pt x="206" y="45"/>
                  </a:cubicBezTo>
                  <a:cubicBezTo>
                    <a:pt x="207" y="45"/>
                    <a:pt x="207" y="45"/>
                    <a:pt x="207" y="45"/>
                  </a:cubicBezTo>
                  <a:cubicBezTo>
                    <a:pt x="206" y="44"/>
                    <a:pt x="205" y="46"/>
                    <a:pt x="205" y="45"/>
                  </a:cubicBezTo>
                  <a:cubicBezTo>
                    <a:pt x="208" y="43"/>
                    <a:pt x="212" y="42"/>
                    <a:pt x="216" y="40"/>
                  </a:cubicBezTo>
                  <a:cubicBezTo>
                    <a:pt x="213" y="40"/>
                    <a:pt x="211" y="42"/>
                    <a:pt x="209" y="41"/>
                  </a:cubicBezTo>
                  <a:close/>
                  <a:moveTo>
                    <a:pt x="182" y="8"/>
                  </a:moveTo>
                  <a:cubicBezTo>
                    <a:pt x="180" y="8"/>
                    <a:pt x="178" y="9"/>
                    <a:pt x="176" y="9"/>
                  </a:cubicBezTo>
                  <a:cubicBezTo>
                    <a:pt x="178" y="9"/>
                    <a:pt x="180" y="8"/>
                    <a:pt x="182" y="8"/>
                  </a:cubicBezTo>
                  <a:close/>
                  <a:moveTo>
                    <a:pt x="174" y="10"/>
                  </a:moveTo>
                  <a:cubicBezTo>
                    <a:pt x="173" y="10"/>
                    <a:pt x="173" y="10"/>
                    <a:pt x="172" y="10"/>
                  </a:cubicBezTo>
                  <a:cubicBezTo>
                    <a:pt x="173" y="10"/>
                    <a:pt x="173" y="10"/>
                    <a:pt x="174" y="10"/>
                  </a:cubicBezTo>
                  <a:close/>
                  <a:moveTo>
                    <a:pt x="138" y="17"/>
                  </a:moveTo>
                  <a:cubicBezTo>
                    <a:pt x="146" y="16"/>
                    <a:pt x="154" y="14"/>
                    <a:pt x="161" y="13"/>
                  </a:cubicBezTo>
                  <a:cubicBezTo>
                    <a:pt x="165" y="12"/>
                    <a:pt x="167" y="11"/>
                    <a:pt x="171" y="10"/>
                  </a:cubicBezTo>
                  <a:cubicBezTo>
                    <a:pt x="171" y="11"/>
                    <a:pt x="171" y="11"/>
                    <a:pt x="171" y="11"/>
                  </a:cubicBezTo>
                  <a:cubicBezTo>
                    <a:pt x="168" y="11"/>
                    <a:pt x="165" y="12"/>
                    <a:pt x="162" y="13"/>
                  </a:cubicBezTo>
                  <a:cubicBezTo>
                    <a:pt x="159" y="14"/>
                    <a:pt x="155" y="15"/>
                    <a:pt x="152" y="15"/>
                  </a:cubicBezTo>
                  <a:cubicBezTo>
                    <a:pt x="150" y="16"/>
                    <a:pt x="148" y="16"/>
                    <a:pt x="146" y="17"/>
                  </a:cubicBezTo>
                  <a:cubicBezTo>
                    <a:pt x="143" y="16"/>
                    <a:pt x="141" y="19"/>
                    <a:pt x="139" y="18"/>
                  </a:cubicBezTo>
                  <a:cubicBezTo>
                    <a:pt x="137" y="19"/>
                    <a:pt x="135" y="20"/>
                    <a:pt x="133" y="20"/>
                  </a:cubicBezTo>
                  <a:cubicBezTo>
                    <a:pt x="134" y="18"/>
                    <a:pt x="137" y="19"/>
                    <a:pt x="138" y="17"/>
                  </a:cubicBezTo>
                  <a:close/>
                  <a:moveTo>
                    <a:pt x="133" y="21"/>
                  </a:moveTo>
                  <a:cubicBezTo>
                    <a:pt x="133" y="21"/>
                    <a:pt x="133" y="22"/>
                    <a:pt x="134" y="22"/>
                  </a:cubicBezTo>
                  <a:cubicBezTo>
                    <a:pt x="134" y="22"/>
                    <a:pt x="134" y="22"/>
                    <a:pt x="135" y="21"/>
                  </a:cubicBezTo>
                  <a:cubicBezTo>
                    <a:pt x="136" y="22"/>
                    <a:pt x="137" y="20"/>
                    <a:pt x="138" y="20"/>
                  </a:cubicBezTo>
                  <a:cubicBezTo>
                    <a:pt x="143" y="20"/>
                    <a:pt x="147" y="18"/>
                    <a:pt x="151" y="18"/>
                  </a:cubicBezTo>
                  <a:cubicBezTo>
                    <a:pt x="152" y="17"/>
                    <a:pt x="152" y="17"/>
                    <a:pt x="153" y="17"/>
                  </a:cubicBezTo>
                  <a:cubicBezTo>
                    <a:pt x="157" y="16"/>
                    <a:pt x="161" y="16"/>
                    <a:pt x="164" y="15"/>
                  </a:cubicBezTo>
                  <a:cubicBezTo>
                    <a:pt x="165" y="15"/>
                    <a:pt x="166" y="15"/>
                    <a:pt x="167" y="14"/>
                  </a:cubicBezTo>
                  <a:cubicBezTo>
                    <a:pt x="168" y="14"/>
                    <a:pt x="170" y="14"/>
                    <a:pt x="170" y="13"/>
                  </a:cubicBezTo>
                  <a:cubicBezTo>
                    <a:pt x="172" y="14"/>
                    <a:pt x="174" y="12"/>
                    <a:pt x="176" y="12"/>
                  </a:cubicBezTo>
                  <a:cubicBezTo>
                    <a:pt x="174" y="13"/>
                    <a:pt x="170" y="14"/>
                    <a:pt x="167" y="15"/>
                  </a:cubicBezTo>
                  <a:cubicBezTo>
                    <a:pt x="157" y="18"/>
                    <a:pt x="147" y="20"/>
                    <a:pt x="137" y="22"/>
                  </a:cubicBezTo>
                  <a:cubicBezTo>
                    <a:pt x="135" y="23"/>
                    <a:pt x="133" y="23"/>
                    <a:pt x="131" y="24"/>
                  </a:cubicBezTo>
                  <a:cubicBezTo>
                    <a:pt x="131" y="24"/>
                    <a:pt x="131" y="24"/>
                    <a:pt x="131" y="24"/>
                  </a:cubicBezTo>
                  <a:cubicBezTo>
                    <a:pt x="131" y="24"/>
                    <a:pt x="131" y="24"/>
                    <a:pt x="131" y="24"/>
                  </a:cubicBezTo>
                  <a:cubicBezTo>
                    <a:pt x="131" y="23"/>
                    <a:pt x="131" y="23"/>
                    <a:pt x="131" y="23"/>
                  </a:cubicBezTo>
                  <a:cubicBezTo>
                    <a:pt x="130" y="22"/>
                    <a:pt x="133" y="22"/>
                    <a:pt x="133" y="21"/>
                  </a:cubicBezTo>
                  <a:close/>
                  <a:moveTo>
                    <a:pt x="164" y="17"/>
                  </a:moveTo>
                  <a:cubicBezTo>
                    <a:pt x="163" y="18"/>
                    <a:pt x="163" y="18"/>
                    <a:pt x="163" y="18"/>
                  </a:cubicBezTo>
                  <a:cubicBezTo>
                    <a:pt x="163" y="18"/>
                    <a:pt x="163" y="18"/>
                    <a:pt x="163" y="18"/>
                  </a:cubicBezTo>
                  <a:cubicBezTo>
                    <a:pt x="163" y="18"/>
                    <a:pt x="162" y="18"/>
                    <a:pt x="163" y="18"/>
                  </a:cubicBezTo>
                  <a:cubicBezTo>
                    <a:pt x="163" y="18"/>
                    <a:pt x="163" y="18"/>
                    <a:pt x="163" y="17"/>
                  </a:cubicBezTo>
                  <a:lnTo>
                    <a:pt x="164" y="17"/>
                  </a:lnTo>
                  <a:close/>
                  <a:moveTo>
                    <a:pt x="127" y="21"/>
                  </a:moveTo>
                  <a:cubicBezTo>
                    <a:pt x="127" y="21"/>
                    <a:pt x="127" y="21"/>
                    <a:pt x="128" y="21"/>
                  </a:cubicBezTo>
                  <a:cubicBezTo>
                    <a:pt x="128" y="21"/>
                    <a:pt x="128" y="20"/>
                    <a:pt x="128" y="21"/>
                  </a:cubicBezTo>
                  <a:cubicBezTo>
                    <a:pt x="129" y="21"/>
                    <a:pt x="129" y="21"/>
                    <a:pt x="129" y="21"/>
                  </a:cubicBezTo>
                  <a:cubicBezTo>
                    <a:pt x="130" y="20"/>
                    <a:pt x="131" y="21"/>
                    <a:pt x="132" y="21"/>
                  </a:cubicBezTo>
                  <a:cubicBezTo>
                    <a:pt x="130" y="22"/>
                    <a:pt x="127" y="22"/>
                    <a:pt x="125" y="22"/>
                  </a:cubicBezTo>
                  <a:cubicBezTo>
                    <a:pt x="125" y="21"/>
                    <a:pt x="126" y="21"/>
                    <a:pt x="127" y="21"/>
                  </a:cubicBezTo>
                  <a:close/>
                  <a:moveTo>
                    <a:pt x="117" y="25"/>
                  </a:moveTo>
                  <a:cubicBezTo>
                    <a:pt x="117" y="26"/>
                    <a:pt x="116" y="26"/>
                    <a:pt x="116" y="26"/>
                  </a:cubicBezTo>
                  <a:cubicBezTo>
                    <a:pt x="116" y="26"/>
                    <a:pt x="116" y="25"/>
                    <a:pt x="117" y="25"/>
                  </a:cubicBezTo>
                  <a:close/>
                  <a:moveTo>
                    <a:pt x="115" y="26"/>
                  </a:moveTo>
                  <a:cubicBezTo>
                    <a:pt x="115" y="27"/>
                    <a:pt x="114" y="27"/>
                    <a:pt x="114" y="27"/>
                  </a:cubicBezTo>
                  <a:cubicBezTo>
                    <a:pt x="114" y="26"/>
                    <a:pt x="114" y="26"/>
                    <a:pt x="115" y="26"/>
                  </a:cubicBezTo>
                  <a:close/>
                  <a:moveTo>
                    <a:pt x="112" y="27"/>
                  </a:moveTo>
                  <a:cubicBezTo>
                    <a:pt x="112" y="27"/>
                    <a:pt x="112" y="27"/>
                    <a:pt x="113" y="27"/>
                  </a:cubicBezTo>
                  <a:cubicBezTo>
                    <a:pt x="113" y="27"/>
                    <a:pt x="113" y="27"/>
                    <a:pt x="113" y="27"/>
                  </a:cubicBezTo>
                  <a:cubicBezTo>
                    <a:pt x="113" y="27"/>
                    <a:pt x="113" y="27"/>
                    <a:pt x="113" y="27"/>
                  </a:cubicBezTo>
                  <a:cubicBezTo>
                    <a:pt x="113" y="27"/>
                    <a:pt x="113" y="27"/>
                    <a:pt x="113" y="27"/>
                  </a:cubicBezTo>
                  <a:cubicBezTo>
                    <a:pt x="112" y="27"/>
                    <a:pt x="112" y="27"/>
                    <a:pt x="112" y="27"/>
                  </a:cubicBezTo>
                  <a:close/>
                  <a:moveTo>
                    <a:pt x="106" y="29"/>
                  </a:moveTo>
                  <a:cubicBezTo>
                    <a:pt x="106" y="29"/>
                    <a:pt x="106" y="29"/>
                    <a:pt x="106" y="29"/>
                  </a:cubicBezTo>
                  <a:cubicBezTo>
                    <a:pt x="104" y="30"/>
                    <a:pt x="102" y="31"/>
                    <a:pt x="100" y="31"/>
                  </a:cubicBezTo>
                  <a:cubicBezTo>
                    <a:pt x="102" y="30"/>
                    <a:pt x="104" y="30"/>
                    <a:pt x="106" y="29"/>
                  </a:cubicBezTo>
                  <a:close/>
                  <a:moveTo>
                    <a:pt x="108" y="32"/>
                  </a:moveTo>
                  <a:cubicBezTo>
                    <a:pt x="110" y="33"/>
                    <a:pt x="112" y="31"/>
                    <a:pt x="115" y="30"/>
                  </a:cubicBezTo>
                  <a:cubicBezTo>
                    <a:pt x="117" y="30"/>
                    <a:pt x="119" y="28"/>
                    <a:pt x="122" y="28"/>
                  </a:cubicBezTo>
                  <a:cubicBezTo>
                    <a:pt x="123" y="27"/>
                    <a:pt x="125" y="27"/>
                    <a:pt x="127" y="26"/>
                  </a:cubicBezTo>
                  <a:cubicBezTo>
                    <a:pt x="135" y="24"/>
                    <a:pt x="142" y="23"/>
                    <a:pt x="151" y="20"/>
                  </a:cubicBezTo>
                  <a:cubicBezTo>
                    <a:pt x="154" y="20"/>
                    <a:pt x="158" y="18"/>
                    <a:pt x="161" y="18"/>
                  </a:cubicBezTo>
                  <a:cubicBezTo>
                    <a:pt x="154" y="20"/>
                    <a:pt x="148" y="22"/>
                    <a:pt x="141" y="23"/>
                  </a:cubicBezTo>
                  <a:cubicBezTo>
                    <a:pt x="126" y="26"/>
                    <a:pt x="113" y="31"/>
                    <a:pt x="99" y="37"/>
                  </a:cubicBezTo>
                  <a:cubicBezTo>
                    <a:pt x="102" y="35"/>
                    <a:pt x="106" y="35"/>
                    <a:pt x="108" y="32"/>
                  </a:cubicBezTo>
                  <a:close/>
                  <a:moveTo>
                    <a:pt x="66" y="61"/>
                  </a:moveTo>
                  <a:cubicBezTo>
                    <a:pt x="68" y="61"/>
                    <a:pt x="69" y="60"/>
                    <a:pt x="70" y="59"/>
                  </a:cubicBezTo>
                  <a:cubicBezTo>
                    <a:pt x="70" y="58"/>
                    <a:pt x="70" y="58"/>
                    <a:pt x="70" y="58"/>
                  </a:cubicBezTo>
                  <a:cubicBezTo>
                    <a:pt x="70" y="58"/>
                    <a:pt x="70" y="58"/>
                    <a:pt x="70" y="58"/>
                  </a:cubicBezTo>
                  <a:cubicBezTo>
                    <a:pt x="70" y="57"/>
                    <a:pt x="69" y="59"/>
                    <a:pt x="68" y="57"/>
                  </a:cubicBezTo>
                  <a:cubicBezTo>
                    <a:pt x="70" y="56"/>
                    <a:pt x="72" y="53"/>
                    <a:pt x="75" y="53"/>
                  </a:cubicBezTo>
                  <a:cubicBezTo>
                    <a:pt x="77" y="51"/>
                    <a:pt x="78" y="50"/>
                    <a:pt x="80" y="49"/>
                  </a:cubicBezTo>
                  <a:cubicBezTo>
                    <a:pt x="81" y="50"/>
                    <a:pt x="82" y="49"/>
                    <a:pt x="82" y="48"/>
                  </a:cubicBezTo>
                  <a:cubicBezTo>
                    <a:pt x="84" y="46"/>
                    <a:pt x="87" y="44"/>
                    <a:pt x="89" y="44"/>
                  </a:cubicBezTo>
                  <a:cubicBezTo>
                    <a:pt x="92" y="42"/>
                    <a:pt x="95" y="41"/>
                    <a:pt x="98" y="40"/>
                  </a:cubicBezTo>
                  <a:cubicBezTo>
                    <a:pt x="99" y="38"/>
                    <a:pt x="101" y="39"/>
                    <a:pt x="103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15" y="31"/>
                    <a:pt x="129" y="27"/>
                    <a:pt x="143" y="24"/>
                  </a:cubicBezTo>
                  <a:cubicBezTo>
                    <a:pt x="144" y="24"/>
                    <a:pt x="144" y="24"/>
                    <a:pt x="144" y="24"/>
                  </a:cubicBezTo>
                  <a:cubicBezTo>
                    <a:pt x="146" y="24"/>
                    <a:pt x="148" y="23"/>
                    <a:pt x="150" y="22"/>
                  </a:cubicBezTo>
                  <a:cubicBezTo>
                    <a:pt x="151" y="22"/>
                    <a:pt x="151" y="22"/>
                    <a:pt x="152" y="22"/>
                  </a:cubicBezTo>
                  <a:cubicBezTo>
                    <a:pt x="154" y="22"/>
                    <a:pt x="156" y="21"/>
                    <a:pt x="158" y="21"/>
                  </a:cubicBezTo>
                  <a:cubicBezTo>
                    <a:pt x="157" y="23"/>
                    <a:pt x="155" y="22"/>
                    <a:pt x="153" y="23"/>
                  </a:cubicBezTo>
                  <a:cubicBezTo>
                    <a:pt x="152" y="24"/>
                    <a:pt x="151" y="23"/>
                    <a:pt x="151" y="23"/>
                  </a:cubicBezTo>
                  <a:cubicBezTo>
                    <a:pt x="148" y="24"/>
                    <a:pt x="145" y="26"/>
                    <a:pt x="142" y="26"/>
                  </a:cubicBezTo>
                  <a:cubicBezTo>
                    <a:pt x="142" y="26"/>
                    <a:pt x="141" y="27"/>
                    <a:pt x="142" y="27"/>
                  </a:cubicBezTo>
                  <a:cubicBezTo>
                    <a:pt x="138" y="29"/>
                    <a:pt x="133" y="29"/>
                    <a:pt x="129" y="31"/>
                  </a:cubicBezTo>
                  <a:cubicBezTo>
                    <a:pt x="127" y="32"/>
                    <a:pt x="125" y="32"/>
                    <a:pt x="123" y="33"/>
                  </a:cubicBezTo>
                  <a:cubicBezTo>
                    <a:pt x="122" y="33"/>
                    <a:pt x="120" y="34"/>
                    <a:pt x="118" y="33"/>
                  </a:cubicBezTo>
                  <a:cubicBezTo>
                    <a:pt x="116" y="35"/>
                    <a:pt x="113" y="35"/>
                    <a:pt x="111" y="37"/>
                  </a:cubicBezTo>
                  <a:cubicBezTo>
                    <a:pt x="109" y="36"/>
                    <a:pt x="109" y="38"/>
                    <a:pt x="107" y="37"/>
                  </a:cubicBezTo>
                  <a:cubicBezTo>
                    <a:pt x="103" y="38"/>
                    <a:pt x="100" y="41"/>
                    <a:pt x="95" y="43"/>
                  </a:cubicBezTo>
                  <a:cubicBezTo>
                    <a:pt x="94" y="44"/>
                    <a:pt x="92" y="45"/>
                    <a:pt x="90" y="46"/>
                  </a:cubicBezTo>
                  <a:cubicBezTo>
                    <a:pt x="89" y="47"/>
                    <a:pt x="87" y="47"/>
                    <a:pt x="86" y="48"/>
                  </a:cubicBezTo>
                  <a:cubicBezTo>
                    <a:pt x="88" y="49"/>
                    <a:pt x="89" y="48"/>
                    <a:pt x="90" y="47"/>
                  </a:cubicBezTo>
                  <a:cubicBezTo>
                    <a:pt x="91" y="47"/>
                    <a:pt x="91" y="47"/>
                    <a:pt x="92" y="47"/>
                  </a:cubicBezTo>
                  <a:cubicBezTo>
                    <a:pt x="91" y="47"/>
                    <a:pt x="91" y="47"/>
                    <a:pt x="90" y="47"/>
                  </a:cubicBezTo>
                  <a:cubicBezTo>
                    <a:pt x="88" y="48"/>
                    <a:pt x="85" y="51"/>
                    <a:pt x="82" y="52"/>
                  </a:cubicBezTo>
                  <a:cubicBezTo>
                    <a:pt x="82" y="52"/>
                    <a:pt x="82" y="53"/>
                    <a:pt x="81" y="53"/>
                  </a:cubicBezTo>
                  <a:cubicBezTo>
                    <a:pt x="82" y="52"/>
                    <a:pt x="81" y="51"/>
                    <a:pt x="81" y="50"/>
                  </a:cubicBezTo>
                  <a:cubicBezTo>
                    <a:pt x="81" y="50"/>
                    <a:pt x="80" y="50"/>
                    <a:pt x="80" y="51"/>
                  </a:cubicBezTo>
                  <a:cubicBezTo>
                    <a:pt x="80" y="51"/>
                    <a:pt x="80" y="52"/>
                    <a:pt x="80" y="52"/>
                  </a:cubicBezTo>
                  <a:cubicBezTo>
                    <a:pt x="80" y="54"/>
                    <a:pt x="77" y="56"/>
                    <a:pt x="75" y="56"/>
                  </a:cubicBezTo>
                  <a:cubicBezTo>
                    <a:pt x="72" y="59"/>
                    <a:pt x="68" y="62"/>
                    <a:pt x="64" y="64"/>
                  </a:cubicBezTo>
                  <a:cubicBezTo>
                    <a:pt x="67" y="62"/>
                    <a:pt x="67" y="62"/>
                    <a:pt x="67" y="62"/>
                  </a:cubicBezTo>
                  <a:cubicBezTo>
                    <a:pt x="67" y="61"/>
                    <a:pt x="67" y="61"/>
                    <a:pt x="66" y="61"/>
                  </a:cubicBezTo>
                  <a:close/>
                  <a:moveTo>
                    <a:pt x="147" y="26"/>
                  </a:moveTo>
                  <a:cubicBezTo>
                    <a:pt x="144" y="26"/>
                    <a:pt x="144" y="26"/>
                    <a:pt x="144" y="26"/>
                  </a:cubicBezTo>
                  <a:cubicBezTo>
                    <a:pt x="145" y="26"/>
                    <a:pt x="146" y="25"/>
                    <a:pt x="147" y="26"/>
                  </a:cubicBezTo>
                  <a:close/>
                  <a:moveTo>
                    <a:pt x="95" y="45"/>
                  </a:moveTo>
                  <a:cubicBezTo>
                    <a:pt x="95" y="45"/>
                    <a:pt x="95" y="45"/>
                    <a:pt x="95" y="45"/>
                  </a:cubicBezTo>
                  <a:cubicBezTo>
                    <a:pt x="94" y="45"/>
                    <a:pt x="94" y="45"/>
                    <a:pt x="94" y="45"/>
                  </a:cubicBezTo>
                  <a:lnTo>
                    <a:pt x="95" y="45"/>
                  </a:lnTo>
                  <a:close/>
                  <a:moveTo>
                    <a:pt x="59" y="50"/>
                  </a:moveTo>
                  <a:cubicBezTo>
                    <a:pt x="60" y="50"/>
                    <a:pt x="60" y="50"/>
                    <a:pt x="60" y="50"/>
                  </a:cubicBezTo>
                  <a:cubicBezTo>
                    <a:pt x="60" y="50"/>
                    <a:pt x="59" y="50"/>
                    <a:pt x="59" y="51"/>
                  </a:cubicBezTo>
                  <a:cubicBezTo>
                    <a:pt x="59" y="50"/>
                    <a:pt x="59" y="50"/>
                    <a:pt x="59" y="50"/>
                  </a:cubicBezTo>
                  <a:close/>
                  <a:moveTo>
                    <a:pt x="59" y="51"/>
                  </a:moveTo>
                  <a:cubicBezTo>
                    <a:pt x="58" y="51"/>
                    <a:pt x="58" y="51"/>
                    <a:pt x="58" y="51"/>
                  </a:cubicBezTo>
                  <a:cubicBezTo>
                    <a:pt x="58" y="51"/>
                    <a:pt x="58" y="51"/>
                    <a:pt x="59" y="51"/>
                  </a:cubicBezTo>
                  <a:close/>
                  <a:moveTo>
                    <a:pt x="90" y="63"/>
                  </a:moveTo>
                  <a:cubicBezTo>
                    <a:pt x="90" y="63"/>
                    <a:pt x="91" y="62"/>
                    <a:pt x="91" y="63"/>
                  </a:cubicBezTo>
                  <a:cubicBezTo>
                    <a:pt x="91" y="63"/>
                    <a:pt x="91" y="63"/>
                    <a:pt x="90" y="63"/>
                  </a:cubicBezTo>
                  <a:close/>
                  <a:moveTo>
                    <a:pt x="115" y="57"/>
                  </a:moveTo>
                  <a:cubicBezTo>
                    <a:pt x="117" y="57"/>
                    <a:pt x="118" y="55"/>
                    <a:pt x="121" y="55"/>
                  </a:cubicBezTo>
                  <a:cubicBezTo>
                    <a:pt x="119" y="55"/>
                    <a:pt x="117" y="58"/>
                    <a:pt x="115" y="57"/>
                  </a:cubicBezTo>
                  <a:close/>
                  <a:moveTo>
                    <a:pt x="122" y="55"/>
                  </a:moveTo>
                  <a:cubicBezTo>
                    <a:pt x="122" y="55"/>
                    <a:pt x="122" y="55"/>
                    <a:pt x="122" y="55"/>
                  </a:cubicBezTo>
                  <a:cubicBezTo>
                    <a:pt x="122" y="55"/>
                    <a:pt x="122" y="55"/>
                    <a:pt x="122" y="55"/>
                  </a:cubicBezTo>
                  <a:cubicBezTo>
                    <a:pt x="122" y="55"/>
                    <a:pt x="122" y="55"/>
                    <a:pt x="122" y="55"/>
                  </a:cubicBezTo>
                  <a:close/>
                  <a:moveTo>
                    <a:pt x="149" y="132"/>
                  </a:moveTo>
                  <a:cubicBezTo>
                    <a:pt x="149" y="132"/>
                    <a:pt x="149" y="132"/>
                    <a:pt x="149" y="132"/>
                  </a:cubicBezTo>
                  <a:cubicBezTo>
                    <a:pt x="150" y="132"/>
                    <a:pt x="150" y="132"/>
                    <a:pt x="150" y="132"/>
                  </a:cubicBezTo>
                  <a:lnTo>
                    <a:pt x="149" y="132"/>
                  </a:lnTo>
                  <a:close/>
                  <a:moveTo>
                    <a:pt x="143" y="37"/>
                  </a:moveTo>
                  <a:cubicBezTo>
                    <a:pt x="143" y="38"/>
                    <a:pt x="142" y="37"/>
                    <a:pt x="141" y="38"/>
                  </a:cubicBezTo>
                  <a:cubicBezTo>
                    <a:pt x="140" y="38"/>
                    <a:pt x="138" y="38"/>
                    <a:pt x="138" y="39"/>
                  </a:cubicBezTo>
                  <a:cubicBezTo>
                    <a:pt x="137" y="39"/>
                    <a:pt x="136" y="40"/>
                    <a:pt x="135" y="40"/>
                  </a:cubicBezTo>
                  <a:cubicBezTo>
                    <a:pt x="131" y="39"/>
                    <a:pt x="130" y="44"/>
                    <a:pt x="126" y="44"/>
                  </a:cubicBezTo>
                  <a:cubicBezTo>
                    <a:pt x="124" y="45"/>
                    <a:pt x="121" y="46"/>
                    <a:pt x="119" y="46"/>
                  </a:cubicBezTo>
                  <a:cubicBezTo>
                    <a:pt x="117" y="47"/>
                    <a:pt x="115" y="50"/>
                    <a:pt x="112" y="50"/>
                  </a:cubicBezTo>
                  <a:cubicBezTo>
                    <a:pt x="112" y="52"/>
                    <a:pt x="110" y="51"/>
                    <a:pt x="110" y="53"/>
                  </a:cubicBezTo>
                  <a:cubicBezTo>
                    <a:pt x="106" y="53"/>
                    <a:pt x="104" y="57"/>
                    <a:pt x="100" y="57"/>
                  </a:cubicBezTo>
                  <a:cubicBezTo>
                    <a:pt x="98" y="58"/>
                    <a:pt x="98" y="58"/>
                    <a:pt x="97" y="59"/>
                  </a:cubicBezTo>
                  <a:cubicBezTo>
                    <a:pt x="95" y="59"/>
                    <a:pt x="95" y="61"/>
                    <a:pt x="93" y="61"/>
                  </a:cubicBezTo>
                  <a:cubicBezTo>
                    <a:pt x="92" y="61"/>
                    <a:pt x="90" y="62"/>
                    <a:pt x="89" y="63"/>
                  </a:cubicBezTo>
                  <a:cubicBezTo>
                    <a:pt x="90" y="63"/>
                    <a:pt x="90" y="63"/>
                    <a:pt x="90" y="63"/>
                  </a:cubicBezTo>
                  <a:cubicBezTo>
                    <a:pt x="89" y="64"/>
                    <a:pt x="88" y="66"/>
                    <a:pt x="86" y="65"/>
                  </a:cubicBezTo>
                  <a:cubicBezTo>
                    <a:pt x="87" y="63"/>
                    <a:pt x="90" y="62"/>
                    <a:pt x="92" y="61"/>
                  </a:cubicBezTo>
                  <a:cubicBezTo>
                    <a:pt x="91" y="60"/>
                    <a:pt x="90" y="61"/>
                    <a:pt x="89" y="61"/>
                  </a:cubicBezTo>
                  <a:cubicBezTo>
                    <a:pt x="88" y="61"/>
                    <a:pt x="88" y="61"/>
                    <a:pt x="88" y="61"/>
                  </a:cubicBezTo>
                  <a:cubicBezTo>
                    <a:pt x="86" y="63"/>
                    <a:pt x="82" y="64"/>
                    <a:pt x="80" y="66"/>
                  </a:cubicBezTo>
                  <a:cubicBezTo>
                    <a:pt x="79" y="66"/>
                    <a:pt x="77" y="67"/>
                    <a:pt x="78" y="68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5" y="69"/>
                    <a:pt x="75" y="68"/>
                  </a:cubicBezTo>
                  <a:cubicBezTo>
                    <a:pt x="75" y="70"/>
                    <a:pt x="73" y="68"/>
                    <a:pt x="74" y="70"/>
                  </a:cubicBezTo>
                  <a:cubicBezTo>
                    <a:pt x="74" y="70"/>
                    <a:pt x="74" y="70"/>
                    <a:pt x="73" y="70"/>
                  </a:cubicBezTo>
                  <a:cubicBezTo>
                    <a:pt x="74" y="71"/>
                    <a:pt x="72" y="71"/>
                    <a:pt x="72" y="71"/>
                  </a:cubicBezTo>
                  <a:cubicBezTo>
                    <a:pt x="72" y="71"/>
                    <a:pt x="72" y="71"/>
                    <a:pt x="72" y="71"/>
                  </a:cubicBezTo>
                  <a:cubicBezTo>
                    <a:pt x="71" y="71"/>
                    <a:pt x="72" y="72"/>
                    <a:pt x="71" y="72"/>
                  </a:cubicBezTo>
                  <a:cubicBezTo>
                    <a:pt x="70" y="75"/>
                    <a:pt x="65" y="74"/>
                    <a:pt x="64" y="77"/>
                  </a:cubicBezTo>
                  <a:cubicBezTo>
                    <a:pt x="62" y="78"/>
                    <a:pt x="61" y="79"/>
                    <a:pt x="59" y="79"/>
                  </a:cubicBezTo>
                  <a:cubicBezTo>
                    <a:pt x="59" y="80"/>
                    <a:pt x="57" y="81"/>
                    <a:pt x="56" y="80"/>
                  </a:cubicBezTo>
                  <a:cubicBezTo>
                    <a:pt x="57" y="79"/>
                    <a:pt x="58" y="78"/>
                    <a:pt x="59" y="79"/>
                  </a:cubicBezTo>
                  <a:cubicBezTo>
                    <a:pt x="59" y="78"/>
                    <a:pt x="59" y="77"/>
                    <a:pt x="59" y="75"/>
                  </a:cubicBezTo>
                  <a:cubicBezTo>
                    <a:pt x="60" y="75"/>
                    <a:pt x="60" y="75"/>
                    <a:pt x="60" y="75"/>
                  </a:cubicBezTo>
                  <a:cubicBezTo>
                    <a:pt x="60" y="75"/>
                    <a:pt x="59" y="75"/>
                    <a:pt x="59" y="75"/>
                  </a:cubicBezTo>
                  <a:cubicBezTo>
                    <a:pt x="60" y="76"/>
                    <a:pt x="60" y="76"/>
                    <a:pt x="60" y="76"/>
                  </a:cubicBezTo>
                  <a:cubicBezTo>
                    <a:pt x="61" y="75"/>
                    <a:pt x="61" y="75"/>
                    <a:pt x="61" y="75"/>
                  </a:cubicBezTo>
                  <a:cubicBezTo>
                    <a:pt x="61" y="75"/>
                    <a:pt x="61" y="75"/>
                    <a:pt x="61" y="75"/>
                  </a:cubicBezTo>
                  <a:cubicBezTo>
                    <a:pt x="61" y="75"/>
                    <a:pt x="59" y="76"/>
                    <a:pt x="61" y="76"/>
                  </a:cubicBezTo>
                  <a:cubicBezTo>
                    <a:pt x="62" y="76"/>
                    <a:pt x="62" y="75"/>
                    <a:pt x="62" y="74"/>
                  </a:cubicBezTo>
                  <a:cubicBezTo>
                    <a:pt x="62" y="74"/>
                    <a:pt x="62" y="74"/>
                    <a:pt x="61" y="74"/>
                  </a:cubicBezTo>
                  <a:cubicBezTo>
                    <a:pt x="61" y="73"/>
                    <a:pt x="61" y="73"/>
                    <a:pt x="61" y="73"/>
                  </a:cubicBezTo>
                  <a:cubicBezTo>
                    <a:pt x="62" y="73"/>
                    <a:pt x="62" y="73"/>
                    <a:pt x="62" y="72"/>
                  </a:cubicBezTo>
                  <a:cubicBezTo>
                    <a:pt x="63" y="72"/>
                    <a:pt x="65" y="71"/>
                    <a:pt x="65" y="70"/>
                  </a:cubicBezTo>
                  <a:cubicBezTo>
                    <a:pt x="78" y="61"/>
                    <a:pt x="92" y="50"/>
                    <a:pt x="107" y="46"/>
                  </a:cubicBezTo>
                  <a:cubicBezTo>
                    <a:pt x="109" y="45"/>
                    <a:pt x="110" y="44"/>
                    <a:pt x="113" y="43"/>
                  </a:cubicBezTo>
                  <a:cubicBezTo>
                    <a:pt x="114" y="44"/>
                    <a:pt x="114" y="42"/>
                    <a:pt x="115" y="43"/>
                  </a:cubicBezTo>
                  <a:cubicBezTo>
                    <a:pt x="116" y="42"/>
                    <a:pt x="118" y="42"/>
                    <a:pt x="119" y="42"/>
                  </a:cubicBezTo>
                  <a:cubicBezTo>
                    <a:pt x="128" y="37"/>
                    <a:pt x="139" y="37"/>
                    <a:pt x="148" y="33"/>
                  </a:cubicBezTo>
                  <a:cubicBezTo>
                    <a:pt x="148" y="34"/>
                    <a:pt x="147" y="34"/>
                    <a:pt x="146" y="35"/>
                  </a:cubicBezTo>
                  <a:cubicBezTo>
                    <a:pt x="148" y="35"/>
                    <a:pt x="150" y="34"/>
                    <a:pt x="152" y="34"/>
                  </a:cubicBezTo>
                  <a:cubicBezTo>
                    <a:pt x="149" y="35"/>
                    <a:pt x="147" y="36"/>
                    <a:pt x="143" y="37"/>
                  </a:cubicBezTo>
                  <a:close/>
                  <a:moveTo>
                    <a:pt x="153" y="130"/>
                  </a:moveTo>
                  <a:cubicBezTo>
                    <a:pt x="152" y="130"/>
                    <a:pt x="152" y="130"/>
                    <a:pt x="152" y="130"/>
                  </a:cubicBezTo>
                  <a:cubicBezTo>
                    <a:pt x="154" y="130"/>
                    <a:pt x="154" y="130"/>
                    <a:pt x="154" y="130"/>
                  </a:cubicBezTo>
                  <a:lnTo>
                    <a:pt x="153" y="130"/>
                  </a:lnTo>
                  <a:close/>
                  <a:moveTo>
                    <a:pt x="155" y="130"/>
                  </a:moveTo>
                  <a:cubicBezTo>
                    <a:pt x="155" y="130"/>
                    <a:pt x="155" y="130"/>
                    <a:pt x="155" y="130"/>
                  </a:cubicBezTo>
                  <a:cubicBezTo>
                    <a:pt x="155" y="130"/>
                    <a:pt x="155" y="130"/>
                    <a:pt x="155" y="130"/>
                  </a:cubicBezTo>
                  <a:close/>
                  <a:moveTo>
                    <a:pt x="155" y="129"/>
                  </a:moveTo>
                  <a:cubicBezTo>
                    <a:pt x="156" y="129"/>
                    <a:pt x="157" y="128"/>
                    <a:pt x="158" y="128"/>
                  </a:cubicBezTo>
                  <a:cubicBezTo>
                    <a:pt x="158" y="129"/>
                    <a:pt x="156" y="129"/>
                    <a:pt x="155" y="129"/>
                  </a:cubicBezTo>
                  <a:close/>
                  <a:moveTo>
                    <a:pt x="167" y="27"/>
                  </a:moveTo>
                  <a:cubicBezTo>
                    <a:pt x="165" y="27"/>
                    <a:pt x="166" y="29"/>
                    <a:pt x="164" y="28"/>
                  </a:cubicBezTo>
                  <a:cubicBezTo>
                    <a:pt x="163" y="27"/>
                    <a:pt x="163" y="28"/>
                    <a:pt x="163" y="28"/>
                  </a:cubicBezTo>
                  <a:cubicBezTo>
                    <a:pt x="160" y="30"/>
                    <a:pt x="157" y="33"/>
                    <a:pt x="154" y="31"/>
                  </a:cubicBezTo>
                  <a:cubicBezTo>
                    <a:pt x="154" y="31"/>
                    <a:pt x="155" y="31"/>
                    <a:pt x="155" y="30"/>
                  </a:cubicBezTo>
                  <a:cubicBezTo>
                    <a:pt x="153" y="30"/>
                    <a:pt x="152" y="32"/>
                    <a:pt x="149" y="32"/>
                  </a:cubicBezTo>
                  <a:cubicBezTo>
                    <a:pt x="136" y="35"/>
                    <a:pt x="122" y="39"/>
                    <a:pt x="109" y="43"/>
                  </a:cubicBezTo>
                  <a:cubicBezTo>
                    <a:pt x="109" y="42"/>
                    <a:pt x="109" y="42"/>
                    <a:pt x="109" y="42"/>
                  </a:cubicBezTo>
                  <a:cubicBezTo>
                    <a:pt x="107" y="44"/>
                    <a:pt x="106" y="42"/>
                    <a:pt x="104" y="44"/>
                  </a:cubicBezTo>
                  <a:cubicBezTo>
                    <a:pt x="101" y="44"/>
                    <a:pt x="98" y="47"/>
                    <a:pt x="95" y="48"/>
                  </a:cubicBezTo>
                  <a:cubicBezTo>
                    <a:pt x="93" y="50"/>
                    <a:pt x="91" y="50"/>
                    <a:pt x="89" y="52"/>
                  </a:cubicBezTo>
                  <a:cubicBezTo>
                    <a:pt x="86" y="53"/>
                    <a:pt x="84" y="55"/>
                    <a:pt x="81" y="56"/>
                  </a:cubicBezTo>
                  <a:cubicBezTo>
                    <a:pt x="80" y="56"/>
                    <a:pt x="80" y="58"/>
                    <a:pt x="79" y="57"/>
                  </a:cubicBezTo>
                  <a:cubicBezTo>
                    <a:pt x="76" y="61"/>
                    <a:pt x="71" y="61"/>
                    <a:pt x="68" y="65"/>
                  </a:cubicBezTo>
                  <a:cubicBezTo>
                    <a:pt x="67" y="65"/>
                    <a:pt x="67" y="65"/>
                    <a:pt x="67" y="65"/>
                  </a:cubicBezTo>
                  <a:cubicBezTo>
                    <a:pt x="67" y="65"/>
                    <a:pt x="66" y="65"/>
                    <a:pt x="66" y="65"/>
                  </a:cubicBezTo>
                  <a:cubicBezTo>
                    <a:pt x="72" y="61"/>
                    <a:pt x="77" y="56"/>
                    <a:pt x="83" y="53"/>
                  </a:cubicBezTo>
                  <a:cubicBezTo>
                    <a:pt x="87" y="51"/>
                    <a:pt x="91" y="49"/>
                    <a:pt x="95" y="47"/>
                  </a:cubicBezTo>
                  <a:cubicBezTo>
                    <a:pt x="96" y="46"/>
                    <a:pt x="97" y="45"/>
                    <a:pt x="98" y="45"/>
                  </a:cubicBezTo>
                  <a:cubicBezTo>
                    <a:pt x="100" y="44"/>
                    <a:pt x="100" y="44"/>
                    <a:pt x="100" y="44"/>
                  </a:cubicBezTo>
                  <a:cubicBezTo>
                    <a:pt x="100" y="45"/>
                    <a:pt x="100" y="45"/>
                    <a:pt x="100" y="45"/>
                  </a:cubicBezTo>
                  <a:cubicBezTo>
                    <a:pt x="102" y="42"/>
                    <a:pt x="106" y="41"/>
                    <a:pt x="109" y="40"/>
                  </a:cubicBezTo>
                  <a:cubicBezTo>
                    <a:pt x="111" y="39"/>
                    <a:pt x="114" y="37"/>
                    <a:pt x="117" y="37"/>
                  </a:cubicBezTo>
                  <a:cubicBezTo>
                    <a:pt x="118" y="34"/>
                    <a:pt x="121" y="37"/>
                    <a:pt x="122" y="35"/>
                  </a:cubicBezTo>
                  <a:cubicBezTo>
                    <a:pt x="131" y="31"/>
                    <a:pt x="142" y="31"/>
                    <a:pt x="151" y="28"/>
                  </a:cubicBezTo>
                  <a:cubicBezTo>
                    <a:pt x="151" y="28"/>
                    <a:pt x="151" y="28"/>
                    <a:pt x="151" y="28"/>
                  </a:cubicBezTo>
                  <a:cubicBezTo>
                    <a:pt x="152" y="28"/>
                    <a:pt x="153" y="27"/>
                    <a:pt x="154" y="28"/>
                  </a:cubicBezTo>
                  <a:cubicBezTo>
                    <a:pt x="153" y="28"/>
                    <a:pt x="153" y="28"/>
                    <a:pt x="152" y="29"/>
                  </a:cubicBezTo>
                  <a:cubicBezTo>
                    <a:pt x="154" y="30"/>
                    <a:pt x="154" y="27"/>
                    <a:pt x="155" y="27"/>
                  </a:cubicBezTo>
                  <a:cubicBezTo>
                    <a:pt x="160" y="28"/>
                    <a:pt x="162" y="25"/>
                    <a:pt x="167" y="25"/>
                  </a:cubicBezTo>
                  <a:cubicBezTo>
                    <a:pt x="167" y="26"/>
                    <a:pt x="167" y="26"/>
                    <a:pt x="167" y="27"/>
                  </a:cubicBezTo>
                  <a:close/>
                  <a:moveTo>
                    <a:pt x="172" y="34"/>
                  </a:moveTo>
                  <a:cubicBezTo>
                    <a:pt x="172" y="33"/>
                    <a:pt x="172" y="33"/>
                    <a:pt x="172" y="33"/>
                  </a:cubicBezTo>
                  <a:cubicBezTo>
                    <a:pt x="173" y="33"/>
                    <a:pt x="173" y="33"/>
                    <a:pt x="173" y="33"/>
                  </a:cubicBezTo>
                  <a:lnTo>
                    <a:pt x="172" y="34"/>
                  </a:lnTo>
                  <a:close/>
                  <a:moveTo>
                    <a:pt x="203" y="72"/>
                  </a:moveTo>
                  <a:cubicBezTo>
                    <a:pt x="203" y="72"/>
                    <a:pt x="203" y="72"/>
                    <a:pt x="202" y="72"/>
                  </a:cubicBezTo>
                  <a:cubicBezTo>
                    <a:pt x="202" y="72"/>
                    <a:pt x="203" y="71"/>
                    <a:pt x="203" y="72"/>
                  </a:cubicBezTo>
                  <a:close/>
                  <a:moveTo>
                    <a:pt x="193" y="39"/>
                  </a:moveTo>
                  <a:cubicBezTo>
                    <a:pt x="192" y="39"/>
                    <a:pt x="192" y="40"/>
                    <a:pt x="191" y="39"/>
                  </a:cubicBezTo>
                  <a:cubicBezTo>
                    <a:pt x="192" y="39"/>
                    <a:pt x="192" y="38"/>
                    <a:pt x="193" y="39"/>
                  </a:cubicBezTo>
                  <a:close/>
                  <a:moveTo>
                    <a:pt x="175" y="33"/>
                  </a:moveTo>
                  <a:cubicBezTo>
                    <a:pt x="175" y="33"/>
                    <a:pt x="175" y="33"/>
                    <a:pt x="175" y="33"/>
                  </a:cubicBezTo>
                  <a:cubicBezTo>
                    <a:pt x="176" y="32"/>
                    <a:pt x="178" y="32"/>
                    <a:pt x="179" y="31"/>
                  </a:cubicBezTo>
                  <a:cubicBezTo>
                    <a:pt x="181" y="31"/>
                    <a:pt x="183" y="31"/>
                    <a:pt x="184" y="30"/>
                  </a:cubicBezTo>
                  <a:cubicBezTo>
                    <a:pt x="184" y="30"/>
                    <a:pt x="185" y="29"/>
                    <a:pt x="185" y="30"/>
                  </a:cubicBezTo>
                  <a:cubicBezTo>
                    <a:pt x="184" y="31"/>
                    <a:pt x="183" y="32"/>
                    <a:pt x="181" y="33"/>
                  </a:cubicBezTo>
                  <a:cubicBezTo>
                    <a:pt x="181" y="32"/>
                    <a:pt x="180" y="34"/>
                    <a:pt x="179" y="34"/>
                  </a:cubicBezTo>
                  <a:cubicBezTo>
                    <a:pt x="178" y="34"/>
                    <a:pt x="177" y="33"/>
                    <a:pt x="175" y="33"/>
                  </a:cubicBezTo>
                  <a:close/>
                  <a:moveTo>
                    <a:pt x="178" y="115"/>
                  </a:moveTo>
                  <a:cubicBezTo>
                    <a:pt x="178" y="115"/>
                    <a:pt x="178" y="115"/>
                    <a:pt x="178" y="115"/>
                  </a:cubicBezTo>
                  <a:cubicBezTo>
                    <a:pt x="176" y="116"/>
                    <a:pt x="176" y="116"/>
                    <a:pt x="176" y="116"/>
                  </a:cubicBezTo>
                  <a:lnTo>
                    <a:pt x="178" y="115"/>
                  </a:lnTo>
                  <a:close/>
                  <a:moveTo>
                    <a:pt x="192" y="54"/>
                  </a:moveTo>
                  <a:cubicBezTo>
                    <a:pt x="193" y="55"/>
                    <a:pt x="193" y="55"/>
                    <a:pt x="193" y="55"/>
                  </a:cubicBezTo>
                  <a:cubicBezTo>
                    <a:pt x="193" y="52"/>
                    <a:pt x="196" y="54"/>
                    <a:pt x="198" y="52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7" y="53"/>
                    <a:pt x="196" y="55"/>
                    <a:pt x="194" y="54"/>
                  </a:cubicBezTo>
                  <a:cubicBezTo>
                    <a:pt x="191" y="57"/>
                    <a:pt x="186" y="57"/>
                    <a:pt x="182" y="59"/>
                  </a:cubicBezTo>
                  <a:cubicBezTo>
                    <a:pt x="181" y="60"/>
                    <a:pt x="179" y="60"/>
                    <a:pt x="178" y="61"/>
                  </a:cubicBezTo>
                  <a:cubicBezTo>
                    <a:pt x="177" y="61"/>
                    <a:pt x="177" y="61"/>
                    <a:pt x="176" y="61"/>
                  </a:cubicBezTo>
                  <a:cubicBezTo>
                    <a:pt x="179" y="59"/>
                    <a:pt x="182" y="58"/>
                    <a:pt x="185" y="57"/>
                  </a:cubicBezTo>
                  <a:cubicBezTo>
                    <a:pt x="184" y="57"/>
                    <a:pt x="184" y="57"/>
                    <a:pt x="184" y="57"/>
                  </a:cubicBezTo>
                  <a:cubicBezTo>
                    <a:pt x="185" y="58"/>
                    <a:pt x="187" y="56"/>
                    <a:pt x="188" y="56"/>
                  </a:cubicBezTo>
                  <a:cubicBezTo>
                    <a:pt x="187" y="56"/>
                    <a:pt x="187" y="56"/>
                    <a:pt x="187" y="56"/>
                  </a:cubicBezTo>
                  <a:cubicBezTo>
                    <a:pt x="189" y="55"/>
                    <a:pt x="191" y="56"/>
                    <a:pt x="192" y="54"/>
                  </a:cubicBezTo>
                  <a:close/>
                  <a:moveTo>
                    <a:pt x="194" y="45"/>
                  </a:moveTo>
                  <a:cubicBezTo>
                    <a:pt x="192" y="47"/>
                    <a:pt x="189" y="46"/>
                    <a:pt x="187" y="47"/>
                  </a:cubicBezTo>
                  <a:cubicBezTo>
                    <a:pt x="187" y="46"/>
                    <a:pt x="187" y="46"/>
                    <a:pt x="187" y="46"/>
                  </a:cubicBezTo>
                  <a:cubicBezTo>
                    <a:pt x="186" y="46"/>
                    <a:pt x="185" y="45"/>
                    <a:pt x="184" y="45"/>
                  </a:cubicBezTo>
                  <a:cubicBezTo>
                    <a:pt x="184" y="45"/>
                    <a:pt x="184" y="45"/>
                    <a:pt x="185" y="44"/>
                  </a:cubicBezTo>
                  <a:cubicBezTo>
                    <a:pt x="185" y="44"/>
                    <a:pt x="184" y="44"/>
                    <a:pt x="184" y="44"/>
                  </a:cubicBezTo>
                  <a:cubicBezTo>
                    <a:pt x="184" y="44"/>
                    <a:pt x="184" y="44"/>
                    <a:pt x="184" y="43"/>
                  </a:cubicBezTo>
                  <a:cubicBezTo>
                    <a:pt x="183" y="42"/>
                    <a:pt x="183" y="42"/>
                    <a:pt x="183" y="42"/>
                  </a:cubicBezTo>
                  <a:cubicBezTo>
                    <a:pt x="185" y="42"/>
                    <a:pt x="185" y="41"/>
                    <a:pt x="186" y="40"/>
                  </a:cubicBezTo>
                  <a:cubicBezTo>
                    <a:pt x="186" y="41"/>
                    <a:pt x="186" y="41"/>
                    <a:pt x="186" y="41"/>
                  </a:cubicBezTo>
                  <a:cubicBezTo>
                    <a:pt x="187" y="41"/>
                    <a:pt x="187" y="40"/>
                    <a:pt x="188" y="40"/>
                  </a:cubicBezTo>
                  <a:cubicBezTo>
                    <a:pt x="188" y="40"/>
                    <a:pt x="188" y="40"/>
                    <a:pt x="188" y="40"/>
                  </a:cubicBezTo>
                  <a:cubicBezTo>
                    <a:pt x="187" y="40"/>
                    <a:pt x="187" y="40"/>
                    <a:pt x="187" y="40"/>
                  </a:cubicBezTo>
                  <a:cubicBezTo>
                    <a:pt x="188" y="40"/>
                    <a:pt x="189" y="39"/>
                    <a:pt x="191" y="39"/>
                  </a:cubicBezTo>
                  <a:cubicBezTo>
                    <a:pt x="190" y="40"/>
                    <a:pt x="189" y="39"/>
                    <a:pt x="190" y="40"/>
                  </a:cubicBezTo>
                  <a:cubicBezTo>
                    <a:pt x="191" y="41"/>
                    <a:pt x="193" y="39"/>
                    <a:pt x="195" y="40"/>
                  </a:cubicBezTo>
                  <a:cubicBezTo>
                    <a:pt x="197" y="39"/>
                    <a:pt x="199" y="39"/>
                    <a:pt x="201" y="38"/>
                  </a:cubicBezTo>
                  <a:cubicBezTo>
                    <a:pt x="198" y="40"/>
                    <a:pt x="198" y="40"/>
                    <a:pt x="198" y="40"/>
                  </a:cubicBezTo>
                  <a:cubicBezTo>
                    <a:pt x="195" y="39"/>
                    <a:pt x="192" y="40"/>
                    <a:pt x="190" y="42"/>
                  </a:cubicBezTo>
                  <a:cubicBezTo>
                    <a:pt x="190" y="42"/>
                    <a:pt x="190" y="43"/>
                    <a:pt x="190" y="43"/>
                  </a:cubicBezTo>
                  <a:cubicBezTo>
                    <a:pt x="191" y="41"/>
                    <a:pt x="193" y="43"/>
                    <a:pt x="194" y="41"/>
                  </a:cubicBezTo>
                  <a:cubicBezTo>
                    <a:pt x="197" y="42"/>
                    <a:pt x="199" y="41"/>
                    <a:pt x="202" y="41"/>
                  </a:cubicBezTo>
                  <a:cubicBezTo>
                    <a:pt x="201" y="41"/>
                    <a:pt x="201" y="41"/>
                    <a:pt x="200" y="41"/>
                  </a:cubicBezTo>
                  <a:cubicBezTo>
                    <a:pt x="201" y="42"/>
                    <a:pt x="201" y="42"/>
                    <a:pt x="201" y="42"/>
                  </a:cubicBezTo>
                  <a:cubicBezTo>
                    <a:pt x="201" y="41"/>
                    <a:pt x="201" y="41"/>
                    <a:pt x="202" y="41"/>
                  </a:cubicBezTo>
                  <a:cubicBezTo>
                    <a:pt x="202" y="42"/>
                    <a:pt x="202" y="42"/>
                    <a:pt x="202" y="42"/>
                  </a:cubicBezTo>
                  <a:cubicBezTo>
                    <a:pt x="199" y="43"/>
                    <a:pt x="197" y="44"/>
                    <a:pt x="194" y="45"/>
                  </a:cubicBezTo>
                  <a:close/>
                  <a:moveTo>
                    <a:pt x="207" y="41"/>
                  </a:moveTo>
                  <a:cubicBezTo>
                    <a:pt x="207" y="41"/>
                    <a:pt x="208" y="40"/>
                    <a:pt x="209" y="40"/>
                  </a:cubicBezTo>
                  <a:cubicBezTo>
                    <a:pt x="209" y="40"/>
                    <a:pt x="209" y="40"/>
                    <a:pt x="210" y="40"/>
                  </a:cubicBezTo>
                  <a:cubicBezTo>
                    <a:pt x="209" y="40"/>
                    <a:pt x="209" y="40"/>
                    <a:pt x="209" y="40"/>
                  </a:cubicBezTo>
                  <a:cubicBezTo>
                    <a:pt x="208" y="41"/>
                    <a:pt x="208" y="41"/>
                    <a:pt x="207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8" name="Freeform 10"/>
            <p:cNvSpPr/>
            <p:nvPr/>
          </p:nvSpPr>
          <p:spPr bwMode="auto">
            <a:xfrm>
              <a:off x="4013" y="175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9" name="Freeform 11"/>
            <p:cNvSpPr/>
            <p:nvPr/>
          </p:nvSpPr>
          <p:spPr bwMode="auto">
            <a:xfrm>
              <a:off x="4013" y="175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0" name="Freeform 12"/>
            <p:cNvSpPr/>
            <p:nvPr/>
          </p:nvSpPr>
          <p:spPr bwMode="auto">
            <a:xfrm>
              <a:off x="4008" y="1691"/>
              <a:ext cx="5" cy="5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0 h 1"/>
                <a:gd name="T4" fmla="*/ 0 w 1"/>
                <a:gd name="T5" fmla="*/ 0 h 1"/>
                <a:gd name="T6" fmla="*/ 1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1" y="0"/>
                    <a:pt x="1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1" name="Freeform 13"/>
            <p:cNvSpPr/>
            <p:nvPr/>
          </p:nvSpPr>
          <p:spPr bwMode="auto">
            <a:xfrm>
              <a:off x="3849" y="2241"/>
              <a:ext cx="0" cy="5"/>
            </a:xfrm>
            <a:custGeom>
              <a:avLst/>
              <a:gdLst>
                <a:gd name="T0" fmla="*/ 0 h 1"/>
                <a:gd name="T1" fmla="*/ 0 h 1"/>
                <a:gd name="T2" fmla="*/ 1 h 1"/>
                <a:gd name="T3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2" name="Freeform 14"/>
            <p:cNvSpPr/>
            <p:nvPr/>
          </p:nvSpPr>
          <p:spPr bwMode="auto">
            <a:xfrm>
              <a:off x="4031" y="1630"/>
              <a:ext cx="0" cy="4"/>
            </a:xfrm>
            <a:custGeom>
              <a:avLst/>
              <a:gdLst>
                <a:gd name="T0" fmla="*/ 1 h 1"/>
                <a:gd name="T1" fmla="*/ 1 h 1"/>
                <a:gd name="T2" fmla="*/ 0 h 1"/>
                <a:gd name="T3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3" name="Freeform 15"/>
            <p:cNvSpPr/>
            <p:nvPr/>
          </p:nvSpPr>
          <p:spPr bwMode="auto">
            <a:xfrm>
              <a:off x="3456" y="1738"/>
              <a:ext cx="9" cy="9"/>
            </a:xfrm>
            <a:custGeom>
              <a:avLst/>
              <a:gdLst>
                <a:gd name="T0" fmla="*/ 2 w 2"/>
                <a:gd name="T1" fmla="*/ 0 h 2"/>
                <a:gd name="T2" fmla="*/ 0 w 2"/>
                <a:gd name="T3" fmla="*/ 1 h 2"/>
                <a:gd name="T4" fmla="*/ 1 w 2"/>
                <a:gd name="T5" fmla="*/ 2 h 2"/>
                <a:gd name="T6" fmla="*/ 1 w 2"/>
                <a:gd name="T7" fmla="*/ 1 h 2"/>
                <a:gd name="T8" fmla="*/ 2 w 2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1" y="0"/>
                    <a:pt x="1" y="1"/>
                    <a:pt x="0" y="1"/>
                  </a:cubicBezTo>
                  <a:cubicBezTo>
                    <a:pt x="0" y="1"/>
                    <a:pt x="0" y="2"/>
                    <a:pt x="1" y="2"/>
                  </a:cubicBezTo>
                  <a:cubicBezTo>
                    <a:pt x="1" y="2"/>
                    <a:pt x="1" y="2"/>
                    <a:pt x="1" y="1"/>
                  </a:cubicBezTo>
                  <a:cubicBezTo>
                    <a:pt x="1" y="1"/>
                    <a:pt x="2" y="1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4" name="Freeform 16"/>
            <p:cNvSpPr/>
            <p:nvPr/>
          </p:nvSpPr>
          <p:spPr bwMode="auto">
            <a:xfrm>
              <a:off x="3461" y="1743"/>
              <a:ext cx="4" cy="4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0 h 1"/>
                <a:gd name="T4" fmla="*/ 0 w 1"/>
                <a:gd name="T5" fmla="*/ 0 h 1"/>
                <a:gd name="T6" fmla="*/ 1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5" name="Freeform 17"/>
            <p:cNvSpPr/>
            <p:nvPr/>
          </p:nvSpPr>
          <p:spPr bwMode="auto">
            <a:xfrm>
              <a:off x="3470" y="17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6" name="Freeform 18"/>
            <p:cNvSpPr/>
            <p:nvPr/>
          </p:nvSpPr>
          <p:spPr bwMode="auto">
            <a:xfrm>
              <a:off x="3943" y="1587"/>
              <a:ext cx="14" cy="5"/>
            </a:xfrm>
            <a:custGeom>
              <a:avLst/>
              <a:gdLst>
                <a:gd name="T0" fmla="*/ 14 w 14"/>
                <a:gd name="T1" fmla="*/ 0 h 5"/>
                <a:gd name="T2" fmla="*/ 0 w 14"/>
                <a:gd name="T3" fmla="*/ 5 h 5"/>
                <a:gd name="T4" fmla="*/ 9 w 14"/>
                <a:gd name="T5" fmla="*/ 0 h 5"/>
                <a:gd name="T6" fmla="*/ 14 w 14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5">
                  <a:moveTo>
                    <a:pt x="14" y="0"/>
                  </a:moveTo>
                  <a:lnTo>
                    <a:pt x="0" y="5"/>
                  </a:lnTo>
                  <a:lnTo>
                    <a:pt x="9" y="0"/>
                  </a:lnTo>
                  <a:lnTo>
                    <a:pt x="1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7" name="Freeform 19"/>
            <p:cNvSpPr/>
            <p:nvPr/>
          </p:nvSpPr>
          <p:spPr bwMode="auto">
            <a:xfrm>
              <a:off x="3919" y="1592"/>
              <a:ext cx="14" cy="5"/>
            </a:xfrm>
            <a:custGeom>
              <a:avLst/>
              <a:gdLst>
                <a:gd name="T0" fmla="*/ 0 w 3"/>
                <a:gd name="T1" fmla="*/ 1 h 1"/>
                <a:gd name="T2" fmla="*/ 3 w 3"/>
                <a:gd name="T3" fmla="*/ 0 h 1"/>
                <a:gd name="T4" fmla="*/ 0 w 3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1">
                  <a:moveTo>
                    <a:pt x="0" y="1"/>
                  </a:moveTo>
                  <a:cubicBezTo>
                    <a:pt x="1" y="1"/>
                    <a:pt x="3" y="1"/>
                    <a:pt x="3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8" name="Freeform 20"/>
            <p:cNvSpPr/>
            <p:nvPr/>
          </p:nvSpPr>
          <p:spPr bwMode="auto">
            <a:xfrm>
              <a:off x="3886" y="1597"/>
              <a:ext cx="28" cy="9"/>
            </a:xfrm>
            <a:custGeom>
              <a:avLst/>
              <a:gdLst>
                <a:gd name="T0" fmla="*/ 0 w 6"/>
                <a:gd name="T1" fmla="*/ 2 h 2"/>
                <a:gd name="T2" fmla="*/ 6 w 6"/>
                <a:gd name="T3" fmla="*/ 0 h 2"/>
                <a:gd name="T4" fmla="*/ 0 w 6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2">
                  <a:moveTo>
                    <a:pt x="0" y="2"/>
                  </a:moveTo>
                  <a:cubicBezTo>
                    <a:pt x="2" y="2"/>
                    <a:pt x="4" y="1"/>
                    <a:pt x="6" y="0"/>
                  </a:cubicBezTo>
                  <a:cubicBezTo>
                    <a:pt x="4" y="1"/>
                    <a:pt x="2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9" name="Freeform 21"/>
            <p:cNvSpPr/>
            <p:nvPr/>
          </p:nvSpPr>
          <p:spPr bwMode="auto">
            <a:xfrm>
              <a:off x="4083" y="1601"/>
              <a:ext cx="5" cy="5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0 h 1"/>
                <a:gd name="T4" fmla="*/ 1 w 1"/>
                <a:gd name="T5" fmla="*/ 0 h 1"/>
                <a:gd name="T6" fmla="*/ 1 w 1"/>
                <a:gd name="T7" fmla="*/ 0 h 1"/>
                <a:gd name="T8" fmla="*/ 0 w 1"/>
                <a:gd name="T9" fmla="*/ 0 h 1"/>
                <a:gd name="T10" fmla="*/ 1 w 1"/>
                <a:gd name="T11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0" name="Freeform 22"/>
            <p:cNvSpPr/>
            <p:nvPr/>
          </p:nvSpPr>
          <p:spPr bwMode="auto">
            <a:xfrm>
              <a:off x="4074" y="1601"/>
              <a:ext cx="9" cy="5"/>
            </a:xfrm>
            <a:custGeom>
              <a:avLst/>
              <a:gdLst>
                <a:gd name="T0" fmla="*/ 0 w 2"/>
                <a:gd name="T1" fmla="*/ 1 h 1"/>
                <a:gd name="T2" fmla="*/ 0 w 2"/>
                <a:gd name="T3" fmla="*/ 1 h 1"/>
                <a:gd name="T4" fmla="*/ 2 w 2"/>
                <a:gd name="T5" fmla="*/ 0 h 1"/>
                <a:gd name="T6" fmla="*/ 0 w 2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2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1" name="Freeform 23"/>
            <p:cNvSpPr/>
            <p:nvPr/>
          </p:nvSpPr>
          <p:spPr bwMode="auto">
            <a:xfrm>
              <a:off x="3877" y="1606"/>
              <a:ext cx="9" cy="5"/>
            </a:xfrm>
            <a:custGeom>
              <a:avLst/>
              <a:gdLst>
                <a:gd name="T0" fmla="*/ 2 w 2"/>
                <a:gd name="T1" fmla="*/ 0 h 1"/>
                <a:gd name="T2" fmla="*/ 0 w 2"/>
                <a:gd name="T3" fmla="*/ 1 h 1"/>
                <a:gd name="T4" fmla="*/ 2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1" y="1"/>
                    <a:pt x="0" y="0"/>
                    <a:pt x="0" y="1"/>
                  </a:cubicBezTo>
                  <a:cubicBezTo>
                    <a:pt x="1" y="1"/>
                    <a:pt x="1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2" name="Freeform 24"/>
            <p:cNvSpPr/>
            <p:nvPr/>
          </p:nvSpPr>
          <p:spPr bwMode="auto">
            <a:xfrm>
              <a:off x="3863" y="1611"/>
              <a:ext cx="9" cy="0"/>
            </a:xfrm>
            <a:custGeom>
              <a:avLst/>
              <a:gdLst>
                <a:gd name="T0" fmla="*/ 0 w 2"/>
                <a:gd name="T1" fmla="*/ 2 w 2"/>
                <a:gd name="T2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cubicBezTo>
                    <a:pt x="1" y="0"/>
                    <a:pt x="1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3" name="Freeform 25"/>
            <p:cNvSpPr/>
            <p:nvPr/>
          </p:nvSpPr>
          <p:spPr bwMode="auto">
            <a:xfrm>
              <a:off x="3849" y="1611"/>
              <a:ext cx="14" cy="5"/>
            </a:xfrm>
            <a:custGeom>
              <a:avLst/>
              <a:gdLst>
                <a:gd name="T0" fmla="*/ 0 w 3"/>
                <a:gd name="T1" fmla="*/ 1 h 1"/>
                <a:gd name="T2" fmla="*/ 3 w 3"/>
                <a:gd name="T3" fmla="*/ 0 h 1"/>
                <a:gd name="T4" fmla="*/ 0 w 3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1">
                  <a:moveTo>
                    <a:pt x="0" y="1"/>
                  </a:moveTo>
                  <a:cubicBezTo>
                    <a:pt x="1" y="1"/>
                    <a:pt x="2" y="1"/>
                    <a:pt x="3" y="0"/>
                  </a:cubicBezTo>
                  <a:cubicBezTo>
                    <a:pt x="2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4" name="Freeform 26"/>
            <p:cNvSpPr/>
            <p:nvPr/>
          </p:nvSpPr>
          <p:spPr bwMode="auto">
            <a:xfrm>
              <a:off x="4078" y="1616"/>
              <a:ext cx="10" cy="4"/>
            </a:xfrm>
            <a:custGeom>
              <a:avLst/>
              <a:gdLst>
                <a:gd name="T0" fmla="*/ 1 w 2"/>
                <a:gd name="T1" fmla="*/ 1 h 1"/>
                <a:gd name="T2" fmla="*/ 2 w 2"/>
                <a:gd name="T3" fmla="*/ 1 h 1"/>
                <a:gd name="T4" fmla="*/ 2 w 2"/>
                <a:gd name="T5" fmla="*/ 0 h 1"/>
                <a:gd name="T6" fmla="*/ 1 w 2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2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5" name="Freeform 27"/>
            <p:cNvSpPr/>
            <p:nvPr/>
          </p:nvSpPr>
          <p:spPr bwMode="auto">
            <a:xfrm>
              <a:off x="3779" y="1616"/>
              <a:ext cx="37" cy="9"/>
            </a:xfrm>
            <a:custGeom>
              <a:avLst/>
              <a:gdLst>
                <a:gd name="T0" fmla="*/ 0 w 8"/>
                <a:gd name="T1" fmla="*/ 2 h 2"/>
                <a:gd name="T2" fmla="*/ 8 w 8"/>
                <a:gd name="T3" fmla="*/ 1 h 2"/>
                <a:gd name="T4" fmla="*/ 0 w 8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2">
                  <a:moveTo>
                    <a:pt x="0" y="2"/>
                  </a:moveTo>
                  <a:cubicBezTo>
                    <a:pt x="3" y="2"/>
                    <a:pt x="5" y="1"/>
                    <a:pt x="8" y="1"/>
                  </a:cubicBezTo>
                  <a:cubicBezTo>
                    <a:pt x="5" y="0"/>
                    <a:pt x="2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6" name="Freeform 28"/>
            <p:cNvSpPr/>
            <p:nvPr/>
          </p:nvSpPr>
          <p:spPr bwMode="auto">
            <a:xfrm>
              <a:off x="3830" y="1616"/>
              <a:ext cx="14" cy="9"/>
            </a:xfrm>
            <a:custGeom>
              <a:avLst/>
              <a:gdLst>
                <a:gd name="T0" fmla="*/ 0 w 3"/>
                <a:gd name="T1" fmla="*/ 1 h 2"/>
                <a:gd name="T2" fmla="*/ 3 w 3"/>
                <a:gd name="T3" fmla="*/ 0 h 2"/>
                <a:gd name="T4" fmla="*/ 0 w 3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0" y="1"/>
                  </a:moveTo>
                  <a:cubicBezTo>
                    <a:pt x="1" y="2"/>
                    <a:pt x="2" y="0"/>
                    <a:pt x="3" y="0"/>
                  </a:cubicBezTo>
                  <a:cubicBezTo>
                    <a:pt x="2" y="0"/>
                    <a:pt x="1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7" name="Freeform 29"/>
            <p:cNvSpPr/>
            <p:nvPr/>
          </p:nvSpPr>
          <p:spPr bwMode="auto">
            <a:xfrm>
              <a:off x="4074" y="1620"/>
              <a:ext cx="9" cy="5"/>
            </a:xfrm>
            <a:custGeom>
              <a:avLst/>
              <a:gdLst>
                <a:gd name="T0" fmla="*/ 0 w 9"/>
                <a:gd name="T1" fmla="*/ 5 h 5"/>
                <a:gd name="T2" fmla="*/ 9 w 9"/>
                <a:gd name="T3" fmla="*/ 0 h 5"/>
                <a:gd name="T4" fmla="*/ 0 w 9"/>
                <a:gd name="T5" fmla="*/ 5 h 5"/>
                <a:gd name="T6" fmla="*/ 0 w 9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5">
                  <a:moveTo>
                    <a:pt x="0" y="5"/>
                  </a:moveTo>
                  <a:lnTo>
                    <a:pt x="9" y="0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8" name="Rectangle 30"/>
            <p:cNvSpPr>
              <a:spLocks noChangeArrowheads="1"/>
            </p:cNvSpPr>
            <p:nvPr/>
          </p:nvSpPr>
          <p:spPr bwMode="auto">
            <a:xfrm>
              <a:off x="3147" y="1625"/>
              <a:ext cx="1" cy="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9" name="Freeform 31"/>
            <p:cNvSpPr/>
            <p:nvPr/>
          </p:nvSpPr>
          <p:spPr bwMode="auto">
            <a:xfrm>
              <a:off x="3816" y="1620"/>
              <a:ext cx="5" cy="5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1 h 1"/>
                <a:gd name="T4" fmla="*/ 1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1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0" name="Freeform 32"/>
            <p:cNvSpPr/>
            <p:nvPr/>
          </p:nvSpPr>
          <p:spPr bwMode="auto">
            <a:xfrm>
              <a:off x="4111" y="1625"/>
              <a:ext cx="5" cy="5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1 h 1"/>
                <a:gd name="T4" fmla="*/ 0 w 1"/>
                <a:gd name="T5" fmla="*/ 1 h 1"/>
                <a:gd name="T6" fmla="*/ 1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1" name="Freeform 33"/>
            <p:cNvSpPr/>
            <p:nvPr/>
          </p:nvSpPr>
          <p:spPr bwMode="auto">
            <a:xfrm>
              <a:off x="3741" y="1630"/>
              <a:ext cx="28" cy="4"/>
            </a:xfrm>
            <a:custGeom>
              <a:avLst/>
              <a:gdLst>
                <a:gd name="T0" fmla="*/ 2 w 6"/>
                <a:gd name="T1" fmla="*/ 0 h 1"/>
                <a:gd name="T2" fmla="*/ 3 w 6"/>
                <a:gd name="T3" fmla="*/ 1 h 1"/>
                <a:gd name="T4" fmla="*/ 6 w 6"/>
                <a:gd name="T5" fmla="*/ 0 h 1"/>
                <a:gd name="T6" fmla="*/ 0 w 6"/>
                <a:gd name="T7" fmla="*/ 1 h 1"/>
                <a:gd name="T8" fmla="*/ 2 w 6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">
                  <a:moveTo>
                    <a:pt x="2" y="0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4" y="0"/>
                    <a:pt x="5" y="0"/>
                    <a:pt x="6" y="0"/>
                  </a:cubicBezTo>
                  <a:cubicBezTo>
                    <a:pt x="4" y="0"/>
                    <a:pt x="1" y="0"/>
                    <a:pt x="0" y="1"/>
                  </a:cubicBezTo>
                  <a:cubicBezTo>
                    <a:pt x="0" y="1"/>
                    <a:pt x="2" y="1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2" name="Freeform 34"/>
            <p:cNvSpPr/>
            <p:nvPr/>
          </p:nvSpPr>
          <p:spPr bwMode="auto">
            <a:xfrm>
              <a:off x="4050" y="1625"/>
              <a:ext cx="28" cy="33"/>
            </a:xfrm>
            <a:custGeom>
              <a:avLst/>
              <a:gdLst>
                <a:gd name="T0" fmla="*/ 3 w 6"/>
                <a:gd name="T1" fmla="*/ 1 h 7"/>
                <a:gd name="T2" fmla="*/ 0 w 6"/>
                <a:gd name="T3" fmla="*/ 2 h 7"/>
                <a:gd name="T4" fmla="*/ 3 w 6"/>
                <a:gd name="T5" fmla="*/ 2 h 7"/>
                <a:gd name="T6" fmla="*/ 1 w 6"/>
                <a:gd name="T7" fmla="*/ 3 h 7"/>
                <a:gd name="T8" fmla="*/ 2 w 6"/>
                <a:gd name="T9" fmla="*/ 3 h 7"/>
                <a:gd name="T10" fmla="*/ 2 w 6"/>
                <a:gd name="T11" fmla="*/ 3 h 7"/>
                <a:gd name="T12" fmla="*/ 4 w 6"/>
                <a:gd name="T13" fmla="*/ 4 h 7"/>
                <a:gd name="T14" fmla="*/ 4 w 6"/>
                <a:gd name="T15" fmla="*/ 4 h 7"/>
                <a:gd name="T16" fmla="*/ 4 w 6"/>
                <a:gd name="T17" fmla="*/ 5 h 7"/>
                <a:gd name="T18" fmla="*/ 1 w 6"/>
                <a:gd name="T19" fmla="*/ 6 h 7"/>
                <a:gd name="T20" fmla="*/ 1 w 6"/>
                <a:gd name="T21" fmla="*/ 7 h 7"/>
                <a:gd name="T22" fmla="*/ 4 w 6"/>
                <a:gd name="T23" fmla="*/ 6 h 7"/>
                <a:gd name="T24" fmla="*/ 4 w 6"/>
                <a:gd name="T25" fmla="*/ 7 h 7"/>
                <a:gd name="T26" fmla="*/ 5 w 6"/>
                <a:gd name="T27" fmla="*/ 7 h 7"/>
                <a:gd name="T28" fmla="*/ 5 w 6"/>
                <a:gd name="T29" fmla="*/ 5 h 7"/>
                <a:gd name="T30" fmla="*/ 4 w 6"/>
                <a:gd name="T31" fmla="*/ 2 h 7"/>
                <a:gd name="T32" fmla="*/ 3 w 6"/>
                <a:gd name="T33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" h="7">
                  <a:moveTo>
                    <a:pt x="3" y="1"/>
                  </a:moveTo>
                  <a:cubicBezTo>
                    <a:pt x="2" y="1"/>
                    <a:pt x="1" y="0"/>
                    <a:pt x="0" y="2"/>
                  </a:cubicBezTo>
                  <a:cubicBezTo>
                    <a:pt x="1" y="2"/>
                    <a:pt x="2" y="1"/>
                    <a:pt x="3" y="2"/>
                  </a:cubicBezTo>
                  <a:cubicBezTo>
                    <a:pt x="3" y="3"/>
                    <a:pt x="2" y="3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3" y="2"/>
                    <a:pt x="4" y="3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4" y="4"/>
                    <a:pt x="4" y="5"/>
                  </a:cubicBezTo>
                  <a:cubicBezTo>
                    <a:pt x="3" y="6"/>
                    <a:pt x="2" y="5"/>
                    <a:pt x="1" y="6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6"/>
                    <a:pt x="3" y="7"/>
                    <a:pt x="4" y="6"/>
                  </a:cubicBezTo>
                  <a:cubicBezTo>
                    <a:pt x="4" y="6"/>
                    <a:pt x="4" y="6"/>
                    <a:pt x="4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6"/>
                    <a:pt x="6" y="5"/>
                    <a:pt x="5" y="5"/>
                  </a:cubicBezTo>
                  <a:cubicBezTo>
                    <a:pt x="6" y="4"/>
                    <a:pt x="3" y="3"/>
                    <a:pt x="4" y="2"/>
                  </a:cubicBezTo>
                  <a:lnTo>
                    <a:pt x="3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3" name="Freeform 35"/>
            <p:cNvSpPr/>
            <p:nvPr/>
          </p:nvSpPr>
          <p:spPr bwMode="auto">
            <a:xfrm>
              <a:off x="4083" y="1630"/>
              <a:ext cx="23" cy="4"/>
            </a:xfrm>
            <a:custGeom>
              <a:avLst/>
              <a:gdLst>
                <a:gd name="T0" fmla="*/ 2 w 5"/>
                <a:gd name="T1" fmla="*/ 1 h 1"/>
                <a:gd name="T2" fmla="*/ 5 w 5"/>
                <a:gd name="T3" fmla="*/ 0 h 1"/>
                <a:gd name="T4" fmla="*/ 0 w 5"/>
                <a:gd name="T5" fmla="*/ 1 h 1"/>
                <a:gd name="T6" fmla="*/ 2 w 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2" y="1"/>
                  </a:moveTo>
                  <a:cubicBezTo>
                    <a:pt x="3" y="0"/>
                    <a:pt x="4" y="1"/>
                    <a:pt x="5" y="0"/>
                  </a:cubicBezTo>
                  <a:cubicBezTo>
                    <a:pt x="3" y="0"/>
                    <a:pt x="2" y="1"/>
                    <a:pt x="0" y="1"/>
                  </a:cubicBezTo>
                  <a:cubicBezTo>
                    <a:pt x="0" y="1"/>
                    <a:pt x="2" y="1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4" name="Freeform 36"/>
            <p:cNvSpPr/>
            <p:nvPr/>
          </p:nvSpPr>
          <p:spPr bwMode="auto">
            <a:xfrm>
              <a:off x="3718" y="1634"/>
              <a:ext cx="19" cy="5"/>
            </a:xfrm>
            <a:custGeom>
              <a:avLst/>
              <a:gdLst>
                <a:gd name="T0" fmla="*/ 0 w 4"/>
                <a:gd name="T1" fmla="*/ 1 h 1"/>
                <a:gd name="T2" fmla="*/ 4 w 4"/>
                <a:gd name="T3" fmla="*/ 0 h 1"/>
                <a:gd name="T4" fmla="*/ 0 w 4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1">
                  <a:moveTo>
                    <a:pt x="0" y="1"/>
                  </a:moveTo>
                  <a:cubicBezTo>
                    <a:pt x="1" y="1"/>
                    <a:pt x="3" y="1"/>
                    <a:pt x="4" y="0"/>
                  </a:cubicBezTo>
                  <a:cubicBezTo>
                    <a:pt x="3" y="1"/>
                    <a:pt x="1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5" name="Freeform 37"/>
            <p:cNvSpPr/>
            <p:nvPr/>
          </p:nvSpPr>
          <p:spPr bwMode="auto">
            <a:xfrm>
              <a:off x="4041" y="1639"/>
              <a:ext cx="9" cy="5"/>
            </a:xfrm>
            <a:custGeom>
              <a:avLst/>
              <a:gdLst>
                <a:gd name="T0" fmla="*/ 1 w 2"/>
                <a:gd name="T1" fmla="*/ 1 h 1"/>
                <a:gd name="T2" fmla="*/ 2 w 2"/>
                <a:gd name="T3" fmla="*/ 0 h 1"/>
                <a:gd name="T4" fmla="*/ 0 w 2"/>
                <a:gd name="T5" fmla="*/ 1 h 1"/>
                <a:gd name="T6" fmla="*/ 1 w 2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cubicBezTo>
                    <a:pt x="1" y="1"/>
                    <a:pt x="2" y="0"/>
                    <a:pt x="2" y="0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6" name="Freeform 38"/>
            <p:cNvSpPr/>
            <p:nvPr/>
          </p:nvSpPr>
          <p:spPr bwMode="auto">
            <a:xfrm>
              <a:off x="4088" y="1639"/>
              <a:ext cx="9" cy="0"/>
            </a:xfrm>
            <a:custGeom>
              <a:avLst/>
              <a:gdLst>
                <a:gd name="T0" fmla="*/ 2 w 2"/>
                <a:gd name="T1" fmla="*/ 0 w 2"/>
                <a:gd name="T2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1" y="0"/>
                    <a:pt x="2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7" name="Freeform 39"/>
            <p:cNvSpPr/>
            <p:nvPr/>
          </p:nvSpPr>
          <p:spPr bwMode="auto">
            <a:xfrm>
              <a:off x="4083" y="1639"/>
              <a:ext cx="5" cy="5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8" name="Freeform 40"/>
            <p:cNvSpPr/>
            <p:nvPr/>
          </p:nvSpPr>
          <p:spPr bwMode="auto">
            <a:xfrm>
              <a:off x="3699" y="1639"/>
              <a:ext cx="5" cy="5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1 h 1"/>
                <a:gd name="T6" fmla="*/ 1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0"/>
                    <a:pt x="0" y="1"/>
                  </a:cubicBezTo>
                  <a:cubicBezTo>
                    <a:pt x="1" y="1"/>
                    <a:pt x="1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9" name="Freeform 41"/>
            <p:cNvSpPr/>
            <p:nvPr/>
          </p:nvSpPr>
          <p:spPr bwMode="auto">
            <a:xfrm>
              <a:off x="3685" y="1648"/>
              <a:ext cx="5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0" name="Freeform 42"/>
            <p:cNvSpPr/>
            <p:nvPr/>
          </p:nvSpPr>
          <p:spPr bwMode="auto">
            <a:xfrm>
              <a:off x="4050" y="1644"/>
              <a:ext cx="5" cy="4"/>
            </a:xfrm>
            <a:custGeom>
              <a:avLst/>
              <a:gdLst>
                <a:gd name="T0" fmla="*/ 5 w 5"/>
                <a:gd name="T1" fmla="*/ 0 h 4"/>
                <a:gd name="T2" fmla="*/ 0 w 5"/>
                <a:gd name="T3" fmla="*/ 4 h 4"/>
                <a:gd name="T4" fmla="*/ 5 w 5"/>
                <a:gd name="T5" fmla="*/ 0 h 4"/>
                <a:gd name="T6" fmla="*/ 5 w 5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4">
                  <a:moveTo>
                    <a:pt x="5" y="0"/>
                  </a:moveTo>
                  <a:lnTo>
                    <a:pt x="0" y="4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1" name="Freeform 43"/>
            <p:cNvSpPr/>
            <p:nvPr/>
          </p:nvSpPr>
          <p:spPr bwMode="auto">
            <a:xfrm>
              <a:off x="4036" y="1648"/>
              <a:ext cx="10" cy="5"/>
            </a:xfrm>
            <a:custGeom>
              <a:avLst/>
              <a:gdLst>
                <a:gd name="T0" fmla="*/ 1 w 2"/>
                <a:gd name="T1" fmla="*/ 1 h 1"/>
                <a:gd name="T2" fmla="*/ 2 w 2"/>
                <a:gd name="T3" fmla="*/ 0 h 1"/>
                <a:gd name="T4" fmla="*/ 1 w 2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cubicBezTo>
                    <a:pt x="1" y="1"/>
                    <a:pt x="2" y="1"/>
                    <a:pt x="2" y="0"/>
                  </a:cubicBezTo>
                  <a:cubicBezTo>
                    <a:pt x="2" y="0"/>
                    <a:pt x="0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2" name="Freeform 44"/>
            <p:cNvSpPr/>
            <p:nvPr/>
          </p:nvSpPr>
          <p:spPr bwMode="auto">
            <a:xfrm>
              <a:off x="3652" y="1653"/>
              <a:ext cx="14" cy="5"/>
            </a:xfrm>
            <a:custGeom>
              <a:avLst/>
              <a:gdLst>
                <a:gd name="T0" fmla="*/ 2 w 3"/>
                <a:gd name="T1" fmla="*/ 0 h 1"/>
                <a:gd name="T2" fmla="*/ 0 w 3"/>
                <a:gd name="T3" fmla="*/ 1 h 1"/>
                <a:gd name="T4" fmla="*/ 1 w 3"/>
                <a:gd name="T5" fmla="*/ 1 h 1"/>
                <a:gd name="T6" fmla="*/ 2 w 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1">
                  <a:moveTo>
                    <a:pt x="2" y="0"/>
                  </a:moveTo>
                  <a:cubicBezTo>
                    <a:pt x="2" y="0"/>
                    <a:pt x="1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3" y="1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3" name="Freeform 45"/>
            <p:cNvSpPr/>
            <p:nvPr/>
          </p:nvSpPr>
          <p:spPr bwMode="auto">
            <a:xfrm>
              <a:off x="3648" y="1658"/>
              <a:ext cx="4" cy="5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4" name="Freeform 46"/>
            <p:cNvSpPr/>
            <p:nvPr/>
          </p:nvSpPr>
          <p:spPr bwMode="auto">
            <a:xfrm>
              <a:off x="4046" y="1658"/>
              <a:ext cx="4" cy="5"/>
            </a:xfrm>
            <a:custGeom>
              <a:avLst/>
              <a:gdLst>
                <a:gd name="T0" fmla="*/ 0 w 4"/>
                <a:gd name="T1" fmla="*/ 5 h 5"/>
                <a:gd name="T2" fmla="*/ 4 w 4"/>
                <a:gd name="T3" fmla="*/ 0 h 5"/>
                <a:gd name="T4" fmla="*/ 0 w 4"/>
                <a:gd name="T5" fmla="*/ 5 h 5"/>
                <a:gd name="T6" fmla="*/ 0 w 4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5">
                  <a:moveTo>
                    <a:pt x="0" y="5"/>
                  </a:moveTo>
                  <a:lnTo>
                    <a:pt x="4" y="0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5" name="Freeform 47"/>
            <p:cNvSpPr/>
            <p:nvPr/>
          </p:nvSpPr>
          <p:spPr bwMode="auto">
            <a:xfrm>
              <a:off x="3713" y="1658"/>
              <a:ext cx="5" cy="5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1"/>
                    <a:pt x="0" y="0"/>
                    <a:pt x="0" y="1"/>
                  </a:cubicBezTo>
                  <a:cubicBezTo>
                    <a:pt x="1" y="1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6" name="Freeform 48"/>
            <p:cNvSpPr/>
            <p:nvPr/>
          </p:nvSpPr>
          <p:spPr bwMode="auto">
            <a:xfrm>
              <a:off x="4055" y="1667"/>
              <a:ext cx="0" cy="5"/>
            </a:xfrm>
            <a:custGeom>
              <a:avLst/>
              <a:gdLst>
                <a:gd name="T0" fmla="*/ 0 h 1"/>
                <a:gd name="T1" fmla="*/ 1 h 1"/>
                <a:gd name="T2" fmla="*/ 1 h 1"/>
                <a:gd name="T3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7" name="Freeform 49"/>
            <p:cNvSpPr/>
            <p:nvPr/>
          </p:nvSpPr>
          <p:spPr bwMode="auto">
            <a:xfrm>
              <a:off x="4055" y="167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8" name="Freeform 50"/>
            <p:cNvSpPr/>
            <p:nvPr/>
          </p:nvSpPr>
          <p:spPr bwMode="auto">
            <a:xfrm>
              <a:off x="3989" y="1672"/>
              <a:ext cx="10" cy="0"/>
            </a:xfrm>
            <a:custGeom>
              <a:avLst/>
              <a:gdLst>
                <a:gd name="T0" fmla="*/ 10 w 10"/>
                <a:gd name="T1" fmla="*/ 0 w 10"/>
                <a:gd name="T2" fmla="*/ 5 w 10"/>
                <a:gd name="T3" fmla="*/ 10 w 1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0">
                  <a:moveTo>
                    <a:pt x="10" y="0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1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9" name="Freeform 51"/>
            <p:cNvSpPr/>
            <p:nvPr/>
          </p:nvSpPr>
          <p:spPr bwMode="auto">
            <a:xfrm>
              <a:off x="4069" y="1672"/>
              <a:ext cx="5" cy="5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0 h 1"/>
                <a:gd name="T4" fmla="*/ 0 w 1"/>
                <a:gd name="T5" fmla="*/ 0 h 1"/>
                <a:gd name="T6" fmla="*/ 0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0" name="Freeform 52"/>
            <p:cNvSpPr/>
            <p:nvPr/>
          </p:nvSpPr>
          <p:spPr bwMode="auto">
            <a:xfrm>
              <a:off x="3994" y="1681"/>
              <a:ext cx="9" cy="5"/>
            </a:xfrm>
            <a:custGeom>
              <a:avLst/>
              <a:gdLst>
                <a:gd name="T0" fmla="*/ 1 w 2"/>
                <a:gd name="T1" fmla="*/ 0 h 1"/>
                <a:gd name="T2" fmla="*/ 1 w 2"/>
                <a:gd name="T3" fmla="*/ 0 h 1"/>
                <a:gd name="T4" fmla="*/ 0 w 2"/>
                <a:gd name="T5" fmla="*/ 1 h 1"/>
                <a:gd name="T6" fmla="*/ 1 w 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0" y="1"/>
                    <a:pt x="0" y="1"/>
                  </a:cubicBezTo>
                  <a:cubicBezTo>
                    <a:pt x="0" y="1"/>
                    <a:pt x="2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1" name="Freeform 53"/>
            <p:cNvSpPr/>
            <p:nvPr/>
          </p:nvSpPr>
          <p:spPr bwMode="auto">
            <a:xfrm>
              <a:off x="4106" y="1681"/>
              <a:ext cx="5" cy="5"/>
            </a:xfrm>
            <a:custGeom>
              <a:avLst/>
              <a:gdLst>
                <a:gd name="T0" fmla="*/ 0 w 5"/>
                <a:gd name="T1" fmla="*/ 5 h 5"/>
                <a:gd name="T2" fmla="*/ 5 w 5"/>
                <a:gd name="T3" fmla="*/ 0 h 5"/>
                <a:gd name="T4" fmla="*/ 0 w 5"/>
                <a:gd name="T5" fmla="*/ 0 h 5"/>
                <a:gd name="T6" fmla="*/ 0 w 5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5">
                  <a:moveTo>
                    <a:pt x="0" y="5"/>
                  </a:moveTo>
                  <a:lnTo>
                    <a:pt x="5" y="0"/>
                  </a:lnTo>
                  <a:lnTo>
                    <a:pt x="0" y="0"/>
                  </a:lnTo>
                  <a:lnTo>
                    <a:pt x="0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2" name="Freeform 54"/>
            <p:cNvSpPr/>
            <p:nvPr/>
          </p:nvSpPr>
          <p:spPr bwMode="auto">
            <a:xfrm>
              <a:off x="4083" y="1691"/>
              <a:ext cx="42" cy="9"/>
            </a:xfrm>
            <a:custGeom>
              <a:avLst/>
              <a:gdLst>
                <a:gd name="T0" fmla="*/ 4 w 9"/>
                <a:gd name="T1" fmla="*/ 1 h 2"/>
                <a:gd name="T2" fmla="*/ 0 w 9"/>
                <a:gd name="T3" fmla="*/ 2 h 2"/>
                <a:gd name="T4" fmla="*/ 3 w 9"/>
                <a:gd name="T5" fmla="*/ 2 h 2"/>
                <a:gd name="T6" fmla="*/ 7 w 9"/>
                <a:gd name="T7" fmla="*/ 1 h 2"/>
                <a:gd name="T8" fmla="*/ 9 w 9"/>
                <a:gd name="T9" fmla="*/ 0 h 2"/>
                <a:gd name="T10" fmla="*/ 4 w 9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2">
                  <a:moveTo>
                    <a:pt x="4" y="1"/>
                  </a:moveTo>
                  <a:cubicBezTo>
                    <a:pt x="3" y="1"/>
                    <a:pt x="2" y="2"/>
                    <a:pt x="0" y="2"/>
                  </a:cubicBezTo>
                  <a:cubicBezTo>
                    <a:pt x="1" y="2"/>
                    <a:pt x="2" y="2"/>
                    <a:pt x="3" y="2"/>
                  </a:cubicBezTo>
                  <a:cubicBezTo>
                    <a:pt x="4" y="2"/>
                    <a:pt x="5" y="1"/>
                    <a:pt x="7" y="1"/>
                  </a:cubicBezTo>
                  <a:cubicBezTo>
                    <a:pt x="7" y="1"/>
                    <a:pt x="9" y="1"/>
                    <a:pt x="9" y="0"/>
                  </a:cubicBezTo>
                  <a:cubicBezTo>
                    <a:pt x="7" y="1"/>
                    <a:pt x="5" y="1"/>
                    <a:pt x="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3" name="Freeform 55"/>
            <p:cNvSpPr/>
            <p:nvPr/>
          </p:nvSpPr>
          <p:spPr bwMode="auto">
            <a:xfrm>
              <a:off x="3999" y="1681"/>
              <a:ext cx="79" cy="29"/>
            </a:xfrm>
            <a:custGeom>
              <a:avLst/>
              <a:gdLst>
                <a:gd name="T0" fmla="*/ 17 w 17"/>
                <a:gd name="T1" fmla="*/ 5 h 6"/>
                <a:gd name="T2" fmla="*/ 15 w 17"/>
                <a:gd name="T3" fmla="*/ 5 h 6"/>
                <a:gd name="T4" fmla="*/ 16 w 17"/>
                <a:gd name="T5" fmla="*/ 1 h 6"/>
                <a:gd name="T6" fmla="*/ 13 w 17"/>
                <a:gd name="T7" fmla="*/ 3 h 6"/>
                <a:gd name="T8" fmla="*/ 12 w 17"/>
                <a:gd name="T9" fmla="*/ 2 h 6"/>
                <a:gd name="T10" fmla="*/ 5 w 17"/>
                <a:gd name="T11" fmla="*/ 3 h 6"/>
                <a:gd name="T12" fmla="*/ 0 w 17"/>
                <a:gd name="T13" fmla="*/ 6 h 6"/>
                <a:gd name="T14" fmla="*/ 4 w 17"/>
                <a:gd name="T15" fmla="*/ 5 h 6"/>
                <a:gd name="T16" fmla="*/ 8 w 17"/>
                <a:gd name="T17" fmla="*/ 4 h 6"/>
                <a:gd name="T18" fmla="*/ 7 w 17"/>
                <a:gd name="T19" fmla="*/ 4 h 6"/>
                <a:gd name="T20" fmla="*/ 12 w 17"/>
                <a:gd name="T21" fmla="*/ 3 h 6"/>
                <a:gd name="T22" fmla="*/ 9 w 17"/>
                <a:gd name="T23" fmla="*/ 4 h 6"/>
                <a:gd name="T24" fmla="*/ 14 w 17"/>
                <a:gd name="T25" fmla="*/ 3 h 6"/>
                <a:gd name="T26" fmla="*/ 14 w 17"/>
                <a:gd name="T27" fmla="*/ 6 h 6"/>
                <a:gd name="T28" fmla="*/ 16 w 17"/>
                <a:gd name="T29" fmla="*/ 5 h 6"/>
                <a:gd name="T30" fmla="*/ 16 w 17"/>
                <a:gd name="T31" fmla="*/ 6 h 6"/>
                <a:gd name="T32" fmla="*/ 17 w 17"/>
                <a:gd name="T33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" h="6">
                  <a:moveTo>
                    <a:pt x="17" y="5"/>
                  </a:moveTo>
                  <a:cubicBezTo>
                    <a:pt x="16" y="5"/>
                    <a:pt x="16" y="5"/>
                    <a:pt x="15" y="5"/>
                  </a:cubicBezTo>
                  <a:cubicBezTo>
                    <a:pt x="15" y="4"/>
                    <a:pt x="16" y="2"/>
                    <a:pt x="16" y="1"/>
                  </a:cubicBezTo>
                  <a:cubicBezTo>
                    <a:pt x="15" y="0"/>
                    <a:pt x="14" y="3"/>
                    <a:pt x="13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0" y="2"/>
                    <a:pt x="7" y="4"/>
                    <a:pt x="5" y="3"/>
                  </a:cubicBezTo>
                  <a:cubicBezTo>
                    <a:pt x="3" y="5"/>
                    <a:pt x="1" y="5"/>
                    <a:pt x="0" y="6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5" y="3"/>
                    <a:pt x="7" y="6"/>
                    <a:pt x="8" y="4"/>
                  </a:cubicBezTo>
                  <a:cubicBezTo>
                    <a:pt x="8" y="5"/>
                    <a:pt x="8" y="4"/>
                    <a:pt x="7" y="4"/>
                  </a:cubicBezTo>
                  <a:cubicBezTo>
                    <a:pt x="9" y="3"/>
                    <a:pt x="10" y="2"/>
                    <a:pt x="12" y="3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11" y="4"/>
                    <a:pt x="12" y="4"/>
                    <a:pt x="14" y="3"/>
                  </a:cubicBezTo>
                  <a:cubicBezTo>
                    <a:pt x="16" y="3"/>
                    <a:pt x="14" y="5"/>
                    <a:pt x="14" y="6"/>
                  </a:cubicBezTo>
                  <a:cubicBezTo>
                    <a:pt x="15" y="6"/>
                    <a:pt x="15" y="5"/>
                    <a:pt x="16" y="5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7" y="5"/>
                    <a:pt x="1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4" name="Freeform 56"/>
            <p:cNvSpPr/>
            <p:nvPr/>
          </p:nvSpPr>
          <p:spPr bwMode="auto">
            <a:xfrm>
              <a:off x="4074" y="1686"/>
              <a:ext cx="14" cy="10"/>
            </a:xfrm>
            <a:custGeom>
              <a:avLst/>
              <a:gdLst>
                <a:gd name="T0" fmla="*/ 0 w 3"/>
                <a:gd name="T1" fmla="*/ 1 h 2"/>
                <a:gd name="T2" fmla="*/ 3 w 3"/>
                <a:gd name="T3" fmla="*/ 0 h 2"/>
                <a:gd name="T4" fmla="*/ 0 w 3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0" y="1"/>
                  </a:moveTo>
                  <a:cubicBezTo>
                    <a:pt x="1" y="2"/>
                    <a:pt x="2" y="1"/>
                    <a:pt x="3" y="0"/>
                  </a:cubicBezTo>
                  <a:cubicBezTo>
                    <a:pt x="2" y="0"/>
                    <a:pt x="1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5" name="Freeform 57"/>
            <p:cNvSpPr/>
            <p:nvPr/>
          </p:nvSpPr>
          <p:spPr bwMode="auto">
            <a:xfrm>
              <a:off x="3975" y="1691"/>
              <a:ext cx="5" cy="0"/>
            </a:xfrm>
            <a:custGeom>
              <a:avLst/>
              <a:gdLst>
                <a:gd name="T0" fmla="*/ 1 w 1"/>
                <a:gd name="T1" fmla="*/ 0 w 1"/>
                <a:gd name="T2" fmla="*/ 1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6" name="Freeform 58"/>
            <p:cNvSpPr/>
            <p:nvPr/>
          </p:nvSpPr>
          <p:spPr bwMode="auto">
            <a:xfrm>
              <a:off x="3961" y="1700"/>
              <a:ext cx="0" cy="5"/>
            </a:xfrm>
            <a:custGeom>
              <a:avLst/>
              <a:gdLst>
                <a:gd name="T0" fmla="*/ 0 h 5"/>
                <a:gd name="T1" fmla="*/ 0 h 5"/>
                <a:gd name="T2" fmla="*/ 5 h 5"/>
                <a:gd name="T3" fmla="*/ 0 h 5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5">
                  <a:moveTo>
                    <a:pt x="0" y="0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7" name="Freeform 59"/>
            <p:cNvSpPr/>
            <p:nvPr/>
          </p:nvSpPr>
          <p:spPr bwMode="auto">
            <a:xfrm>
              <a:off x="3493" y="1705"/>
              <a:ext cx="24" cy="14"/>
            </a:xfrm>
            <a:custGeom>
              <a:avLst/>
              <a:gdLst>
                <a:gd name="T0" fmla="*/ 4 w 5"/>
                <a:gd name="T1" fmla="*/ 0 h 3"/>
                <a:gd name="T2" fmla="*/ 0 w 5"/>
                <a:gd name="T3" fmla="*/ 3 h 3"/>
                <a:gd name="T4" fmla="*/ 5 w 5"/>
                <a:gd name="T5" fmla="*/ 0 h 3"/>
                <a:gd name="T6" fmla="*/ 4 w 5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3">
                  <a:moveTo>
                    <a:pt x="4" y="0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1" y="2"/>
                    <a:pt x="3" y="1"/>
                    <a:pt x="5" y="0"/>
                  </a:cubicBez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8" name="Freeform 60"/>
            <p:cNvSpPr/>
            <p:nvPr/>
          </p:nvSpPr>
          <p:spPr bwMode="auto">
            <a:xfrm>
              <a:off x="4022" y="1705"/>
              <a:ext cx="5" cy="5"/>
            </a:xfrm>
            <a:custGeom>
              <a:avLst/>
              <a:gdLst>
                <a:gd name="T0" fmla="*/ 5 w 5"/>
                <a:gd name="T1" fmla="*/ 0 h 5"/>
                <a:gd name="T2" fmla="*/ 0 w 5"/>
                <a:gd name="T3" fmla="*/ 5 h 5"/>
                <a:gd name="T4" fmla="*/ 5 w 5"/>
                <a:gd name="T5" fmla="*/ 5 h 5"/>
                <a:gd name="T6" fmla="*/ 5 w 5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5">
                  <a:moveTo>
                    <a:pt x="5" y="0"/>
                  </a:moveTo>
                  <a:lnTo>
                    <a:pt x="0" y="5"/>
                  </a:lnTo>
                  <a:lnTo>
                    <a:pt x="5" y="5"/>
                  </a:ln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9" name="Freeform 61"/>
            <p:cNvSpPr>
              <a:spLocks noEditPoints="1"/>
            </p:cNvSpPr>
            <p:nvPr/>
          </p:nvSpPr>
          <p:spPr bwMode="auto">
            <a:xfrm>
              <a:off x="4013" y="1705"/>
              <a:ext cx="98" cy="38"/>
            </a:xfrm>
            <a:custGeom>
              <a:avLst/>
              <a:gdLst>
                <a:gd name="T0" fmla="*/ 21 w 21"/>
                <a:gd name="T1" fmla="*/ 1 h 8"/>
                <a:gd name="T2" fmla="*/ 19 w 21"/>
                <a:gd name="T3" fmla="*/ 2 h 8"/>
                <a:gd name="T4" fmla="*/ 18 w 21"/>
                <a:gd name="T5" fmla="*/ 1 h 8"/>
                <a:gd name="T6" fmla="*/ 16 w 21"/>
                <a:gd name="T7" fmla="*/ 3 h 8"/>
                <a:gd name="T8" fmla="*/ 15 w 21"/>
                <a:gd name="T9" fmla="*/ 2 h 8"/>
                <a:gd name="T10" fmla="*/ 11 w 21"/>
                <a:gd name="T11" fmla="*/ 3 h 8"/>
                <a:gd name="T12" fmla="*/ 11 w 21"/>
                <a:gd name="T13" fmla="*/ 2 h 8"/>
                <a:gd name="T14" fmla="*/ 11 w 21"/>
                <a:gd name="T15" fmla="*/ 4 h 8"/>
                <a:gd name="T16" fmla="*/ 13 w 21"/>
                <a:gd name="T17" fmla="*/ 4 h 8"/>
                <a:gd name="T18" fmla="*/ 12 w 21"/>
                <a:gd name="T19" fmla="*/ 5 h 8"/>
                <a:gd name="T20" fmla="*/ 9 w 21"/>
                <a:gd name="T21" fmla="*/ 5 h 8"/>
                <a:gd name="T22" fmla="*/ 8 w 21"/>
                <a:gd name="T23" fmla="*/ 3 h 8"/>
                <a:gd name="T24" fmla="*/ 6 w 21"/>
                <a:gd name="T25" fmla="*/ 5 h 8"/>
                <a:gd name="T26" fmla="*/ 2 w 21"/>
                <a:gd name="T27" fmla="*/ 6 h 8"/>
                <a:gd name="T28" fmla="*/ 0 w 21"/>
                <a:gd name="T29" fmla="*/ 7 h 8"/>
                <a:gd name="T30" fmla="*/ 0 w 21"/>
                <a:gd name="T31" fmla="*/ 7 h 8"/>
                <a:gd name="T32" fmla="*/ 3 w 21"/>
                <a:gd name="T33" fmla="*/ 6 h 8"/>
                <a:gd name="T34" fmla="*/ 10 w 21"/>
                <a:gd name="T35" fmla="*/ 6 h 8"/>
                <a:gd name="T36" fmla="*/ 10 w 21"/>
                <a:gd name="T37" fmla="*/ 6 h 8"/>
                <a:gd name="T38" fmla="*/ 13 w 21"/>
                <a:gd name="T39" fmla="*/ 6 h 8"/>
                <a:gd name="T40" fmla="*/ 12 w 21"/>
                <a:gd name="T41" fmla="*/ 7 h 8"/>
                <a:gd name="T42" fmla="*/ 15 w 21"/>
                <a:gd name="T43" fmla="*/ 5 h 8"/>
                <a:gd name="T44" fmla="*/ 15 w 21"/>
                <a:gd name="T45" fmla="*/ 5 h 8"/>
                <a:gd name="T46" fmla="*/ 17 w 21"/>
                <a:gd name="T47" fmla="*/ 4 h 8"/>
                <a:gd name="T48" fmla="*/ 21 w 21"/>
                <a:gd name="T49" fmla="*/ 2 h 8"/>
                <a:gd name="T50" fmla="*/ 20 w 21"/>
                <a:gd name="T51" fmla="*/ 1 h 8"/>
                <a:gd name="T52" fmla="*/ 21 w 21"/>
                <a:gd name="T53" fmla="*/ 1 h 8"/>
                <a:gd name="T54" fmla="*/ 12 w 21"/>
                <a:gd name="T55" fmla="*/ 5 h 8"/>
                <a:gd name="T56" fmla="*/ 14 w 21"/>
                <a:gd name="T57" fmla="*/ 4 h 8"/>
                <a:gd name="T58" fmla="*/ 12 w 21"/>
                <a:gd name="T59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1" h="8">
                  <a:moveTo>
                    <a:pt x="21" y="1"/>
                  </a:moveTo>
                  <a:cubicBezTo>
                    <a:pt x="20" y="0"/>
                    <a:pt x="20" y="1"/>
                    <a:pt x="19" y="2"/>
                  </a:cubicBezTo>
                  <a:cubicBezTo>
                    <a:pt x="19" y="1"/>
                    <a:pt x="19" y="1"/>
                    <a:pt x="18" y="1"/>
                  </a:cubicBezTo>
                  <a:cubicBezTo>
                    <a:pt x="18" y="3"/>
                    <a:pt x="16" y="2"/>
                    <a:pt x="16" y="3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4" y="2"/>
                    <a:pt x="13" y="5"/>
                    <a:pt x="11" y="3"/>
                  </a:cubicBezTo>
                  <a:cubicBezTo>
                    <a:pt x="11" y="3"/>
                    <a:pt x="11" y="2"/>
                    <a:pt x="11" y="2"/>
                  </a:cubicBezTo>
                  <a:cubicBezTo>
                    <a:pt x="11" y="3"/>
                    <a:pt x="11" y="3"/>
                    <a:pt x="11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4"/>
                    <a:pt x="12" y="4"/>
                    <a:pt x="12" y="5"/>
                  </a:cubicBezTo>
                  <a:cubicBezTo>
                    <a:pt x="11" y="5"/>
                    <a:pt x="10" y="5"/>
                    <a:pt x="9" y="5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7" y="3"/>
                    <a:pt x="7" y="6"/>
                    <a:pt x="6" y="5"/>
                  </a:cubicBezTo>
                  <a:cubicBezTo>
                    <a:pt x="5" y="7"/>
                    <a:pt x="3" y="5"/>
                    <a:pt x="2" y="6"/>
                  </a:cubicBezTo>
                  <a:cubicBezTo>
                    <a:pt x="0" y="5"/>
                    <a:pt x="1" y="8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" y="7"/>
                    <a:pt x="2" y="7"/>
                    <a:pt x="3" y="6"/>
                  </a:cubicBezTo>
                  <a:cubicBezTo>
                    <a:pt x="5" y="7"/>
                    <a:pt x="7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6"/>
                    <a:pt x="12" y="6"/>
                    <a:pt x="13" y="6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3" y="8"/>
                    <a:pt x="13" y="4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6" y="5"/>
                    <a:pt x="16" y="3"/>
                    <a:pt x="17" y="4"/>
                  </a:cubicBezTo>
                  <a:cubicBezTo>
                    <a:pt x="18" y="2"/>
                    <a:pt x="20" y="3"/>
                    <a:pt x="21" y="2"/>
                  </a:cubicBezTo>
                  <a:cubicBezTo>
                    <a:pt x="20" y="1"/>
                    <a:pt x="20" y="1"/>
                    <a:pt x="20" y="1"/>
                  </a:cubicBezTo>
                  <a:lnTo>
                    <a:pt x="21" y="1"/>
                  </a:lnTo>
                  <a:close/>
                  <a:moveTo>
                    <a:pt x="12" y="5"/>
                  </a:moveTo>
                  <a:cubicBezTo>
                    <a:pt x="13" y="4"/>
                    <a:pt x="13" y="4"/>
                    <a:pt x="14" y="4"/>
                  </a:cubicBezTo>
                  <a:cubicBezTo>
                    <a:pt x="13" y="4"/>
                    <a:pt x="13" y="5"/>
                    <a:pt x="1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0" name="Freeform 62"/>
            <p:cNvSpPr/>
            <p:nvPr/>
          </p:nvSpPr>
          <p:spPr bwMode="auto">
            <a:xfrm>
              <a:off x="4064" y="1714"/>
              <a:ext cx="5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1" name="Freeform 63"/>
            <p:cNvSpPr/>
            <p:nvPr/>
          </p:nvSpPr>
          <p:spPr bwMode="auto">
            <a:xfrm>
              <a:off x="3704" y="1710"/>
              <a:ext cx="9" cy="4"/>
            </a:xfrm>
            <a:custGeom>
              <a:avLst/>
              <a:gdLst>
                <a:gd name="T0" fmla="*/ 2 w 2"/>
                <a:gd name="T1" fmla="*/ 0 h 1"/>
                <a:gd name="T2" fmla="*/ 0 w 2"/>
                <a:gd name="T3" fmla="*/ 1 h 1"/>
                <a:gd name="T4" fmla="*/ 2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1" y="0"/>
                    <a:pt x="0" y="0"/>
                    <a:pt x="0" y="1"/>
                  </a:cubicBezTo>
                  <a:cubicBezTo>
                    <a:pt x="1" y="1"/>
                    <a:pt x="1" y="1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2" name="Freeform 64"/>
            <p:cNvSpPr/>
            <p:nvPr/>
          </p:nvSpPr>
          <p:spPr bwMode="auto">
            <a:xfrm>
              <a:off x="4046" y="1710"/>
              <a:ext cx="9" cy="4"/>
            </a:xfrm>
            <a:custGeom>
              <a:avLst/>
              <a:gdLst>
                <a:gd name="T0" fmla="*/ 9 w 9"/>
                <a:gd name="T1" fmla="*/ 0 h 4"/>
                <a:gd name="T2" fmla="*/ 4 w 9"/>
                <a:gd name="T3" fmla="*/ 0 h 4"/>
                <a:gd name="T4" fmla="*/ 0 w 9"/>
                <a:gd name="T5" fmla="*/ 4 h 4"/>
                <a:gd name="T6" fmla="*/ 9 w 9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4">
                  <a:moveTo>
                    <a:pt x="9" y="0"/>
                  </a:moveTo>
                  <a:lnTo>
                    <a:pt x="4" y="0"/>
                  </a:lnTo>
                  <a:lnTo>
                    <a:pt x="0" y="4"/>
                  </a:ln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3" name="Freeform 65"/>
            <p:cNvSpPr/>
            <p:nvPr/>
          </p:nvSpPr>
          <p:spPr bwMode="auto">
            <a:xfrm>
              <a:off x="3826" y="1719"/>
              <a:ext cx="4" cy="5"/>
            </a:xfrm>
            <a:custGeom>
              <a:avLst/>
              <a:gdLst>
                <a:gd name="T0" fmla="*/ 0 w 4"/>
                <a:gd name="T1" fmla="*/ 5 h 5"/>
                <a:gd name="T2" fmla="*/ 4 w 4"/>
                <a:gd name="T3" fmla="*/ 0 h 5"/>
                <a:gd name="T4" fmla="*/ 0 w 4"/>
                <a:gd name="T5" fmla="*/ 0 h 5"/>
                <a:gd name="T6" fmla="*/ 0 w 4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5">
                  <a:moveTo>
                    <a:pt x="0" y="5"/>
                  </a:moveTo>
                  <a:lnTo>
                    <a:pt x="4" y="0"/>
                  </a:lnTo>
                  <a:lnTo>
                    <a:pt x="0" y="0"/>
                  </a:lnTo>
                  <a:lnTo>
                    <a:pt x="0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4" name="Freeform 66"/>
            <p:cNvSpPr/>
            <p:nvPr/>
          </p:nvSpPr>
          <p:spPr bwMode="auto">
            <a:xfrm>
              <a:off x="4078" y="1728"/>
              <a:ext cx="24" cy="10"/>
            </a:xfrm>
            <a:custGeom>
              <a:avLst/>
              <a:gdLst>
                <a:gd name="T0" fmla="*/ 0 w 5"/>
                <a:gd name="T1" fmla="*/ 2 h 2"/>
                <a:gd name="T2" fmla="*/ 0 w 5"/>
                <a:gd name="T3" fmla="*/ 2 h 2"/>
                <a:gd name="T4" fmla="*/ 5 w 5"/>
                <a:gd name="T5" fmla="*/ 0 h 2"/>
                <a:gd name="T6" fmla="*/ 0 w 5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2" y="1"/>
                    <a:pt x="4" y="2"/>
                    <a:pt x="5" y="0"/>
                  </a:cubicBezTo>
                  <a:cubicBezTo>
                    <a:pt x="3" y="0"/>
                    <a:pt x="1" y="1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5" name="Freeform 67"/>
            <p:cNvSpPr/>
            <p:nvPr/>
          </p:nvSpPr>
          <p:spPr bwMode="auto">
            <a:xfrm>
              <a:off x="4031" y="1733"/>
              <a:ext cx="19" cy="10"/>
            </a:xfrm>
            <a:custGeom>
              <a:avLst/>
              <a:gdLst>
                <a:gd name="T0" fmla="*/ 3 w 4"/>
                <a:gd name="T1" fmla="*/ 1 h 2"/>
                <a:gd name="T2" fmla="*/ 0 w 4"/>
                <a:gd name="T3" fmla="*/ 2 h 2"/>
                <a:gd name="T4" fmla="*/ 4 w 4"/>
                <a:gd name="T5" fmla="*/ 1 h 2"/>
                <a:gd name="T6" fmla="*/ 3 w 4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2">
                  <a:moveTo>
                    <a:pt x="3" y="1"/>
                  </a:moveTo>
                  <a:cubicBezTo>
                    <a:pt x="2" y="1"/>
                    <a:pt x="1" y="1"/>
                    <a:pt x="0" y="2"/>
                  </a:cubicBezTo>
                  <a:cubicBezTo>
                    <a:pt x="2" y="2"/>
                    <a:pt x="3" y="1"/>
                    <a:pt x="4" y="1"/>
                  </a:cubicBezTo>
                  <a:cubicBezTo>
                    <a:pt x="4" y="1"/>
                    <a:pt x="3" y="0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6" name="Freeform 68"/>
            <p:cNvSpPr/>
            <p:nvPr/>
          </p:nvSpPr>
          <p:spPr bwMode="auto">
            <a:xfrm>
              <a:off x="4050" y="1738"/>
              <a:ext cx="5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7" name="Freeform 69"/>
            <p:cNvSpPr/>
            <p:nvPr/>
          </p:nvSpPr>
          <p:spPr bwMode="auto">
            <a:xfrm>
              <a:off x="3442" y="1743"/>
              <a:ext cx="14" cy="9"/>
            </a:xfrm>
            <a:custGeom>
              <a:avLst/>
              <a:gdLst>
                <a:gd name="T0" fmla="*/ 0 w 3"/>
                <a:gd name="T1" fmla="*/ 2 h 2"/>
                <a:gd name="T2" fmla="*/ 3 w 3"/>
                <a:gd name="T3" fmla="*/ 1 h 2"/>
                <a:gd name="T4" fmla="*/ 0 w 3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0" y="2"/>
                  </a:moveTo>
                  <a:cubicBezTo>
                    <a:pt x="1" y="2"/>
                    <a:pt x="2" y="1"/>
                    <a:pt x="3" y="1"/>
                  </a:cubicBezTo>
                  <a:cubicBezTo>
                    <a:pt x="1" y="0"/>
                    <a:pt x="1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8" name="Freeform 70"/>
            <p:cNvSpPr/>
            <p:nvPr/>
          </p:nvSpPr>
          <p:spPr bwMode="auto">
            <a:xfrm>
              <a:off x="3746" y="1752"/>
              <a:ext cx="5" cy="5"/>
            </a:xfrm>
            <a:custGeom>
              <a:avLst/>
              <a:gdLst>
                <a:gd name="T0" fmla="*/ 0 w 5"/>
                <a:gd name="T1" fmla="*/ 5 h 5"/>
                <a:gd name="T2" fmla="*/ 5 w 5"/>
                <a:gd name="T3" fmla="*/ 0 h 5"/>
                <a:gd name="T4" fmla="*/ 5 w 5"/>
                <a:gd name="T5" fmla="*/ 0 h 5"/>
                <a:gd name="T6" fmla="*/ 0 w 5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5">
                  <a:moveTo>
                    <a:pt x="0" y="5"/>
                  </a:moveTo>
                  <a:lnTo>
                    <a:pt x="5" y="0"/>
                  </a:lnTo>
                  <a:lnTo>
                    <a:pt x="5" y="0"/>
                  </a:lnTo>
                  <a:lnTo>
                    <a:pt x="0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9" name="Freeform 71"/>
            <p:cNvSpPr/>
            <p:nvPr/>
          </p:nvSpPr>
          <p:spPr bwMode="auto">
            <a:xfrm>
              <a:off x="4139" y="1757"/>
              <a:ext cx="5" cy="4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1 h 1"/>
                <a:gd name="T4" fmla="*/ 1 w 1"/>
                <a:gd name="T5" fmla="*/ 0 h 1"/>
                <a:gd name="T6" fmla="*/ 0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0" name="Freeform 72"/>
            <p:cNvSpPr/>
            <p:nvPr/>
          </p:nvSpPr>
          <p:spPr bwMode="auto">
            <a:xfrm>
              <a:off x="4130" y="1761"/>
              <a:ext cx="4" cy="5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0 h 1"/>
                <a:gd name="T4" fmla="*/ 0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1" name="Rectangle 73"/>
            <p:cNvSpPr>
              <a:spLocks noChangeArrowheads="1"/>
            </p:cNvSpPr>
            <p:nvPr/>
          </p:nvSpPr>
          <p:spPr bwMode="auto">
            <a:xfrm>
              <a:off x="4120" y="1766"/>
              <a:ext cx="5" cy="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2" name="Freeform 74"/>
            <p:cNvSpPr/>
            <p:nvPr/>
          </p:nvSpPr>
          <p:spPr bwMode="auto">
            <a:xfrm>
              <a:off x="4027" y="1775"/>
              <a:ext cx="9" cy="5"/>
            </a:xfrm>
            <a:custGeom>
              <a:avLst/>
              <a:gdLst>
                <a:gd name="T0" fmla="*/ 0 w 9"/>
                <a:gd name="T1" fmla="*/ 5 h 5"/>
                <a:gd name="T2" fmla="*/ 9 w 9"/>
                <a:gd name="T3" fmla="*/ 5 h 5"/>
                <a:gd name="T4" fmla="*/ 4 w 9"/>
                <a:gd name="T5" fmla="*/ 0 h 5"/>
                <a:gd name="T6" fmla="*/ 0 w 9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5">
                  <a:moveTo>
                    <a:pt x="0" y="5"/>
                  </a:moveTo>
                  <a:lnTo>
                    <a:pt x="9" y="5"/>
                  </a:lnTo>
                  <a:lnTo>
                    <a:pt x="4" y="0"/>
                  </a:lnTo>
                  <a:lnTo>
                    <a:pt x="0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3" name="Rectangle 75"/>
            <p:cNvSpPr>
              <a:spLocks noChangeArrowheads="1"/>
            </p:cNvSpPr>
            <p:nvPr/>
          </p:nvSpPr>
          <p:spPr bwMode="auto">
            <a:xfrm>
              <a:off x="3652" y="1780"/>
              <a:ext cx="5" cy="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4" name="Freeform 76"/>
            <p:cNvSpPr/>
            <p:nvPr/>
          </p:nvSpPr>
          <p:spPr bwMode="auto">
            <a:xfrm>
              <a:off x="3961" y="1780"/>
              <a:ext cx="14" cy="5"/>
            </a:xfrm>
            <a:custGeom>
              <a:avLst/>
              <a:gdLst>
                <a:gd name="T0" fmla="*/ 0 w 3"/>
                <a:gd name="T1" fmla="*/ 1 h 1"/>
                <a:gd name="T2" fmla="*/ 0 w 3"/>
                <a:gd name="T3" fmla="*/ 1 h 1"/>
                <a:gd name="T4" fmla="*/ 3 w 3"/>
                <a:gd name="T5" fmla="*/ 0 h 1"/>
                <a:gd name="T6" fmla="*/ 0 w 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0"/>
                    <a:pt x="3" y="1"/>
                    <a:pt x="3" y="0"/>
                  </a:cubicBezTo>
                  <a:cubicBezTo>
                    <a:pt x="2" y="0"/>
                    <a:pt x="1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5" name="Freeform 77"/>
            <p:cNvSpPr/>
            <p:nvPr/>
          </p:nvSpPr>
          <p:spPr bwMode="auto">
            <a:xfrm>
              <a:off x="4022" y="1808"/>
              <a:ext cx="9" cy="5"/>
            </a:xfrm>
            <a:custGeom>
              <a:avLst/>
              <a:gdLst>
                <a:gd name="T0" fmla="*/ 0 w 2"/>
                <a:gd name="T1" fmla="*/ 1 h 1"/>
                <a:gd name="T2" fmla="*/ 2 w 2"/>
                <a:gd name="T3" fmla="*/ 0 h 1"/>
                <a:gd name="T4" fmla="*/ 1 w 2"/>
                <a:gd name="T5" fmla="*/ 0 h 1"/>
                <a:gd name="T6" fmla="*/ 0 w 2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1" y="1"/>
                    <a:pt x="1" y="1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6" name="Freeform 78"/>
            <p:cNvSpPr/>
            <p:nvPr/>
          </p:nvSpPr>
          <p:spPr bwMode="auto">
            <a:xfrm>
              <a:off x="3479" y="1813"/>
              <a:ext cx="14" cy="9"/>
            </a:xfrm>
            <a:custGeom>
              <a:avLst/>
              <a:gdLst>
                <a:gd name="T0" fmla="*/ 3 w 3"/>
                <a:gd name="T1" fmla="*/ 0 h 2"/>
                <a:gd name="T2" fmla="*/ 0 w 3"/>
                <a:gd name="T3" fmla="*/ 2 h 2"/>
                <a:gd name="T4" fmla="*/ 3 w 3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3" y="0"/>
                  </a:moveTo>
                  <a:cubicBezTo>
                    <a:pt x="2" y="1"/>
                    <a:pt x="1" y="1"/>
                    <a:pt x="0" y="2"/>
                  </a:cubicBezTo>
                  <a:cubicBezTo>
                    <a:pt x="1" y="1"/>
                    <a:pt x="3" y="1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7" name="Freeform 79"/>
            <p:cNvSpPr/>
            <p:nvPr/>
          </p:nvSpPr>
          <p:spPr bwMode="auto">
            <a:xfrm>
              <a:off x="3985" y="1827"/>
              <a:ext cx="4" cy="5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0 h 1"/>
                <a:gd name="T4" fmla="*/ 0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1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8" name="Freeform 80"/>
            <p:cNvSpPr/>
            <p:nvPr/>
          </p:nvSpPr>
          <p:spPr bwMode="auto">
            <a:xfrm>
              <a:off x="3540" y="1832"/>
              <a:ext cx="9" cy="9"/>
            </a:xfrm>
            <a:custGeom>
              <a:avLst/>
              <a:gdLst>
                <a:gd name="T0" fmla="*/ 1 w 2"/>
                <a:gd name="T1" fmla="*/ 1 h 2"/>
                <a:gd name="T2" fmla="*/ 0 w 2"/>
                <a:gd name="T3" fmla="*/ 2 h 2"/>
                <a:gd name="T4" fmla="*/ 2 w 2"/>
                <a:gd name="T5" fmla="*/ 0 h 2"/>
                <a:gd name="T6" fmla="*/ 0 w 2"/>
                <a:gd name="T7" fmla="*/ 1 h 2"/>
                <a:gd name="T8" fmla="*/ 1 w 2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1" y="1"/>
                  </a:moveTo>
                  <a:cubicBezTo>
                    <a:pt x="1" y="1"/>
                    <a:pt x="0" y="2"/>
                    <a:pt x="0" y="2"/>
                  </a:cubicBezTo>
                  <a:cubicBezTo>
                    <a:pt x="1" y="2"/>
                    <a:pt x="1" y="0"/>
                    <a:pt x="2" y="0"/>
                  </a:cubicBezTo>
                  <a:cubicBezTo>
                    <a:pt x="2" y="0"/>
                    <a:pt x="1" y="0"/>
                    <a:pt x="0" y="1"/>
                  </a:cubicBezTo>
                  <a:cubicBezTo>
                    <a:pt x="0" y="1"/>
                    <a:pt x="1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9" name="Freeform 81"/>
            <p:cNvSpPr/>
            <p:nvPr/>
          </p:nvSpPr>
          <p:spPr bwMode="auto">
            <a:xfrm>
              <a:off x="3535" y="1837"/>
              <a:ext cx="5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0" name="Freeform 82"/>
            <p:cNvSpPr/>
            <p:nvPr/>
          </p:nvSpPr>
          <p:spPr bwMode="auto">
            <a:xfrm>
              <a:off x="3301" y="1827"/>
              <a:ext cx="5" cy="5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1 h 1"/>
                <a:gd name="T4" fmla="*/ 0 w 1"/>
                <a:gd name="T5" fmla="*/ 1 h 1"/>
                <a:gd name="T6" fmla="*/ 1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0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1" name="Freeform 83"/>
            <p:cNvSpPr/>
            <p:nvPr/>
          </p:nvSpPr>
          <p:spPr bwMode="auto">
            <a:xfrm>
              <a:off x="4036" y="1832"/>
              <a:ext cx="10" cy="9"/>
            </a:xfrm>
            <a:custGeom>
              <a:avLst/>
              <a:gdLst>
                <a:gd name="T0" fmla="*/ 2 w 2"/>
                <a:gd name="T1" fmla="*/ 0 h 2"/>
                <a:gd name="T2" fmla="*/ 0 w 2"/>
                <a:gd name="T3" fmla="*/ 1 h 2"/>
                <a:gd name="T4" fmla="*/ 2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1" y="0"/>
                    <a:pt x="1" y="1"/>
                    <a:pt x="0" y="1"/>
                  </a:cubicBezTo>
                  <a:cubicBezTo>
                    <a:pt x="0" y="1"/>
                    <a:pt x="2" y="2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2" name="Freeform 84"/>
            <p:cNvSpPr>
              <a:spLocks noEditPoints="1"/>
            </p:cNvSpPr>
            <p:nvPr/>
          </p:nvSpPr>
          <p:spPr bwMode="auto">
            <a:xfrm>
              <a:off x="3423" y="1832"/>
              <a:ext cx="38" cy="28"/>
            </a:xfrm>
            <a:custGeom>
              <a:avLst/>
              <a:gdLst>
                <a:gd name="T0" fmla="*/ 6 w 8"/>
                <a:gd name="T1" fmla="*/ 2 h 6"/>
                <a:gd name="T2" fmla="*/ 6 w 8"/>
                <a:gd name="T3" fmla="*/ 1 h 6"/>
                <a:gd name="T4" fmla="*/ 4 w 8"/>
                <a:gd name="T5" fmla="*/ 0 h 6"/>
                <a:gd name="T6" fmla="*/ 3 w 8"/>
                <a:gd name="T7" fmla="*/ 3 h 6"/>
                <a:gd name="T8" fmla="*/ 4 w 8"/>
                <a:gd name="T9" fmla="*/ 3 h 6"/>
                <a:gd name="T10" fmla="*/ 0 w 8"/>
                <a:gd name="T11" fmla="*/ 4 h 6"/>
                <a:gd name="T12" fmla="*/ 2 w 8"/>
                <a:gd name="T13" fmla="*/ 5 h 6"/>
                <a:gd name="T14" fmla="*/ 0 w 8"/>
                <a:gd name="T15" fmla="*/ 6 h 6"/>
                <a:gd name="T16" fmla="*/ 8 w 8"/>
                <a:gd name="T17" fmla="*/ 1 h 6"/>
                <a:gd name="T18" fmla="*/ 6 w 8"/>
                <a:gd name="T19" fmla="*/ 2 h 6"/>
                <a:gd name="T20" fmla="*/ 4 w 8"/>
                <a:gd name="T21" fmla="*/ 3 h 6"/>
                <a:gd name="T22" fmla="*/ 5 w 8"/>
                <a:gd name="T23" fmla="*/ 2 h 6"/>
                <a:gd name="T24" fmla="*/ 6 w 8"/>
                <a:gd name="T25" fmla="*/ 2 h 6"/>
                <a:gd name="T26" fmla="*/ 4 w 8"/>
                <a:gd name="T2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" h="6">
                  <a:moveTo>
                    <a:pt x="6" y="2"/>
                  </a:moveTo>
                  <a:cubicBezTo>
                    <a:pt x="6" y="1"/>
                    <a:pt x="6" y="1"/>
                    <a:pt x="6" y="1"/>
                  </a:cubicBezTo>
                  <a:cubicBezTo>
                    <a:pt x="5" y="2"/>
                    <a:pt x="5" y="1"/>
                    <a:pt x="4" y="0"/>
                  </a:cubicBezTo>
                  <a:cubicBezTo>
                    <a:pt x="3" y="1"/>
                    <a:pt x="4" y="2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3" y="4"/>
                    <a:pt x="1" y="4"/>
                    <a:pt x="0" y="4"/>
                  </a:cubicBezTo>
                  <a:cubicBezTo>
                    <a:pt x="1" y="5"/>
                    <a:pt x="1" y="4"/>
                    <a:pt x="2" y="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2" y="5"/>
                    <a:pt x="6" y="3"/>
                    <a:pt x="8" y="1"/>
                  </a:cubicBezTo>
                  <a:cubicBezTo>
                    <a:pt x="7" y="2"/>
                    <a:pt x="6" y="2"/>
                    <a:pt x="6" y="2"/>
                  </a:cubicBezTo>
                  <a:close/>
                  <a:moveTo>
                    <a:pt x="4" y="3"/>
                  </a:moveTo>
                  <a:cubicBezTo>
                    <a:pt x="4" y="2"/>
                    <a:pt x="5" y="2"/>
                    <a:pt x="5" y="2"/>
                  </a:cubicBezTo>
                  <a:cubicBezTo>
                    <a:pt x="6" y="2"/>
                    <a:pt x="6" y="2"/>
                    <a:pt x="6" y="2"/>
                  </a:cubicBezTo>
                  <a:lnTo>
                    <a:pt x="4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3" name="Freeform 85"/>
            <p:cNvSpPr/>
            <p:nvPr/>
          </p:nvSpPr>
          <p:spPr bwMode="auto">
            <a:xfrm>
              <a:off x="3512" y="1837"/>
              <a:ext cx="5" cy="4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0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4" name="Freeform 86"/>
            <p:cNvSpPr/>
            <p:nvPr/>
          </p:nvSpPr>
          <p:spPr bwMode="auto">
            <a:xfrm>
              <a:off x="3503" y="1846"/>
              <a:ext cx="9" cy="9"/>
            </a:xfrm>
            <a:custGeom>
              <a:avLst/>
              <a:gdLst>
                <a:gd name="T0" fmla="*/ 2 w 2"/>
                <a:gd name="T1" fmla="*/ 1 h 2"/>
                <a:gd name="T2" fmla="*/ 1 w 2"/>
                <a:gd name="T3" fmla="*/ 2 h 2"/>
                <a:gd name="T4" fmla="*/ 2 w 2"/>
                <a:gd name="T5" fmla="*/ 1 h 2"/>
                <a:gd name="T6" fmla="*/ 2 w 2"/>
                <a:gd name="T7" fmla="*/ 1 h 2"/>
                <a:gd name="T8" fmla="*/ 2 w 2"/>
                <a:gd name="T9" fmla="*/ 0 h 2"/>
                <a:gd name="T10" fmla="*/ 0 w 2"/>
                <a:gd name="T11" fmla="*/ 1 h 2"/>
                <a:gd name="T12" fmla="*/ 2 w 2"/>
                <a:gd name="T13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2">
                  <a:moveTo>
                    <a:pt x="2" y="1"/>
                  </a:moveTo>
                  <a:cubicBezTo>
                    <a:pt x="2" y="1"/>
                    <a:pt x="1" y="2"/>
                    <a:pt x="1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0" y="1"/>
                    <a:pt x="0" y="1"/>
                  </a:cubicBezTo>
                  <a:cubicBezTo>
                    <a:pt x="0" y="1"/>
                    <a:pt x="1" y="1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5" name="Freeform 87"/>
            <p:cNvSpPr/>
            <p:nvPr/>
          </p:nvSpPr>
          <p:spPr bwMode="auto">
            <a:xfrm>
              <a:off x="4041" y="1851"/>
              <a:ext cx="9" cy="4"/>
            </a:xfrm>
            <a:custGeom>
              <a:avLst/>
              <a:gdLst>
                <a:gd name="T0" fmla="*/ 2 w 2"/>
                <a:gd name="T1" fmla="*/ 0 h 1"/>
                <a:gd name="T2" fmla="*/ 0 w 2"/>
                <a:gd name="T3" fmla="*/ 0 h 1"/>
                <a:gd name="T4" fmla="*/ 2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1" y="1"/>
                    <a:pt x="2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6" name="Freeform 88"/>
            <p:cNvSpPr/>
            <p:nvPr/>
          </p:nvSpPr>
          <p:spPr bwMode="auto">
            <a:xfrm>
              <a:off x="4050" y="1846"/>
              <a:ext cx="5" cy="5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0 h 1"/>
                <a:gd name="T4" fmla="*/ 0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1" y="1"/>
                    <a:pt x="1" y="0"/>
                    <a:pt x="1" y="0"/>
                  </a:cubicBezTo>
                  <a:cubicBezTo>
                    <a:pt x="1" y="0"/>
                    <a:pt x="1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7" name="Freeform 89"/>
            <p:cNvSpPr/>
            <p:nvPr/>
          </p:nvSpPr>
          <p:spPr bwMode="auto">
            <a:xfrm>
              <a:off x="4022" y="1855"/>
              <a:ext cx="5" cy="5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0 h 1"/>
                <a:gd name="T4" fmla="*/ 0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1" y="1"/>
                    <a:pt x="1" y="1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8" name="Freeform 90"/>
            <p:cNvSpPr/>
            <p:nvPr/>
          </p:nvSpPr>
          <p:spPr bwMode="auto">
            <a:xfrm>
              <a:off x="3475" y="1860"/>
              <a:ext cx="14" cy="5"/>
            </a:xfrm>
            <a:custGeom>
              <a:avLst/>
              <a:gdLst>
                <a:gd name="T0" fmla="*/ 4 w 14"/>
                <a:gd name="T1" fmla="*/ 5 h 5"/>
                <a:gd name="T2" fmla="*/ 14 w 14"/>
                <a:gd name="T3" fmla="*/ 0 h 5"/>
                <a:gd name="T4" fmla="*/ 0 w 14"/>
                <a:gd name="T5" fmla="*/ 5 h 5"/>
                <a:gd name="T6" fmla="*/ 4 w 14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5">
                  <a:moveTo>
                    <a:pt x="4" y="5"/>
                  </a:moveTo>
                  <a:lnTo>
                    <a:pt x="14" y="0"/>
                  </a:lnTo>
                  <a:lnTo>
                    <a:pt x="0" y="5"/>
                  </a:lnTo>
                  <a:lnTo>
                    <a:pt x="4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9" name="Freeform 91"/>
            <p:cNvSpPr/>
            <p:nvPr/>
          </p:nvSpPr>
          <p:spPr bwMode="auto">
            <a:xfrm>
              <a:off x="4017" y="1860"/>
              <a:ext cx="5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0" name="Freeform 92"/>
            <p:cNvSpPr/>
            <p:nvPr/>
          </p:nvSpPr>
          <p:spPr bwMode="auto">
            <a:xfrm>
              <a:off x="3470" y="1865"/>
              <a:ext cx="5" cy="4"/>
            </a:xfrm>
            <a:custGeom>
              <a:avLst/>
              <a:gdLst>
                <a:gd name="T0" fmla="*/ 5 w 5"/>
                <a:gd name="T1" fmla="*/ 4 h 4"/>
                <a:gd name="T2" fmla="*/ 5 w 5"/>
                <a:gd name="T3" fmla="*/ 0 h 4"/>
                <a:gd name="T4" fmla="*/ 0 w 5"/>
                <a:gd name="T5" fmla="*/ 0 h 4"/>
                <a:gd name="T6" fmla="*/ 5 w 5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4">
                  <a:moveTo>
                    <a:pt x="5" y="4"/>
                  </a:moveTo>
                  <a:lnTo>
                    <a:pt x="5" y="0"/>
                  </a:lnTo>
                  <a:lnTo>
                    <a:pt x="0" y="0"/>
                  </a:lnTo>
                  <a:lnTo>
                    <a:pt x="5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1" name="Freeform 93"/>
            <p:cNvSpPr/>
            <p:nvPr/>
          </p:nvSpPr>
          <p:spPr bwMode="auto">
            <a:xfrm>
              <a:off x="4031" y="1865"/>
              <a:ext cx="24" cy="9"/>
            </a:xfrm>
            <a:custGeom>
              <a:avLst/>
              <a:gdLst>
                <a:gd name="T0" fmla="*/ 0 w 5"/>
                <a:gd name="T1" fmla="*/ 1 h 2"/>
                <a:gd name="T2" fmla="*/ 1 w 5"/>
                <a:gd name="T3" fmla="*/ 2 h 2"/>
                <a:gd name="T4" fmla="*/ 5 w 5"/>
                <a:gd name="T5" fmla="*/ 0 h 2"/>
                <a:gd name="T6" fmla="*/ 0 w 5"/>
                <a:gd name="T7" fmla="*/ 1 h 2"/>
                <a:gd name="T8" fmla="*/ 0 w 5"/>
                <a:gd name="T9" fmla="*/ 1 h 2"/>
                <a:gd name="T10" fmla="*/ 0 w 5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2">
                  <a:moveTo>
                    <a:pt x="0" y="1"/>
                  </a:moveTo>
                  <a:cubicBezTo>
                    <a:pt x="0" y="2"/>
                    <a:pt x="1" y="1"/>
                    <a:pt x="1" y="2"/>
                  </a:cubicBezTo>
                  <a:cubicBezTo>
                    <a:pt x="2" y="2"/>
                    <a:pt x="4" y="1"/>
                    <a:pt x="5" y="0"/>
                  </a:cubicBezTo>
                  <a:cubicBezTo>
                    <a:pt x="4" y="1"/>
                    <a:pt x="2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2" name="Freeform 94"/>
            <p:cNvSpPr/>
            <p:nvPr/>
          </p:nvSpPr>
          <p:spPr bwMode="auto">
            <a:xfrm>
              <a:off x="4008" y="1874"/>
              <a:ext cx="14" cy="5"/>
            </a:xfrm>
            <a:custGeom>
              <a:avLst/>
              <a:gdLst>
                <a:gd name="T0" fmla="*/ 1 w 3"/>
                <a:gd name="T1" fmla="*/ 0 h 1"/>
                <a:gd name="T2" fmla="*/ 3 w 3"/>
                <a:gd name="T3" fmla="*/ 0 h 1"/>
                <a:gd name="T4" fmla="*/ 1 w 3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1">
                  <a:moveTo>
                    <a:pt x="1" y="0"/>
                  </a:moveTo>
                  <a:cubicBezTo>
                    <a:pt x="1" y="1"/>
                    <a:pt x="2" y="0"/>
                    <a:pt x="3" y="0"/>
                  </a:cubicBezTo>
                  <a:cubicBezTo>
                    <a:pt x="2" y="0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3" name="Freeform 95"/>
            <p:cNvSpPr/>
            <p:nvPr/>
          </p:nvSpPr>
          <p:spPr bwMode="auto">
            <a:xfrm>
              <a:off x="3470" y="1874"/>
              <a:ext cx="5" cy="5"/>
            </a:xfrm>
            <a:custGeom>
              <a:avLst/>
              <a:gdLst>
                <a:gd name="T0" fmla="*/ 0 w 5"/>
                <a:gd name="T1" fmla="*/ 5 h 5"/>
                <a:gd name="T2" fmla="*/ 5 w 5"/>
                <a:gd name="T3" fmla="*/ 0 h 5"/>
                <a:gd name="T4" fmla="*/ 0 w 5"/>
                <a:gd name="T5" fmla="*/ 5 h 5"/>
                <a:gd name="T6" fmla="*/ 0 w 5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5">
                  <a:moveTo>
                    <a:pt x="0" y="5"/>
                  </a:moveTo>
                  <a:lnTo>
                    <a:pt x="5" y="0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4" name="Freeform 96"/>
            <p:cNvSpPr/>
            <p:nvPr/>
          </p:nvSpPr>
          <p:spPr bwMode="auto">
            <a:xfrm>
              <a:off x="4046" y="1879"/>
              <a:ext cx="14" cy="9"/>
            </a:xfrm>
            <a:custGeom>
              <a:avLst/>
              <a:gdLst>
                <a:gd name="T0" fmla="*/ 3 w 3"/>
                <a:gd name="T1" fmla="*/ 0 h 2"/>
                <a:gd name="T2" fmla="*/ 0 w 3"/>
                <a:gd name="T3" fmla="*/ 2 h 2"/>
                <a:gd name="T4" fmla="*/ 1 w 3"/>
                <a:gd name="T5" fmla="*/ 2 h 2"/>
                <a:gd name="T6" fmla="*/ 3 w 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3" y="0"/>
                  </a:moveTo>
                  <a:cubicBezTo>
                    <a:pt x="2" y="0"/>
                    <a:pt x="1" y="2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1"/>
                    <a:pt x="3" y="1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5" name="Freeform 97"/>
            <p:cNvSpPr/>
            <p:nvPr/>
          </p:nvSpPr>
          <p:spPr bwMode="auto">
            <a:xfrm>
              <a:off x="3203" y="1884"/>
              <a:ext cx="42" cy="42"/>
            </a:xfrm>
            <a:custGeom>
              <a:avLst/>
              <a:gdLst>
                <a:gd name="T0" fmla="*/ 9 w 9"/>
                <a:gd name="T1" fmla="*/ 1 h 9"/>
                <a:gd name="T2" fmla="*/ 7 w 9"/>
                <a:gd name="T3" fmla="*/ 2 h 9"/>
                <a:gd name="T4" fmla="*/ 2 w 9"/>
                <a:gd name="T5" fmla="*/ 7 h 9"/>
                <a:gd name="T6" fmla="*/ 1 w 9"/>
                <a:gd name="T7" fmla="*/ 9 h 9"/>
                <a:gd name="T8" fmla="*/ 9 w 9"/>
                <a:gd name="T9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9">
                  <a:moveTo>
                    <a:pt x="9" y="1"/>
                  </a:moveTo>
                  <a:cubicBezTo>
                    <a:pt x="8" y="0"/>
                    <a:pt x="8" y="2"/>
                    <a:pt x="7" y="2"/>
                  </a:cubicBezTo>
                  <a:cubicBezTo>
                    <a:pt x="6" y="4"/>
                    <a:pt x="4" y="7"/>
                    <a:pt x="2" y="7"/>
                  </a:cubicBezTo>
                  <a:cubicBezTo>
                    <a:pt x="1" y="7"/>
                    <a:pt x="0" y="8"/>
                    <a:pt x="1" y="9"/>
                  </a:cubicBezTo>
                  <a:cubicBezTo>
                    <a:pt x="3" y="6"/>
                    <a:pt x="7" y="4"/>
                    <a:pt x="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6" name="Freeform 98"/>
            <p:cNvSpPr/>
            <p:nvPr/>
          </p:nvSpPr>
          <p:spPr bwMode="auto">
            <a:xfrm>
              <a:off x="4134" y="1893"/>
              <a:ext cx="10" cy="9"/>
            </a:xfrm>
            <a:custGeom>
              <a:avLst/>
              <a:gdLst>
                <a:gd name="T0" fmla="*/ 2 w 2"/>
                <a:gd name="T1" fmla="*/ 1 h 2"/>
                <a:gd name="T2" fmla="*/ 1 w 2"/>
                <a:gd name="T3" fmla="*/ 0 h 2"/>
                <a:gd name="T4" fmla="*/ 2 w 2"/>
                <a:gd name="T5" fmla="*/ 2 h 2"/>
                <a:gd name="T6" fmla="*/ 2 w 2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2" y="1"/>
                  </a:moveTo>
                  <a:cubicBezTo>
                    <a:pt x="2" y="0"/>
                    <a:pt x="1" y="0"/>
                    <a:pt x="1" y="0"/>
                  </a:cubicBezTo>
                  <a:cubicBezTo>
                    <a:pt x="2" y="1"/>
                    <a:pt x="0" y="2"/>
                    <a:pt x="2" y="2"/>
                  </a:cubicBezTo>
                  <a:lnTo>
                    <a:pt x="2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7" name="Freeform 99"/>
            <p:cNvSpPr/>
            <p:nvPr/>
          </p:nvSpPr>
          <p:spPr bwMode="auto">
            <a:xfrm>
              <a:off x="3386" y="1893"/>
              <a:ext cx="56" cy="38"/>
            </a:xfrm>
            <a:custGeom>
              <a:avLst/>
              <a:gdLst>
                <a:gd name="T0" fmla="*/ 9 w 12"/>
                <a:gd name="T1" fmla="*/ 0 h 8"/>
                <a:gd name="T2" fmla="*/ 3 w 12"/>
                <a:gd name="T3" fmla="*/ 4 h 8"/>
                <a:gd name="T4" fmla="*/ 8 w 12"/>
                <a:gd name="T5" fmla="*/ 2 h 8"/>
                <a:gd name="T6" fmla="*/ 0 w 12"/>
                <a:gd name="T7" fmla="*/ 8 h 8"/>
                <a:gd name="T8" fmla="*/ 3 w 12"/>
                <a:gd name="T9" fmla="*/ 7 h 8"/>
                <a:gd name="T10" fmla="*/ 11 w 12"/>
                <a:gd name="T11" fmla="*/ 2 h 8"/>
                <a:gd name="T12" fmla="*/ 12 w 12"/>
                <a:gd name="T13" fmla="*/ 0 h 8"/>
                <a:gd name="T14" fmla="*/ 8 w 12"/>
                <a:gd name="T15" fmla="*/ 2 h 8"/>
                <a:gd name="T16" fmla="*/ 9 w 12"/>
                <a:gd name="T1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8">
                  <a:moveTo>
                    <a:pt x="9" y="0"/>
                  </a:moveTo>
                  <a:cubicBezTo>
                    <a:pt x="7" y="1"/>
                    <a:pt x="5" y="3"/>
                    <a:pt x="3" y="4"/>
                  </a:cubicBezTo>
                  <a:cubicBezTo>
                    <a:pt x="5" y="4"/>
                    <a:pt x="7" y="0"/>
                    <a:pt x="8" y="2"/>
                  </a:cubicBezTo>
                  <a:cubicBezTo>
                    <a:pt x="6" y="5"/>
                    <a:pt x="2" y="6"/>
                    <a:pt x="0" y="8"/>
                  </a:cubicBezTo>
                  <a:cubicBezTo>
                    <a:pt x="1" y="8"/>
                    <a:pt x="2" y="6"/>
                    <a:pt x="3" y="7"/>
                  </a:cubicBezTo>
                  <a:cubicBezTo>
                    <a:pt x="5" y="4"/>
                    <a:pt x="8" y="4"/>
                    <a:pt x="11" y="2"/>
                  </a:cubicBezTo>
                  <a:cubicBezTo>
                    <a:pt x="11" y="1"/>
                    <a:pt x="12" y="1"/>
                    <a:pt x="12" y="0"/>
                  </a:cubicBezTo>
                  <a:cubicBezTo>
                    <a:pt x="11" y="1"/>
                    <a:pt x="10" y="2"/>
                    <a:pt x="8" y="2"/>
                  </a:cubicBezTo>
                  <a:cubicBezTo>
                    <a:pt x="8" y="2"/>
                    <a:pt x="8" y="1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8" name="Freeform 100"/>
            <p:cNvSpPr/>
            <p:nvPr/>
          </p:nvSpPr>
          <p:spPr bwMode="auto">
            <a:xfrm>
              <a:off x="4130" y="1898"/>
              <a:ext cx="4" cy="4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1 h 1"/>
                <a:gd name="T4" fmla="*/ 1 w 1"/>
                <a:gd name="T5" fmla="*/ 1 h 1"/>
                <a:gd name="T6" fmla="*/ 0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9" name="Freeform 101"/>
            <p:cNvSpPr/>
            <p:nvPr/>
          </p:nvSpPr>
          <p:spPr bwMode="auto">
            <a:xfrm>
              <a:off x="4144" y="1907"/>
              <a:ext cx="0" cy="5"/>
            </a:xfrm>
            <a:custGeom>
              <a:avLst/>
              <a:gdLst>
                <a:gd name="T0" fmla="*/ 1 h 1"/>
                <a:gd name="T1" fmla="*/ 0 h 1"/>
                <a:gd name="T2" fmla="*/ 0 h 1"/>
                <a:gd name="T3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0" name="Freeform 102"/>
            <p:cNvSpPr/>
            <p:nvPr/>
          </p:nvSpPr>
          <p:spPr bwMode="auto">
            <a:xfrm>
              <a:off x="4125" y="1907"/>
              <a:ext cx="9" cy="10"/>
            </a:xfrm>
            <a:custGeom>
              <a:avLst/>
              <a:gdLst>
                <a:gd name="T0" fmla="*/ 1 w 2"/>
                <a:gd name="T1" fmla="*/ 0 h 2"/>
                <a:gd name="T2" fmla="*/ 0 w 2"/>
                <a:gd name="T3" fmla="*/ 2 h 2"/>
                <a:gd name="T4" fmla="*/ 1 w 2"/>
                <a:gd name="T5" fmla="*/ 2 h 2"/>
                <a:gd name="T6" fmla="*/ 1 w 2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1" y="0"/>
                  </a:moveTo>
                  <a:cubicBezTo>
                    <a:pt x="0" y="1"/>
                    <a:pt x="0" y="1"/>
                    <a:pt x="0" y="2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2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1" name="Freeform 103"/>
            <p:cNvSpPr/>
            <p:nvPr/>
          </p:nvSpPr>
          <p:spPr bwMode="auto">
            <a:xfrm>
              <a:off x="4017" y="2034"/>
              <a:ext cx="38" cy="14"/>
            </a:xfrm>
            <a:custGeom>
              <a:avLst/>
              <a:gdLst>
                <a:gd name="T0" fmla="*/ 1 w 8"/>
                <a:gd name="T1" fmla="*/ 2 h 3"/>
                <a:gd name="T2" fmla="*/ 8 w 8"/>
                <a:gd name="T3" fmla="*/ 0 h 3"/>
                <a:gd name="T4" fmla="*/ 0 w 8"/>
                <a:gd name="T5" fmla="*/ 2 h 3"/>
                <a:gd name="T6" fmla="*/ 1 w 8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1" y="2"/>
                  </a:moveTo>
                  <a:cubicBezTo>
                    <a:pt x="3" y="2"/>
                    <a:pt x="6" y="2"/>
                    <a:pt x="8" y="0"/>
                  </a:cubicBezTo>
                  <a:cubicBezTo>
                    <a:pt x="5" y="2"/>
                    <a:pt x="2" y="0"/>
                    <a:pt x="0" y="2"/>
                  </a:cubicBezTo>
                  <a:cubicBezTo>
                    <a:pt x="1" y="3"/>
                    <a:pt x="0" y="2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2" name="Freeform 104"/>
            <p:cNvSpPr/>
            <p:nvPr/>
          </p:nvSpPr>
          <p:spPr bwMode="auto">
            <a:xfrm>
              <a:off x="3994" y="2043"/>
              <a:ext cx="5" cy="0"/>
            </a:xfrm>
            <a:custGeom>
              <a:avLst/>
              <a:gdLst>
                <a:gd name="T0" fmla="*/ 0 w 5"/>
                <a:gd name="T1" fmla="*/ 5 w 5"/>
                <a:gd name="T2" fmla="*/ 0 w 5"/>
                <a:gd name="T3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3" name="Freeform 105"/>
            <p:cNvSpPr/>
            <p:nvPr/>
          </p:nvSpPr>
          <p:spPr bwMode="auto">
            <a:xfrm>
              <a:off x="3980" y="2043"/>
              <a:ext cx="5" cy="5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1 h 1"/>
                <a:gd name="T4" fmla="*/ 1 w 1"/>
                <a:gd name="T5" fmla="*/ 0 h 1"/>
                <a:gd name="T6" fmla="*/ 0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4" name="Freeform 106"/>
            <p:cNvSpPr/>
            <p:nvPr/>
          </p:nvSpPr>
          <p:spPr bwMode="auto">
            <a:xfrm>
              <a:off x="4003" y="2048"/>
              <a:ext cx="10" cy="5"/>
            </a:xfrm>
            <a:custGeom>
              <a:avLst/>
              <a:gdLst>
                <a:gd name="T0" fmla="*/ 2 w 2"/>
                <a:gd name="T1" fmla="*/ 1 h 1"/>
                <a:gd name="T2" fmla="*/ 2 w 2"/>
                <a:gd name="T3" fmla="*/ 0 h 1"/>
                <a:gd name="T4" fmla="*/ 0 w 2"/>
                <a:gd name="T5" fmla="*/ 1 h 1"/>
                <a:gd name="T6" fmla="*/ 2 w 2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2" y="1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0"/>
                    <a:pt x="0" y="1"/>
                  </a:cubicBezTo>
                  <a:lnTo>
                    <a:pt x="2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5" name="Freeform 107"/>
            <p:cNvSpPr/>
            <p:nvPr/>
          </p:nvSpPr>
          <p:spPr bwMode="auto">
            <a:xfrm>
              <a:off x="3985" y="2053"/>
              <a:ext cx="4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6" name="Freeform 108"/>
            <p:cNvSpPr/>
            <p:nvPr/>
          </p:nvSpPr>
          <p:spPr bwMode="auto">
            <a:xfrm>
              <a:off x="3096" y="2105"/>
              <a:ext cx="9" cy="18"/>
            </a:xfrm>
            <a:custGeom>
              <a:avLst/>
              <a:gdLst>
                <a:gd name="T0" fmla="*/ 2 w 2"/>
                <a:gd name="T1" fmla="*/ 0 h 4"/>
                <a:gd name="T2" fmla="*/ 1 w 2"/>
                <a:gd name="T3" fmla="*/ 0 h 4"/>
                <a:gd name="T4" fmla="*/ 0 w 2"/>
                <a:gd name="T5" fmla="*/ 3 h 4"/>
                <a:gd name="T6" fmla="*/ 1 w 2"/>
                <a:gd name="T7" fmla="*/ 3 h 4"/>
                <a:gd name="T8" fmla="*/ 2 w 2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4">
                  <a:moveTo>
                    <a:pt x="2" y="0"/>
                  </a:moveTo>
                  <a:cubicBezTo>
                    <a:pt x="2" y="0"/>
                    <a:pt x="2" y="0"/>
                    <a:pt x="1" y="0"/>
                  </a:cubicBezTo>
                  <a:cubicBezTo>
                    <a:pt x="2" y="1"/>
                    <a:pt x="0" y="2"/>
                    <a:pt x="0" y="3"/>
                  </a:cubicBezTo>
                  <a:cubicBezTo>
                    <a:pt x="1" y="3"/>
                    <a:pt x="2" y="4"/>
                    <a:pt x="1" y="3"/>
                  </a:cubicBezTo>
                  <a:cubicBezTo>
                    <a:pt x="1" y="2"/>
                    <a:pt x="2" y="1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7" name="Freeform 109"/>
            <p:cNvSpPr/>
            <p:nvPr/>
          </p:nvSpPr>
          <p:spPr bwMode="auto">
            <a:xfrm>
              <a:off x="3128" y="2105"/>
              <a:ext cx="5" cy="4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0 w 1"/>
                <a:gd name="T5" fmla="*/ 1 h 1"/>
                <a:gd name="T6" fmla="*/ 1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8" name="Freeform 110"/>
            <p:cNvSpPr/>
            <p:nvPr/>
          </p:nvSpPr>
          <p:spPr bwMode="auto">
            <a:xfrm>
              <a:off x="3170" y="2114"/>
              <a:ext cx="0" cy="14"/>
            </a:xfrm>
            <a:custGeom>
              <a:avLst/>
              <a:gdLst>
                <a:gd name="T0" fmla="*/ 1 h 3"/>
                <a:gd name="T1" fmla="*/ 1 h 3"/>
                <a:gd name="T2" fmla="*/ 1 h 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3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3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9" name="Freeform 111"/>
            <p:cNvSpPr/>
            <p:nvPr/>
          </p:nvSpPr>
          <p:spPr bwMode="auto">
            <a:xfrm>
              <a:off x="3952" y="2152"/>
              <a:ext cx="5" cy="4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0 h 1"/>
                <a:gd name="T4" fmla="*/ 0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0"/>
                    <a:pt x="1" y="1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0" name="Freeform 112"/>
            <p:cNvSpPr/>
            <p:nvPr/>
          </p:nvSpPr>
          <p:spPr bwMode="auto">
            <a:xfrm>
              <a:off x="3933" y="2152"/>
              <a:ext cx="10" cy="4"/>
            </a:xfrm>
            <a:custGeom>
              <a:avLst/>
              <a:gdLst>
                <a:gd name="T0" fmla="*/ 1 w 2"/>
                <a:gd name="T1" fmla="*/ 1 h 1"/>
                <a:gd name="T2" fmla="*/ 2 w 2"/>
                <a:gd name="T3" fmla="*/ 1 h 1"/>
                <a:gd name="T4" fmla="*/ 1 w 2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0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1" name="Freeform 113"/>
            <p:cNvSpPr/>
            <p:nvPr/>
          </p:nvSpPr>
          <p:spPr bwMode="auto">
            <a:xfrm>
              <a:off x="3086" y="2156"/>
              <a:ext cx="14" cy="38"/>
            </a:xfrm>
            <a:custGeom>
              <a:avLst/>
              <a:gdLst>
                <a:gd name="T0" fmla="*/ 2 w 3"/>
                <a:gd name="T1" fmla="*/ 6 h 8"/>
                <a:gd name="T2" fmla="*/ 0 w 3"/>
                <a:gd name="T3" fmla="*/ 0 h 8"/>
                <a:gd name="T4" fmla="*/ 0 w 3"/>
                <a:gd name="T5" fmla="*/ 0 h 8"/>
                <a:gd name="T6" fmla="*/ 3 w 3"/>
                <a:gd name="T7" fmla="*/ 8 h 8"/>
                <a:gd name="T8" fmla="*/ 2 w 3"/>
                <a:gd name="T9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8">
                  <a:moveTo>
                    <a:pt x="2" y="6"/>
                  </a:moveTo>
                  <a:cubicBezTo>
                    <a:pt x="2" y="4"/>
                    <a:pt x="1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2"/>
                    <a:pt x="0" y="6"/>
                    <a:pt x="3" y="8"/>
                  </a:cubicBezTo>
                  <a:cubicBezTo>
                    <a:pt x="3" y="7"/>
                    <a:pt x="3" y="6"/>
                    <a:pt x="2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2" name="Freeform 114"/>
            <p:cNvSpPr/>
            <p:nvPr/>
          </p:nvSpPr>
          <p:spPr bwMode="auto">
            <a:xfrm>
              <a:off x="3929" y="2170"/>
              <a:ext cx="4" cy="5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0 h 1"/>
                <a:gd name="T4" fmla="*/ 0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3" name="Freeform 115"/>
            <p:cNvSpPr/>
            <p:nvPr/>
          </p:nvSpPr>
          <p:spPr bwMode="auto">
            <a:xfrm>
              <a:off x="3152" y="2194"/>
              <a:ext cx="14" cy="14"/>
            </a:xfrm>
            <a:custGeom>
              <a:avLst/>
              <a:gdLst>
                <a:gd name="T0" fmla="*/ 0 w 3"/>
                <a:gd name="T1" fmla="*/ 2 h 3"/>
                <a:gd name="T2" fmla="*/ 1 w 3"/>
                <a:gd name="T3" fmla="*/ 3 h 3"/>
                <a:gd name="T4" fmla="*/ 2 w 3"/>
                <a:gd name="T5" fmla="*/ 2 h 3"/>
                <a:gd name="T6" fmla="*/ 2 w 3"/>
                <a:gd name="T7" fmla="*/ 2 h 3"/>
                <a:gd name="T8" fmla="*/ 3 w 3"/>
                <a:gd name="T9" fmla="*/ 1 h 3"/>
                <a:gd name="T10" fmla="*/ 0 w 3"/>
                <a:gd name="T11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0" y="2"/>
                  </a:moveTo>
                  <a:cubicBezTo>
                    <a:pt x="0" y="2"/>
                    <a:pt x="0" y="3"/>
                    <a:pt x="1" y="3"/>
                  </a:cubicBezTo>
                  <a:cubicBezTo>
                    <a:pt x="1" y="2"/>
                    <a:pt x="2" y="3"/>
                    <a:pt x="2" y="2"/>
                  </a:cubicBezTo>
                  <a:cubicBezTo>
                    <a:pt x="3" y="2"/>
                    <a:pt x="2" y="2"/>
                    <a:pt x="2" y="2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1"/>
                    <a:pt x="0" y="0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4" name="Freeform 116"/>
            <p:cNvSpPr/>
            <p:nvPr/>
          </p:nvSpPr>
          <p:spPr bwMode="auto">
            <a:xfrm>
              <a:off x="3835" y="2217"/>
              <a:ext cx="5" cy="0"/>
            </a:xfrm>
            <a:custGeom>
              <a:avLst/>
              <a:gdLst>
                <a:gd name="T0" fmla="*/ 5 w 5"/>
                <a:gd name="T1" fmla="*/ 0 w 5"/>
                <a:gd name="T2" fmla="*/ 5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5" name="Freeform 117"/>
            <p:cNvSpPr/>
            <p:nvPr/>
          </p:nvSpPr>
          <p:spPr bwMode="auto">
            <a:xfrm>
              <a:off x="3184" y="2213"/>
              <a:ext cx="15" cy="14"/>
            </a:xfrm>
            <a:custGeom>
              <a:avLst/>
              <a:gdLst>
                <a:gd name="T0" fmla="*/ 3 w 3"/>
                <a:gd name="T1" fmla="*/ 2 h 3"/>
                <a:gd name="T2" fmla="*/ 0 w 3"/>
                <a:gd name="T3" fmla="*/ 3 h 3"/>
                <a:gd name="T4" fmla="*/ 2 w 3"/>
                <a:gd name="T5" fmla="*/ 3 h 3"/>
                <a:gd name="T6" fmla="*/ 3 w 3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2"/>
                  </a:moveTo>
                  <a:cubicBezTo>
                    <a:pt x="2" y="0"/>
                    <a:pt x="1" y="2"/>
                    <a:pt x="0" y="3"/>
                  </a:cubicBezTo>
                  <a:cubicBezTo>
                    <a:pt x="1" y="3"/>
                    <a:pt x="1" y="3"/>
                    <a:pt x="2" y="3"/>
                  </a:cubicBezTo>
                  <a:cubicBezTo>
                    <a:pt x="3" y="3"/>
                    <a:pt x="3" y="3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6" name="Freeform 118"/>
            <p:cNvSpPr/>
            <p:nvPr/>
          </p:nvSpPr>
          <p:spPr bwMode="auto">
            <a:xfrm>
              <a:off x="3840" y="2217"/>
              <a:ext cx="9" cy="10"/>
            </a:xfrm>
            <a:custGeom>
              <a:avLst/>
              <a:gdLst>
                <a:gd name="T0" fmla="*/ 0 w 2"/>
                <a:gd name="T1" fmla="*/ 2 h 2"/>
                <a:gd name="T2" fmla="*/ 2 w 2"/>
                <a:gd name="T3" fmla="*/ 1 h 2"/>
                <a:gd name="T4" fmla="*/ 0 w 2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1" y="0"/>
                    <a:pt x="0" y="1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7" name="Freeform 119"/>
            <p:cNvSpPr/>
            <p:nvPr/>
          </p:nvSpPr>
          <p:spPr bwMode="auto">
            <a:xfrm>
              <a:off x="3133" y="2217"/>
              <a:ext cx="9" cy="15"/>
            </a:xfrm>
            <a:custGeom>
              <a:avLst/>
              <a:gdLst>
                <a:gd name="T0" fmla="*/ 0 w 2"/>
                <a:gd name="T1" fmla="*/ 2 h 3"/>
                <a:gd name="T2" fmla="*/ 1 w 2"/>
                <a:gd name="T3" fmla="*/ 3 h 3"/>
                <a:gd name="T4" fmla="*/ 0 w 2"/>
                <a:gd name="T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3">
                  <a:moveTo>
                    <a:pt x="0" y="2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2" y="2"/>
                    <a:pt x="0" y="0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8" name="Freeform 120"/>
            <p:cNvSpPr/>
            <p:nvPr/>
          </p:nvSpPr>
          <p:spPr bwMode="auto">
            <a:xfrm>
              <a:off x="3868" y="2232"/>
              <a:ext cx="9" cy="4"/>
            </a:xfrm>
            <a:custGeom>
              <a:avLst/>
              <a:gdLst>
                <a:gd name="T0" fmla="*/ 1 w 2"/>
                <a:gd name="T1" fmla="*/ 1 h 1"/>
                <a:gd name="T2" fmla="*/ 2 w 2"/>
                <a:gd name="T3" fmla="*/ 0 h 1"/>
                <a:gd name="T4" fmla="*/ 1 w 2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cubicBezTo>
                    <a:pt x="1" y="1"/>
                    <a:pt x="1" y="0"/>
                    <a:pt x="2" y="0"/>
                  </a:cubicBezTo>
                  <a:cubicBezTo>
                    <a:pt x="1" y="0"/>
                    <a:pt x="0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9" name="Freeform 121"/>
            <p:cNvSpPr/>
            <p:nvPr/>
          </p:nvSpPr>
          <p:spPr bwMode="auto">
            <a:xfrm>
              <a:off x="3142" y="2232"/>
              <a:ext cx="14" cy="14"/>
            </a:xfrm>
            <a:custGeom>
              <a:avLst/>
              <a:gdLst>
                <a:gd name="T0" fmla="*/ 2 w 3"/>
                <a:gd name="T1" fmla="*/ 1 h 3"/>
                <a:gd name="T2" fmla="*/ 2 w 3"/>
                <a:gd name="T3" fmla="*/ 1 h 3"/>
                <a:gd name="T4" fmla="*/ 0 w 3"/>
                <a:gd name="T5" fmla="*/ 1 h 3"/>
                <a:gd name="T6" fmla="*/ 2 w 3"/>
                <a:gd name="T7" fmla="*/ 2 h 3"/>
                <a:gd name="T8" fmla="*/ 2 w 3"/>
                <a:gd name="T9" fmla="*/ 2 h 3"/>
                <a:gd name="T10" fmla="*/ 3 w 3"/>
                <a:gd name="T11" fmla="*/ 3 h 3"/>
                <a:gd name="T12" fmla="*/ 2 w 3"/>
                <a:gd name="T13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3">
                  <a:moveTo>
                    <a:pt x="2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1" y="1"/>
                    <a:pt x="0" y="1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3"/>
                    <a:pt x="3" y="3"/>
                  </a:cubicBezTo>
                  <a:cubicBezTo>
                    <a:pt x="3" y="2"/>
                    <a:pt x="2" y="1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0" name="Freeform 122"/>
            <p:cNvSpPr/>
            <p:nvPr/>
          </p:nvSpPr>
          <p:spPr bwMode="auto">
            <a:xfrm>
              <a:off x="3250" y="2279"/>
              <a:ext cx="19" cy="4"/>
            </a:xfrm>
            <a:custGeom>
              <a:avLst/>
              <a:gdLst>
                <a:gd name="T0" fmla="*/ 0 w 19"/>
                <a:gd name="T1" fmla="*/ 0 h 4"/>
                <a:gd name="T2" fmla="*/ 0 w 19"/>
                <a:gd name="T3" fmla="*/ 0 h 4"/>
                <a:gd name="T4" fmla="*/ 19 w 19"/>
                <a:gd name="T5" fmla="*/ 4 h 4"/>
                <a:gd name="T6" fmla="*/ 0 w 19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4">
                  <a:moveTo>
                    <a:pt x="0" y="0"/>
                  </a:moveTo>
                  <a:lnTo>
                    <a:pt x="0" y="0"/>
                  </a:lnTo>
                  <a:lnTo>
                    <a:pt x="19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1" name="Freeform 123"/>
            <p:cNvSpPr/>
            <p:nvPr/>
          </p:nvSpPr>
          <p:spPr bwMode="auto">
            <a:xfrm>
              <a:off x="3227" y="2279"/>
              <a:ext cx="93" cy="51"/>
            </a:xfrm>
            <a:custGeom>
              <a:avLst/>
              <a:gdLst>
                <a:gd name="T0" fmla="*/ 18 w 20"/>
                <a:gd name="T1" fmla="*/ 4 h 11"/>
                <a:gd name="T2" fmla="*/ 13 w 20"/>
                <a:gd name="T3" fmla="*/ 6 h 11"/>
                <a:gd name="T4" fmla="*/ 11 w 20"/>
                <a:gd name="T5" fmla="*/ 5 h 11"/>
                <a:gd name="T6" fmla="*/ 15 w 20"/>
                <a:gd name="T7" fmla="*/ 1 h 11"/>
                <a:gd name="T8" fmla="*/ 12 w 20"/>
                <a:gd name="T9" fmla="*/ 0 h 11"/>
                <a:gd name="T10" fmla="*/ 10 w 20"/>
                <a:gd name="T11" fmla="*/ 1 h 11"/>
                <a:gd name="T12" fmla="*/ 6 w 20"/>
                <a:gd name="T13" fmla="*/ 1 h 11"/>
                <a:gd name="T14" fmla="*/ 6 w 20"/>
                <a:gd name="T15" fmla="*/ 2 h 11"/>
                <a:gd name="T16" fmla="*/ 5 w 20"/>
                <a:gd name="T17" fmla="*/ 1 h 11"/>
                <a:gd name="T18" fmla="*/ 0 w 20"/>
                <a:gd name="T19" fmla="*/ 1 h 11"/>
                <a:gd name="T20" fmla="*/ 0 w 20"/>
                <a:gd name="T21" fmla="*/ 2 h 11"/>
                <a:gd name="T22" fmla="*/ 4 w 20"/>
                <a:gd name="T23" fmla="*/ 4 h 11"/>
                <a:gd name="T24" fmla="*/ 9 w 20"/>
                <a:gd name="T25" fmla="*/ 7 h 11"/>
                <a:gd name="T26" fmla="*/ 8 w 20"/>
                <a:gd name="T27" fmla="*/ 8 h 11"/>
                <a:gd name="T28" fmla="*/ 9 w 20"/>
                <a:gd name="T29" fmla="*/ 10 h 11"/>
                <a:gd name="T30" fmla="*/ 9 w 20"/>
                <a:gd name="T31" fmla="*/ 10 h 11"/>
                <a:gd name="T32" fmla="*/ 16 w 20"/>
                <a:gd name="T33" fmla="*/ 9 h 11"/>
                <a:gd name="T34" fmla="*/ 18 w 20"/>
                <a:gd name="T35" fmla="*/ 4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" h="11">
                  <a:moveTo>
                    <a:pt x="18" y="4"/>
                  </a:moveTo>
                  <a:cubicBezTo>
                    <a:pt x="16" y="4"/>
                    <a:pt x="15" y="5"/>
                    <a:pt x="13" y="6"/>
                  </a:cubicBezTo>
                  <a:cubicBezTo>
                    <a:pt x="13" y="5"/>
                    <a:pt x="11" y="6"/>
                    <a:pt x="11" y="5"/>
                  </a:cubicBezTo>
                  <a:cubicBezTo>
                    <a:pt x="13" y="4"/>
                    <a:pt x="14" y="2"/>
                    <a:pt x="15" y="1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1" y="1"/>
                    <a:pt x="10" y="0"/>
                    <a:pt x="10" y="1"/>
                  </a:cubicBezTo>
                  <a:cubicBezTo>
                    <a:pt x="9" y="3"/>
                    <a:pt x="7" y="2"/>
                    <a:pt x="6" y="1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5" y="2"/>
                    <a:pt x="5" y="1"/>
                    <a:pt x="5" y="1"/>
                  </a:cubicBezTo>
                  <a:cubicBezTo>
                    <a:pt x="3" y="1"/>
                    <a:pt x="2" y="2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3"/>
                    <a:pt x="3" y="3"/>
                    <a:pt x="4" y="4"/>
                  </a:cubicBezTo>
                  <a:cubicBezTo>
                    <a:pt x="6" y="5"/>
                    <a:pt x="9" y="5"/>
                    <a:pt x="9" y="7"/>
                  </a:cubicBezTo>
                  <a:cubicBezTo>
                    <a:pt x="9" y="8"/>
                    <a:pt x="8" y="8"/>
                    <a:pt x="8" y="8"/>
                  </a:cubicBezTo>
                  <a:cubicBezTo>
                    <a:pt x="8" y="9"/>
                    <a:pt x="10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11" y="7"/>
                    <a:pt x="14" y="11"/>
                    <a:pt x="16" y="9"/>
                  </a:cubicBezTo>
                  <a:cubicBezTo>
                    <a:pt x="12" y="5"/>
                    <a:pt x="20" y="7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2" name="Freeform 124"/>
            <p:cNvSpPr/>
            <p:nvPr/>
          </p:nvSpPr>
          <p:spPr bwMode="auto">
            <a:xfrm>
              <a:off x="3769" y="2279"/>
              <a:ext cx="5" cy="4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1 h 1"/>
                <a:gd name="T4" fmla="*/ 0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1" y="1"/>
                    <a:pt x="1" y="1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3" name="Freeform 125"/>
            <p:cNvSpPr/>
            <p:nvPr/>
          </p:nvSpPr>
          <p:spPr bwMode="auto">
            <a:xfrm>
              <a:off x="3311" y="2316"/>
              <a:ext cx="5" cy="0"/>
            </a:xfrm>
            <a:custGeom>
              <a:avLst/>
              <a:gdLst>
                <a:gd name="T0" fmla="*/ 0 w 5"/>
                <a:gd name="T1" fmla="*/ 5 w 5"/>
                <a:gd name="T2" fmla="*/ 0 w 5"/>
                <a:gd name="T3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4" name="Freeform 126"/>
            <p:cNvSpPr/>
            <p:nvPr/>
          </p:nvSpPr>
          <p:spPr bwMode="auto">
            <a:xfrm>
              <a:off x="3231" y="2330"/>
              <a:ext cx="52" cy="29"/>
            </a:xfrm>
            <a:custGeom>
              <a:avLst/>
              <a:gdLst>
                <a:gd name="T0" fmla="*/ 6 w 11"/>
                <a:gd name="T1" fmla="*/ 1 h 6"/>
                <a:gd name="T2" fmla="*/ 6 w 11"/>
                <a:gd name="T3" fmla="*/ 1 h 6"/>
                <a:gd name="T4" fmla="*/ 1 w 11"/>
                <a:gd name="T5" fmla="*/ 0 h 6"/>
                <a:gd name="T6" fmla="*/ 1 w 11"/>
                <a:gd name="T7" fmla="*/ 2 h 6"/>
                <a:gd name="T8" fmla="*/ 0 w 11"/>
                <a:gd name="T9" fmla="*/ 3 h 6"/>
                <a:gd name="T10" fmla="*/ 5 w 11"/>
                <a:gd name="T11" fmla="*/ 4 h 6"/>
                <a:gd name="T12" fmla="*/ 4 w 11"/>
                <a:gd name="T13" fmla="*/ 5 h 6"/>
                <a:gd name="T14" fmla="*/ 5 w 11"/>
                <a:gd name="T15" fmla="*/ 6 h 6"/>
                <a:gd name="T16" fmla="*/ 5 w 11"/>
                <a:gd name="T17" fmla="*/ 4 h 6"/>
                <a:gd name="T18" fmla="*/ 8 w 11"/>
                <a:gd name="T19" fmla="*/ 5 h 6"/>
                <a:gd name="T20" fmla="*/ 10 w 11"/>
                <a:gd name="T21" fmla="*/ 4 h 6"/>
                <a:gd name="T22" fmla="*/ 6 w 11"/>
                <a:gd name="T23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" h="6">
                  <a:moveTo>
                    <a:pt x="6" y="1"/>
                  </a:moveTo>
                  <a:cubicBezTo>
                    <a:pt x="6" y="1"/>
                    <a:pt x="6" y="1"/>
                    <a:pt x="6" y="1"/>
                  </a:cubicBezTo>
                  <a:cubicBezTo>
                    <a:pt x="5" y="0"/>
                    <a:pt x="3" y="1"/>
                    <a:pt x="1" y="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1" y="3"/>
                    <a:pt x="0" y="3"/>
                  </a:cubicBezTo>
                  <a:cubicBezTo>
                    <a:pt x="2" y="4"/>
                    <a:pt x="3" y="3"/>
                    <a:pt x="5" y="4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6" y="5"/>
                    <a:pt x="8" y="4"/>
                    <a:pt x="8" y="5"/>
                  </a:cubicBezTo>
                  <a:cubicBezTo>
                    <a:pt x="9" y="5"/>
                    <a:pt x="9" y="4"/>
                    <a:pt x="10" y="4"/>
                  </a:cubicBezTo>
                  <a:cubicBezTo>
                    <a:pt x="11" y="1"/>
                    <a:pt x="7" y="3"/>
                    <a:pt x="6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5" name="Freeform 127"/>
            <p:cNvSpPr/>
            <p:nvPr/>
          </p:nvSpPr>
          <p:spPr bwMode="auto">
            <a:xfrm>
              <a:off x="3156" y="2335"/>
              <a:ext cx="19" cy="24"/>
            </a:xfrm>
            <a:custGeom>
              <a:avLst/>
              <a:gdLst>
                <a:gd name="T0" fmla="*/ 3 w 4"/>
                <a:gd name="T1" fmla="*/ 0 h 5"/>
                <a:gd name="T2" fmla="*/ 1 w 4"/>
                <a:gd name="T3" fmla="*/ 0 h 5"/>
                <a:gd name="T4" fmla="*/ 1 w 4"/>
                <a:gd name="T5" fmla="*/ 1 h 5"/>
                <a:gd name="T6" fmla="*/ 0 w 4"/>
                <a:gd name="T7" fmla="*/ 1 h 5"/>
                <a:gd name="T8" fmla="*/ 0 w 4"/>
                <a:gd name="T9" fmla="*/ 2 h 5"/>
                <a:gd name="T10" fmla="*/ 0 w 4"/>
                <a:gd name="T11" fmla="*/ 3 h 5"/>
                <a:gd name="T12" fmla="*/ 3 w 4"/>
                <a:gd name="T13" fmla="*/ 3 h 5"/>
                <a:gd name="T14" fmla="*/ 3 w 4"/>
                <a:gd name="T1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5">
                  <a:moveTo>
                    <a:pt x="3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3"/>
                    <a:pt x="0" y="3"/>
                  </a:cubicBezTo>
                  <a:cubicBezTo>
                    <a:pt x="1" y="5"/>
                    <a:pt x="2" y="3"/>
                    <a:pt x="3" y="3"/>
                  </a:cubicBezTo>
                  <a:cubicBezTo>
                    <a:pt x="4" y="2"/>
                    <a:pt x="2" y="1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6" name="Freeform 128"/>
            <p:cNvSpPr/>
            <p:nvPr/>
          </p:nvSpPr>
          <p:spPr bwMode="auto">
            <a:xfrm>
              <a:off x="3203" y="2344"/>
              <a:ext cx="19" cy="10"/>
            </a:xfrm>
            <a:custGeom>
              <a:avLst/>
              <a:gdLst>
                <a:gd name="T0" fmla="*/ 0 w 4"/>
                <a:gd name="T1" fmla="*/ 2 h 2"/>
                <a:gd name="T2" fmla="*/ 4 w 4"/>
                <a:gd name="T3" fmla="*/ 1 h 2"/>
                <a:gd name="T4" fmla="*/ 3 w 4"/>
                <a:gd name="T5" fmla="*/ 0 h 2"/>
                <a:gd name="T6" fmla="*/ 0 w 4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2">
                  <a:moveTo>
                    <a:pt x="0" y="2"/>
                  </a:moveTo>
                  <a:cubicBezTo>
                    <a:pt x="1" y="2"/>
                    <a:pt x="3" y="2"/>
                    <a:pt x="4" y="1"/>
                  </a:cubicBezTo>
                  <a:cubicBezTo>
                    <a:pt x="4" y="0"/>
                    <a:pt x="3" y="0"/>
                    <a:pt x="3" y="0"/>
                  </a:cubicBezTo>
                  <a:cubicBezTo>
                    <a:pt x="1" y="0"/>
                    <a:pt x="1" y="1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7" name="Freeform 129"/>
            <p:cNvSpPr/>
            <p:nvPr/>
          </p:nvSpPr>
          <p:spPr bwMode="auto">
            <a:xfrm>
              <a:off x="3189" y="2349"/>
              <a:ext cx="5" cy="10"/>
            </a:xfrm>
            <a:custGeom>
              <a:avLst/>
              <a:gdLst>
                <a:gd name="T0" fmla="*/ 0 w 1"/>
                <a:gd name="T1" fmla="*/ 1 h 2"/>
                <a:gd name="T2" fmla="*/ 1 w 1"/>
                <a:gd name="T3" fmla="*/ 1 h 2"/>
                <a:gd name="T4" fmla="*/ 0 w 1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0" y="1"/>
                  </a:moveTo>
                  <a:cubicBezTo>
                    <a:pt x="0" y="2"/>
                    <a:pt x="1" y="1"/>
                    <a:pt x="1" y="1"/>
                  </a:cubicBezTo>
                  <a:cubicBezTo>
                    <a:pt x="1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8" name="Freeform 130"/>
            <p:cNvSpPr/>
            <p:nvPr/>
          </p:nvSpPr>
          <p:spPr bwMode="auto">
            <a:xfrm>
              <a:off x="3292" y="2354"/>
              <a:ext cx="14" cy="9"/>
            </a:xfrm>
            <a:custGeom>
              <a:avLst/>
              <a:gdLst>
                <a:gd name="T0" fmla="*/ 3 w 3"/>
                <a:gd name="T1" fmla="*/ 1 h 2"/>
                <a:gd name="T2" fmla="*/ 2 w 3"/>
                <a:gd name="T3" fmla="*/ 0 h 2"/>
                <a:gd name="T4" fmla="*/ 3 w 3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3" y="1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0" y="2"/>
                    <a:pt x="3" y="0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319" name="文本框 318"/>
          <p:cNvSpPr txBox="1"/>
          <p:nvPr/>
        </p:nvSpPr>
        <p:spPr>
          <a:xfrm>
            <a:off x="3100611" y="1845183"/>
            <a:ext cx="7288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贰</a:t>
            </a:r>
            <a:endParaRPr lang="zh-CN" altLang="en-US" sz="3600" dirty="0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grpSp>
        <p:nvGrpSpPr>
          <p:cNvPr id="320" name="Group 4"/>
          <p:cNvGrpSpPr>
            <a:grpSpLocks noChangeAspect="1"/>
          </p:cNvGrpSpPr>
          <p:nvPr/>
        </p:nvGrpSpPr>
        <p:grpSpPr bwMode="auto">
          <a:xfrm>
            <a:off x="5287248" y="1884676"/>
            <a:ext cx="965072" cy="750714"/>
            <a:chOff x="3086" y="1578"/>
            <a:chExt cx="1058" cy="823"/>
          </a:xfrm>
          <a:solidFill>
            <a:srgbClr val="C00000"/>
          </a:solidFill>
        </p:grpSpPr>
        <p:sp>
          <p:nvSpPr>
            <p:cNvPr id="321" name="Freeform 5"/>
            <p:cNvSpPr/>
            <p:nvPr/>
          </p:nvSpPr>
          <p:spPr bwMode="auto">
            <a:xfrm>
              <a:off x="4027" y="1578"/>
              <a:ext cx="37" cy="14"/>
            </a:xfrm>
            <a:custGeom>
              <a:avLst/>
              <a:gdLst>
                <a:gd name="T0" fmla="*/ 5 w 8"/>
                <a:gd name="T1" fmla="*/ 2 h 3"/>
                <a:gd name="T2" fmla="*/ 8 w 8"/>
                <a:gd name="T3" fmla="*/ 0 h 3"/>
                <a:gd name="T4" fmla="*/ 0 w 8"/>
                <a:gd name="T5" fmla="*/ 3 h 3"/>
                <a:gd name="T6" fmla="*/ 0 w 8"/>
                <a:gd name="T7" fmla="*/ 3 h 3"/>
                <a:gd name="T8" fmla="*/ 5 w 8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3">
                  <a:moveTo>
                    <a:pt x="5" y="2"/>
                  </a:moveTo>
                  <a:cubicBezTo>
                    <a:pt x="6" y="1"/>
                    <a:pt x="7" y="1"/>
                    <a:pt x="8" y="0"/>
                  </a:cubicBezTo>
                  <a:cubicBezTo>
                    <a:pt x="5" y="0"/>
                    <a:pt x="3" y="2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2"/>
                    <a:pt x="3" y="2"/>
                    <a:pt x="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2" name="Freeform 6"/>
            <p:cNvSpPr/>
            <p:nvPr/>
          </p:nvSpPr>
          <p:spPr bwMode="auto">
            <a:xfrm>
              <a:off x="4064" y="157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3" name="Freeform 7"/>
            <p:cNvSpPr/>
            <p:nvPr/>
          </p:nvSpPr>
          <p:spPr bwMode="auto">
            <a:xfrm>
              <a:off x="3975" y="2039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4" name="Freeform 8"/>
            <p:cNvSpPr/>
            <p:nvPr/>
          </p:nvSpPr>
          <p:spPr bwMode="auto">
            <a:xfrm>
              <a:off x="4008" y="1691"/>
              <a:ext cx="0" cy="5"/>
            </a:xfrm>
            <a:custGeom>
              <a:avLst/>
              <a:gdLst>
                <a:gd name="T0" fmla="*/ 0 h 1"/>
                <a:gd name="T1" fmla="*/ 1 h 1"/>
                <a:gd name="T2" fmla="*/ 0 h 1"/>
                <a:gd name="T3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5" name="Freeform 9"/>
            <p:cNvSpPr>
              <a:spLocks noEditPoints="1"/>
            </p:cNvSpPr>
            <p:nvPr/>
          </p:nvSpPr>
          <p:spPr bwMode="auto">
            <a:xfrm>
              <a:off x="3096" y="1583"/>
              <a:ext cx="1010" cy="818"/>
            </a:xfrm>
            <a:custGeom>
              <a:avLst/>
              <a:gdLst>
                <a:gd name="T0" fmla="*/ 201 w 216"/>
                <a:gd name="T1" fmla="*/ 37 h 174"/>
                <a:gd name="T2" fmla="*/ 190 w 216"/>
                <a:gd name="T3" fmla="*/ 34 h 174"/>
                <a:gd name="T4" fmla="*/ 170 w 216"/>
                <a:gd name="T5" fmla="*/ 31 h 174"/>
                <a:gd name="T6" fmla="*/ 171 w 216"/>
                <a:gd name="T7" fmla="*/ 25 h 174"/>
                <a:gd name="T8" fmla="*/ 199 w 216"/>
                <a:gd name="T9" fmla="*/ 17 h 174"/>
                <a:gd name="T10" fmla="*/ 191 w 216"/>
                <a:gd name="T11" fmla="*/ 12 h 174"/>
                <a:gd name="T12" fmla="*/ 203 w 216"/>
                <a:gd name="T13" fmla="*/ 2 h 174"/>
                <a:gd name="T14" fmla="*/ 140 w 216"/>
                <a:gd name="T15" fmla="*/ 15 h 174"/>
                <a:gd name="T16" fmla="*/ 110 w 216"/>
                <a:gd name="T17" fmla="*/ 23 h 174"/>
                <a:gd name="T18" fmla="*/ 96 w 216"/>
                <a:gd name="T19" fmla="*/ 30 h 174"/>
                <a:gd name="T20" fmla="*/ 111 w 216"/>
                <a:gd name="T21" fmla="*/ 21 h 174"/>
                <a:gd name="T22" fmla="*/ 80 w 216"/>
                <a:gd name="T23" fmla="*/ 34 h 174"/>
                <a:gd name="T24" fmla="*/ 62 w 216"/>
                <a:gd name="T25" fmla="*/ 43 h 174"/>
                <a:gd name="T26" fmla="*/ 43 w 216"/>
                <a:gd name="T27" fmla="*/ 62 h 174"/>
                <a:gd name="T28" fmla="*/ 14 w 216"/>
                <a:gd name="T29" fmla="*/ 81 h 174"/>
                <a:gd name="T30" fmla="*/ 14 w 216"/>
                <a:gd name="T31" fmla="*/ 110 h 174"/>
                <a:gd name="T32" fmla="*/ 19 w 216"/>
                <a:gd name="T33" fmla="*/ 120 h 174"/>
                <a:gd name="T34" fmla="*/ 2 w 216"/>
                <a:gd name="T35" fmla="*/ 116 h 174"/>
                <a:gd name="T36" fmla="*/ 25 w 216"/>
                <a:gd name="T37" fmla="*/ 130 h 174"/>
                <a:gd name="T38" fmla="*/ 17 w 216"/>
                <a:gd name="T39" fmla="*/ 146 h 174"/>
                <a:gd name="T40" fmla="*/ 45 w 216"/>
                <a:gd name="T41" fmla="*/ 148 h 174"/>
                <a:gd name="T42" fmla="*/ 97 w 216"/>
                <a:gd name="T43" fmla="*/ 174 h 174"/>
                <a:gd name="T44" fmla="*/ 142 w 216"/>
                <a:gd name="T45" fmla="*/ 150 h 174"/>
                <a:gd name="T46" fmla="*/ 157 w 216"/>
                <a:gd name="T47" fmla="*/ 139 h 174"/>
                <a:gd name="T48" fmla="*/ 174 w 216"/>
                <a:gd name="T49" fmla="*/ 127 h 174"/>
                <a:gd name="T50" fmla="*/ 169 w 216"/>
                <a:gd name="T51" fmla="*/ 120 h 174"/>
                <a:gd name="T52" fmla="*/ 189 w 216"/>
                <a:gd name="T53" fmla="*/ 110 h 174"/>
                <a:gd name="T54" fmla="*/ 186 w 216"/>
                <a:gd name="T55" fmla="*/ 96 h 174"/>
                <a:gd name="T56" fmla="*/ 196 w 216"/>
                <a:gd name="T57" fmla="*/ 86 h 174"/>
                <a:gd name="T58" fmla="*/ 194 w 216"/>
                <a:gd name="T59" fmla="*/ 77 h 174"/>
                <a:gd name="T60" fmla="*/ 199 w 216"/>
                <a:gd name="T61" fmla="*/ 67 h 174"/>
                <a:gd name="T62" fmla="*/ 195 w 216"/>
                <a:gd name="T63" fmla="*/ 65 h 174"/>
                <a:gd name="T64" fmla="*/ 199 w 216"/>
                <a:gd name="T65" fmla="*/ 52 h 174"/>
                <a:gd name="T66" fmla="*/ 202 w 216"/>
                <a:gd name="T67" fmla="*/ 47 h 174"/>
                <a:gd name="T68" fmla="*/ 176 w 216"/>
                <a:gd name="T69" fmla="*/ 9 h 174"/>
                <a:gd name="T70" fmla="*/ 139 w 216"/>
                <a:gd name="T71" fmla="*/ 18 h 174"/>
                <a:gd name="T72" fmla="*/ 176 w 216"/>
                <a:gd name="T73" fmla="*/ 12 h 174"/>
                <a:gd name="T74" fmla="*/ 163 w 216"/>
                <a:gd name="T75" fmla="*/ 17 h 174"/>
                <a:gd name="T76" fmla="*/ 115 w 216"/>
                <a:gd name="T77" fmla="*/ 26 h 174"/>
                <a:gd name="T78" fmla="*/ 106 w 216"/>
                <a:gd name="T79" fmla="*/ 29 h 174"/>
                <a:gd name="T80" fmla="*/ 70 w 216"/>
                <a:gd name="T81" fmla="*/ 58 h 174"/>
                <a:gd name="T82" fmla="*/ 150 w 216"/>
                <a:gd name="T83" fmla="*/ 22 h 174"/>
                <a:gd name="T84" fmla="*/ 95 w 216"/>
                <a:gd name="T85" fmla="*/ 43 h 174"/>
                <a:gd name="T86" fmla="*/ 64 w 216"/>
                <a:gd name="T87" fmla="*/ 64 h 174"/>
                <a:gd name="T88" fmla="*/ 59 w 216"/>
                <a:gd name="T89" fmla="*/ 51 h 174"/>
                <a:gd name="T90" fmla="*/ 122 w 216"/>
                <a:gd name="T91" fmla="*/ 55 h 174"/>
                <a:gd name="T92" fmla="*/ 119 w 216"/>
                <a:gd name="T93" fmla="*/ 46 h 174"/>
                <a:gd name="T94" fmla="*/ 80 w 216"/>
                <a:gd name="T95" fmla="*/ 66 h 174"/>
                <a:gd name="T96" fmla="*/ 59 w 216"/>
                <a:gd name="T97" fmla="*/ 79 h 174"/>
                <a:gd name="T98" fmla="*/ 65 w 216"/>
                <a:gd name="T99" fmla="*/ 70 h 174"/>
                <a:gd name="T100" fmla="*/ 153 w 216"/>
                <a:gd name="T101" fmla="*/ 130 h 174"/>
                <a:gd name="T102" fmla="*/ 149 w 216"/>
                <a:gd name="T103" fmla="*/ 32 h 174"/>
                <a:gd name="T104" fmla="*/ 95 w 216"/>
                <a:gd name="T105" fmla="*/ 47 h 174"/>
                <a:gd name="T106" fmla="*/ 167 w 216"/>
                <a:gd name="T107" fmla="*/ 25 h 174"/>
                <a:gd name="T108" fmla="*/ 175 w 216"/>
                <a:gd name="T109" fmla="*/ 33 h 174"/>
                <a:gd name="T110" fmla="*/ 192 w 216"/>
                <a:gd name="T111" fmla="*/ 54 h 174"/>
                <a:gd name="T112" fmla="*/ 192 w 216"/>
                <a:gd name="T113" fmla="*/ 54 h 174"/>
                <a:gd name="T114" fmla="*/ 188 w 216"/>
                <a:gd name="T115" fmla="*/ 40 h 174"/>
                <a:gd name="T116" fmla="*/ 201 w 216"/>
                <a:gd name="T117" fmla="*/ 42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16" h="174">
                  <a:moveTo>
                    <a:pt x="209" y="41"/>
                  </a:moveTo>
                  <a:cubicBezTo>
                    <a:pt x="209" y="41"/>
                    <a:pt x="210" y="40"/>
                    <a:pt x="211" y="40"/>
                  </a:cubicBezTo>
                  <a:cubicBezTo>
                    <a:pt x="210" y="40"/>
                    <a:pt x="210" y="40"/>
                    <a:pt x="210" y="40"/>
                  </a:cubicBezTo>
                  <a:cubicBezTo>
                    <a:pt x="210" y="39"/>
                    <a:pt x="212" y="39"/>
                    <a:pt x="211" y="39"/>
                  </a:cubicBezTo>
                  <a:cubicBezTo>
                    <a:pt x="211" y="39"/>
                    <a:pt x="211" y="39"/>
                    <a:pt x="211" y="39"/>
                  </a:cubicBezTo>
                  <a:cubicBezTo>
                    <a:pt x="211" y="38"/>
                    <a:pt x="211" y="38"/>
                    <a:pt x="211" y="38"/>
                  </a:cubicBezTo>
                  <a:cubicBezTo>
                    <a:pt x="211" y="38"/>
                    <a:pt x="211" y="38"/>
                    <a:pt x="211" y="38"/>
                  </a:cubicBezTo>
                  <a:cubicBezTo>
                    <a:pt x="213" y="38"/>
                    <a:pt x="215" y="37"/>
                    <a:pt x="215" y="35"/>
                  </a:cubicBezTo>
                  <a:cubicBezTo>
                    <a:pt x="214" y="35"/>
                    <a:pt x="213" y="35"/>
                    <a:pt x="213" y="36"/>
                  </a:cubicBezTo>
                  <a:cubicBezTo>
                    <a:pt x="212" y="34"/>
                    <a:pt x="210" y="36"/>
                    <a:pt x="209" y="35"/>
                  </a:cubicBezTo>
                  <a:cubicBezTo>
                    <a:pt x="207" y="35"/>
                    <a:pt x="204" y="37"/>
                    <a:pt x="202" y="37"/>
                  </a:cubicBezTo>
                  <a:cubicBezTo>
                    <a:pt x="202" y="36"/>
                    <a:pt x="201" y="38"/>
                    <a:pt x="201" y="37"/>
                  </a:cubicBezTo>
                  <a:cubicBezTo>
                    <a:pt x="200" y="37"/>
                    <a:pt x="200" y="37"/>
                    <a:pt x="199" y="37"/>
                  </a:cubicBezTo>
                  <a:cubicBezTo>
                    <a:pt x="197" y="37"/>
                    <a:pt x="196" y="39"/>
                    <a:pt x="194" y="39"/>
                  </a:cubicBezTo>
                  <a:cubicBezTo>
                    <a:pt x="194" y="38"/>
                    <a:pt x="194" y="38"/>
                    <a:pt x="194" y="38"/>
                  </a:cubicBezTo>
                  <a:cubicBezTo>
                    <a:pt x="193" y="39"/>
                    <a:pt x="193" y="39"/>
                    <a:pt x="193" y="39"/>
                  </a:cubicBezTo>
                  <a:cubicBezTo>
                    <a:pt x="193" y="36"/>
                    <a:pt x="196" y="37"/>
                    <a:pt x="197" y="36"/>
                  </a:cubicBezTo>
                  <a:cubicBezTo>
                    <a:pt x="196" y="36"/>
                    <a:pt x="196" y="36"/>
                    <a:pt x="196" y="36"/>
                  </a:cubicBezTo>
                  <a:cubicBezTo>
                    <a:pt x="196" y="36"/>
                    <a:pt x="196" y="37"/>
                    <a:pt x="195" y="37"/>
                  </a:cubicBezTo>
                  <a:cubicBezTo>
                    <a:pt x="195" y="36"/>
                    <a:pt x="195" y="36"/>
                    <a:pt x="195" y="36"/>
                  </a:cubicBezTo>
                  <a:cubicBezTo>
                    <a:pt x="193" y="36"/>
                    <a:pt x="191" y="36"/>
                    <a:pt x="190" y="36"/>
                  </a:cubicBezTo>
                  <a:cubicBezTo>
                    <a:pt x="189" y="35"/>
                    <a:pt x="191" y="36"/>
                    <a:pt x="191" y="35"/>
                  </a:cubicBezTo>
                  <a:cubicBezTo>
                    <a:pt x="190" y="34"/>
                    <a:pt x="190" y="36"/>
                    <a:pt x="189" y="35"/>
                  </a:cubicBezTo>
                  <a:cubicBezTo>
                    <a:pt x="189" y="34"/>
                    <a:pt x="190" y="34"/>
                    <a:pt x="190" y="34"/>
                  </a:cubicBezTo>
                  <a:cubicBezTo>
                    <a:pt x="189" y="34"/>
                    <a:pt x="189" y="34"/>
                    <a:pt x="189" y="34"/>
                  </a:cubicBezTo>
                  <a:cubicBezTo>
                    <a:pt x="189" y="35"/>
                    <a:pt x="189" y="35"/>
                    <a:pt x="189" y="35"/>
                  </a:cubicBezTo>
                  <a:cubicBezTo>
                    <a:pt x="189" y="35"/>
                    <a:pt x="188" y="35"/>
                    <a:pt x="188" y="35"/>
                  </a:cubicBezTo>
                  <a:cubicBezTo>
                    <a:pt x="188" y="35"/>
                    <a:pt x="188" y="34"/>
                    <a:pt x="188" y="34"/>
                  </a:cubicBezTo>
                  <a:cubicBezTo>
                    <a:pt x="186" y="34"/>
                    <a:pt x="187" y="32"/>
                    <a:pt x="185" y="32"/>
                  </a:cubicBezTo>
                  <a:cubicBezTo>
                    <a:pt x="185" y="29"/>
                    <a:pt x="188" y="30"/>
                    <a:pt x="189" y="28"/>
                  </a:cubicBezTo>
                  <a:cubicBezTo>
                    <a:pt x="190" y="28"/>
                    <a:pt x="189" y="27"/>
                    <a:pt x="190" y="27"/>
                  </a:cubicBezTo>
                  <a:cubicBezTo>
                    <a:pt x="191" y="25"/>
                    <a:pt x="194" y="25"/>
                    <a:pt x="195" y="24"/>
                  </a:cubicBezTo>
                  <a:cubicBezTo>
                    <a:pt x="193" y="24"/>
                    <a:pt x="191" y="25"/>
                    <a:pt x="190" y="26"/>
                  </a:cubicBezTo>
                  <a:cubicBezTo>
                    <a:pt x="188" y="26"/>
                    <a:pt x="187" y="28"/>
                    <a:pt x="186" y="27"/>
                  </a:cubicBezTo>
                  <a:cubicBezTo>
                    <a:pt x="182" y="28"/>
                    <a:pt x="179" y="29"/>
                    <a:pt x="175" y="29"/>
                  </a:cubicBezTo>
                  <a:cubicBezTo>
                    <a:pt x="174" y="31"/>
                    <a:pt x="171" y="28"/>
                    <a:pt x="170" y="31"/>
                  </a:cubicBezTo>
                  <a:cubicBezTo>
                    <a:pt x="169" y="30"/>
                    <a:pt x="169" y="28"/>
                    <a:pt x="169" y="27"/>
                  </a:cubicBezTo>
                  <a:cubicBezTo>
                    <a:pt x="169" y="27"/>
                    <a:pt x="169" y="27"/>
                    <a:pt x="169" y="27"/>
                  </a:cubicBezTo>
                  <a:cubicBezTo>
                    <a:pt x="170" y="27"/>
                    <a:pt x="170" y="28"/>
                    <a:pt x="171" y="27"/>
                  </a:cubicBezTo>
                  <a:cubicBezTo>
                    <a:pt x="171" y="27"/>
                    <a:pt x="171" y="27"/>
                    <a:pt x="171" y="27"/>
                  </a:cubicBezTo>
                  <a:cubicBezTo>
                    <a:pt x="173" y="26"/>
                    <a:pt x="173" y="26"/>
                    <a:pt x="173" y="26"/>
                  </a:cubicBezTo>
                  <a:cubicBezTo>
                    <a:pt x="173" y="26"/>
                    <a:pt x="173" y="26"/>
                    <a:pt x="173" y="26"/>
                  </a:cubicBezTo>
                  <a:cubicBezTo>
                    <a:pt x="174" y="26"/>
                    <a:pt x="174" y="26"/>
                    <a:pt x="174" y="26"/>
                  </a:cubicBezTo>
                  <a:cubicBezTo>
                    <a:pt x="175" y="25"/>
                    <a:pt x="175" y="25"/>
                    <a:pt x="176" y="25"/>
                  </a:cubicBezTo>
                  <a:cubicBezTo>
                    <a:pt x="176" y="25"/>
                    <a:pt x="177" y="25"/>
                    <a:pt x="177" y="24"/>
                  </a:cubicBezTo>
                  <a:cubicBezTo>
                    <a:pt x="176" y="24"/>
                    <a:pt x="175" y="26"/>
                    <a:pt x="175" y="25"/>
                  </a:cubicBezTo>
                  <a:cubicBezTo>
                    <a:pt x="173" y="25"/>
                    <a:pt x="172" y="26"/>
                    <a:pt x="171" y="27"/>
                  </a:cubicBezTo>
                  <a:cubicBezTo>
                    <a:pt x="171" y="26"/>
                    <a:pt x="171" y="26"/>
                    <a:pt x="171" y="25"/>
                  </a:cubicBezTo>
                  <a:cubicBezTo>
                    <a:pt x="171" y="26"/>
                    <a:pt x="171" y="26"/>
                    <a:pt x="171" y="26"/>
                  </a:cubicBezTo>
                  <a:cubicBezTo>
                    <a:pt x="170" y="26"/>
                    <a:pt x="168" y="26"/>
                    <a:pt x="168" y="25"/>
                  </a:cubicBezTo>
                  <a:cubicBezTo>
                    <a:pt x="170" y="24"/>
                    <a:pt x="170" y="24"/>
                    <a:pt x="170" y="24"/>
                  </a:cubicBezTo>
                  <a:cubicBezTo>
                    <a:pt x="173" y="24"/>
                    <a:pt x="175" y="23"/>
                    <a:pt x="178" y="22"/>
                  </a:cubicBezTo>
                  <a:cubicBezTo>
                    <a:pt x="178" y="24"/>
                    <a:pt x="178" y="24"/>
                    <a:pt x="178" y="24"/>
                  </a:cubicBezTo>
                  <a:cubicBezTo>
                    <a:pt x="178" y="24"/>
                    <a:pt x="179" y="23"/>
                    <a:pt x="179" y="22"/>
                  </a:cubicBezTo>
                  <a:cubicBezTo>
                    <a:pt x="182" y="22"/>
                    <a:pt x="184" y="20"/>
                    <a:pt x="186" y="20"/>
                  </a:cubicBezTo>
                  <a:cubicBezTo>
                    <a:pt x="188" y="18"/>
                    <a:pt x="190" y="20"/>
                    <a:pt x="192" y="18"/>
                  </a:cubicBezTo>
                  <a:cubicBezTo>
                    <a:pt x="194" y="18"/>
                    <a:pt x="196" y="16"/>
                    <a:pt x="198" y="15"/>
                  </a:cubicBezTo>
                  <a:cubicBezTo>
                    <a:pt x="199" y="15"/>
                    <a:pt x="199" y="15"/>
                    <a:pt x="199" y="15"/>
                  </a:cubicBezTo>
                  <a:cubicBezTo>
                    <a:pt x="196" y="19"/>
                    <a:pt x="196" y="19"/>
                    <a:pt x="196" y="19"/>
                  </a:cubicBezTo>
                  <a:cubicBezTo>
                    <a:pt x="197" y="18"/>
                    <a:pt x="198" y="18"/>
                    <a:pt x="199" y="17"/>
                  </a:cubicBezTo>
                  <a:cubicBezTo>
                    <a:pt x="198" y="15"/>
                    <a:pt x="201" y="16"/>
                    <a:pt x="201" y="15"/>
                  </a:cubicBezTo>
                  <a:cubicBezTo>
                    <a:pt x="200" y="15"/>
                    <a:pt x="200" y="15"/>
                    <a:pt x="200" y="15"/>
                  </a:cubicBezTo>
                  <a:cubicBezTo>
                    <a:pt x="202" y="13"/>
                    <a:pt x="202" y="13"/>
                    <a:pt x="202" y="13"/>
                  </a:cubicBezTo>
                  <a:cubicBezTo>
                    <a:pt x="201" y="13"/>
                    <a:pt x="201" y="13"/>
                    <a:pt x="201" y="13"/>
                  </a:cubicBezTo>
                  <a:cubicBezTo>
                    <a:pt x="200" y="12"/>
                    <a:pt x="202" y="12"/>
                    <a:pt x="202" y="11"/>
                  </a:cubicBezTo>
                  <a:cubicBezTo>
                    <a:pt x="200" y="11"/>
                    <a:pt x="200" y="11"/>
                    <a:pt x="200" y="11"/>
                  </a:cubicBezTo>
                  <a:cubicBezTo>
                    <a:pt x="200" y="13"/>
                    <a:pt x="198" y="13"/>
                    <a:pt x="197" y="13"/>
                  </a:cubicBezTo>
                  <a:cubicBezTo>
                    <a:pt x="196" y="12"/>
                    <a:pt x="195" y="12"/>
                    <a:pt x="194" y="12"/>
                  </a:cubicBezTo>
                  <a:cubicBezTo>
                    <a:pt x="194" y="12"/>
                    <a:pt x="194" y="12"/>
                    <a:pt x="194" y="12"/>
                  </a:cubicBezTo>
                  <a:cubicBezTo>
                    <a:pt x="194" y="12"/>
                    <a:pt x="195" y="11"/>
                    <a:pt x="195" y="11"/>
                  </a:cubicBezTo>
                  <a:cubicBezTo>
                    <a:pt x="194" y="11"/>
                    <a:pt x="194" y="11"/>
                    <a:pt x="194" y="11"/>
                  </a:cubicBezTo>
                  <a:cubicBezTo>
                    <a:pt x="194" y="13"/>
                    <a:pt x="192" y="13"/>
                    <a:pt x="191" y="12"/>
                  </a:cubicBezTo>
                  <a:cubicBezTo>
                    <a:pt x="190" y="13"/>
                    <a:pt x="188" y="13"/>
                    <a:pt x="187" y="14"/>
                  </a:cubicBezTo>
                  <a:cubicBezTo>
                    <a:pt x="186" y="14"/>
                    <a:pt x="186" y="13"/>
                    <a:pt x="186" y="13"/>
                  </a:cubicBezTo>
                  <a:cubicBezTo>
                    <a:pt x="188" y="9"/>
                    <a:pt x="191" y="8"/>
                    <a:pt x="194" y="8"/>
                  </a:cubicBezTo>
                  <a:cubicBezTo>
                    <a:pt x="196" y="8"/>
                    <a:pt x="197" y="5"/>
                    <a:pt x="199" y="6"/>
                  </a:cubicBezTo>
                  <a:cubicBezTo>
                    <a:pt x="201" y="6"/>
                    <a:pt x="202" y="4"/>
                    <a:pt x="203" y="5"/>
                  </a:cubicBezTo>
                  <a:cubicBezTo>
                    <a:pt x="203" y="5"/>
                    <a:pt x="203" y="6"/>
                    <a:pt x="203" y="6"/>
                  </a:cubicBezTo>
                  <a:cubicBezTo>
                    <a:pt x="203" y="6"/>
                    <a:pt x="204" y="6"/>
                    <a:pt x="204" y="6"/>
                  </a:cubicBezTo>
                  <a:cubicBezTo>
                    <a:pt x="203" y="5"/>
                    <a:pt x="203" y="5"/>
                    <a:pt x="203" y="5"/>
                  </a:cubicBezTo>
                  <a:cubicBezTo>
                    <a:pt x="206" y="3"/>
                    <a:pt x="209" y="3"/>
                    <a:pt x="212" y="2"/>
                  </a:cubicBezTo>
                  <a:cubicBezTo>
                    <a:pt x="211" y="1"/>
                    <a:pt x="211" y="1"/>
                    <a:pt x="211" y="1"/>
                  </a:cubicBezTo>
                  <a:cubicBezTo>
                    <a:pt x="211" y="1"/>
                    <a:pt x="211" y="1"/>
                    <a:pt x="211" y="1"/>
                  </a:cubicBezTo>
                  <a:cubicBezTo>
                    <a:pt x="209" y="0"/>
                    <a:pt x="206" y="1"/>
                    <a:pt x="203" y="2"/>
                  </a:cubicBezTo>
                  <a:cubicBezTo>
                    <a:pt x="202" y="2"/>
                    <a:pt x="200" y="4"/>
                    <a:pt x="198" y="3"/>
                  </a:cubicBezTo>
                  <a:cubicBezTo>
                    <a:pt x="198" y="3"/>
                    <a:pt x="198" y="2"/>
                    <a:pt x="198" y="2"/>
                  </a:cubicBezTo>
                  <a:cubicBezTo>
                    <a:pt x="194" y="2"/>
                    <a:pt x="190" y="5"/>
                    <a:pt x="185" y="4"/>
                  </a:cubicBezTo>
                  <a:cubicBezTo>
                    <a:pt x="185" y="4"/>
                    <a:pt x="185" y="4"/>
                    <a:pt x="185" y="4"/>
                  </a:cubicBezTo>
                  <a:cubicBezTo>
                    <a:pt x="184" y="6"/>
                    <a:pt x="181" y="7"/>
                    <a:pt x="179" y="7"/>
                  </a:cubicBezTo>
                  <a:cubicBezTo>
                    <a:pt x="175" y="7"/>
                    <a:pt x="170" y="8"/>
                    <a:pt x="167" y="9"/>
                  </a:cubicBezTo>
                  <a:cubicBezTo>
                    <a:pt x="167" y="9"/>
                    <a:pt x="167" y="10"/>
                    <a:pt x="167" y="10"/>
                  </a:cubicBezTo>
                  <a:cubicBezTo>
                    <a:pt x="165" y="11"/>
                    <a:pt x="163" y="9"/>
                    <a:pt x="161" y="10"/>
                  </a:cubicBezTo>
                  <a:cubicBezTo>
                    <a:pt x="159" y="13"/>
                    <a:pt x="156" y="10"/>
                    <a:pt x="154" y="12"/>
                  </a:cubicBezTo>
                  <a:cubicBezTo>
                    <a:pt x="151" y="12"/>
                    <a:pt x="148" y="13"/>
                    <a:pt x="145" y="14"/>
                  </a:cubicBezTo>
                  <a:cubicBezTo>
                    <a:pt x="143" y="14"/>
                    <a:pt x="141" y="15"/>
                    <a:pt x="141" y="14"/>
                  </a:cubicBezTo>
                  <a:cubicBezTo>
                    <a:pt x="140" y="15"/>
                    <a:pt x="140" y="15"/>
                    <a:pt x="140" y="15"/>
                  </a:cubicBezTo>
                  <a:cubicBezTo>
                    <a:pt x="139" y="14"/>
                    <a:pt x="138" y="15"/>
                    <a:pt x="137" y="16"/>
                  </a:cubicBezTo>
                  <a:cubicBezTo>
                    <a:pt x="138" y="16"/>
                    <a:pt x="138" y="16"/>
                    <a:pt x="138" y="16"/>
                  </a:cubicBezTo>
                  <a:cubicBezTo>
                    <a:pt x="138" y="17"/>
                    <a:pt x="136" y="16"/>
                    <a:pt x="135" y="17"/>
                  </a:cubicBezTo>
                  <a:cubicBezTo>
                    <a:pt x="132" y="17"/>
                    <a:pt x="130" y="19"/>
                    <a:pt x="127" y="19"/>
                  </a:cubicBezTo>
                  <a:cubicBezTo>
                    <a:pt x="127" y="19"/>
                    <a:pt x="127" y="19"/>
                    <a:pt x="127" y="19"/>
                  </a:cubicBezTo>
                  <a:cubicBezTo>
                    <a:pt x="122" y="19"/>
                    <a:pt x="122" y="19"/>
                    <a:pt x="122" y="19"/>
                  </a:cubicBezTo>
                  <a:cubicBezTo>
                    <a:pt x="122" y="20"/>
                    <a:pt x="122" y="20"/>
                    <a:pt x="122" y="20"/>
                  </a:cubicBezTo>
                  <a:cubicBezTo>
                    <a:pt x="122" y="20"/>
                    <a:pt x="121" y="20"/>
                    <a:pt x="121" y="20"/>
                  </a:cubicBezTo>
                  <a:cubicBezTo>
                    <a:pt x="120" y="21"/>
                    <a:pt x="119" y="20"/>
                    <a:pt x="119" y="22"/>
                  </a:cubicBezTo>
                  <a:cubicBezTo>
                    <a:pt x="117" y="21"/>
                    <a:pt x="115" y="23"/>
                    <a:pt x="113" y="23"/>
                  </a:cubicBezTo>
                  <a:cubicBezTo>
                    <a:pt x="112" y="23"/>
                    <a:pt x="110" y="25"/>
                    <a:pt x="109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4"/>
                    <a:pt x="108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5"/>
                    <a:pt x="108" y="25"/>
                    <a:pt x="108" y="25"/>
                  </a:cubicBezTo>
                  <a:cubicBezTo>
                    <a:pt x="108" y="25"/>
                    <a:pt x="109" y="25"/>
                    <a:pt x="109" y="25"/>
                  </a:cubicBezTo>
                  <a:cubicBezTo>
                    <a:pt x="109" y="26"/>
                    <a:pt x="109" y="26"/>
                    <a:pt x="109" y="26"/>
                  </a:cubicBezTo>
                  <a:cubicBezTo>
                    <a:pt x="108" y="26"/>
                    <a:pt x="108" y="26"/>
                    <a:pt x="107" y="26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6" y="27"/>
                    <a:pt x="105" y="28"/>
                    <a:pt x="105" y="27"/>
                  </a:cubicBezTo>
                  <a:cubicBezTo>
                    <a:pt x="105" y="25"/>
                    <a:pt x="106" y="25"/>
                    <a:pt x="106" y="25"/>
                  </a:cubicBezTo>
                  <a:cubicBezTo>
                    <a:pt x="105" y="25"/>
                    <a:pt x="104" y="26"/>
                    <a:pt x="103" y="26"/>
                  </a:cubicBezTo>
                  <a:cubicBezTo>
                    <a:pt x="101" y="28"/>
                    <a:pt x="98" y="28"/>
                    <a:pt x="96" y="30"/>
                  </a:cubicBezTo>
                  <a:cubicBezTo>
                    <a:pt x="96" y="30"/>
                    <a:pt x="96" y="30"/>
                    <a:pt x="96" y="30"/>
                  </a:cubicBezTo>
                  <a:cubicBezTo>
                    <a:pt x="95" y="33"/>
                    <a:pt x="92" y="30"/>
                    <a:pt x="91" y="32"/>
                  </a:cubicBezTo>
                  <a:cubicBezTo>
                    <a:pt x="88" y="33"/>
                    <a:pt x="86" y="36"/>
                    <a:pt x="83" y="36"/>
                  </a:cubicBezTo>
                  <a:cubicBezTo>
                    <a:pt x="80" y="40"/>
                    <a:pt x="74" y="39"/>
                    <a:pt x="71" y="44"/>
                  </a:cubicBezTo>
                  <a:cubicBezTo>
                    <a:pt x="68" y="44"/>
                    <a:pt x="65" y="48"/>
                    <a:pt x="62" y="48"/>
                  </a:cubicBezTo>
                  <a:cubicBezTo>
                    <a:pt x="62" y="48"/>
                    <a:pt x="62" y="48"/>
                    <a:pt x="62" y="48"/>
                  </a:cubicBezTo>
                  <a:cubicBezTo>
                    <a:pt x="65" y="45"/>
                    <a:pt x="70" y="41"/>
                    <a:pt x="74" y="39"/>
                  </a:cubicBezTo>
                  <a:cubicBezTo>
                    <a:pt x="76" y="38"/>
                    <a:pt x="78" y="37"/>
                    <a:pt x="80" y="36"/>
                  </a:cubicBezTo>
                  <a:cubicBezTo>
                    <a:pt x="83" y="36"/>
                    <a:pt x="84" y="33"/>
                    <a:pt x="87" y="32"/>
                  </a:cubicBezTo>
                  <a:cubicBezTo>
                    <a:pt x="92" y="29"/>
                    <a:pt x="98" y="27"/>
                    <a:pt x="103" y="24"/>
                  </a:cubicBezTo>
                  <a:cubicBezTo>
                    <a:pt x="114" y="19"/>
                    <a:pt x="125" y="16"/>
                    <a:pt x="137" y="13"/>
                  </a:cubicBezTo>
                  <a:cubicBezTo>
                    <a:pt x="142" y="12"/>
                    <a:pt x="147" y="11"/>
                    <a:pt x="152" y="9"/>
                  </a:cubicBezTo>
                  <a:cubicBezTo>
                    <a:pt x="138" y="12"/>
                    <a:pt x="124" y="15"/>
                    <a:pt x="111" y="21"/>
                  </a:cubicBezTo>
                  <a:cubicBezTo>
                    <a:pt x="107" y="21"/>
                    <a:pt x="105" y="24"/>
                    <a:pt x="101" y="24"/>
                  </a:cubicBezTo>
                  <a:cubicBezTo>
                    <a:pt x="102" y="23"/>
                    <a:pt x="102" y="23"/>
                    <a:pt x="102" y="23"/>
                  </a:cubicBezTo>
                  <a:cubicBezTo>
                    <a:pt x="107" y="21"/>
                    <a:pt x="111" y="19"/>
                    <a:pt x="115" y="17"/>
                  </a:cubicBezTo>
                  <a:cubicBezTo>
                    <a:pt x="116" y="17"/>
                    <a:pt x="117" y="18"/>
                    <a:pt x="117" y="17"/>
                  </a:cubicBezTo>
                  <a:cubicBezTo>
                    <a:pt x="116" y="17"/>
                    <a:pt x="115" y="18"/>
                    <a:pt x="113" y="18"/>
                  </a:cubicBezTo>
                  <a:cubicBezTo>
                    <a:pt x="110" y="20"/>
                    <a:pt x="106" y="20"/>
                    <a:pt x="103" y="23"/>
                  </a:cubicBezTo>
                  <a:cubicBezTo>
                    <a:pt x="100" y="22"/>
                    <a:pt x="99" y="25"/>
                    <a:pt x="97" y="25"/>
                  </a:cubicBezTo>
                  <a:cubicBezTo>
                    <a:pt x="93" y="26"/>
                    <a:pt x="88" y="28"/>
                    <a:pt x="85" y="30"/>
                  </a:cubicBezTo>
                  <a:cubicBezTo>
                    <a:pt x="85" y="32"/>
                    <a:pt x="83" y="32"/>
                    <a:pt x="82" y="33"/>
                  </a:cubicBezTo>
                  <a:cubicBezTo>
                    <a:pt x="83" y="33"/>
                    <a:pt x="83" y="32"/>
                    <a:pt x="83" y="33"/>
                  </a:cubicBezTo>
                  <a:cubicBezTo>
                    <a:pt x="83" y="33"/>
                    <a:pt x="83" y="33"/>
                    <a:pt x="83" y="33"/>
                  </a:cubicBezTo>
                  <a:cubicBezTo>
                    <a:pt x="82" y="33"/>
                    <a:pt x="81" y="35"/>
                    <a:pt x="80" y="34"/>
                  </a:cubicBezTo>
                  <a:cubicBezTo>
                    <a:pt x="82" y="33"/>
                    <a:pt x="82" y="33"/>
                    <a:pt x="82" y="33"/>
                  </a:cubicBezTo>
                  <a:cubicBezTo>
                    <a:pt x="81" y="33"/>
                    <a:pt x="81" y="33"/>
                    <a:pt x="80" y="33"/>
                  </a:cubicBezTo>
                  <a:cubicBezTo>
                    <a:pt x="79" y="34"/>
                    <a:pt x="79" y="34"/>
                    <a:pt x="79" y="34"/>
                  </a:cubicBezTo>
                  <a:cubicBezTo>
                    <a:pt x="79" y="34"/>
                    <a:pt x="80" y="34"/>
                    <a:pt x="80" y="35"/>
                  </a:cubicBezTo>
                  <a:cubicBezTo>
                    <a:pt x="77" y="37"/>
                    <a:pt x="73" y="40"/>
                    <a:pt x="69" y="41"/>
                  </a:cubicBezTo>
                  <a:cubicBezTo>
                    <a:pt x="68" y="41"/>
                    <a:pt x="67" y="42"/>
                    <a:pt x="65" y="42"/>
                  </a:cubicBezTo>
                  <a:cubicBezTo>
                    <a:pt x="67" y="41"/>
                    <a:pt x="69" y="40"/>
                    <a:pt x="70" y="39"/>
                  </a:cubicBezTo>
                  <a:cubicBezTo>
                    <a:pt x="71" y="38"/>
                    <a:pt x="72" y="38"/>
                    <a:pt x="72" y="37"/>
                  </a:cubicBezTo>
                  <a:cubicBezTo>
                    <a:pt x="69" y="39"/>
                    <a:pt x="65" y="41"/>
                    <a:pt x="64" y="43"/>
                  </a:cubicBezTo>
                  <a:cubicBezTo>
                    <a:pt x="64" y="43"/>
                    <a:pt x="64" y="43"/>
                    <a:pt x="64" y="43"/>
                  </a:cubicBezTo>
                  <a:cubicBezTo>
                    <a:pt x="63" y="44"/>
                    <a:pt x="63" y="45"/>
                    <a:pt x="62" y="44"/>
                  </a:cubicBezTo>
                  <a:cubicBezTo>
                    <a:pt x="63" y="44"/>
                    <a:pt x="62" y="44"/>
                    <a:pt x="62" y="43"/>
                  </a:cubicBezTo>
                  <a:cubicBezTo>
                    <a:pt x="58" y="46"/>
                    <a:pt x="54" y="50"/>
                    <a:pt x="49" y="51"/>
                  </a:cubicBezTo>
                  <a:cubicBezTo>
                    <a:pt x="48" y="54"/>
                    <a:pt x="45" y="54"/>
                    <a:pt x="44" y="56"/>
                  </a:cubicBezTo>
                  <a:cubicBezTo>
                    <a:pt x="40" y="59"/>
                    <a:pt x="36" y="61"/>
                    <a:pt x="33" y="65"/>
                  </a:cubicBezTo>
                  <a:cubicBezTo>
                    <a:pt x="37" y="62"/>
                    <a:pt x="41" y="59"/>
                    <a:pt x="44" y="55"/>
                  </a:cubicBezTo>
                  <a:cubicBezTo>
                    <a:pt x="45" y="56"/>
                    <a:pt x="46" y="55"/>
                    <a:pt x="46" y="55"/>
                  </a:cubicBezTo>
                  <a:cubicBezTo>
                    <a:pt x="48" y="55"/>
                    <a:pt x="49" y="51"/>
                    <a:pt x="51" y="52"/>
                  </a:cubicBezTo>
                  <a:cubicBezTo>
                    <a:pt x="51" y="52"/>
                    <a:pt x="50" y="54"/>
                    <a:pt x="49" y="53"/>
                  </a:cubicBezTo>
                  <a:cubicBezTo>
                    <a:pt x="47" y="57"/>
                    <a:pt x="41" y="60"/>
                    <a:pt x="39" y="63"/>
                  </a:cubicBezTo>
                  <a:cubicBezTo>
                    <a:pt x="41" y="64"/>
                    <a:pt x="43" y="61"/>
                    <a:pt x="45" y="59"/>
                  </a:cubicBezTo>
                  <a:cubicBezTo>
                    <a:pt x="45" y="60"/>
                    <a:pt x="46" y="59"/>
                    <a:pt x="46" y="60"/>
                  </a:cubicBezTo>
                  <a:cubicBezTo>
                    <a:pt x="43" y="62"/>
                    <a:pt x="43" y="62"/>
                    <a:pt x="43" y="62"/>
                  </a:cubicBezTo>
                  <a:cubicBezTo>
                    <a:pt x="43" y="62"/>
                    <a:pt x="43" y="62"/>
                    <a:pt x="43" y="62"/>
                  </a:cubicBezTo>
                  <a:cubicBezTo>
                    <a:pt x="41" y="64"/>
                    <a:pt x="39" y="66"/>
                    <a:pt x="37" y="68"/>
                  </a:cubicBezTo>
                  <a:cubicBezTo>
                    <a:pt x="35" y="69"/>
                    <a:pt x="34" y="70"/>
                    <a:pt x="33" y="71"/>
                  </a:cubicBezTo>
                  <a:cubicBezTo>
                    <a:pt x="31" y="73"/>
                    <a:pt x="30" y="74"/>
                    <a:pt x="28" y="76"/>
                  </a:cubicBezTo>
                  <a:cubicBezTo>
                    <a:pt x="25" y="74"/>
                    <a:pt x="24" y="80"/>
                    <a:pt x="22" y="76"/>
                  </a:cubicBezTo>
                  <a:cubicBezTo>
                    <a:pt x="23" y="75"/>
                    <a:pt x="24" y="74"/>
                    <a:pt x="23" y="74"/>
                  </a:cubicBezTo>
                  <a:cubicBezTo>
                    <a:pt x="23" y="73"/>
                    <a:pt x="23" y="74"/>
                    <a:pt x="23" y="74"/>
                  </a:cubicBezTo>
                  <a:cubicBezTo>
                    <a:pt x="22" y="73"/>
                    <a:pt x="22" y="75"/>
                    <a:pt x="21" y="75"/>
                  </a:cubicBezTo>
                  <a:cubicBezTo>
                    <a:pt x="20" y="76"/>
                    <a:pt x="19" y="74"/>
                    <a:pt x="18" y="76"/>
                  </a:cubicBezTo>
                  <a:cubicBezTo>
                    <a:pt x="17" y="75"/>
                    <a:pt x="16" y="75"/>
                    <a:pt x="15" y="74"/>
                  </a:cubicBezTo>
                  <a:cubicBezTo>
                    <a:pt x="14" y="74"/>
                    <a:pt x="13" y="73"/>
                    <a:pt x="13" y="73"/>
                  </a:cubicBezTo>
                  <a:cubicBezTo>
                    <a:pt x="13" y="74"/>
                    <a:pt x="13" y="75"/>
                    <a:pt x="13" y="75"/>
                  </a:cubicBezTo>
                  <a:cubicBezTo>
                    <a:pt x="14" y="77"/>
                    <a:pt x="16" y="79"/>
                    <a:pt x="14" y="81"/>
                  </a:cubicBezTo>
                  <a:cubicBezTo>
                    <a:pt x="15" y="84"/>
                    <a:pt x="14" y="87"/>
                    <a:pt x="16" y="89"/>
                  </a:cubicBezTo>
                  <a:cubicBezTo>
                    <a:pt x="15" y="90"/>
                    <a:pt x="15" y="90"/>
                    <a:pt x="15" y="90"/>
                  </a:cubicBezTo>
                  <a:cubicBezTo>
                    <a:pt x="16" y="90"/>
                    <a:pt x="16" y="90"/>
                    <a:pt x="16" y="90"/>
                  </a:cubicBezTo>
                  <a:cubicBezTo>
                    <a:pt x="18" y="93"/>
                    <a:pt x="13" y="92"/>
                    <a:pt x="13" y="94"/>
                  </a:cubicBezTo>
                  <a:cubicBezTo>
                    <a:pt x="13" y="95"/>
                    <a:pt x="15" y="97"/>
                    <a:pt x="13" y="98"/>
                  </a:cubicBezTo>
                  <a:cubicBezTo>
                    <a:pt x="13" y="99"/>
                    <a:pt x="13" y="99"/>
                    <a:pt x="13" y="99"/>
                  </a:cubicBezTo>
                  <a:cubicBezTo>
                    <a:pt x="13" y="99"/>
                    <a:pt x="12" y="100"/>
                    <a:pt x="11" y="100"/>
                  </a:cubicBezTo>
                  <a:cubicBezTo>
                    <a:pt x="11" y="101"/>
                    <a:pt x="12" y="102"/>
                    <a:pt x="12" y="102"/>
                  </a:cubicBezTo>
                  <a:cubicBezTo>
                    <a:pt x="13" y="104"/>
                    <a:pt x="15" y="102"/>
                    <a:pt x="16" y="103"/>
                  </a:cubicBezTo>
                  <a:cubicBezTo>
                    <a:pt x="17" y="104"/>
                    <a:pt x="19" y="105"/>
                    <a:pt x="18" y="106"/>
                  </a:cubicBezTo>
                  <a:cubicBezTo>
                    <a:pt x="17" y="109"/>
                    <a:pt x="14" y="108"/>
                    <a:pt x="13" y="110"/>
                  </a:cubicBezTo>
                  <a:cubicBezTo>
                    <a:pt x="13" y="111"/>
                    <a:pt x="14" y="110"/>
                    <a:pt x="14" y="110"/>
                  </a:cubicBezTo>
                  <a:cubicBezTo>
                    <a:pt x="15" y="110"/>
                    <a:pt x="15" y="110"/>
                    <a:pt x="15" y="111"/>
                  </a:cubicBezTo>
                  <a:cubicBezTo>
                    <a:pt x="15" y="110"/>
                    <a:pt x="16" y="110"/>
                    <a:pt x="17" y="110"/>
                  </a:cubicBezTo>
                  <a:cubicBezTo>
                    <a:pt x="18" y="110"/>
                    <a:pt x="19" y="109"/>
                    <a:pt x="19" y="108"/>
                  </a:cubicBezTo>
                  <a:cubicBezTo>
                    <a:pt x="21" y="108"/>
                    <a:pt x="19" y="110"/>
                    <a:pt x="20" y="111"/>
                  </a:cubicBezTo>
                  <a:cubicBezTo>
                    <a:pt x="21" y="111"/>
                    <a:pt x="22" y="112"/>
                    <a:pt x="22" y="111"/>
                  </a:cubicBezTo>
                  <a:cubicBezTo>
                    <a:pt x="23" y="113"/>
                    <a:pt x="24" y="112"/>
                    <a:pt x="24" y="113"/>
                  </a:cubicBezTo>
                  <a:cubicBezTo>
                    <a:pt x="24" y="113"/>
                    <a:pt x="24" y="113"/>
                    <a:pt x="23" y="113"/>
                  </a:cubicBezTo>
                  <a:cubicBezTo>
                    <a:pt x="22" y="116"/>
                    <a:pt x="20" y="113"/>
                    <a:pt x="18" y="116"/>
                  </a:cubicBezTo>
                  <a:cubicBezTo>
                    <a:pt x="18" y="116"/>
                    <a:pt x="17" y="117"/>
                    <a:pt x="18" y="117"/>
                  </a:cubicBezTo>
                  <a:cubicBezTo>
                    <a:pt x="20" y="116"/>
                    <a:pt x="21" y="119"/>
                    <a:pt x="22" y="118"/>
                  </a:cubicBezTo>
                  <a:cubicBezTo>
                    <a:pt x="23" y="119"/>
                    <a:pt x="21" y="120"/>
                    <a:pt x="21" y="120"/>
                  </a:cubicBezTo>
                  <a:cubicBezTo>
                    <a:pt x="20" y="121"/>
                    <a:pt x="19" y="120"/>
                    <a:pt x="19" y="120"/>
                  </a:cubicBezTo>
                  <a:cubicBezTo>
                    <a:pt x="17" y="121"/>
                    <a:pt x="15" y="122"/>
                    <a:pt x="13" y="123"/>
                  </a:cubicBezTo>
                  <a:cubicBezTo>
                    <a:pt x="11" y="123"/>
                    <a:pt x="10" y="121"/>
                    <a:pt x="10" y="120"/>
                  </a:cubicBezTo>
                  <a:cubicBezTo>
                    <a:pt x="8" y="120"/>
                    <a:pt x="6" y="119"/>
                    <a:pt x="5" y="117"/>
                  </a:cubicBezTo>
                  <a:cubicBezTo>
                    <a:pt x="5" y="117"/>
                    <a:pt x="5" y="117"/>
                    <a:pt x="5" y="117"/>
                  </a:cubicBezTo>
                  <a:cubicBezTo>
                    <a:pt x="5" y="116"/>
                    <a:pt x="5" y="116"/>
                    <a:pt x="5" y="116"/>
                  </a:cubicBezTo>
                  <a:cubicBezTo>
                    <a:pt x="5" y="117"/>
                    <a:pt x="5" y="117"/>
                    <a:pt x="5" y="117"/>
                  </a:cubicBezTo>
                  <a:cubicBezTo>
                    <a:pt x="3" y="118"/>
                    <a:pt x="5" y="116"/>
                    <a:pt x="3" y="115"/>
                  </a:cubicBezTo>
                  <a:cubicBezTo>
                    <a:pt x="4" y="115"/>
                    <a:pt x="4" y="115"/>
                    <a:pt x="4" y="115"/>
                  </a:cubicBezTo>
                  <a:cubicBezTo>
                    <a:pt x="5" y="113"/>
                    <a:pt x="3" y="113"/>
                    <a:pt x="3" y="112"/>
                  </a:cubicBezTo>
                  <a:cubicBezTo>
                    <a:pt x="1" y="112"/>
                    <a:pt x="3" y="113"/>
                    <a:pt x="2" y="114"/>
                  </a:cubicBezTo>
                  <a:cubicBezTo>
                    <a:pt x="2" y="114"/>
                    <a:pt x="2" y="114"/>
                    <a:pt x="2" y="114"/>
                  </a:cubicBezTo>
                  <a:cubicBezTo>
                    <a:pt x="2" y="116"/>
                    <a:pt x="2" y="116"/>
                    <a:pt x="2" y="116"/>
                  </a:cubicBezTo>
                  <a:cubicBezTo>
                    <a:pt x="0" y="117"/>
                    <a:pt x="4" y="118"/>
                    <a:pt x="2" y="119"/>
                  </a:cubicBezTo>
                  <a:cubicBezTo>
                    <a:pt x="2" y="119"/>
                    <a:pt x="2" y="119"/>
                    <a:pt x="2" y="119"/>
                  </a:cubicBezTo>
                  <a:cubicBezTo>
                    <a:pt x="3" y="119"/>
                    <a:pt x="3" y="119"/>
                    <a:pt x="4" y="119"/>
                  </a:cubicBezTo>
                  <a:cubicBezTo>
                    <a:pt x="5" y="118"/>
                    <a:pt x="7" y="119"/>
                    <a:pt x="8" y="120"/>
                  </a:cubicBezTo>
                  <a:cubicBezTo>
                    <a:pt x="7" y="121"/>
                    <a:pt x="5" y="121"/>
                    <a:pt x="5" y="121"/>
                  </a:cubicBezTo>
                  <a:cubicBezTo>
                    <a:pt x="5" y="122"/>
                    <a:pt x="6" y="123"/>
                    <a:pt x="6" y="123"/>
                  </a:cubicBezTo>
                  <a:cubicBezTo>
                    <a:pt x="8" y="124"/>
                    <a:pt x="8" y="122"/>
                    <a:pt x="9" y="122"/>
                  </a:cubicBezTo>
                  <a:cubicBezTo>
                    <a:pt x="10" y="124"/>
                    <a:pt x="10" y="124"/>
                    <a:pt x="10" y="124"/>
                  </a:cubicBezTo>
                  <a:cubicBezTo>
                    <a:pt x="12" y="125"/>
                    <a:pt x="12" y="127"/>
                    <a:pt x="14" y="126"/>
                  </a:cubicBezTo>
                  <a:cubicBezTo>
                    <a:pt x="16" y="128"/>
                    <a:pt x="20" y="127"/>
                    <a:pt x="22" y="129"/>
                  </a:cubicBezTo>
                  <a:cubicBezTo>
                    <a:pt x="20" y="130"/>
                    <a:pt x="20" y="130"/>
                    <a:pt x="20" y="130"/>
                  </a:cubicBezTo>
                  <a:cubicBezTo>
                    <a:pt x="22" y="130"/>
                    <a:pt x="24" y="132"/>
                    <a:pt x="25" y="130"/>
                  </a:cubicBezTo>
                  <a:cubicBezTo>
                    <a:pt x="27" y="131"/>
                    <a:pt x="29" y="133"/>
                    <a:pt x="30" y="135"/>
                  </a:cubicBezTo>
                  <a:cubicBezTo>
                    <a:pt x="30" y="135"/>
                    <a:pt x="30" y="135"/>
                    <a:pt x="30" y="135"/>
                  </a:cubicBezTo>
                  <a:cubicBezTo>
                    <a:pt x="29" y="136"/>
                    <a:pt x="29" y="135"/>
                    <a:pt x="28" y="135"/>
                  </a:cubicBezTo>
                  <a:cubicBezTo>
                    <a:pt x="28" y="135"/>
                    <a:pt x="28" y="135"/>
                    <a:pt x="28" y="135"/>
                  </a:cubicBezTo>
                  <a:cubicBezTo>
                    <a:pt x="28" y="135"/>
                    <a:pt x="28" y="136"/>
                    <a:pt x="28" y="136"/>
                  </a:cubicBezTo>
                  <a:cubicBezTo>
                    <a:pt x="29" y="136"/>
                    <a:pt x="29" y="136"/>
                    <a:pt x="29" y="136"/>
                  </a:cubicBezTo>
                  <a:cubicBezTo>
                    <a:pt x="32" y="134"/>
                    <a:pt x="31" y="138"/>
                    <a:pt x="33" y="139"/>
                  </a:cubicBezTo>
                  <a:cubicBezTo>
                    <a:pt x="32" y="140"/>
                    <a:pt x="31" y="138"/>
                    <a:pt x="31" y="139"/>
                  </a:cubicBezTo>
                  <a:cubicBezTo>
                    <a:pt x="32" y="139"/>
                    <a:pt x="32" y="139"/>
                    <a:pt x="32" y="139"/>
                  </a:cubicBezTo>
                  <a:cubicBezTo>
                    <a:pt x="27" y="142"/>
                    <a:pt x="22" y="142"/>
                    <a:pt x="16" y="143"/>
                  </a:cubicBezTo>
                  <a:cubicBezTo>
                    <a:pt x="16" y="143"/>
                    <a:pt x="16" y="145"/>
                    <a:pt x="14" y="145"/>
                  </a:cubicBezTo>
                  <a:cubicBezTo>
                    <a:pt x="15" y="146"/>
                    <a:pt x="17" y="145"/>
                    <a:pt x="17" y="146"/>
                  </a:cubicBezTo>
                  <a:cubicBezTo>
                    <a:pt x="19" y="145"/>
                    <a:pt x="21" y="146"/>
                    <a:pt x="22" y="145"/>
                  </a:cubicBezTo>
                  <a:cubicBezTo>
                    <a:pt x="22" y="145"/>
                    <a:pt x="22" y="145"/>
                    <a:pt x="22" y="145"/>
                  </a:cubicBezTo>
                  <a:cubicBezTo>
                    <a:pt x="26" y="146"/>
                    <a:pt x="29" y="147"/>
                    <a:pt x="33" y="148"/>
                  </a:cubicBezTo>
                  <a:cubicBezTo>
                    <a:pt x="30" y="146"/>
                    <a:pt x="27" y="147"/>
                    <a:pt x="24" y="145"/>
                  </a:cubicBezTo>
                  <a:cubicBezTo>
                    <a:pt x="24" y="145"/>
                    <a:pt x="24" y="145"/>
                    <a:pt x="24" y="145"/>
                  </a:cubicBezTo>
                  <a:cubicBezTo>
                    <a:pt x="26" y="144"/>
                    <a:pt x="28" y="144"/>
                    <a:pt x="30" y="144"/>
                  </a:cubicBezTo>
                  <a:cubicBezTo>
                    <a:pt x="30" y="144"/>
                    <a:pt x="31" y="143"/>
                    <a:pt x="31" y="143"/>
                  </a:cubicBezTo>
                  <a:cubicBezTo>
                    <a:pt x="34" y="142"/>
                    <a:pt x="36" y="143"/>
                    <a:pt x="38" y="141"/>
                  </a:cubicBezTo>
                  <a:cubicBezTo>
                    <a:pt x="39" y="142"/>
                    <a:pt x="39" y="143"/>
                    <a:pt x="39" y="144"/>
                  </a:cubicBezTo>
                  <a:cubicBezTo>
                    <a:pt x="42" y="145"/>
                    <a:pt x="43" y="146"/>
                    <a:pt x="45" y="148"/>
                  </a:cubicBezTo>
                  <a:cubicBezTo>
                    <a:pt x="45" y="148"/>
                    <a:pt x="45" y="148"/>
                    <a:pt x="45" y="148"/>
                  </a:cubicBezTo>
                  <a:cubicBezTo>
                    <a:pt x="45" y="148"/>
                    <a:pt x="45" y="148"/>
                    <a:pt x="45" y="148"/>
                  </a:cubicBezTo>
                  <a:cubicBezTo>
                    <a:pt x="45" y="151"/>
                    <a:pt x="49" y="150"/>
                    <a:pt x="48" y="152"/>
                  </a:cubicBezTo>
                  <a:cubicBezTo>
                    <a:pt x="49" y="152"/>
                    <a:pt x="49" y="152"/>
                    <a:pt x="49" y="152"/>
                  </a:cubicBezTo>
                  <a:cubicBezTo>
                    <a:pt x="50" y="154"/>
                    <a:pt x="53" y="155"/>
                    <a:pt x="53" y="156"/>
                  </a:cubicBezTo>
                  <a:cubicBezTo>
                    <a:pt x="56" y="157"/>
                    <a:pt x="58" y="159"/>
                    <a:pt x="60" y="159"/>
                  </a:cubicBezTo>
                  <a:cubicBezTo>
                    <a:pt x="63" y="158"/>
                    <a:pt x="65" y="162"/>
                    <a:pt x="67" y="159"/>
                  </a:cubicBezTo>
                  <a:cubicBezTo>
                    <a:pt x="67" y="160"/>
                    <a:pt x="68" y="159"/>
                    <a:pt x="69" y="160"/>
                  </a:cubicBezTo>
                  <a:cubicBezTo>
                    <a:pt x="69" y="157"/>
                    <a:pt x="70" y="161"/>
                    <a:pt x="71" y="159"/>
                  </a:cubicBezTo>
                  <a:cubicBezTo>
                    <a:pt x="72" y="159"/>
                    <a:pt x="74" y="158"/>
                    <a:pt x="74" y="160"/>
                  </a:cubicBezTo>
                  <a:cubicBezTo>
                    <a:pt x="76" y="162"/>
                    <a:pt x="78" y="164"/>
                    <a:pt x="79" y="167"/>
                  </a:cubicBezTo>
                  <a:cubicBezTo>
                    <a:pt x="82" y="168"/>
                    <a:pt x="84" y="169"/>
                    <a:pt x="86" y="172"/>
                  </a:cubicBezTo>
                  <a:cubicBezTo>
                    <a:pt x="88" y="172"/>
                    <a:pt x="88" y="173"/>
                    <a:pt x="90" y="173"/>
                  </a:cubicBezTo>
                  <a:cubicBezTo>
                    <a:pt x="92" y="174"/>
                    <a:pt x="94" y="174"/>
                    <a:pt x="97" y="174"/>
                  </a:cubicBezTo>
                  <a:cubicBezTo>
                    <a:pt x="98" y="174"/>
                    <a:pt x="98" y="173"/>
                    <a:pt x="99" y="173"/>
                  </a:cubicBezTo>
                  <a:cubicBezTo>
                    <a:pt x="100" y="173"/>
                    <a:pt x="103" y="173"/>
                    <a:pt x="104" y="171"/>
                  </a:cubicBezTo>
                  <a:cubicBezTo>
                    <a:pt x="107" y="173"/>
                    <a:pt x="108" y="169"/>
                    <a:pt x="110" y="168"/>
                  </a:cubicBezTo>
                  <a:cubicBezTo>
                    <a:pt x="110" y="169"/>
                    <a:pt x="110" y="169"/>
                    <a:pt x="110" y="169"/>
                  </a:cubicBezTo>
                  <a:cubicBezTo>
                    <a:pt x="111" y="167"/>
                    <a:pt x="114" y="166"/>
                    <a:pt x="116" y="166"/>
                  </a:cubicBezTo>
                  <a:cubicBezTo>
                    <a:pt x="119" y="162"/>
                    <a:pt x="124" y="161"/>
                    <a:pt x="128" y="158"/>
                  </a:cubicBezTo>
                  <a:cubicBezTo>
                    <a:pt x="128" y="158"/>
                    <a:pt x="128" y="158"/>
                    <a:pt x="128" y="158"/>
                  </a:cubicBezTo>
                  <a:cubicBezTo>
                    <a:pt x="131" y="156"/>
                    <a:pt x="134" y="154"/>
                    <a:pt x="137" y="153"/>
                  </a:cubicBezTo>
                  <a:cubicBezTo>
                    <a:pt x="137" y="153"/>
                    <a:pt x="137" y="153"/>
                    <a:pt x="136" y="153"/>
                  </a:cubicBezTo>
                  <a:cubicBezTo>
                    <a:pt x="138" y="152"/>
                    <a:pt x="139" y="150"/>
                    <a:pt x="140" y="151"/>
                  </a:cubicBezTo>
                  <a:cubicBezTo>
                    <a:pt x="140" y="150"/>
                    <a:pt x="140" y="150"/>
                    <a:pt x="140" y="150"/>
                  </a:cubicBezTo>
                  <a:cubicBezTo>
                    <a:pt x="140" y="150"/>
                    <a:pt x="141" y="150"/>
                    <a:pt x="142" y="150"/>
                  </a:cubicBezTo>
                  <a:cubicBezTo>
                    <a:pt x="142" y="148"/>
                    <a:pt x="143" y="147"/>
                    <a:pt x="145" y="147"/>
                  </a:cubicBezTo>
                  <a:cubicBezTo>
                    <a:pt x="145" y="145"/>
                    <a:pt x="147" y="146"/>
                    <a:pt x="148" y="145"/>
                  </a:cubicBezTo>
                  <a:cubicBezTo>
                    <a:pt x="148" y="145"/>
                    <a:pt x="149" y="144"/>
                    <a:pt x="150" y="144"/>
                  </a:cubicBezTo>
                  <a:cubicBezTo>
                    <a:pt x="151" y="142"/>
                    <a:pt x="152" y="145"/>
                    <a:pt x="153" y="143"/>
                  </a:cubicBezTo>
                  <a:cubicBezTo>
                    <a:pt x="153" y="143"/>
                    <a:pt x="153" y="143"/>
                    <a:pt x="153" y="143"/>
                  </a:cubicBezTo>
                  <a:cubicBezTo>
                    <a:pt x="154" y="142"/>
                    <a:pt x="156" y="143"/>
                    <a:pt x="157" y="142"/>
                  </a:cubicBezTo>
                  <a:cubicBezTo>
                    <a:pt x="159" y="142"/>
                    <a:pt x="160" y="140"/>
                    <a:pt x="161" y="140"/>
                  </a:cubicBezTo>
                  <a:cubicBezTo>
                    <a:pt x="161" y="140"/>
                    <a:pt x="161" y="140"/>
                    <a:pt x="161" y="140"/>
                  </a:cubicBezTo>
                  <a:cubicBezTo>
                    <a:pt x="162" y="139"/>
                    <a:pt x="165" y="139"/>
                    <a:pt x="165" y="138"/>
                  </a:cubicBezTo>
                  <a:cubicBezTo>
                    <a:pt x="163" y="139"/>
                    <a:pt x="161" y="139"/>
                    <a:pt x="159" y="139"/>
                  </a:cubicBezTo>
                  <a:cubicBezTo>
                    <a:pt x="159" y="139"/>
                    <a:pt x="159" y="139"/>
                    <a:pt x="159" y="139"/>
                  </a:cubicBezTo>
                  <a:cubicBezTo>
                    <a:pt x="157" y="139"/>
                    <a:pt x="157" y="139"/>
                    <a:pt x="157" y="139"/>
                  </a:cubicBezTo>
                  <a:cubicBezTo>
                    <a:pt x="161" y="137"/>
                    <a:pt x="161" y="137"/>
                    <a:pt x="161" y="137"/>
                  </a:cubicBezTo>
                  <a:cubicBezTo>
                    <a:pt x="158" y="137"/>
                    <a:pt x="156" y="139"/>
                    <a:pt x="154" y="138"/>
                  </a:cubicBezTo>
                  <a:cubicBezTo>
                    <a:pt x="154" y="137"/>
                    <a:pt x="155" y="138"/>
                    <a:pt x="155" y="137"/>
                  </a:cubicBezTo>
                  <a:cubicBezTo>
                    <a:pt x="153" y="137"/>
                    <a:pt x="153" y="137"/>
                    <a:pt x="153" y="137"/>
                  </a:cubicBezTo>
                  <a:cubicBezTo>
                    <a:pt x="154" y="135"/>
                    <a:pt x="155" y="134"/>
                    <a:pt x="157" y="134"/>
                  </a:cubicBezTo>
                  <a:cubicBezTo>
                    <a:pt x="157" y="133"/>
                    <a:pt x="159" y="133"/>
                    <a:pt x="159" y="133"/>
                  </a:cubicBezTo>
                  <a:cubicBezTo>
                    <a:pt x="158" y="133"/>
                    <a:pt x="158" y="133"/>
                    <a:pt x="158" y="133"/>
                  </a:cubicBezTo>
                  <a:cubicBezTo>
                    <a:pt x="161" y="130"/>
                    <a:pt x="161" y="130"/>
                    <a:pt x="161" y="130"/>
                  </a:cubicBezTo>
                  <a:cubicBezTo>
                    <a:pt x="161" y="130"/>
                    <a:pt x="161" y="130"/>
                    <a:pt x="161" y="130"/>
                  </a:cubicBezTo>
                  <a:cubicBezTo>
                    <a:pt x="162" y="129"/>
                    <a:pt x="165" y="129"/>
                    <a:pt x="167" y="128"/>
                  </a:cubicBezTo>
                  <a:cubicBezTo>
                    <a:pt x="167" y="129"/>
                    <a:pt x="166" y="129"/>
                    <a:pt x="167" y="129"/>
                  </a:cubicBezTo>
                  <a:cubicBezTo>
                    <a:pt x="169" y="127"/>
                    <a:pt x="171" y="127"/>
                    <a:pt x="174" y="127"/>
                  </a:cubicBezTo>
                  <a:cubicBezTo>
                    <a:pt x="174" y="126"/>
                    <a:pt x="175" y="126"/>
                    <a:pt x="176" y="126"/>
                  </a:cubicBezTo>
                  <a:cubicBezTo>
                    <a:pt x="173" y="126"/>
                    <a:pt x="170" y="126"/>
                    <a:pt x="168" y="127"/>
                  </a:cubicBezTo>
                  <a:cubicBezTo>
                    <a:pt x="166" y="128"/>
                    <a:pt x="164" y="128"/>
                    <a:pt x="162" y="129"/>
                  </a:cubicBezTo>
                  <a:cubicBezTo>
                    <a:pt x="162" y="129"/>
                    <a:pt x="161" y="129"/>
                    <a:pt x="161" y="129"/>
                  </a:cubicBezTo>
                  <a:cubicBezTo>
                    <a:pt x="162" y="128"/>
                    <a:pt x="165" y="127"/>
                    <a:pt x="167" y="126"/>
                  </a:cubicBezTo>
                  <a:cubicBezTo>
                    <a:pt x="165" y="126"/>
                    <a:pt x="165" y="126"/>
                    <a:pt x="165" y="126"/>
                  </a:cubicBezTo>
                  <a:cubicBezTo>
                    <a:pt x="166" y="126"/>
                    <a:pt x="166" y="126"/>
                    <a:pt x="166" y="126"/>
                  </a:cubicBezTo>
                  <a:cubicBezTo>
                    <a:pt x="171" y="124"/>
                    <a:pt x="174" y="124"/>
                    <a:pt x="179" y="122"/>
                  </a:cubicBezTo>
                  <a:cubicBezTo>
                    <a:pt x="175" y="122"/>
                    <a:pt x="172" y="123"/>
                    <a:pt x="169" y="123"/>
                  </a:cubicBezTo>
                  <a:cubicBezTo>
                    <a:pt x="171" y="121"/>
                    <a:pt x="174" y="121"/>
                    <a:pt x="177" y="120"/>
                  </a:cubicBezTo>
                  <a:cubicBezTo>
                    <a:pt x="174" y="120"/>
                    <a:pt x="171" y="122"/>
                    <a:pt x="169" y="120"/>
                  </a:cubicBezTo>
                  <a:cubicBezTo>
                    <a:pt x="169" y="120"/>
                    <a:pt x="169" y="120"/>
                    <a:pt x="169" y="120"/>
                  </a:cubicBezTo>
                  <a:cubicBezTo>
                    <a:pt x="170" y="120"/>
                    <a:pt x="170" y="120"/>
                    <a:pt x="170" y="120"/>
                  </a:cubicBezTo>
                  <a:cubicBezTo>
                    <a:pt x="173" y="119"/>
                    <a:pt x="176" y="116"/>
                    <a:pt x="180" y="116"/>
                  </a:cubicBezTo>
                  <a:cubicBezTo>
                    <a:pt x="179" y="116"/>
                    <a:pt x="179" y="116"/>
                    <a:pt x="179" y="116"/>
                  </a:cubicBezTo>
                  <a:cubicBezTo>
                    <a:pt x="179" y="116"/>
                    <a:pt x="178" y="115"/>
                    <a:pt x="179" y="115"/>
                  </a:cubicBezTo>
                  <a:cubicBezTo>
                    <a:pt x="178" y="114"/>
                    <a:pt x="178" y="114"/>
                    <a:pt x="178" y="114"/>
                  </a:cubicBezTo>
                  <a:cubicBezTo>
                    <a:pt x="179" y="115"/>
                    <a:pt x="178" y="114"/>
                    <a:pt x="177" y="115"/>
                  </a:cubicBezTo>
                  <a:cubicBezTo>
                    <a:pt x="175" y="112"/>
                    <a:pt x="180" y="113"/>
                    <a:pt x="180" y="112"/>
                  </a:cubicBezTo>
                  <a:cubicBezTo>
                    <a:pt x="183" y="111"/>
                    <a:pt x="186" y="113"/>
                    <a:pt x="188" y="110"/>
                  </a:cubicBezTo>
                  <a:cubicBezTo>
                    <a:pt x="189" y="110"/>
                    <a:pt x="189" y="110"/>
                    <a:pt x="189" y="111"/>
                  </a:cubicBezTo>
                  <a:cubicBezTo>
                    <a:pt x="190" y="111"/>
                    <a:pt x="190" y="111"/>
                    <a:pt x="190" y="111"/>
                  </a:cubicBezTo>
                  <a:cubicBezTo>
                    <a:pt x="190" y="111"/>
                    <a:pt x="190" y="110"/>
                    <a:pt x="190" y="110"/>
                  </a:cubicBezTo>
                  <a:cubicBezTo>
                    <a:pt x="190" y="110"/>
                    <a:pt x="189" y="110"/>
                    <a:pt x="189" y="110"/>
                  </a:cubicBezTo>
                  <a:cubicBezTo>
                    <a:pt x="189" y="110"/>
                    <a:pt x="189" y="110"/>
                    <a:pt x="189" y="110"/>
                  </a:cubicBezTo>
                  <a:cubicBezTo>
                    <a:pt x="187" y="110"/>
                    <a:pt x="184" y="111"/>
                    <a:pt x="182" y="111"/>
                  </a:cubicBezTo>
                  <a:cubicBezTo>
                    <a:pt x="181" y="110"/>
                    <a:pt x="179" y="112"/>
                    <a:pt x="178" y="110"/>
                  </a:cubicBezTo>
                  <a:cubicBezTo>
                    <a:pt x="178" y="109"/>
                    <a:pt x="179" y="109"/>
                    <a:pt x="179" y="108"/>
                  </a:cubicBezTo>
                  <a:cubicBezTo>
                    <a:pt x="179" y="108"/>
                    <a:pt x="179" y="108"/>
                    <a:pt x="179" y="108"/>
                  </a:cubicBezTo>
                  <a:cubicBezTo>
                    <a:pt x="180" y="106"/>
                    <a:pt x="181" y="104"/>
                    <a:pt x="183" y="103"/>
                  </a:cubicBezTo>
                  <a:cubicBezTo>
                    <a:pt x="184" y="101"/>
                    <a:pt x="187" y="101"/>
                    <a:pt x="189" y="100"/>
                  </a:cubicBezTo>
                  <a:cubicBezTo>
                    <a:pt x="188" y="99"/>
                    <a:pt x="188" y="100"/>
                    <a:pt x="187" y="99"/>
                  </a:cubicBezTo>
                  <a:cubicBezTo>
                    <a:pt x="188" y="99"/>
                    <a:pt x="188" y="99"/>
                    <a:pt x="188" y="98"/>
                  </a:cubicBezTo>
                  <a:cubicBezTo>
                    <a:pt x="187" y="98"/>
                    <a:pt x="187" y="98"/>
                    <a:pt x="187" y="98"/>
                  </a:cubicBezTo>
                  <a:cubicBezTo>
                    <a:pt x="187" y="98"/>
                    <a:pt x="187" y="97"/>
                    <a:pt x="188" y="97"/>
                  </a:cubicBezTo>
                  <a:cubicBezTo>
                    <a:pt x="187" y="97"/>
                    <a:pt x="186" y="97"/>
                    <a:pt x="186" y="96"/>
                  </a:cubicBezTo>
                  <a:cubicBezTo>
                    <a:pt x="187" y="95"/>
                    <a:pt x="189" y="95"/>
                    <a:pt x="191" y="94"/>
                  </a:cubicBezTo>
                  <a:cubicBezTo>
                    <a:pt x="192" y="94"/>
                    <a:pt x="193" y="92"/>
                    <a:pt x="195" y="93"/>
                  </a:cubicBezTo>
                  <a:cubicBezTo>
                    <a:pt x="198" y="92"/>
                    <a:pt x="203" y="92"/>
                    <a:pt x="207" y="92"/>
                  </a:cubicBezTo>
                  <a:cubicBezTo>
                    <a:pt x="208" y="91"/>
                    <a:pt x="208" y="91"/>
                    <a:pt x="208" y="91"/>
                  </a:cubicBezTo>
                  <a:cubicBezTo>
                    <a:pt x="205" y="91"/>
                    <a:pt x="202" y="91"/>
                    <a:pt x="199" y="91"/>
                  </a:cubicBezTo>
                  <a:cubicBezTo>
                    <a:pt x="200" y="90"/>
                    <a:pt x="200" y="90"/>
                    <a:pt x="200" y="90"/>
                  </a:cubicBezTo>
                  <a:cubicBezTo>
                    <a:pt x="198" y="90"/>
                    <a:pt x="198" y="90"/>
                    <a:pt x="198" y="90"/>
                  </a:cubicBezTo>
                  <a:cubicBezTo>
                    <a:pt x="199" y="91"/>
                    <a:pt x="200" y="88"/>
                    <a:pt x="200" y="89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198" y="89"/>
                    <a:pt x="195" y="89"/>
                    <a:pt x="193" y="90"/>
                  </a:cubicBezTo>
                  <a:cubicBezTo>
                    <a:pt x="193" y="89"/>
                    <a:pt x="193" y="89"/>
                    <a:pt x="193" y="89"/>
                  </a:cubicBezTo>
                  <a:cubicBezTo>
                    <a:pt x="192" y="86"/>
                    <a:pt x="195" y="87"/>
                    <a:pt x="196" y="86"/>
                  </a:cubicBezTo>
                  <a:cubicBezTo>
                    <a:pt x="195" y="86"/>
                    <a:pt x="193" y="88"/>
                    <a:pt x="191" y="86"/>
                  </a:cubicBezTo>
                  <a:cubicBezTo>
                    <a:pt x="192" y="86"/>
                    <a:pt x="192" y="86"/>
                    <a:pt x="192" y="86"/>
                  </a:cubicBezTo>
                  <a:cubicBezTo>
                    <a:pt x="192" y="85"/>
                    <a:pt x="193" y="84"/>
                    <a:pt x="193" y="86"/>
                  </a:cubicBezTo>
                  <a:cubicBezTo>
                    <a:pt x="193" y="85"/>
                    <a:pt x="193" y="84"/>
                    <a:pt x="194" y="84"/>
                  </a:cubicBezTo>
                  <a:cubicBezTo>
                    <a:pt x="196" y="85"/>
                    <a:pt x="197" y="82"/>
                    <a:pt x="198" y="84"/>
                  </a:cubicBezTo>
                  <a:cubicBezTo>
                    <a:pt x="198" y="83"/>
                    <a:pt x="199" y="82"/>
                    <a:pt x="200" y="82"/>
                  </a:cubicBezTo>
                  <a:cubicBezTo>
                    <a:pt x="196" y="82"/>
                    <a:pt x="196" y="82"/>
                    <a:pt x="196" y="82"/>
                  </a:cubicBezTo>
                  <a:cubicBezTo>
                    <a:pt x="197" y="81"/>
                    <a:pt x="197" y="81"/>
                    <a:pt x="197" y="81"/>
                  </a:cubicBezTo>
                  <a:cubicBezTo>
                    <a:pt x="196" y="81"/>
                    <a:pt x="195" y="79"/>
                    <a:pt x="194" y="80"/>
                  </a:cubicBezTo>
                  <a:cubicBezTo>
                    <a:pt x="193" y="79"/>
                    <a:pt x="193" y="79"/>
                    <a:pt x="193" y="79"/>
                  </a:cubicBezTo>
                  <a:cubicBezTo>
                    <a:pt x="192" y="78"/>
                    <a:pt x="195" y="78"/>
                    <a:pt x="195" y="77"/>
                  </a:cubicBezTo>
                  <a:cubicBezTo>
                    <a:pt x="195" y="77"/>
                    <a:pt x="194" y="77"/>
                    <a:pt x="194" y="77"/>
                  </a:cubicBezTo>
                  <a:cubicBezTo>
                    <a:pt x="195" y="76"/>
                    <a:pt x="196" y="76"/>
                    <a:pt x="197" y="75"/>
                  </a:cubicBezTo>
                  <a:cubicBezTo>
                    <a:pt x="201" y="75"/>
                    <a:pt x="203" y="73"/>
                    <a:pt x="205" y="71"/>
                  </a:cubicBezTo>
                  <a:cubicBezTo>
                    <a:pt x="205" y="71"/>
                    <a:pt x="205" y="71"/>
                    <a:pt x="205" y="71"/>
                  </a:cubicBezTo>
                  <a:cubicBezTo>
                    <a:pt x="206" y="70"/>
                    <a:pt x="207" y="70"/>
                    <a:pt x="208" y="69"/>
                  </a:cubicBezTo>
                  <a:cubicBezTo>
                    <a:pt x="205" y="69"/>
                    <a:pt x="203" y="71"/>
                    <a:pt x="201" y="72"/>
                  </a:cubicBezTo>
                  <a:cubicBezTo>
                    <a:pt x="199" y="72"/>
                    <a:pt x="196" y="74"/>
                    <a:pt x="193" y="72"/>
                  </a:cubicBezTo>
                  <a:cubicBezTo>
                    <a:pt x="193" y="72"/>
                    <a:pt x="194" y="72"/>
                    <a:pt x="194" y="72"/>
                  </a:cubicBezTo>
                  <a:cubicBezTo>
                    <a:pt x="193" y="72"/>
                    <a:pt x="193" y="72"/>
                    <a:pt x="193" y="72"/>
                  </a:cubicBezTo>
                  <a:cubicBezTo>
                    <a:pt x="193" y="70"/>
                    <a:pt x="195" y="71"/>
                    <a:pt x="196" y="70"/>
                  </a:cubicBezTo>
                  <a:cubicBezTo>
                    <a:pt x="198" y="68"/>
                    <a:pt x="200" y="69"/>
                    <a:pt x="202" y="67"/>
                  </a:cubicBezTo>
                  <a:cubicBezTo>
                    <a:pt x="202" y="67"/>
                    <a:pt x="202" y="67"/>
                    <a:pt x="202" y="67"/>
                  </a:cubicBezTo>
                  <a:cubicBezTo>
                    <a:pt x="201" y="67"/>
                    <a:pt x="200" y="67"/>
                    <a:pt x="199" y="67"/>
                  </a:cubicBezTo>
                  <a:cubicBezTo>
                    <a:pt x="200" y="66"/>
                    <a:pt x="201" y="66"/>
                    <a:pt x="202" y="65"/>
                  </a:cubicBezTo>
                  <a:cubicBezTo>
                    <a:pt x="200" y="65"/>
                    <a:pt x="198" y="67"/>
                    <a:pt x="196" y="67"/>
                  </a:cubicBezTo>
                  <a:cubicBezTo>
                    <a:pt x="198" y="66"/>
                    <a:pt x="198" y="66"/>
                    <a:pt x="198" y="66"/>
                  </a:cubicBezTo>
                  <a:cubicBezTo>
                    <a:pt x="197" y="65"/>
                    <a:pt x="196" y="67"/>
                    <a:pt x="196" y="67"/>
                  </a:cubicBezTo>
                  <a:cubicBezTo>
                    <a:pt x="197" y="67"/>
                    <a:pt x="197" y="67"/>
                    <a:pt x="197" y="67"/>
                  </a:cubicBezTo>
                  <a:cubicBezTo>
                    <a:pt x="196" y="68"/>
                    <a:pt x="196" y="68"/>
                    <a:pt x="196" y="68"/>
                  </a:cubicBezTo>
                  <a:cubicBezTo>
                    <a:pt x="197" y="68"/>
                    <a:pt x="198" y="66"/>
                    <a:pt x="199" y="67"/>
                  </a:cubicBezTo>
                  <a:cubicBezTo>
                    <a:pt x="197" y="69"/>
                    <a:pt x="195" y="69"/>
                    <a:pt x="193" y="69"/>
                  </a:cubicBezTo>
                  <a:cubicBezTo>
                    <a:pt x="192" y="69"/>
                    <a:pt x="191" y="69"/>
                    <a:pt x="192" y="68"/>
                  </a:cubicBezTo>
                  <a:cubicBezTo>
                    <a:pt x="193" y="67"/>
                    <a:pt x="193" y="65"/>
                    <a:pt x="194" y="66"/>
                  </a:cubicBezTo>
                  <a:cubicBezTo>
                    <a:pt x="194" y="66"/>
                    <a:pt x="194" y="66"/>
                    <a:pt x="194" y="66"/>
                  </a:cubicBezTo>
                  <a:cubicBezTo>
                    <a:pt x="194" y="65"/>
                    <a:pt x="195" y="65"/>
                    <a:pt x="195" y="65"/>
                  </a:cubicBezTo>
                  <a:cubicBezTo>
                    <a:pt x="193" y="64"/>
                    <a:pt x="191" y="67"/>
                    <a:pt x="190" y="65"/>
                  </a:cubicBezTo>
                  <a:cubicBezTo>
                    <a:pt x="190" y="64"/>
                    <a:pt x="191" y="64"/>
                    <a:pt x="191" y="63"/>
                  </a:cubicBezTo>
                  <a:cubicBezTo>
                    <a:pt x="190" y="63"/>
                    <a:pt x="189" y="63"/>
                    <a:pt x="188" y="63"/>
                  </a:cubicBezTo>
                  <a:cubicBezTo>
                    <a:pt x="190" y="61"/>
                    <a:pt x="192" y="59"/>
                    <a:pt x="195" y="59"/>
                  </a:cubicBezTo>
                  <a:cubicBezTo>
                    <a:pt x="195" y="57"/>
                    <a:pt x="199" y="59"/>
                    <a:pt x="199" y="57"/>
                  </a:cubicBezTo>
                  <a:cubicBezTo>
                    <a:pt x="198" y="57"/>
                    <a:pt x="197" y="58"/>
                    <a:pt x="196" y="57"/>
                  </a:cubicBezTo>
                  <a:cubicBezTo>
                    <a:pt x="197" y="57"/>
                    <a:pt x="198" y="56"/>
                    <a:pt x="199" y="55"/>
                  </a:cubicBezTo>
                  <a:cubicBezTo>
                    <a:pt x="198" y="55"/>
                    <a:pt x="198" y="56"/>
                    <a:pt x="197" y="55"/>
                  </a:cubicBezTo>
                  <a:cubicBezTo>
                    <a:pt x="198" y="54"/>
                    <a:pt x="200" y="53"/>
                    <a:pt x="201" y="53"/>
                  </a:cubicBezTo>
                  <a:cubicBezTo>
                    <a:pt x="200" y="53"/>
                    <a:pt x="199" y="53"/>
                    <a:pt x="199" y="53"/>
                  </a:cubicBezTo>
                  <a:cubicBezTo>
                    <a:pt x="200" y="52"/>
                    <a:pt x="200" y="52"/>
                    <a:pt x="200" y="52"/>
                  </a:cubicBezTo>
                  <a:cubicBezTo>
                    <a:pt x="199" y="52"/>
                    <a:pt x="199" y="52"/>
                    <a:pt x="199" y="52"/>
                  </a:cubicBezTo>
                  <a:cubicBezTo>
                    <a:pt x="200" y="51"/>
                    <a:pt x="202" y="51"/>
                    <a:pt x="203" y="51"/>
                  </a:cubicBezTo>
                  <a:cubicBezTo>
                    <a:pt x="206" y="48"/>
                    <a:pt x="210" y="48"/>
                    <a:pt x="214" y="45"/>
                  </a:cubicBezTo>
                  <a:cubicBezTo>
                    <a:pt x="212" y="46"/>
                    <a:pt x="209" y="46"/>
                    <a:pt x="208" y="47"/>
                  </a:cubicBezTo>
                  <a:cubicBezTo>
                    <a:pt x="205" y="47"/>
                    <a:pt x="203" y="50"/>
                    <a:pt x="200" y="49"/>
                  </a:cubicBezTo>
                  <a:cubicBezTo>
                    <a:pt x="200" y="49"/>
                    <a:pt x="200" y="50"/>
                    <a:pt x="199" y="50"/>
                  </a:cubicBezTo>
                  <a:cubicBezTo>
                    <a:pt x="195" y="51"/>
                    <a:pt x="191" y="53"/>
                    <a:pt x="188" y="53"/>
                  </a:cubicBezTo>
                  <a:cubicBezTo>
                    <a:pt x="189" y="52"/>
                    <a:pt x="189" y="52"/>
                    <a:pt x="189" y="52"/>
                  </a:cubicBezTo>
                  <a:cubicBezTo>
                    <a:pt x="189" y="52"/>
                    <a:pt x="189" y="52"/>
                    <a:pt x="189" y="52"/>
                  </a:cubicBezTo>
                  <a:cubicBezTo>
                    <a:pt x="190" y="51"/>
                    <a:pt x="192" y="50"/>
                    <a:pt x="193" y="50"/>
                  </a:cubicBezTo>
                  <a:cubicBezTo>
                    <a:pt x="194" y="49"/>
                    <a:pt x="195" y="48"/>
                    <a:pt x="197" y="48"/>
                  </a:cubicBezTo>
                  <a:cubicBezTo>
                    <a:pt x="198" y="46"/>
                    <a:pt x="201" y="48"/>
                    <a:pt x="202" y="47"/>
                  </a:cubicBezTo>
                  <a:cubicBezTo>
                    <a:pt x="202" y="47"/>
                    <a:pt x="202" y="47"/>
                    <a:pt x="202" y="47"/>
                  </a:cubicBezTo>
                  <a:cubicBezTo>
                    <a:pt x="203" y="47"/>
                    <a:pt x="203" y="46"/>
                    <a:pt x="204" y="46"/>
                  </a:cubicBezTo>
                  <a:cubicBezTo>
                    <a:pt x="204" y="47"/>
                    <a:pt x="204" y="47"/>
                    <a:pt x="204" y="47"/>
                  </a:cubicBezTo>
                  <a:cubicBezTo>
                    <a:pt x="206" y="46"/>
                    <a:pt x="206" y="46"/>
                    <a:pt x="206" y="46"/>
                  </a:cubicBezTo>
                  <a:cubicBezTo>
                    <a:pt x="206" y="46"/>
                    <a:pt x="206" y="46"/>
                    <a:pt x="206" y="45"/>
                  </a:cubicBezTo>
                  <a:cubicBezTo>
                    <a:pt x="206" y="45"/>
                    <a:pt x="207" y="45"/>
                    <a:pt x="207" y="46"/>
                  </a:cubicBezTo>
                  <a:cubicBezTo>
                    <a:pt x="206" y="45"/>
                    <a:pt x="206" y="45"/>
                    <a:pt x="206" y="45"/>
                  </a:cubicBezTo>
                  <a:cubicBezTo>
                    <a:pt x="207" y="45"/>
                    <a:pt x="207" y="45"/>
                    <a:pt x="207" y="45"/>
                  </a:cubicBezTo>
                  <a:cubicBezTo>
                    <a:pt x="206" y="44"/>
                    <a:pt x="205" y="46"/>
                    <a:pt x="205" y="45"/>
                  </a:cubicBezTo>
                  <a:cubicBezTo>
                    <a:pt x="208" y="43"/>
                    <a:pt x="212" y="42"/>
                    <a:pt x="216" y="40"/>
                  </a:cubicBezTo>
                  <a:cubicBezTo>
                    <a:pt x="213" y="40"/>
                    <a:pt x="211" y="42"/>
                    <a:pt x="209" y="41"/>
                  </a:cubicBezTo>
                  <a:close/>
                  <a:moveTo>
                    <a:pt x="182" y="8"/>
                  </a:moveTo>
                  <a:cubicBezTo>
                    <a:pt x="180" y="8"/>
                    <a:pt x="178" y="9"/>
                    <a:pt x="176" y="9"/>
                  </a:cubicBezTo>
                  <a:cubicBezTo>
                    <a:pt x="178" y="9"/>
                    <a:pt x="180" y="8"/>
                    <a:pt x="182" y="8"/>
                  </a:cubicBezTo>
                  <a:close/>
                  <a:moveTo>
                    <a:pt x="174" y="10"/>
                  </a:moveTo>
                  <a:cubicBezTo>
                    <a:pt x="173" y="10"/>
                    <a:pt x="173" y="10"/>
                    <a:pt x="172" y="10"/>
                  </a:cubicBezTo>
                  <a:cubicBezTo>
                    <a:pt x="173" y="10"/>
                    <a:pt x="173" y="10"/>
                    <a:pt x="174" y="10"/>
                  </a:cubicBezTo>
                  <a:close/>
                  <a:moveTo>
                    <a:pt x="138" y="17"/>
                  </a:moveTo>
                  <a:cubicBezTo>
                    <a:pt x="146" y="16"/>
                    <a:pt x="154" y="14"/>
                    <a:pt x="161" y="13"/>
                  </a:cubicBezTo>
                  <a:cubicBezTo>
                    <a:pt x="165" y="12"/>
                    <a:pt x="167" y="11"/>
                    <a:pt x="171" y="10"/>
                  </a:cubicBezTo>
                  <a:cubicBezTo>
                    <a:pt x="171" y="11"/>
                    <a:pt x="171" y="11"/>
                    <a:pt x="171" y="11"/>
                  </a:cubicBezTo>
                  <a:cubicBezTo>
                    <a:pt x="168" y="11"/>
                    <a:pt x="165" y="12"/>
                    <a:pt x="162" y="13"/>
                  </a:cubicBezTo>
                  <a:cubicBezTo>
                    <a:pt x="159" y="14"/>
                    <a:pt x="155" y="15"/>
                    <a:pt x="152" y="15"/>
                  </a:cubicBezTo>
                  <a:cubicBezTo>
                    <a:pt x="150" y="16"/>
                    <a:pt x="148" y="16"/>
                    <a:pt x="146" y="17"/>
                  </a:cubicBezTo>
                  <a:cubicBezTo>
                    <a:pt x="143" y="16"/>
                    <a:pt x="141" y="19"/>
                    <a:pt x="139" y="18"/>
                  </a:cubicBezTo>
                  <a:cubicBezTo>
                    <a:pt x="137" y="19"/>
                    <a:pt x="135" y="20"/>
                    <a:pt x="133" y="20"/>
                  </a:cubicBezTo>
                  <a:cubicBezTo>
                    <a:pt x="134" y="18"/>
                    <a:pt x="137" y="19"/>
                    <a:pt x="138" y="17"/>
                  </a:cubicBezTo>
                  <a:close/>
                  <a:moveTo>
                    <a:pt x="133" y="21"/>
                  </a:moveTo>
                  <a:cubicBezTo>
                    <a:pt x="133" y="21"/>
                    <a:pt x="133" y="22"/>
                    <a:pt x="134" y="22"/>
                  </a:cubicBezTo>
                  <a:cubicBezTo>
                    <a:pt x="134" y="22"/>
                    <a:pt x="134" y="22"/>
                    <a:pt x="135" y="21"/>
                  </a:cubicBezTo>
                  <a:cubicBezTo>
                    <a:pt x="136" y="22"/>
                    <a:pt x="137" y="20"/>
                    <a:pt x="138" y="20"/>
                  </a:cubicBezTo>
                  <a:cubicBezTo>
                    <a:pt x="143" y="20"/>
                    <a:pt x="147" y="18"/>
                    <a:pt x="151" y="18"/>
                  </a:cubicBezTo>
                  <a:cubicBezTo>
                    <a:pt x="152" y="17"/>
                    <a:pt x="152" y="17"/>
                    <a:pt x="153" y="17"/>
                  </a:cubicBezTo>
                  <a:cubicBezTo>
                    <a:pt x="157" y="16"/>
                    <a:pt x="161" y="16"/>
                    <a:pt x="164" y="15"/>
                  </a:cubicBezTo>
                  <a:cubicBezTo>
                    <a:pt x="165" y="15"/>
                    <a:pt x="166" y="15"/>
                    <a:pt x="167" y="14"/>
                  </a:cubicBezTo>
                  <a:cubicBezTo>
                    <a:pt x="168" y="14"/>
                    <a:pt x="170" y="14"/>
                    <a:pt x="170" y="13"/>
                  </a:cubicBezTo>
                  <a:cubicBezTo>
                    <a:pt x="172" y="14"/>
                    <a:pt x="174" y="12"/>
                    <a:pt x="176" y="12"/>
                  </a:cubicBezTo>
                  <a:cubicBezTo>
                    <a:pt x="174" y="13"/>
                    <a:pt x="170" y="14"/>
                    <a:pt x="167" y="15"/>
                  </a:cubicBezTo>
                  <a:cubicBezTo>
                    <a:pt x="157" y="18"/>
                    <a:pt x="147" y="20"/>
                    <a:pt x="137" y="22"/>
                  </a:cubicBezTo>
                  <a:cubicBezTo>
                    <a:pt x="135" y="23"/>
                    <a:pt x="133" y="23"/>
                    <a:pt x="131" y="24"/>
                  </a:cubicBezTo>
                  <a:cubicBezTo>
                    <a:pt x="131" y="24"/>
                    <a:pt x="131" y="24"/>
                    <a:pt x="131" y="24"/>
                  </a:cubicBezTo>
                  <a:cubicBezTo>
                    <a:pt x="131" y="24"/>
                    <a:pt x="131" y="24"/>
                    <a:pt x="131" y="24"/>
                  </a:cubicBezTo>
                  <a:cubicBezTo>
                    <a:pt x="131" y="23"/>
                    <a:pt x="131" y="23"/>
                    <a:pt x="131" y="23"/>
                  </a:cubicBezTo>
                  <a:cubicBezTo>
                    <a:pt x="130" y="22"/>
                    <a:pt x="133" y="22"/>
                    <a:pt x="133" y="21"/>
                  </a:cubicBezTo>
                  <a:close/>
                  <a:moveTo>
                    <a:pt x="164" y="17"/>
                  </a:moveTo>
                  <a:cubicBezTo>
                    <a:pt x="163" y="18"/>
                    <a:pt x="163" y="18"/>
                    <a:pt x="163" y="18"/>
                  </a:cubicBezTo>
                  <a:cubicBezTo>
                    <a:pt x="163" y="18"/>
                    <a:pt x="163" y="18"/>
                    <a:pt x="163" y="18"/>
                  </a:cubicBezTo>
                  <a:cubicBezTo>
                    <a:pt x="163" y="18"/>
                    <a:pt x="162" y="18"/>
                    <a:pt x="163" y="18"/>
                  </a:cubicBezTo>
                  <a:cubicBezTo>
                    <a:pt x="163" y="18"/>
                    <a:pt x="163" y="18"/>
                    <a:pt x="163" y="17"/>
                  </a:cubicBezTo>
                  <a:lnTo>
                    <a:pt x="164" y="17"/>
                  </a:lnTo>
                  <a:close/>
                  <a:moveTo>
                    <a:pt x="127" y="21"/>
                  </a:moveTo>
                  <a:cubicBezTo>
                    <a:pt x="127" y="21"/>
                    <a:pt x="127" y="21"/>
                    <a:pt x="128" y="21"/>
                  </a:cubicBezTo>
                  <a:cubicBezTo>
                    <a:pt x="128" y="21"/>
                    <a:pt x="128" y="20"/>
                    <a:pt x="128" y="21"/>
                  </a:cubicBezTo>
                  <a:cubicBezTo>
                    <a:pt x="129" y="21"/>
                    <a:pt x="129" y="21"/>
                    <a:pt x="129" y="21"/>
                  </a:cubicBezTo>
                  <a:cubicBezTo>
                    <a:pt x="130" y="20"/>
                    <a:pt x="131" y="21"/>
                    <a:pt x="132" y="21"/>
                  </a:cubicBezTo>
                  <a:cubicBezTo>
                    <a:pt x="130" y="22"/>
                    <a:pt x="127" y="22"/>
                    <a:pt x="125" y="22"/>
                  </a:cubicBezTo>
                  <a:cubicBezTo>
                    <a:pt x="125" y="21"/>
                    <a:pt x="126" y="21"/>
                    <a:pt x="127" y="21"/>
                  </a:cubicBezTo>
                  <a:close/>
                  <a:moveTo>
                    <a:pt x="117" y="25"/>
                  </a:moveTo>
                  <a:cubicBezTo>
                    <a:pt x="117" y="26"/>
                    <a:pt x="116" y="26"/>
                    <a:pt x="116" y="26"/>
                  </a:cubicBezTo>
                  <a:cubicBezTo>
                    <a:pt x="116" y="26"/>
                    <a:pt x="116" y="25"/>
                    <a:pt x="117" y="25"/>
                  </a:cubicBezTo>
                  <a:close/>
                  <a:moveTo>
                    <a:pt x="115" y="26"/>
                  </a:moveTo>
                  <a:cubicBezTo>
                    <a:pt x="115" y="27"/>
                    <a:pt x="114" y="27"/>
                    <a:pt x="114" y="27"/>
                  </a:cubicBezTo>
                  <a:cubicBezTo>
                    <a:pt x="114" y="26"/>
                    <a:pt x="114" y="26"/>
                    <a:pt x="115" y="26"/>
                  </a:cubicBezTo>
                  <a:close/>
                  <a:moveTo>
                    <a:pt x="112" y="27"/>
                  </a:moveTo>
                  <a:cubicBezTo>
                    <a:pt x="112" y="27"/>
                    <a:pt x="112" y="27"/>
                    <a:pt x="113" y="27"/>
                  </a:cubicBezTo>
                  <a:cubicBezTo>
                    <a:pt x="113" y="27"/>
                    <a:pt x="113" y="27"/>
                    <a:pt x="113" y="27"/>
                  </a:cubicBezTo>
                  <a:cubicBezTo>
                    <a:pt x="113" y="27"/>
                    <a:pt x="113" y="27"/>
                    <a:pt x="113" y="27"/>
                  </a:cubicBezTo>
                  <a:cubicBezTo>
                    <a:pt x="113" y="27"/>
                    <a:pt x="113" y="27"/>
                    <a:pt x="113" y="27"/>
                  </a:cubicBezTo>
                  <a:cubicBezTo>
                    <a:pt x="112" y="27"/>
                    <a:pt x="112" y="27"/>
                    <a:pt x="112" y="27"/>
                  </a:cubicBezTo>
                  <a:close/>
                  <a:moveTo>
                    <a:pt x="106" y="29"/>
                  </a:moveTo>
                  <a:cubicBezTo>
                    <a:pt x="106" y="29"/>
                    <a:pt x="106" y="29"/>
                    <a:pt x="106" y="29"/>
                  </a:cubicBezTo>
                  <a:cubicBezTo>
                    <a:pt x="104" y="30"/>
                    <a:pt x="102" y="31"/>
                    <a:pt x="100" y="31"/>
                  </a:cubicBezTo>
                  <a:cubicBezTo>
                    <a:pt x="102" y="30"/>
                    <a:pt x="104" y="30"/>
                    <a:pt x="106" y="29"/>
                  </a:cubicBezTo>
                  <a:close/>
                  <a:moveTo>
                    <a:pt x="108" y="32"/>
                  </a:moveTo>
                  <a:cubicBezTo>
                    <a:pt x="110" y="33"/>
                    <a:pt x="112" y="31"/>
                    <a:pt x="115" y="30"/>
                  </a:cubicBezTo>
                  <a:cubicBezTo>
                    <a:pt x="117" y="30"/>
                    <a:pt x="119" y="28"/>
                    <a:pt x="122" y="28"/>
                  </a:cubicBezTo>
                  <a:cubicBezTo>
                    <a:pt x="123" y="27"/>
                    <a:pt x="125" y="27"/>
                    <a:pt x="127" y="26"/>
                  </a:cubicBezTo>
                  <a:cubicBezTo>
                    <a:pt x="135" y="24"/>
                    <a:pt x="142" y="23"/>
                    <a:pt x="151" y="20"/>
                  </a:cubicBezTo>
                  <a:cubicBezTo>
                    <a:pt x="154" y="20"/>
                    <a:pt x="158" y="18"/>
                    <a:pt x="161" y="18"/>
                  </a:cubicBezTo>
                  <a:cubicBezTo>
                    <a:pt x="154" y="20"/>
                    <a:pt x="148" y="22"/>
                    <a:pt x="141" y="23"/>
                  </a:cubicBezTo>
                  <a:cubicBezTo>
                    <a:pt x="126" y="26"/>
                    <a:pt x="113" y="31"/>
                    <a:pt x="99" y="37"/>
                  </a:cubicBezTo>
                  <a:cubicBezTo>
                    <a:pt x="102" y="35"/>
                    <a:pt x="106" y="35"/>
                    <a:pt x="108" y="32"/>
                  </a:cubicBezTo>
                  <a:close/>
                  <a:moveTo>
                    <a:pt x="66" y="61"/>
                  </a:moveTo>
                  <a:cubicBezTo>
                    <a:pt x="68" y="61"/>
                    <a:pt x="69" y="60"/>
                    <a:pt x="70" y="59"/>
                  </a:cubicBezTo>
                  <a:cubicBezTo>
                    <a:pt x="70" y="58"/>
                    <a:pt x="70" y="58"/>
                    <a:pt x="70" y="58"/>
                  </a:cubicBezTo>
                  <a:cubicBezTo>
                    <a:pt x="70" y="58"/>
                    <a:pt x="70" y="58"/>
                    <a:pt x="70" y="58"/>
                  </a:cubicBezTo>
                  <a:cubicBezTo>
                    <a:pt x="70" y="57"/>
                    <a:pt x="69" y="59"/>
                    <a:pt x="68" y="57"/>
                  </a:cubicBezTo>
                  <a:cubicBezTo>
                    <a:pt x="70" y="56"/>
                    <a:pt x="72" y="53"/>
                    <a:pt x="75" y="53"/>
                  </a:cubicBezTo>
                  <a:cubicBezTo>
                    <a:pt x="77" y="51"/>
                    <a:pt x="78" y="50"/>
                    <a:pt x="80" y="49"/>
                  </a:cubicBezTo>
                  <a:cubicBezTo>
                    <a:pt x="81" y="50"/>
                    <a:pt x="82" y="49"/>
                    <a:pt x="82" y="48"/>
                  </a:cubicBezTo>
                  <a:cubicBezTo>
                    <a:pt x="84" y="46"/>
                    <a:pt x="87" y="44"/>
                    <a:pt x="89" y="44"/>
                  </a:cubicBezTo>
                  <a:cubicBezTo>
                    <a:pt x="92" y="42"/>
                    <a:pt x="95" y="41"/>
                    <a:pt x="98" y="40"/>
                  </a:cubicBezTo>
                  <a:cubicBezTo>
                    <a:pt x="99" y="38"/>
                    <a:pt x="101" y="39"/>
                    <a:pt x="103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15" y="31"/>
                    <a:pt x="129" y="27"/>
                    <a:pt x="143" y="24"/>
                  </a:cubicBezTo>
                  <a:cubicBezTo>
                    <a:pt x="144" y="24"/>
                    <a:pt x="144" y="24"/>
                    <a:pt x="144" y="24"/>
                  </a:cubicBezTo>
                  <a:cubicBezTo>
                    <a:pt x="146" y="24"/>
                    <a:pt x="148" y="23"/>
                    <a:pt x="150" y="22"/>
                  </a:cubicBezTo>
                  <a:cubicBezTo>
                    <a:pt x="151" y="22"/>
                    <a:pt x="151" y="22"/>
                    <a:pt x="152" y="22"/>
                  </a:cubicBezTo>
                  <a:cubicBezTo>
                    <a:pt x="154" y="22"/>
                    <a:pt x="156" y="21"/>
                    <a:pt x="158" y="21"/>
                  </a:cubicBezTo>
                  <a:cubicBezTo>
                    <a:pt x="157" y="23"/>
                    <a:pt x="155" y="22"/>
                    <a:pt x="153" y="23"/>
                  </a:cubicBezTo>
                  <a:cubicBezTo>
                    <a:pt x="152" y="24"/>
                    <a:pt x="151" y="23"/>
                    <a:pt x="151" y="23"/>
                  </a:cubicBezTo>
                  <a:cubicBezTo>
                    <a:pt x="148" y="24"/>
                    <a:pt x="145" y="26"/>
                    <a:pt x="142" y="26"/>
                  </a:cubicBezTo>
                  <a:cubicBezTo>
                    <a:pt x="142" y="26"/>
                    <a:pt x="141" y="27"/>
                    <a:pt x="142" y="27"/>
                  </a:cubicBezTo>
                  <a:cubicBezTo>
                    <a:pt x="138" y="29"/>
                    <a:pt x="133" y="29"/>
                    <a:pt x="129" y="31"/>
                  </a:cubicBezTo>
                  <a:cubicBezTo>
                    <a:pt x="127" y="32"/>
                    <a:pt x="125" y="32"/>
                    <a:pt x="123" y="33"/>
                  </a:cubicBezTo>
                  <a:cubicBezTo>
                    <a:pt x="122" y="33"/>
                    <a:pt x="120" y="34"/>
                    <a:pt x="118" y="33"/>
                  </a:cubicBezTo>
                  <a:cubicBezTo>
                    <a:pt x="116" y="35"/>
                    <a:pt x="113" y="35"/>
                    <a:pt x="111" y="37"/>
                  </a:cubicBezTo>
                  <a:cubicBezTo>
                    <a:pt x="109" y="36"/>
                    <a:pt x="109" y="38"/>
                    <a:pt x="107" y="37"/>
                  </a:cubicBezTo>
                  <a:cubicBezTo>
                    <a:pt x="103" y="38"/>
                    <a:pt x="100" y="41"/>
                    <a:pt x="95" y="43"/>
                  </a:cubicBezTo>
                  <a:cubicBezTo>
                    <a:pt x="94" y="44"/>
                    <a:pt x="92" y="45"/>
                    <a:pt x="90" y="46"/>
                  </a:cubicBezTo>
                  <a:cubicBezTo>
                    <a:pt x="89" y="47"/>
                    <a:pt x="87" y="47"/>
                    <a:pt x="86" y="48"/>
                  </a:cubicBezTo>
                  <a:cubicBezTo>
                    <a:pt x="88" y="49"/>
                    <a:pt x="89" y="48"/>
                    <a:pt x="90" y="47"/>
                  </a:cubicBezTo>
                  <a:cubicBezTo>
                    <a:pt x="91" y="47"/>
                    <a:pt x="91" y="47"/>
                    <a:pt x="92" y="47"/>
                  </a:cubicBezTo>
                  <a:cubicBezTo>
                    <a:pt x="91" y="47"/>
                    <a:pt x="91" y="47"/>
                    <a:pt x="90" y="47"/>
                  </a:cubicBezTo>
                  <a:cubicBezTo>
                    <a:pt x="88" y="48"/>
                    <a:pt x="85" y="51"/>
                    <a:pt x="82" y="52"/>
                  </a:cubicBezTo>
                  <a:cubicBezTo>
                    <a:pt x="82" y="52"/>
                    <a:pt x="82" y="53"/>
                    <a:pt x="81" y="53"/>
                  </a:cubicBezTo>
                  <a:cubicBezTo>
                    <a:pt x="82" y="52"/>
                    <a:pt x="81" y="51"/>
                    <a:pt x="81" y="50"/>
                  </a:cubicBezTo>
                  <a:cubicBezTo>
                    <a:pt x="81" y="50"/>
                    <a:pt x="80" y="50"/>
                    <a:pt x="80" y="51"/>
                  </a:cubicBezTo>
                  <a:cubicBezTo>
                    <a:pt x="80" y="51"/>
                    <a:pt x="80" y="52"/>
                    <a:pt x="80" y="52"/>
                  </a:cubicBezTo>
                  <a:cubicBezTo>
                    <a:pt x="80" y="54"/>
                    <a:pt x="77" y="56"/>
                    <a:pt x="75" y="56"/>
                  </a:cubicBezTo>
                  <a:cubicBezTo>
                    <a:pt x="72" y="59"/>
                    <a:pt x="68" y="62"/>
                    <a:pt x="64" y="64"/>
                  </a:cubicBezTo>
                  <a:cubicBezTo>
                    <a:pt x="67" y="62"/>
                    <a:pt x="67" y="62"/>
                    <a:pt x="67" y="62"/>
                  </a:cubicBezTo>
                  <a:cubicBezTo>
                    <a:pt x="67" y="61"/>
                    <a:pt x="67" y="61"/>
                    <a:pt x="66" y="61"/>
                  </a:cubicBezTo>
                  <a:close/>
                  <a:moveTo>
                    <a:pt x="147" y="26"/>
                  </a:moveTo>
                  <a:cubicBezTo>
                    <a:pt x="144" y="26"/>
                    <a:pt x="144" y="26"/>
                    <a:pt x="144" y="26"/>
                  </a:cubicBezTo>
                  <a:cubicBezTo>
                    <a:pt x="145" y="26"/>
                    <a:pt x="146" y="25"/>
                    <a:pt x="147" y="26"/>
                  </a:cubicBezTo>
                  <a:close/>
                  <a:moveTo>
                    <a:pt x="95" y="45"/>
                  </a:moveTo>
                  <a:cubicBezTo>
                    <a:pt x="95" y="45"/>
                    <a:pt x="95" y="45"/>
                    <a:pt x="95" y="45"/>
                  </a:cubicBezTo>
                  <a:cubicBezTo>
                    <a:pt x="94" y="45"/>
                    <a:pt x="94" y="45"/>
                    <a:pt x="94" y="45"/>
                  </a:cubicBezTo>
                  <a:lnTo>
                    <a:pt x="95" y="45"/>
                  </a:lnTo>
                  <a:close/>
                  <a:moveTo>
                    <a:pt x="59" y="50"/>
                  </a:moveTo>
                  <a:cubicBezTo>
                    <a:pt x="60" y="50"/>
                    <a:pt x="60" y="50"/>
                    <a:pt x="60" y="50"/>
                  </a:cubicBezTo>
                  <a:cubicBezTo>
                    <a:pt x="60" y="50"/>
                    <a:pt x="59" y="50"/>
                    <a:pt x="59" y="51"/>
                  </a:cubicBezTo>
                  <a:cubicBezTo>
                    <a:pt x="59" y="50"/>
                    <a:pt x="59" y="50"/>
                    <a:pt x="59" y="50"/>
                  </a:cubicBezTo>
                  <a:close/>
                  <a:moveTo>
                    <a:pt x="59" y="51"/>
                  </a:moveTo>
                  <a:cubicBezTo>
                    <a:pt x="58" y="51"/>
                    <a:pt x="58" y="51"/>
                    <a:pt x="58" y="51"/>
                  </a:cubicBezTo>
                  <a:cubicBezTo>
                    <a:pt x="58" y="51"/>
                    <a:pt x="58" y="51"/>
                    <a:pt x="59" y="51"/>
                  </a:cubicBezTo>
                  <a:close/>
                  <a:moveTo>
                    <a:pt x="90" y="63"/>
                  </a:moveTo>
                  <a:cubicBezTo>
                    <a:pt x="90" y="63"/>
                    <a:pt x="91" y="62"/>
                    <a:pt x="91" y="63"/>
                  </a:cubicBezTo>
                  <a:cubicBezTo>
                    <a:pt x="91" y="63"/>
                    <a:pt x="91" y="63"/>
                    <a:pt x="90" y="63"/>
                  </a:cubicBezTo>
                  <a:close/>
                  <a:moveTo>
                    <a:pt x="115" y="57"/>
                  </a:moveTo>
                  <a:cubicBezTo>
                    <a:pt x="117" y="57"/>
                    <a:pt x="118" y="55"/>
                    <a:pt x="121" y="55"/>
                  </a:cubicBezTo>
                  <a:cubicBezTo>
                    <a:pt x="119" y="55"/>
                    <a:pt x="117" y="58"/>
                    <a:pt x="115" y="57"/>
                  </a:cubicBezTo>
                  <a:close/>
                  <a:moveTo>
                    <a:pt x="122" y="55"/>
                  </a:moveTo>
                  <a:cubicBezTo>
                    <a:pt x="122" y="55"/>
                    <a:pt x="122" y="55"/>
                    <a:pt x="122" y="55"/>
                  </a:cubicBezTo>
                  <a:cubicBezTo>
                    <a:pt x="122" y="55"/>
                    <a:pt x="122" y="55"/>
                    <a:pt x="122" y="55"/>
                  </a:cubicBezTo>
                  <a:cubicBezTo>
                    <a:pt x="122" y="55"/>
                    <a:pt x="122" y="55"/>
                    <a:pt x="122" y="55"/>
                  </a:cubicBezTo>
                  <a:close/>
                  <a:moveTo>
                    <a:pt x="149" y="132"/>
                  </a:moveTo>
                  <a:cubicBezTo>
                    <a:pt x="149" y="132"/>
                    <a:pt x="149" y="132"/>
                    <a:pt x="149" y="132"/>
                  </a:cubicBezTo>
                  <a:cubicBezTo>
                    <a:pt x="150" y="132"/>
                    <a:pt x="150" y="132"/>
                    <a:pt x="150" y="132"/>
                  </a:cubicBezTo>
                  <a:lnTo>
                    <a:pt x="149" y="132"/>
                  </a:lnTo>
                  <a:close/>
                  <a:moveTo>
                    <a:pt x="143" y="37"/>
                  </a:moveTo>
                  <a:cubicBezTo>
                    <a:pt x="143" y="38"/>
                    <a:pt x="142" y="37"/>
                    <a:pt x="141" y="38"/>
                  </a:cubicBezTo>
                  <a:cubicBezTo>
                    <a:pt x="140" y="38"/>
                    <a:pt x="138" y="38"/>
                    <a:pt x="138" y="39"/>
                  </a:cubicBezTo>
                  <a:cubicBezTo>
                    <a:pt x="137" y="39"/>
                    <a:pt x="136" y="40"/>
                    <a:pt x="135" y="40"/>
                  </a:cubicBezTo>
                  <a:cubicBezTo>
                    <a:pt x="131" y="39"/>
                    <a:pt x="130" y="44"/>
                    <a:pt x="126" y="44"/>
                  </a:cubicBezTo>
                  <a:cubicBezTo>
                    <a:pt x="124" y="45"/>
                    <a:pt x="121" y="46"/>
                    <a:pt x="119" y="46"/>
                  </a:cubicBezTo>
                  <a:cubicBezTo>
                    <a:pt x="117" y="47"/>
                    <a:pt x="115" y="50"/>
                    <a:pt x="112" y="50"/>
                  </a:cubicBezTo>
                  <a:cubicBezTo>
                    <a:pt x="112" y="52"/>
                    <a:pt x="110" y="51"/>
                    <a:pt x="110" y="53"/>
                  </a:cubicBezTo>
                  <a:cubicBezTo>
                    <a:pt x="106" y="53"/>
                    <a:pt x="104" y="57"/>
                    <a:pt x="100" y="57"/>
                  </a:cubicBezTo>
                  <a:cubicBezTo>
                    <a:pt x="98" y="58"/>
                    <a:pt x="98" y="58"/>
                    <a:pt x="97" y="59"/>
                  </a:cubicBezTo>
                  <a:cubicBezTo>
                    <a:pt x="95" y="59"/>
                    <a:pt x="95" y="61"/>
                    <a:pt x="93" y="61"/>
                  </a:cubicBezTo>
                  <a:cubicBezTo>
                    <a:pt x="92" y="61"/>
                    <a:pt x="90" y="62"/>
                    <a:pt x="89" y="63"/>
                  </a:cubicBezTo>
                  <a:cubicBezTo>
                    <a:pt x="90" y="63"/>
                    <a:pt x="90" y="63"/>
                    <a:pt x="90" y="63"/>
                  </a:cubicBezTo>
                  <a:cubicBezTo>
                    <a:pt x="89" y="64"/>
                    <a:pt x="88" y="66"/>
                    <a:pt x="86" y="65"/>
                  </a:cubicBezTo>
                  <a:cubicBezTo>
                    <a:pt x="87" y="63"/>
                    <a:pt x="90" y="62"/>
                    <a:pt x="92" y="61"/>
                  </a:cubicBezTo>
                  <a:cubicBezTo>
                    <a:pt x="91" y="60"/>
                    <a:pt x="90" y="61"/>
                    <a:pt x="89" y="61"/>
                  </a:cubicBezTo>
                  <a:cubicBezTo>
                    <a:pt x="88" y="61"/>
                    <a:pt x="88" y="61"/>
                    <a:pt x="88" y="61"/>
                  </a:cubicBezTo>
                  <a:cubicBezTo>
                    <a:pt x="86" y="63"/>
                    <a:pt x="82" y="64"/>
                    <a:pt x="80" y="66"/>
                  </a:cubicBezTo>
                  <a:cubicBezTo>
                    <a:pt x="79" y="66"/>
                    <a:pt x="77" y="67"/>
                    <a:pt x="78" y="68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5" y="69"/>
                    <a:pt x="75" y="68"/>
                  </a:cubicBezTo>
                  <a:cubicBezTo>
                    <a:pt x="75" y="70"/>
                    <a:pt x="73" y="68"/>
                    <a:pt x="74" y="70"/>
                  </a:cubicBezTo>
                  <a:cubicBezTo>
                    <a:pt x="74" y="70"/>
                    <a:pt x="74" y="70"/>
                    <a:pt x="73" y="70"/>
                  </a:cubicBezTo>
                  <a:cubicBezTo>
                    <a:pt x="74" y="71"/>
                    <a:pt x="72" y="71"/>
                    <a:pt x="72" y="71"/>
                  </a:cubicBezTo>
                  <a:cubicBezTo>
                    <a:pt x="72" y="71"/>
                    <a:pt x="72" y="71"/>
                    <a:pt x="72" y="71"/>
                  </a:cubicBezTo>
                  <a:cubicBezTo>
                    <a:pt x="71" y="71"/>
                    <a:pt x="72" y="72"/>
                    <a:pt x="71" y="72"/>
                  </a:cubicBezTo>
                  <a:cubicBezTo>
                    <a:pt x="70" y="75"/>
                    <a:pt x="65" y="74"/>
                    <a:pt x="64" y="77"/>
                  </a:cubicBezTo>
                  <a:cubicBezTo>
                    <a:pt x="62" y="78"/>
                    <a:pt x="61" y="79"/>
                    <a:pt x="59" y="79"/>
                  </a:cubicBezTo>
                  <a:cubicBezTo>
                    <a:pt x="59" y="80"/>
                    <a:pt x="57" y="81"/>
                    <a:pt x="56" y="80"/>
                  </a:cubicBezTo>
                  <a:cubicBezTo>
                    <a:pt x="57" y="79"/>
                    <a:pt x="58" y="78"/>
                    <a:pt x="59" y="79"/>
                  </a:cubicBezTo>
                  <a:cubicBezTo>
                    <a:pt x="59" y="78"/>
                    <a:pt x="59" y="77"/>
                    <a:pt x="59" y="75"/>
                  </a:cubicBezTo>
                  <a:cubicBezTo>
                    <a:pt x="60" y="75"/>
                    <a:pt x="60" y="75"/>
                    <a:pt x="60" y="75"/>
                  </a:cubicBezTo>
                  <a:cubicBezTo>
                    <a:pt x="60" y="75"/>
                    <a:pt x="59" y="75"/>
                    <a:pt x="59" y="75"/>
                  </a:cubicBezTo>
                  <a:cubicBezTo>
                    <a:pt x="60" y="76"/>
                    <a:pt x="60" y="76"/>
                    <a:pt x="60" y="76"/>
                  </a:cubicBezTo>
                  <a:cubicBezTo>
                    <a:pt x="61" y="75"/>
                    <a:pt x="61" y="75"/>
                    <a:pt x="61" y="75"/>
                  </a:cubicBezTo>
                  <a:cubicBezTo>
                    <a:pt x="61" y="75"/>
                    <a:pt x="61" y="75"/>
                    <a:pt x="61" y="75"/>
                  </a:cubicBezTo>
                  <a:cubicBezTo>
                    <a:pt x="61" y="75"/>
                    <a:pt x="59" y="76"/>
                    <a:pt x="61" y="76"/>
                  </a:cubicBezTo>
                  <a:cubicBezTo>
                    <a:pt x="62" y="76"/>
                    <a:pt x="62" y="75"/>
                    <a:pt x="62" y="74"/>
                  </a:cubicBezTo>
                  <a:cubicBezTo>
                    <a:pt x="62" y="74"/>
                    <a:pt x="62" y="74"/>
                    <a:pt x="61" y="74"/>
                  </a:cubicBezTo>
                  <a:cubicBezTo>
                    <a:pt x="61" y="73"/>
                    <a:pt x="61" y="73"/>
                    <a:pt x="61" y="73"/>
                  </a:cubicBezTo>
                  <a:cubicBezTo>
                    <a:pt x="62" y="73"/>
                    <a:pt x="62" y="73"/>
                    <a:pt x="62" y="72"/>
                  </a:cubicBezTo>
                  <a:cubicBezTo>
                    <a:pt x="63" y="72"/>
                    <a:pt x="65" y="71"/>
                    <a:pt x="65" y="70"/>
                  </a:cubicBezTo>
                  <a:cubicBezTo>
                    <a:pt x="78" y="61"/>
                    <a:pt x="92" y="50"/>
                    <a:pt x="107" y="46"/>
                  </a:cubicBezTo>
                  <a:cubicBezTo>
                    <a:pt x="109" y="45"/>
                    <a:pt x="110" y="44"/>
                    <a:pt x="113" y="43"/>
                  </a:cubicBezTo>
                  <a:cubicBezTo>
                    <a:pt x="114" y="44"/>
                    <a:pt x="114" y="42"/>
                    <a:pt x="115" y="43"/>
                  </a:cubicBezTo>
                  <a:cubicBezTo>
                    <a:pt x="116" y="42"/>
                    <a:pt x="118" y="42"/>
                    <a:pt x="119" y="42"/>
                  </a:cubicBezTo>
                  <a:cubicBezTo>
                    <a:pt x="128" y="37"/>
                    <a:pt x="139" y="37"/>
                    <a:pt x="148" y="33"/>
                  </a:cubicBezTo>
                  <a:cubicBezTo>
                    <a:pt x="148" y="34"/>
                    <a:pt x="147" y="34"/>
                    <a:pt x="146" y="35"/>
                  </a:cubicBezTo>
                  <a:cubicBezTo>
                    <a:pt x="148" y="35"/>
                    <a:pt x="150" y="34"/>
                    <a:pt x="152" y="34"/>
                  </a:cubicBezTo>
                  <a:cubicBezTo>
                    <a:pt x="149" y="35"/>
                    <a:pt x="147" y="36"/>
                    <a:pt x="143" y="37"/>
                  </a:cubicBezTo>
                  <a:close/>
                  <a:moveTo>
                    <a:pt x="153" y="130"/>
                  </a:moveTo>
                  <a:cubicBezTo>
                    <a:pt x="152" y="130"/>
                    <a:pt x="152" y="130"/>
                    <a:pt x="152" y="130"/>
                  </a:cubicBezTo>
                  <a:cubicBezTo>
                    <a:pt x="154" y="130"/>
                    <a:pt x="154" y="130"/>
                    <a:pt x="154" y="130"/>
                  </a:cubicBezTo>
                  <a:lnTo>
                    <a:pt x="153" y="130"/>
                  </a:lnTo>
                  <a:close/>
                  <a:moveTo>
                    <a:pt x="155" y="130"/>
                  </a:moveTo>
                  <a:cubicBezTo>
                    <a:pt x="155" y="130"/>
                    <a:pt x="155" y="130"/>
                    <a:pt x="155" y="130"/>
                  </a:cubicBezTo>
                  <a:cubicBezTo>
                    <a:pt x="155" y="130"/>
                    <a:pt x="155" y="130"/>
                    <a:pt x="155" y="130"/>
                  </a:cubicBezTo>
                  <a:close/>
                  <a:moveTo>
                    <a:pt x="155" y="129"/>
                  </a:moveTo>
                  <a:cubicBezTo>
                    <a:pt x="156" y="129"/>
                    <a:pt x="157" y="128"/>
                    <a:pt x="158" y="128"/>
                  </a:cubicBezTo>
                  <a:cubicBezTo>
                    <a:pt x="158" y="129"/>
                    <a:pt x="156" y="129"/>
                    <a:pt x="155" y="129"/>
                  </a:cubicBezTo>
                  <a:close/>
                  <a:moveTo>
                    <a:pt x="167" y="27"/>
                  </a:moveTo>
                  <a:cubicBezTo>
                    <a:pt x="165" y="27"/>
                    <a:pt x="166" y="29"/>
                    <a:pt x="164" y="28"/>
                  </a:cubicBezTo>
                  <a:cubicBezTo>
                    <a:pt x="163" y="27"/>
                    <a:pt x="163" y="28"/>
                    <a:pt x="163" y="28"/>
                  </a:cubicBezTo>
                  <a:cubicBezTo>
                    <a:pt x="160" y="30"/>
                    <a:pt x="157" y="33"/>
                    <a:pt x="154" y="31"/>
                  </a:cubicBezTo>
                  <a:cubicBezTo>
                    <a:pt x="154" y="31"/>
                    <a:pt x="155" y="31"/>
                    <a:pt x="155" y="30"/>
                  </a:cubicBezTo>
                  <a:cubicBezTo>
                    <a:pt x="153" y="30"/>
                    <a:pt x="152" y="32"/>
                    <a:pt x="149" y="32"/>
                  </a:cubicBezTo>
                  <a:cubicBezTo>
                    <a:pt x="136" y="35"/>
                    <a:pt x="122" y="39"/>
                    <a:pt x="109" y="43"/>
                  </a:cubicBezTo>
                  <a:cubicBezTo>
                    <a:pt x="109" y="42"/>
                    <a:pt x="109" y="42"/>
                    <a:pt x="109" y="42"/>
                  </a:cubicBezTo>
                  <a:cubicBezTo>
                    <a:pt x="107" y="44"/>
                    <a:pt x="106" y="42"/>
                    <a:pt x="104" y="44"/>
                  </a:cubicBezTo>
                  <a:cubicBezTo>
                    <a:pt x="101" y="44"/>
                    <a:pt x="98" y="47"/>
                    <a:pt x="95" y="48"/>
                  </a:cubicBezTo>
                  <a:cubicBezTo>
                    <a:pt x="93" y="50"/>
                    <a:pt x="91" y="50"/>
                    <a:pt x="89" y="52"/>
                  </a:cubicBezTo>
                  <a:cubicBezTo>
                    <a:pt x="86" y="53"/>
                    <a:pt x="84" y="55"/>
                    <a:pt x="81" y="56"/>
                  </a:cubicBezTo>
                  <a:cubicBezTo>
                    <a:pt x="80" y="56"/>
                    <a:pt x="80" y="58"/>
                    <a:pt x="79" y="57"/>
                  </a:cubicBezTo>
                  <a:cubicBezTo>
                    <a:pt x="76" y="61"/>
                    <a:pt x="71" y="61"/>
                    <a:pt x="68" y="65"/>
                  </a:cubicBezTo>
                  <a:cubicBezTo>
                    <a:pt x="67" y="65"/>
                    <a:pt x="67" y="65"/>
                    <a:pt x="67" y="65"/>
                  </a:cubicBezTo>
                  <a:cubicBezTo>
                    <a:pt x="67" y="65"/>
                    <a:pt x="66" y="65"/>
                    <a:pt x="66" y="65"/>
                  </a:cubicBezTo>
                  <a:cubicBezTo>
                    <a:pt x="72" y="61"/>
                    <a:pt x="77" y="56"/>
                    <a:pt x="83" y="53"/>
                  </a:cubicBezTo>
                  <a:cubicBezTo>
                    <a:pt x="87" y="51"/>
                    <a:pt x="91" y="49"/>
                    <a:pt x="95" y="47"/>
                  </a:cubicBezTo>
                  <a:cubicBezTo>
                    <a:pt x="96" y="46"/>
                    <a:pt x="97" y="45"/>
                    <a:pt x="98" y="45"/>
                  </a:cubicBezTo>
                  <a:cubicBezTo>
                    <a:pt x="100" y="44"/>
                    <a:pt x="100" y="44"/>
                    <a:pt x="100" y="44"/>
                  </a:cubicBezTo>
                  <a:cubicBezTo>
                    <a:pt x="100" y="45"/>
                    <a:pt x="100" y="45"/>
                    <a:pt x="100" y="45"/>
                  </a:cubicBezTo>
                  <a:cubicBezTo>
                    <a:pt x="102" y="42"/>
                    <a:pt x="106" y="41"/>
                    <a:pt x="109" y="40"/>
                  </a:cubicBezTo>
                  <a:cubicBezTo>
                    <a:pt x="111" y="39"/>
                    <a:pt x="114" y="37"/>
                    <a:pt x="117" y="37"/>
                  </a:cubicBezTo>
                  <a:cubicBezTo>
                    <a:pt x="118" y="34"/>
                    <a:pt x="121" y="37"/>
                    <a:pt x="122" y="35"/>
                  </a:cubicBezTo>
                  <a:cubicBezTo>
                    <a:pt x="131" y="31"/>
                    <a:pt x="142" y="31"/>
                    <a:pt x="151" y="28"/>
                  </a:cubicBezTo>
                  <a:cubicBezTo>
                    <a:pt x="151" y="28"/>
                    <a:pt x="151" y="28"/>
                    <a:pt x="151" y="28"/>
                  </a:cubicBezTo>
                  <a:cubicBezTo>
                    <a:pt x="152" y="28"/>
                    <a:pt x="153" y="27"/>
                    <a:pt x="154" y="28"/>
                  </a:cubicBezTo>
                  <a:cubicBezTo>
                    <a:pt x="153" y="28"/>
                    <a:pt x="153" y="28"/>
                    <a:pt x="152" y="29"/>
                  </a:cubicBezTo>
                  <a:cubicBezTo>
                    <a:pt x="154" y="30"/>
                    <a:pt x="154" y="27"/>
                    <a:pt x="155" y="27"/>
                  </a:cubicBezTo>
                  <a:cubicBezTo>
                    <a:pt x="160" y="28"/>
                    <a:pt x="162" y="25"/>
                    <a:pt x="167" y="25"/>
                  </a:cubicBezTo>
                  <a:cubicBezTo>
                    <a:pt x="167" y="26"/>
                    <a:pt x="167" y="26"/>
                    <a:pt x="167" y="27"/>
                  </a:cubicBezTo>
                  <a:close/>
                  <a:moveTo>
                    <a:pt x="172" y="34"/>
                  </a:moveTo>
                  <a:cubicBezTo>
                    <a:pt x="172" y="33"/>
                    <a:pt x="172" y="33"/>
                    <a:pt x="172" y="33"/>
                  </a:cubicBezTo>
                  <a:cubicBezTo>
                    <a:pt x="173" y="33"/>
                    <a:pt x="173" y="33"/>
                    <a:pt x="173" y="33"/>
                  </a:cubicBezTo>
                  <a:lnTo>
                    <a:pt x="172" y="34"/>
                  </a:lnTo>
                  <a:close/>
                  <a:moveTo>
                    <a:pt x="203" y="72"/>
                  </a:moveTo>
                  <a:cubicBezTo>
                    <a:pt x="203" y="72"/>
                    <a:pt x="203" y="72"/>
                    <a:pt x="202" y="72"/>
                  </a:cubicBezTo>
                  <a:cubicBezTo>
                    <a:pt x="202" y="72"/>
                    <a:pt x="203" y="71"/>
                    <a:pt x="203" y="72"/>
                  </a:cubicBezTo>
                  <a:close/>
                  <a:moveTo>
                    <a:pt x="193" y="39"/>
                  </a:moveTo>
                  <a:cubicBezTo>
                    <a:pt x="192" y="39"/>
                    <a:pt x="192" y="40"/>
                    <a:pt x="191" y="39"/>
                  </a:cubicBezTo>
                  <a:cubicBezTo>
                    <a:pt x="192" y="39"/>
                    <a:pt x="192" y="38"/>
                    <a:pt x="193" y="39"/>
                  </a:cubicBezTo>
                  <a:close/>
                  <a:moveTo>
                    <a:pt x="175" y="33"/>
                  </a:moveTo>
                  <a:cubicBezTo>
                    <a:pt x="175" y="33"/>
                    <a:pt x="175" y="33"/>
                    <a:pt x="175" y="33"/>
                  </a:cubicBezTo>
                  <a:cubicBezTo>
                    <a:pt x="176" y="32"/>
                    <a:pt x="178" y="32"/>
                    <a:pt x="179" y="31"/>
                  </a:cubicBezTo>
                  <a:cubicBezTo>
                    <a:pt x="181" y="31"/>
                    <a:pt x="183" y="31"/>
                    <a:pt x="184" y="30"/>
                  </a:cubicBezTo>
                  <a:cubicBezTo>
                    <a:pt x="184" y="30"/>
                    <a:pt x="185" y="29"/>
                    <a:pt x="185" y="30"/>
                  </a:cubicBezTo>
                  <a:cubicBezTo>
                    <a:pt x="184" y="31"/>
                    <a:pt x="183" y="32"/>
                    <a:pt x="181" y="33"/>
                  </a:cubicBezTo>
                  <a:cubicBezTo>
                    <a:pt x="181" y="32"/>
                    <a:pt x="180" y="34"/>
                    <a:pt x="179" y="34"/>
                  </a:cubicBezTo>
                  <a:cubicBezTo>
                    <a:pt x="178" y="34"/>
                    <a:pt x="177" y="33"/>
                    <a:pt x="175" y="33"/>
                  </a:cubicBezTo>
                  <a:close/>
                  <a:moveTo>
                    <a:pt x="178" y="115"/>
                  </a:moveTo>
                  <a:cubicBezTo>
                    <a:pt x="178" y="115"/>
                    <a:pt x="178" y="115"/>
                    <a:pt x="178" y="115"/>
                  </a:cubicBezTo>
                  <a:cubicBezTo>
                    <a:pt x="176" y="116"/>
                    <a:pt x="176" y="116"/>
                    <a:pt x="176" y="116"/>
                  </a:cubicBezTo>
                  <a:lnTo>
                    <a:pt x="178" y="115"/>
                  </a:lnTo>
                  <a:close/>
                  <a:moveTo>
                    <a:pt x="192" y="54"/>
                  </a:moveTo>
                  <a:cubicBezTo>
                    <a:pt x="193" y="55"/>
                    <a:pt x="193" y="55"/>
                    <a:pt x="193" y="55"/>
                  </a:cubicBezTo>
                  <a:cubicBezTo>
                    <a:pt x="193" y="52"/>
                    <a:pt x="196" y="54"/>
                    <a:pt x="198" y="52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7" y="53"/>
                    <a:pt x="196" y="55"/>
                    <a:pt x="194" y="54"/>
                  </a:cubicBezTo>
                  <a:cubicBezTo>
                    <a:pt x="191" y="57"/>
                    <a:pt x="186" y="57"/>
                    <a:pt x="182" y="59"/>
                  </a:cubicBezTo>
                  <a:cubicBezTo>
                    <a:pt x="181" y="60"/>
                    <a:pt x="179" y="60"/>
                    <a:pt x="178" y="61"/>
                  </a:cubicBezTo>
                  <a:cubicBezTo>
                    <a:pt x="177" y="61"/>
                    <a:pt x="177" y="61"/>
                    <a:pt x="176" y="61"/>
                  </a:cubicBezTo>
                  <a:cubicBezTo>
                    <a:pt x="179" y="59"/>
                    <a:pt x="182" y="58"/>
                    <a:pt x="185" y="57"/>
                  </a:cubicBezTo>
                  <a:cubicBezTo>
                    <a:pt x="184" y="57"/>
                    <a:pt x="184" y="57"/>
                    <a:pt x="184" y="57"/>
                  </a:cubicBezTo>
                  <a:cubicBezTo>
                    <a:pt x="185" y="58"/>
                    <a:pt x="187" y="56"/>
                    <a:pt x="188" y="56"/>
                  </a:cubicBezTo>
                  <a:cubicBezTo>
                    <a:pt x="187" y="56"/>
                    <a:pt x="187" y="56"/>
                    <a:pt x="187" y="56"/>
                  </a:cubicBezTo>
                  <a:cubicBezTo>
                    <a:pt x="189" y="55"/>
                    <a:pt x="191" y="56"/>
                    <a:pt x="192" y="54"/>
                  </a:cubicBezTo>
                  <a:close/>
                  <a:moveTo>
                    <a:pt x="194" y="45"/>
                  </a:moveTo>
                  <a:cubicBezTo>
                    <a:pt x="192" y="47"/>
                    <a:pt x="189" y="46"/>
                    <a:pt x="187" y="47"/>
                  </a:cubicBezTo>
                  <a:cubicBezTo>
                    <a:pt x="187" y="46"/>
                    <a:pt x="187" y="46"/>
                    <a:pt x="187" y="46"/>
                  </a:cubicBezTo>
                  <a:cubicBezTo>
                    <a:pt x="186" y="46"/>
                    <a:pt x="185" y="45"/>
                    <a:pt x="184" y="45"/>
                  </a:cubicBezTo>
                  <a:cubicBezTo>
                    <a:pt x="184" y="45"/>
                    <a:pt x="184" y="45"/>
                    <a:pt x="185" y="44"/>
                  </a:cubicBezTo>
                  <a:cubicBezTo>
                    <a:pt x="185" y="44"/>
                    <a:pt x="184" y="44"/>
                    <a:pt x="184" y="44"/>
                  </a:cubicBezTo>
                  <a:cubicBezTo>
                    <a:pt x="184" y="44"/>
                    <a:pt x="184" y="44"/>
                    <a:pt x="184" y="43"/>
                  </a:cubicBezTo>
                  <a:cubicBezTo>
                    <a:pt x="183" y="42"/>
                    <a:pt x="183" y="42"/>
                    <a:pt x="183" y="42"/>
                  </a:cubicBezTo>
                  <a:cubicBezTo>
                    <a:pt x="185" y="42"/>
                    <a:pt x="185" y="41"/>
                    <a:pt x="186" y="40"/>
                  </a:cubicBezTo>
                  <a:cubicBezTo>
                    <a:pt x="186" y="41"/>
                    <a:pt x="186" y="41"/>
                    <a:pt x="186" y="41"/>
                  </a:cubicBezTo>
                  <a:cubicBezTo>
                    <a:pt x="187" y="41"/>
                    <a:pt x="187" y="40"/>
                    <a:pt x="188" y="40"/>
                  </a:cubicBezTo>
                  <a:cubicBezTo>
                    <a:pt x="188" y="40"/>
                    <a:pt x="188" y="40"/>
                    <a:pt x="188" y="40"/>
                  </a:cubicBezTo>
                  <a:cubicBezTo>
                    <a:pt x="187" y="40"/>
                    <a:pt x="187" y="40"/>
                    <a:pt x="187" y="40"/>
                  </a:cubicBezTo>
                  <a:cubicBezTo>
                    <a:pt x="188" y="40"/>
                    <a:pt x="189" y="39"/>
                    <a:pt x="191" y="39"/>
                  </a:cubicBezTo>
                  <a:cubicBezTo>
                    <a:pt x="190" y="40"/>
                    <a:pt x="189" y="39"/>
                    <a:pt x="190" y="40"/>
                  </a:cubicBezTo>
                  <a:cubicBezTo>
                    <a:pt x="191" y="41"/>
                    <a:pt x="193" y="39"/>
                    <a:pt x="195" y="40"/>
                  </a:cubicBezTo>
                  <a:cubicBezTo>
                    <a:pt x="197" y="39"/>
                    <a:pt x="199" y="39"/>
                    <a:pt x="201" y="38"/>
                  </a:cubicBezTo>
                  <a:cubicBezTo>
                    <a:pt x="198" y="40"/>
                    <a:pt x="198" y="40"/>
                    <a:pt x="198" y="40"/>
                  </a:cubicBezTo>
                  <a:cubicBezTo>
                    <a:pt x="195" y="39"/>
                    <a:pt x="192" y="40"/>
                    <a:pt x="190" y="42"/>
                  </a:cubicBezTo>
                  <a:cubicBezTo>
                    <a:pt x="190" y="42"/>
                    <a:pt x="190" y="43"/>
                    <a:pt x="190" y="43"/>
                  </a:cubicBezTo>
                  <a:cubicBezTo>
                    <a:pt x="191" y="41"/>
                    <a:pt x="193" y="43"/>
                    <a:pt x="194" y="41"/>
                  </a:cubicBezTo>
                  <a:cubicBezTo>
                    <a:pt x="197" y="42"/>
                    <a:pt x="199" y="41"/>
                    <a:pt x="202" y="41"/>
                  </a:cubicBezTo>
                  <a:cubicBezTo>
                    <a:pt x="201" y="41"/>
                    <a:pt x="201" y="41"/>
                    <a:pt x="200" y="41"/>
                  </a:cubicBezTo>
                  <a:cubicBezTo>
                    <a:pt x="201" y="42"/>
                    <a:pt x="201" y="42"/>
                    <a:pt x="201" y="42"/>
                  </a:cubicBezTo>
                  <a:cubicBezTo>
                    <a:pt x="201" y="41"/>
                    <a:pt x="201" y="41"/>
                    <a:pt x="202" y="41"/>
                  </a:cubicBezTo>
                  <a:cubicBezTo>
                    <a:pt x="202" y="42"/>
                    <a:pt x="202" y="42"/>
                    <a:pt x="202" y="42"/>
                  </a:cubicBezTo>
                  <a:cubicBezTo>
                    <a:pt x="199" y="43"/>
                    <a:pt x="197" y="44"/>
                    <a:pt x="194" y="45"/>
                  </a:cubicBezTo>
                  <a:close/>
                  <a:moveTo>
                    <a:pt x="207" y="41"/>
                  </a:moveTo>
                  <a:cubicBezTo>
                    <a:pt x="207" y="41"/>
                    <a:pt x="208" y="40"/>
                    <a:pt x="209" y="40"/>
                  </a:cubicBezTo>
                  <a:cubicBezTo>
                    <a:pt x="209" y="40"/>
                    <a:pt x="209" y="40"/>
                    <a:pt x="210" y="40"/>
                  </a:cubicBezTo>
                  <a:cubicBezTo>
                    <a:pt x="209" y="40"/>
                    <a:pt x="209" y="40"/>
                    <a:pt x="209" y="40"/>
                  </a:cubicBezTo>
                  <a:cubicBezTo>
                    <a:pt x="208" y="41"/>
                    <a:pt x="208" y="41"/>
                    <a:pt x="207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6" name="Freeform 10"/>
            <p:cNvSpPr/>
            <p:nvPr/>
          </p:nvSpPr>
          <p:spPr bwMode="auto">
            <a:xfrm>
              <a:off x="4013" y="175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7" name="Freeform 11"/>
            <p:cNvSpPr/>
            <p:nvPr/>
          </p:nvSpPr>
          <p:spPr bwMode="auto">
            <a:xfrm>
              <a:off x="4013" y="175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8" name="Freeform 12"/>
            <p:cNvSpPr/>
            <p:nvPr/>
          </p:nvSpPr>
          <p:spPr bwMode="auto">
            <a:xfrm>
              <a:off x="4008" y="1691"/>
              <a:ext cx="5" cy="5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0 h 1"/>
                <a:gd name="T4" fmla="*/ 0 w 1"/>
                <a:gd name="T5" fmla="*/ 0 h 1"/>
                <a:gd name="T6" fmla="*/ 1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1" y="0"/>
                    <a:pt x="1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9" name="Freeform 13"/>
            <p:cNvSpPr/>
            <p:nvPr/>
          </p:nvSpPr>
          <p:spPr bwMode="auto">
            <a:xfrm>
              <a:off x="3849" y="2241"/>
              <a:ext cx="0" cy="5"/>
            </a:xfrm>
            <a:custGeom>
              <a:avLst/>
              <a:gdLst>
                <a:gd name="T0" fmla="*/ 0 h 1"/>
                <a:gd name="T1" fmla="*/ 0 h 1"/>
                <a:gd name="T2" fmla="*/ 1 h 1"/>
                <a:gd name="T3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0" name="Freeform 14"/>
            <p:cNvSpPr/>
            <p:nvPr/>
          </p:nvSpPr>
          <p:spPr bwMode="auto">
            <a:xfrm>
              <a:off x="4031" y="1630"/>
              <a:ext cx="0" cy="4"/>
            </a:xfrm>
            <a:custGeom>
              <a:avLst/>
              <a:gdLst>
                <a:gd name="T0" fmla="*/ 1 h 1"/>
                <a:gd name="T1" fmla="*/ 1 h 1"/>
                <a:gd name="T2" fmla="*/ 0 h 1"/>
                <a:gd name="T3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1" name="Freeform 15"/>
            <p:cNvSpPr/>
            <p:nvPr/>
          </p:nvSpPr>
          <p:spPr bwMode="auto">
            <a:xfrm>
              <a:off x="3456" y="1738"/>
              <a:ext cx="9" cy="9"/>
            </a:xfrm>
            <a:custGeom>
              <a:avLst/>
              <a:gdLst>
                <a:gd name="T0" fmla="*/ 2 w 2"/>
                <a:gd name="T1" fmla="*/ 0 h 2"/>
                <a:gd name="T2" fmla="*/ 0 w 2"/>
                <a:gd name="T3" fmla="*/ 1 h 2"/>
                <a:gd name="T4" fmla="*/ 1 w 2"/>
                <a:gd name="T5" fmla="*/ 2 h 2"/>
                <a:gd name="T6" fmla="*/ 1 w 2"/>
                <a:gd name="T7" fmla="*/ 1 h 2"/>
                <a:gd name="T8" fmla="*/ 2 w 2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1" y="0"/>
                    <a:pt x="1" y="1"/>
                    <a:pt x="0" y="1"/>
                  </a:cubicBezTo>
                  <a:cubicBezTo>
                    <a:pt x="0" y="1"/>
                    <a:pt x="0" y="2"/>
                    <a:pt x="1" y="2"/>
                  </a:cubicBezTo>
                  <a:cubicBezTo>
                    <a:pt x="1" y="2"/>
                    <a:pt x="1" y="2"/>
                    <a:pt x="1" y="1"/>
                  </a:cubicBezTo>
                  <a:cubicBezTo>
                    <a:pt x="1" y="1"/>
                    <a:pt x="2" y="1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2" name="Freeform 16"/>
            <p:cNvSpPr/>
            <p:nvPr/>
          </p:nvSpPr>
          <p:spPr bwMode="auto">
            <a:xfrm>
              <a:off x="3461" y="1743"/>
              <a:ext cx="4" cy="4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0 h 1"/>
                <a:gd name="T4" fmla="*/ 0 w 1"/>
                <a:gd name="T5" fmla="*/ 0 h 1"/>
                <a:gd name="T6" fmla="*/ 1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3" name="Freeform 17"/>
            <p:cNvSpPr/>
            <p:nvPr/>
          </p:nvSpPr>
          <p:spPr bwMode="auto">
            <a:xfrm>
              <a:off x="3470" y="17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4" name="Freeform 18"/>
            <p:cNvSpPr/>
            <p:nvPr/>
          </p:nvSpPr>
          <p:spPr bwMode="auto">
            <a:xfrm>
              <a:off x="3943" y="1587"/>
              <a:ext cx="14" cy="5"/>
            </a:xfrm>
            <a:custGeom>
              <a:avLst/>
              <a:gdLst>
                <a:gd name="T0" fmla="*/ 14 w 14"/>
                <a:gd name="T1" fmla="*/ 0 h 5"/>
                <a:gd name="T2" fmla="*/ 0 w 14"/>
                <a:gd name="T3" fmla="*/ 5 h 5"/>
                <a:gd name="T4" fmla="*/ 9 w 14"/>
                <a:gd name="T5" fmla="*/ 0 h 5"/>
                <a:gd name="T6" fmla="*/ 14 w 14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5">
                  <a:moveTo>
                    <a:pt x="14" y="0"/>
                  </a:moveTo>
                  <a:lnTo>
                    <a:pt x="0" y="5"/>
                  </a:lnTo>
                  <a:lnTo>
                    <a:pt x="9" y="0"/>
                  </a:lnTo>
                  <a:lnTo>
                    <a:pt x="1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5" name="Freeform 19"/>
            <p:cNvSpPr/>
            <p:nvPr/>
          </p:nvSpPr>
          <p:spPr bwMode="auto">
            <a:xfrm>
              <a:off x="3919" y="1592"/>
              <a:ext cx="14" cy="5"/>
            </a:xfrm>
            <a:custGeom>
              <a:avLst/>
              <a:gdLst>
                <a:gd name="T0" fmla="*/ 0 w 3"/>
                <a:gd name="T1" fmla="*/ 1 h 1"/>
                <a:gd name="T2" fmla="*/ 3 w 3"/>
                <a:gd name="T3" fmla="*/ 0 h 1"/>
                <a:gd name="T4" fmla="*/ 0 w 3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1">
                  <a:moveTo>
                    <a:pt x="0" y="1"/>
                  </a:moveTo>
                  <a:cubicBezTo>
                    <a:pt x="1" y="1"/>
                    <a:pt x="3" y="1"/>
                    <a:pt x="3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6" name="Freeform 20"/>
            <p:cNvSpPr/>
            <p:nvPr/>
          </p:nvSpPr>
          <p:spPr bwMode="auto">
            <a:xfrm>
              <a:off x="3886" y="1597"/>
              <a:ext cx="28" cy="9"/>
            </a:xfrm>
            <a:custGeom>
              <a:avLst/>
              <a:gdLst>
                <a:gd name="T0" fmla="*/ 0 w 6"/>
                <a:gd name="T1" fmla="*/ 2 h 2"/>
                <a:gd name="T2" fmla="*/ 6 w 6"/>
                <a:gd name="T3" fmla="*/ 0 h 2"/>
                <a:gd name="T4" fmla="*/ 0 w 6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2">
                  <a:moveTo>
                    <a:pt x="0" y="2"/>
                  </a:moveTo>
                  <a:cubicBezTo>
                    <a:pt x="2" y="2"/>
                    <a:pt x="4" y="1"/>
                    <a:pt x="6" y="0"/>
                  </a:cubicBezTo>
                  <a:cubicBezTo>
                    <a:pt x="4" y="1"/>
                    <a:pt x="2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7" name="Freeform 21"/>
            <p:cNvSpPr/>
            <p:nvPr/>
          </p:nvSpPr>
          <p:spPr bwMode="auto">
            <a:xfrm>
              <a:off x="4083" y="1601"/>
              <a:ext cx="5" cy="5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0 h 1"/>
                <a:gd name="T4" fmla="*/ 1 w 1"/>
                <a:gd name="T5" fmla="*/ 0 h 1"/>
                <a:gd name="T6" fmla="*/ 1 w 1"/>
                <a:gd name="T7" fmla="*/ 0 h 1"/>
                <a:gd name="T8" fmla="*/ 0 w 1"/>
                <a:gd name="T9" fmla="*/ 0 h 1"/>
                <a:gd name="T10" fmla="*/ 1 w 1"/>
                <a:gd name="T11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8" name="Freeform 22"/>
            <p:cNvSpPr/>
            <p:nvPr/>
          </p:nvSpPr>
          <p:spPr bwMode="auto">
            <a:xfrm>
              <a:off x="4074" y="1601"/>
              <a:ext cx="9" cy="5"/>
            </a:xfrm>
            <a:custGeom>
              <a:avLst/>
              <a:gdLst>
                <a:gd name="T0" fmla="*/ 0 w 2"/>
                <a:gd name="T1" fmla="*/ 1 h 1"/>
                <a:gd name="T2" fmla="*/ 0 w 2"/>
                <a:gd name="T3" fmla="*/ 1 h 1"/>
                <a:gd name="T4" fmla="*/ 2 w 2"/>
                <a:gd name="T5" fmla="*/ 0 h 1"/>
                <a:gd name="T6" fmla="*/ 0 w 2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2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9" name="Freeform 23"/>
            <p:cNvSpPr/>
            <p:nvPr/>
          </p:nvSpPr>
          <p:spPr bwMode="auto">
            <a:xfrm>
              <a:off x="3877" y="1606"/>
              <a:ext cx="9" cy="5"/>
            </a:xfrm>
            <a:custGeom>
              <a:avLst/>
              <a:gdLst>
                <a:gd name="T0" fmla="*/ 2 w 2"/>
                <a:gd name="T1" fmla="*/ 0 h 1"/>
                <a:gd name="T2" fmla="*/ 0 w 2"/>
                <a:gd name="T3" fmla="*/ 1 h 1"/>
                <a:gd name="T4" fmla="*/ 2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1" y="1"/>
                    <a:pt x="0" y="0"/>
                    <a:pt x="0" y="1"/>
                  </a:cubicBezTo>
                  <a:cubicBezTo>
                    <a:pt x="1" y="1"/>
                    <a:pt x="1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0" name="Freeform 24"/>
            <p:cNvSpPr/>
            <p:nvPr/>
          </p:nvSpPr>
          <p:spPr bwMode="auto">
            <a:xfrm>
              <a:off x="3863" y="1611"/>
              <a:ext cx="9" cy="0"/>
            </a:xfrm>
            <a:custGeom>
              <a:avLst/>
              <a:gdLst>
                <a:gd name="T0" fmla="*/ 0 w 2"/>
                <a:gd name="T1" fmla="*/ 2 w 2"/>
                <a:gd name="T2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cubicBezTo>
                    <a:pt x="1" y="0"/>
                    <a:pt x="1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1" name="Freeform 25"/>
            <p:cNvSpPr/>
            <p:nvPr/>
          </p:nvSpPr>
          <p:spPr bwMode="auto">
            <a:xfrm>
              <a:off x="3849" y="1611"/>
              <a:ext cx="14" cy="5"/>
            </a:xfrm>
            <a:custGeom>
              <a:avLst/>
              <a:gdLst>
                <a:gd name="T0" fmla="*/ 0 w 3"/>
                <a:gd name="T1" fmla="*/ 1 h 1"/>
                <a:gd name="T2" fmla="*/ 3 w 3"/>
                <a:gd name="T3" fmla="*/ 0 h 1"/>
                <a:gd name="T4" fmla="*/ 0 w 3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1">
                  <a:moveTo>
                    <a:pt x="0" y="1"/>
                  </a:moveTo>
                  <a:cubicBezTo>
                    <a:pt x="1" y="1"/>
                    <a:pt x="2" y="1"/>
                    <a:pt x="3" y="0"/>
                  </a:cubicBezTo>
                  <a:cubicBezTo>
                    <a:pt x="2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2" name="Freeform 26"/>
            <p:cNvSpPr/>
            <p:nvPr/>
          </p:nvSpPr>
          <p:spPr bwMode="auto">
            <a:xfrm>
              <a:off x="4078" y="1616"/>
              <a:ext cx="10" cy="4"/>
            </a:xfrm>
            <a:custGeom>
              <a:avLst/>
              <a:gdLst>
                <a:gd name="T0" fmla="*/ 1 w 2"/>
                <a:gd name="T1" fmla="*/ 1 h 1"/>
                <a:gd name="T2" fmla="*/ 2 w 2"/>
                <a:gd name="T3" fmla="*/ 1 h 1"/>
                <a:gd name="T4" fmla="*/ 2 w 2"/>
                <a:gd name="T5" fmla="*/ 0 h 1"/>
                <a:gd name="T6" fmla="*/ 1 w 2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2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3" name="Freeform 27"/>
            <p:cNvSpPr/>
            <p:nvPr/>
          </p:nvSpPr>
          <p:spPr bwMode="auto">
            <a:xfrm>
              <a:off x="3779" y="1616"/>
              <a:ext cx="37" cy="9"/>
            </a:xfrm>
            <a:custGeom>
              <a:avLst/>
              <a:gdLst>
                <a:gd name="T0" fmla="*/ 0 w 8"/>
                <a:gd name="T1" fmla="*/ 2 h 2"/>
                <a:gd name="T2" fmla="*/ 8 w 8"/>
                <a:gd name="T3" fmla="*/ 1 h 2"/>
                <a:gd name="T4" fmla="*/ 0 w 8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2">
                  <a:moveTo>
                    <a:pt x="0" y="2"/>
                  </a:moveTo>
                  <a:cubicBezTo>
                    <a:pt x="3" y="2"/>
                    <a:pt x="5" y="1"/>
                    <a:pt x="8" y="1"/>
                  </a:cubicBezTo>
                  <a:cubicBezTo>
                    <a:pt x="5" y="0"/>
                    <a:pt x="2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4" name="Freeform 28"/>
            <p:cNvSpPr/>
            <p:nvPr/>
          </p:nvSpPr>
          <p:spPr bwMode="auto">
            <a:xfrm>
              <a:off x="3830" y="1616"/>
              <a:ext cx="14" cy="9"/>
            </a:xfrm>
            <a:custGeom>
              <a:avLst/>
              <a:gdLst>
                <a:gd name="T0" fmla="*/ 0 w 3"/>
                <a:gd name="T1" fmla="*/ 1 h 2"/>
                <a:gd name="T2" fmla="*/ 3 w 3"/>
                <a:gd name="T3" fmla="*/ 0 h 2"/>
                <a:gd name="T4" fmla="*/ 0 w 3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0" y="1"/>
                  </a:moveTo>
                  <a:cubicBezTo>
                    <a:pt x="1" y="2"/>
                    <a:pt x="2" y="0"/>
                    <a:pt x="3" y="0"/>
                  </a:cubicBezTo>
                  <a:cubicBezTo>
                    <a:pt x="2" y="0"/>
                    <a:pt x="1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5" name="Freeform 29"/>
            <p:cNvSpPr/>
            <p:nvPr/>
          </p:nvSpPr>
          <p:spPr bwMode="auto">
            <a:xfrm>
              <a:off x="4074" y="1620"/>
              <a:ext cx="9" cy="5"/>
            </a:xfrm>
            <a:custGeom>
              <a:avLst/>
              <a:gdLst>
                <a:gd name="T0" fmla="*/ 0 w 9"/>
                <a:gd name="T1" fmla="*/ 5 h 5"/>
                <a:gd name="T2" fmla="*/ 9 w 9"/>
                <a:gd name="T3" fmla="*/ 0 h 5"/>
                <a:gd name="T4" fmla="*/ 0 w 9"/>
                <a:gd name="T5" fmla="*/ 5 h 5"/>
                <a:gd name="T6" fmla="*/ 0 w 9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5">
                  <a:moveTo>
                    <a:pt x="0" y="5"/>
                  </a:moveTo>
                  <a:lnTo>
                    <a:pt x="9" y="0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6" name="Rectangle 30"/>
            <p:cNvSpPr>
              <a:spLocks noChangeArrowheads="1"/>
            </p:cNvSpPr>
            <p:nvPr/>
          </p:nvSpPr>
          <p:spPr bwMode="auto">
            <a:xfrm>
              <a:off x="3147" y="1625"/>
              <a:ext cx="1" cy="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7" name="Freeform 31"/>
            <p:cNvSpPr/>
            <p:nvPr/>
          </p:nvSpPr>
          <p:spPr bwMode="auto">
            <a:xfrm>
              <a:off x="3816" y="1620"/>
              <a:ext cx="5" cy="5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1 h 1"/>
                <a:gd name="T4" fmla="*/ 1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1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8" name="Freeform 32"/>
            <p:cNvSpPr/>
            <p:nvPr/>
          </p:nvSpPr>
          <p:spPr bwMode="auto">
            <a:xfrm>
              <a:off x="4111" y="1625"/>
              <a:ext cx="5" cy="5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1 h 1"/>
                <a:gd name="T4" fmla="*/ 0 w 1"/>
                <a:gd name="T5" fmla="*/ 1 h 1"/>
                <a:gd name="T6" fmla="*/ 1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9" name="Freeform 33"/>
            <p:cNvSpPr/>
            <p:nvPr/>
          </p:nvSpPr>
          <p:spPr bwMode="auto">
            <a:xfrm>
              <a:off x="3741" y="1630"/>
              <a:ext cx="28" cy="4"/>
            </a:xfrm>
            <a:custGeom>
              <a:avLst/>
              <a:gdLst>
                <a:gd name="T0" fmla="*/ 2 w 6"/>
                <a:gd name="T1" fmla="*/ 0 h 1"/>
                <a:gd name="T2" fmla="*/ 3 w 6"/>
                <a:gd name="T3" fmla="*/ 1 h 1"/>
                <a:gd name="T4" fmla="*/ 6 w 6"/>
                <a:gd name="T5" fmla="*/ 0 h 1"/>
                <a:gd name="T6" fmla="*/ 0 w 6"/>
                <a:gd name="T7" fmla="*/ 1 h 1"/>
                <a:gd name="T8" fmla="*/ 2 w 6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">
                  <a:moveTo>
                    <a:pt x="2" y="0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4" y="0"/>
                    <a:pt x="5" y="0"/>
                    <a:pt x="6" y="0"/>
                  </a:cubicBezTo>
                  <a:cubicBezTo>
                    <a:pt x="4" y="0"/>
                    <a:pt x="1" y="0"/>
                    <a:pt x="0" y="1"/>
                  </a:cubicBezTo>
                  <a:cubicBezTo>
                    <a:pt x="0" y="1"/>
                    <a:pt x="2" y="1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0" name="Freeform 34"/>
            <p:cNvSpPr/>
            <p:nvPr/>
          </p:nvSpPr>
          <p:spPr bwMode="auto">
            <a:xfrm>
              <a:off x="4050" y="1625"/>
              <a:ext cx="28" cy="33"/>
            </a:xfrm>
            <a:custGeom>
              <a:avLst/>
              <a:gdLst>
                <a:gd name="T0" fmla="*/ 3 w 6"/>
                <a:gd name="T1" fmla="*/ 1 h 7"/>
                <a:gd name="T2" fmla="*/ 0 w 6"/>
                <a:gd name="T3" fmla="*/ 2 h 7"/>
                <a:gd name="T4" fmla="*/ 3 w 6"/>
                <a:gd name="T5" fmla="*/ 2 h 7"/>
                <a:gd name="T6" fmla="*/ 1 w 6"/>
                <a:gd name="T7" fmla="*/ 3 h 7"/>
                <a:gd name="T8" fmla="*/ 2 w 6"/>
                <a:gd name="T9" fmla="*/ 3 h 7"/>
                <a:gd name="T10" fmla="*/ 2 w 6"/>
                <a:gd name="T11" fmla="*/ 3 h 7"/>
                <a:gd name="T12" fmla="*/ 4 w 6"/>
                <a:gd name="T13" fmla="*/ 4 h 7"/>
                <a:gd name="T14" fmla="*/ 4 w 6"/>
                <a:gd name="T15" fmla="*/ 4 h 7"/>
                <a:gd name="T16" fmla="*/ 4 w 6"/>
                <a:gd name="T17" fmla="*/ 5 h 7"/>
                <a:gd name="T18" fmla="*/ 1 w 6"/>
                <a:gd name="T19" fmla="*/ 6 h 7"/>
                <a:gd name="T20" fmla="*/ 1 w 6"/>
                <a:gd name="T21" fmla="*/ 7 h 7"/>
                <a:gd name="T22" fmla="*/ 4 w 6"/>
                <a:gd name="T23" fmla="*/ 6 h 7"/>
                <a:gd name="T24" fmla="*/ 4 w 6"/>
                <a:gd name="T25" fmla="*/ 7 h 7"/>
                <a:gd name="T26" fmla="*/ 5 w 6"/>
                <a:gd name="T27" fmla="*/ 7 h 7"/>
                <a:gd name="T28" fmla="*/ 5 w 6"/>
                <a:gd name="T29" fmla="*/ 5 h 7"/>
                <a:gd name="T30" fmla="*/ 4 w 6"/>
                <a:gd name="T31" fmla="*/ 2 h 7"/>
                <a:gd name="T32" fmla="*/ 3 w 6"/>
                <a:gd name="T33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" h="7">
                  <a:moveTo>
                    <a:pt x="3" y="1"/>
                  </a:moveTo>
                  <a:cubicBezTo>
                    <a:pt x="2" y="1"/>
                    <a:pt x="1" y="0"/>
                    <a:pt x="0" y="2"/>
                  </a:cubicBezTo>
                  <a:cubicBezTo>
                    <a:pt x="1" y="2"/>
                    <a:pt x="2" y="1"/>
                    <a:pt x="3" y="2"/>
                  </a:cubicBezTo>
                  <a:cubicBezTo>
                    <a:pt x="3" y="3"/>
                    <a:pt x="2" y="3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3" y="2"/>
                    <a:pt x="4" y="3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4" y="4"/>
                    <a:pt x="4" y="5"/>
                  </a:cubicBezTo>
                  <a:cubicBezTo>
                    <a:pt x="3" y="6"/>
                    <a:pt x="2" y="5"/>
                    <a:pt x="1" y="6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6"/>
                    <a:pt x="3" y="7"/>
                    <a:pt x="4" y="6"/>
                  </a:cubicBezTo>
                  <a:cubicBezTo>
                    <a:pt x="4" y="6"/>
                    <a:pt x="4" y="6"/>
                    <a:pt x="4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6"/>
                    <a:pt x="6" y="5"/>
                    <a:pt x="5" y="5"/>
                  </a:cubicBezTo>
                  <a:cubicBezTo>
                    <a:pt x="6" y="4"/>
                    <a:pt x="3" y="3"/>
                    <a:pt x="4" y="2"/>
                  </a:cubicBezTo>
                  <a:lnTo>
                    <a:pt x="3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1" name="Freeform 35"/>
            <p:cNvSpPr/>
            <p:nvPr/>
          </p:nvSpPr>
          <p:spPr bwMode="auto">
            <a:xfrm>
              <a:off x="4083" y="1630"/>
              <a:ext cx="23" cy="4"/>
            </a:xfrm>
            <a:custGeom>
              <a:avLst/>
              <a:gdLst>
                <a:gd name="T0" fmla="*/ 2 w 5"/>
                <a:gd name="T1" fmla="*/ 1 h 1"/>
                <a:gd name="T2" fmla="*/ 5 w 5"/>
                <a:gd name="T3" fmla="*/ 0 h 1"/>
                <a:gd name="T4" fmla="*/ 0 w 5"/>
                <a:gd name="T5" fmla="*/ 1 h 1"/>
                <a:gd name="T6" fmla="*/ 2 w 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2" y="1"/>
                  </a:moveTo>
                  <a:cubicBezTo>
                    <a:pt x="3" y="0"/>
                    <a:pt x="4" y="1"/>
                    <a:pt x="5" y="0"/>
                  </a:cubicBezTo>
                  <a:cubicBezTo>
                    <a:pt x="3" y="0"/>
                    <a:pt x="2" y="1"/>
                    <a:pt x="0" y="1"/>
                  </a:cubicBezTo>
                  <a:cubicBezTo>
                    <a:pt x="0" y="1"/>
                    <a:pt x="2" y="1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2" name="Freeform 36"/>
            <p:cNvSpPr/>
            <p:nvPr/>
          </p:nvSpPr>
          <p:spPr bwMode="auto">
            <a:xfrm>
              <a:off x="3718" y="1634"/>
              <a:ext cx="19" cy="5"/>
            </a:xfrm>
            <a:custGeom>
              <a:avLst/>
              <a:gdLst>
                <a:gd name="T0" fmla="*/ 0 w 4"/>
                <a:gd name="T1" fmla="*/ 1 h 1"/>
                <a:gd name="T2" fmla="*/ 4 w 4"/>
                <a:gd name="T3" fmla="*/ 0 h 1"/>
                <a:gd name="T4" fmla="*/ 0 w 4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1">
                  <a:moveTo>
                    <a:pt x="0" y="1"/>
                  </a:moveTo>
                  <a:cubicBezTo>
                    <a:pt x="1" y="1"/>
                    <a:pt x="3" y="1"/>
                    <a:pt x="4" y="0"/>
                  </a:cubicBezTo>
                  <a:cubicBezTo>
                    <a:pt x="3" y="1"/>
                    <a:pt x="1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3" name="Freeform 37"/>
            <p:cNvSpPr/>
            <p:nvPr/>
          </p:nvSpPr>
          <p:spPr bwMode="auto">
            <a:xfrm>
              <a:off x="4041" y="1639"/>
              <a:ext cx="9" cy="5"/>
            </a:xfrm>
            <a:custGeom>
              <a:avLst/>
              <a:gdLst>
                <a:gd name="T0" fmla="*/ 1 w 2"/>
                <a:gd name="T1" fmla="*/ 1 h 1"/>
                <a:gd name="T2" fmla="*/ 2 w 2"/>
                <a:gd name="T3" fmla="*/ 0 h 1"/>
                <a:gd name="T4" fmla="*/ 0 w 2"/>
                <a:gd name="T5" fmla="*/ 1 h 1"/>
                <a:gd name="T6" fmla="*/ 1 w 2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cubicBezTo>
                    <a:pt x="1" y="1"/>
                    <a:pt x="2" y="0"/>
                    <a:pt x="2" y="0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4" name="Freeform 38"/>
            <p:cNvSpPr/>
            <p:nvPr/>
          </p:nvSpPr>
          <p:spPr bwMode="auto">
            <a:xfrm>
              <a:off x="4088" y="1639"/>
              <a:ext cx="9" cy="0"/>
            </a:xfrm>
            <a:custGeom>
              <a:avLst/>
              <a:gdLst>
                <a:gd name="T0" fmla="*/ 2 w 2"/>
                <a:gd name="T1" fmla="*/ 0 w 2"/>
                <a:gd name="T2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1" y="0"/>
                    <a:pt x="2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5" name="Freeform 39"/>
            <p:cNvSpPr/>
            <p:nvPr/>
          </p:nvSpPr>
          <p:spPr bwMode="auto">
            <a:xfrm>
              <a:off x="4083" y="1639"/>
              <a:ext cx="5" cy="5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6" name="Freeform 40"/>
            <p:cNvSpPr/>
            <p:nvPr/>
          </p:nvSpPr>
          <p:spPr bwMode="auto">
            <a:xfrm>
              <a:off x="3699" y="1639"/>
              <a:ext cx="5" cy="5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1 h 1"/>
                <a:gd name="T6" fmla="*/ 1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0"/>
                    <a:pt x="0" y="1"/>
                  </a:cubicBezTo>
                  <a:cubicBezTo>
                    <a:pt x="1" y="1"/>
                    <a:pt x="1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7" name="Freeform 41"/>
            <p:cNvSpPr/>
            <p:nvPr/>
          </p:nvSpPr>
          <p:spPr bwMode="auto">
            <a:xfrm>
              <a:off x="3685" y="1648"/>
              <a:ext cx="5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8" name="Freeform 42"/>
            <p:cNvSpPr/>
            <p:nvPr/>
          </p:nvSpPr>
          <p:spPr bwMode="auto">
            <a:xfrm>
              <a:off x="4050" y="1644"/>
              <a:ext cx="5" cy="4"/>
            </a:xfrm>
            <a:custGeom>
              <a:avLst/>
              <a:gdLst>
                <a:gd name="T0" fmla="*/ 5 w 5"/>
                <a:gd name="T1" fmla="*/ 0 h 4"/>
                <a:gd name="T2" fmla="*/ 0 w 5"/>
                <a:gd name="T3" fmla="*/ 4 h 4"/>
                <a:gd name="T4" fmla="*/ 5 w 5"/>
                <a:gd name="T5" fmla="*/ 0 h 4"/>
                <a:gd name="T6" fmla="*/ 5 w 5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4">
                  <a:moveTo>
                    <a:pt x="5" y="0"/>
                  </a:moveTo>
                  <a:lnTo>
                    <a:pt x="0" y="4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9" name="Freeform 43"/>
            <p:cNvSpPr/>
            <p:nvPr/>
          </p:nvSpPr>
          <p:spPr bwMode="auto">
            <a:xfrm>
              <a:off x="4036" y="1648"/>
              <a:ext cx="10" cy="5"/>
            </a:xfrm>
            <a:custGeom>
              <a:avLst/>
              <a:gdLst>
                <a:gd name="T0" fmla="*/ 1 w 2"/>
                <a:gd name="T1" fmla="*/ 1 h 1"/>
                <a:gd name="T2" fmla="*/ 2 w 2"/>
                <a:gd name="T3" fmla="*/ 0 h 1"/>
                <a:gd name="T4" fmla="*/ 1 w 2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cubicBezTo>
                    <a:pt x="1" y="1"/>
                    <a:pt x="2" y="1"/>
                    <a:pt x="2" y="0"/>
                  </a:cubicBezTo>
                  <a:cubicBezTo>
                    <a:pt x="2" y="0"/>
                    <a:pt x="0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0" name="Freeform 44"/>
            <p:cNvSpPr/>
            <p:nvPr/>
          </p:nvSpPr>
          <p:spPr bwMode="auto">
            <a:xfrm>
              <a:off x="3652" y="1653"/>
              <a:ext cx="14" cy="5"/>
            </a:xfrm>
            <a:custGeom>
              <a:avLst/>
              <a:gdLst>
                <a:gd name="T0" fmla="*/ 2 w 3"/>
                <a:gd name="T1" fmla="*/ 0 h 1"/>
                <a:gd name="T2" fmla="*/ 0 w 3"/>
                <a:gd name="T3" fmla="*/ 1 h 1"/>
                <a:gd name="T4" fmla="*/ 1 w 3"/>
                <a:gd name="T5" fmla="*/ 1 h 1"/>
                <a:gd name="T6" fmla="*/ 2 w 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1">
                  <a:moveTo>
                    <a:pt x="2" y="0"/>
                  </a:moveTo>
                  <a:cubicBezTo>
                    <a:pt x="2" y="0"/>
                    <a:pt x="1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3" y="1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1" name="Freeform 45"/>
            <p:cNvSpPr/>
            <p:nvPr/>
          </p:nvSpPr>
          <p:spPr bwMode="auto">
            <a:xfrm>
              <a:off x="3648" y="1658"/>
              <a:ext cx="4" cy="5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2" name="Freeform 46"/>
            <p:cNvSpPr/>
            <p:nvPr/>
          </p:nvSpPr>
          <p:spPr bwMode="auto">
            <a:xfrm>
              <a:off x="4046" y="1658"/>
              <a:ext cx="4" cy="5"/>
            </a:xfrm>
            <a:custGeom>
              <a:avLst/>
              <a:gdLst>
                <a:gd name="T0" fmla="*/ 0 w 4"/>
                <a:gd name="T1" fmla="*/ 5 h 5"/>
                <a:gd name="T2" fmla="*/ 4 w 4"/>
                <a:gd name="T3" fmla="*/ 0 h 5"/>
                <a:gd name="T4" fmla="*/ 0 w 4"/>
                <a:gd name="T5" fmla="*/ 5 h 5"/>
                <a:gd name="T6" fmla="*/ 0 w 4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5">
                  <a:moveTo>
                    <a:pt x="0" y="5"/>
                  </a:moveTo>
                  <a:lnTo>
                    <a:pt x="4" y="0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3" name="Freeform 47"/>
            <p:cNvSpPr/>
            <p:nvPr/>
          </p:nvSpPr>
          <p:spPr bwMode="auto">
            <a:xfrm>
              <a:off x="3713" y="1658"/>
              <a:ext cx="5" cy="5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1"/>
                    <a:pt x="0" y="0"/>
                    <a:pt x="0" y="1"/>
                  </a:cubicBezTo>
                  <a:cubicBezTo>
                    <a:pt x="1" y="1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4" name="Freeform 48"/>
            <p:cNvSpPr/>
            <p:nvPr/>
          </p:nvSpPr>
          <p:spPr bwMode="auto">
            <a:xfrm>
              <a:off x="4055" y="1667"/>
              <a:ext cx="0" cy="5"/>
            </a:xfrm>
            <a:custGeom>
              <a:avLst/>
              <a:gdLst>
                <a:gd name="T0" fmla="*/ 0 h 1"/>
                <a:gd name="T1" fmla="*/ 1 h 1"/>
                <a:gd name="T2" fmla="*/ 1 h 1"/>
                <a:gd name="T3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5" name="Freeform 49"/>
            <p:cNvSpPr/>
            <p:nvPr/>
          </p:nvSpPr>
          <p:spPr bwMode="auto">
            <a:xfrm>
              <a:off x="4055" y="167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6" name="Freeform 50"/>
            <p:cNvSpPr/>
            <p:nvPr/>
          </p:nvSpPr>
          <p:spPr bwMode="auto">
            <a:xfrm>
              <a:off x="3989" y="1672"/>
              <a:ext cx="10" cy="0"/>
            </a:xfrm>
            <a:custGeom>
              <a:avLst/>
              <a:gdLst>
                <a:gd name="T0" fmla="*/ 10 w 10"/>
                <a:gd name="T1" fmla="*/ 0 w 10"/>
                <a:gd name="T2" fmla="*/ 5 w 10"/>
                <a:gd name="T3" fmla="*/ 10 w 1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0">
                  <a:moveTo>
                    <a:pt x="10" y="0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1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7" name="Freeform 51"/>
            <p:cNvSpPr/>
            <p:nvPr/>
          </p:nvSpPr>
          <p:spPr bwMode="auto">
            <a:xfrm>
              <a:off x="4069" y="1672"/>
              <a:ext cx="5" cy="5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0 h 1"/>
                <a:gd name="T4" fmla="*/ 0 w 1"/>
                <a:gd name="T5" fmla="*/ 0 h 1"/>
                <a:gd name="T6" fmla="*/ 0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8" name="Freeform 52"/>
            <p:cNvSpPr/>
            <p:nvPr/>
          </p:nvSpPr>
          <p:spPr bwMode="auto">
            <a:xfrm>
              <a:off x="3994" y="1681"/>
              <a:ext cx="9" cy="5"/>
            </a:xfrm>
            <a:custGeom>
              <a:avLst/>
              <a:gdLst>
                <a:gd name="T0" fmla="*/ 1 w 2"/>
                <a:gd name="T1" fmla="*/ 0 h 1"/>
                <a:gd name="T2" fmla="*/ 1 w 2"/>
                <a:gd name="T3" fmla="*/ 0 h 1"/>
                <a:gd name="T4" fmla="*/ 0 w 2"/>
                <a:gd name="T5" fmla="*/ 1 h 1"/>
                <a:gd name="T6" fmla="*/ 1 w 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0" y="1"/>
                    <a:pt x="0" y="1"/>
                  </a:cubicBezTo>
                  <a:cubicBezTo>
                    <a:pt x="0" y="1"/>
                    <a:pt x="2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9" name="Freeform 53"/>
            <p:cNvSpPr/>
            <p:nvPr/>
          </p:nvSpPr>
          <p:spPr bwMode="auto">
            <a:xfrm>
              <a:off x="4106" y="1681"/>
              <a:ext cx="5" cy="5"/>
            </a:xfrm>
            <a:custGeom>
              <a:avLst/>
              <a:gdLst>
                <a:gd name="T0" fmla="*/ 0 w 5"/>
                <a:gd name="T1" fmla="*/ 5 h 5"/>
                <a:gd name="T2" fmla="*/ 5 w 5"/>
                <a:gd name="T3" fmla="*/ 0 h 5"/>
                <a:gd name="T4" fmla="*/ 0 w 5"/>
                <a:gd name="T5" fmla="*/ 0 h 5"/>
                <a:gd name="T6" fmla="*/ 0 w 5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5">
                  <a:moveTo>
                    <a:pt x="0" y="5"/>
                  </a:moveTo>
                  <a:lnTo>
                    <a:pt x="5" y="0"/>
                  </a:lnTo>
                  <a:lnTo>
                    <a:pt x="0" y="0"/>
                  </a:lnTo>
                  <a:lnTo>
                    <a:pt x="0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0" name="Freeform 54"/>
            <p:cNvSpPr/>
            <p:nvPr/>
          </p:nvSpPr>
          <p:spPr bwMode="auto">
            <a:xfrm>
              <a:off x="4083" y="1691"/>
              <a:ext cx="42" cy="9"/>
            </a:xfrm>
            <a:custGeom>
              <a:avLst/>
              <a:gdLst>
                <a:gd name="T0" fmla="*/ 4 w 9"/>
                <a:gd name="T1" fmla="*/ 1 h 2"/>
                <a:gd name="T2" fmla="*/ 0 w 9"/>
                <a:gd name="T3" fmla="*/ 2 h 2"/>
                <a:gd name="T4" fmla="*/ 3 w 9"/>
                <a:gd name="T5" fmla="*/ 2 h 2"/>
                <a:gd name="T6" fmla="*/ 7 w 9"/>
                <a:gd name="T7" fmla="*/ 1 h 2"/>
                <a:gd name="T8" fmla="*/ 9 w 9"/>
                <a:gd name="T9" fmla="*/ 0 h 2"/>
                <a:gd name="T10" fmla="*/ 4 w 9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2">
                  <a:moveTo>
                    <a:pt x="4" y="1"/>
                  </a:moveTo>
                  <a:cubicBezTo>
                    <a:pt x="3" y="1"/>
                    <a:pt x="2" y="2"/>
                    <a:pt x="0" y="2"/>
                  </a:cubicBezTo>
                  <a:cubicBezTo>
                    <a:pt x="1" y="2"/>
                    <a:pt x="2" y="2"/>
                    <a:pt x="3" y="2"/>
                  </a:cubicBezTo>
                  <a:cubicBezTo>
                    <a:pt x="4" y="2"/>
                    <a:pt x="5" y="1"/>
                    <a:pt x="7" y="1"/>
                  </a:cubicBezTo>
                  <a:cubicBezTo>
                    <a:pt x="7" y="1"/>
                    <a:pt x="9" y="1"/>
                    <a:pt x="9" y="0"/>
                  </a:cubicBezTo>
                  <a:cubicBezTo>
                    <a:pt x="7" y="1"/>
                    <a:pt x="5" y="1"/>
                    <a:pt x="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1" name="Freeform 55"/>
            <p:cNvSpPr/>
            <p:nvPr/>
          </p:nvSpPr>
          <p:spPr bwMode="auto">
            <a:xfrm>
              <a:off x="3999" y="1681"/>
              <a:ext cx="79" cy="29"/>
            </a:xfrm>
            <a:custGeom>
              <a:avLst/>
              <a:gdLst>
                <a:gd name="T0" fmla="*/ 17 w 17"/>
                <a:gd name="T1" fmla="*/ 5 h 6"/>
                <a:gd name="T2" fmla="*/ 15 w 17"/>
                <a:gd name="T3" fmla="*/ 5 h 6"/>
                <a:gd name="T4" fmla="*/ 16 w 17"/>
                <a:gd name="T5" fmla="*/ 1 h 6"/>
                <a:gd name="T6" fmla="*/ 13 w 17"/>
                <a:gd name="T7" fmla="*/ 3 h 6"/>
                <a:gd name="T8" fmla="*/ 12 w 17"/>
                <a:gd name="T9" fmla="*/ 2 h 6"/>
                <a:gd name="T10" fmla="*/ 5 w 17"/>
                <a:gd name="T11" fmla="*/ 3 h 6"/>
                <a:gd name="T12" fmla="*/ 0 w 17"/>
                <a:gd name="T13" fmla="*/ 6 h 6"/>
                <a:gd name="T14" fmla="*/ 4 w 17"/>
                <a:gd name="T15" fmla="*/ 5 h 6"/>
                <a:gd name="T16" fmla="*/ 8 w 17"/>
                <a:gd name="T17" fmla="*/ 4 h 6"/>
                <a:gd name="T18" fmla="*/ 7 w 17"/>
                <a:gd name="T19" fmla="*/ 4 h 6"/>
                <a:gd name="T20" fmla="*/ 12 w 17"/>
                <a:gd name="T21" fmla="*/ 3 h 6"/>
                <a:gd name="T22" fmla="*/ 9 w 17"/>
                <a:gd name="T23" fmla="*/ 4 h 6"/>
                <a:gd name="T24" fmla="*/ 14 w 17"/>
                <a:gd name="T25" fmla="*/ 3 h 6"/>
                <a:gd name="T26" fmla="*/ 14 w 17"/>
                <a:gd name="T27" fmla="*/ 6 h 6"/>
                <a:gd name="T28" fmla="*/ 16 w 17"/>
                <a:gd name="T29" fmla="*/ 5 h 6"/>
                <a:gd name="T30" fmla="*/ 16 w 17"/>
                <a:gd name="T31" fmla="*/ 6 h 6"/>
                <a:gd name="T32" fmla="*/ 17 w 17"/>
                <a:gd name="T33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" h="6">
                  <a:moveTo>
                    <a:pt x="17" y="5"/>
                  </a:moveTo>
                  <a:cubicBezTo>
                    <a:pt x="16" y="5"/>
                    <a:pt x="16" y="5"/>
                    <a:pt x="15" y="5"/>
                  </a:cubicBezTo>
                  <a:cubicBezTo>
                    <a:pt x="15" y="4"/>
                    <a:pt x="16" y="2"/>
                    <a:pt x="16" y="1"/>
                  </a:cubicBezTo>
                  <a:cubicBezTo>
                    <a:pt x="15" y="0"/>
                    <a:pt x="14" y="3"/>
                    <a:pt x="13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0" y="2"/>
                    <a:pt x="7" y="4"/>
                    <a:pt x="5" y="3"/>
                  </a:cubicBezTo>
                  <a:cubicBezTo>
                    <a:pt x="3" y="5"/>
                    <a:pt x="1" y="5"/>
                    <a:pt x="0" y="6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5" y="3"/>
                    <a:pt x="7" y="6"/>
                    <a:pt x="8" y="4"/>
                  </a:cubicBezTo>
                  <a:cubicBezTo>
                    <a:pt x="8" y="5"/>
                    <a:pt x="8" y="4"/>
                    <a:pt x="7" y="4"/>
                  </a:cubicBezTo>
                  <a:cubicBezTo>
                    <a:pt x="9" y="3"/>
                    <a:pt x="10" y="2"/>
                    <a:pt x="12" y="3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11" y="4"/>
                    <a:pt x="12" y="4"/>
                    <a:pt x="14" y="3"/>
                  </a:cubicBezTo>
                  <a:cubicBezTo>
                    <a:pt x="16" y="3"/>
                    <a:pt x="14" y="5"/>
                    <a:pt x="14" y="6"/>
                  </a:cubicBezTo>
                  <a:cubicBezTo>
                    <a:pt x="15" y="6"/>
                    <a:pt x="15" y="5"/>
                    <a:pt x="16" y="5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7" y="5"/>
                    <a:pt x="1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2" name="Freeform 56"/>
            <p:cNvSpPr/>
            <p:nvPr/>
          </p:nvSpPr>
          <p:spPr bwMode="auto">
            <a:xfrm>
              <a:off x="4074" y="1686"/>
              <a:ext cx="14" cy="10"/>
            </a:xfrm>
            <a:custGeom>
              <a:avLst/>
              <a:gdLst>
                <a:gd name="T0" fmla="*/ 0 w 3"/>
                <a:gd name="T1" fmla="*/ 1 h 2"/>
                <a:gd name="T2" fmla="*/ 3 w 3"/>
                <a:gd name="T3" fmla="*/ 0 h 2"/>
                <a:gd name="T4" fmla="*/ 0 w 3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0" y="1"/>
                  </a:moveTo>
                  <a:cubicBezTo>
                    <a:pt x="1" y="2"/>
                    <a:pt x="2" y="1"/>
                    <a:pt x="3" y="0"/>
                  </a:cubicBezTo>
                  <a:cubicBezTo>
                    <a:pt x="2" y="0"/>
                    <a:pt x="1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3" name="Freeform 57"/>
            <p:cNvSpPr/>
            <p:nvPr/>
          </p:nvSpPr>
          <p:spPr bwMode="auto">
            <a:xfrm>
              <a:off x="3975" y="1691"/>
              <a:ext cx="5" cy="0"/>
            </a:xfrm>
            <a:custGeom>
              <a:avLst/>
              <a:gdLst>
                <a:gd name="T0" fmla="*/ 1 w 1"/>
                <a:gd name="T1" fmla="*/ 0 w 1"/>
                <a:gd name="T2" fmla="*/ 1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4" name="Freeform 58"/>
            <p:cNvSpPr/>
            <p:nvPr/>
          </p:nvSpPr>
          <p:spPr bwMode="auto">
            <a:xfrm>
              <a:off x="3961" y="1700"/>
              <a:ext cx="0" cy="5"/>
            </a:xfrm>
            <a:custGeom>
              <a:avLst/>
              <a:gdLst>
                <a:gd name="T0" fmla="*/ 0 h 5"/>
                <a:gd name="T1" fmla="*/ 0 h 5"/>
                <a:gd name="T2" fmla="*/ 5 h 5"/>
                <a:gd name="T3" fmla="*/ 0 h 5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5">
                  <a:moveTo>
                    <a:pt x="0" y="0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5" name="Freeform 59"/>
            <p:cNvSpPr/>
            <p:nvPr/>
          </p:nvSpPr>
          <p:spPr bwMode="auto">
            <a:xfrm>
              <a:off x="3493" y="1705"/>
              <a:ext cx="24" cy="14"/>
            </a:xfrm>
            <a:custGeom>
              <a:avLst/>
              <a:gdLst>
                <a:gd name="T0" fmla="*/ 4 w 5"/>
                <a:gd name="T1" fmla="*/ 0 h 3"/>
                <a:gd name="T2" fmla="*/ 0 w 5"/>
                <a:gd name="T3" fmla="*/ 3 h 3"/>
                <a:gd name="T4" fmla="*/ 5 w 5"/>
                <a:gd name="T5" fmla="*/ 0 h 3"/>
                <a:gd name="T6" fmla="*/ 4 w 5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3">
                  <a:moveTo>
                    <a:pt x="4" y="0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1" y="2"/>
                    <a:pt x="3" y="1"/>
                    <a:pt x="5" y="0"/>
                  </a:cubicBez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6" name="Freeform 60"/>
            <p:cNvSpPr/>
            <p:nvPr/>
          </p:nvSpPr>
          <p:spPr bwMode="auto">
            <a:xfrm>
              <a:off x="4022" y="1705"/>
              <a:ext cx="5" cy="5"/>
            </a:xfrm>
            <a:custGeom>
              <a:avLst/>
              <a:gdLst>
                <a:gd name="T0" fmla="*/ 5 w 5"/>
                <a:gd name="T1" fmla="*/ 0 h 5"/>
                <a:gd name="T2" fmla="*/ 0 w 5"/>
                <a:gd name="T3" fmla="*/ 5 h 5"/>
                <a:gd name="T4" fmla="*/ 5 w 5"/>
                <a:gd name="T5" fmla="*/ 5 h 5"/>
                <a:gd name="T6" fmla="*/ 5 w 5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5">
                  <a:moveTo>
                    <a:pt x="5" y="0"/>
                  </a:moveTo>
                  <a:lnTo>
                    <a:pt x="0" y="5"/>
                  </a:lnTo>
                  <a:lnTo>
                    <a:pt x="5" y="5"/>
                  </a:ln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7" name="Freeform 61"/>
            <p:cNvSpPr>
              <a:spLocks noEditPoints="1"/>
            </p:cNvSpPr>
            <p:nvPr/>
          </p:nvSpPr>
          <p:spPr bwMode="auto">
            <a:xfrm>
              <a:off x="4013" y="1705"/>
              <a:ext cx="98" cy="38"/>
            </a:xfrm>
            <a:custGeom>
              <a:avLst/>
              <a:gdLst>
                <a:gd name="T0" fmla="*/ 21 w 21"/>
                <a:gd name="T1" fmla="*/ 1 h 8"/>
                <a:gd name="T2" fmla="*/ 19 w 21"/>
                <a:gd name="T3" fmla="*/ 2 h 8"/>
                <a:gd name="T4" fmla="*/ 18 w 21"/>
                <a:gd name="T5" fmla="*/ 1 h 8"/>
                <a:gd name="T6" fmla="*/ 16 w 21"/>
                <a:gd name="T7" fmla="*/ 3 h 8"/>
                <a:gd name="T8" fmla="*/ 15 w 21"/>
                <a:gd name="T9" fmla="*/ 2 h 8"/>
                <a:gd name="T10" fmla="*/ 11 w 21"/>
                <a:gd name="T11" fmla="*/ 3 h 8"/>
                <a:gd name="T12" fmla="*/ 11 w 21"/>
                <a:gd name="T13" fmla="*/ 2 h 8"/>
                <a:gd name="T14" fmla="*/ 11 w 21"/>
                <a:gd name="T15" fmla="*/ 4 h 8"/>
                <a:gd name="T16" fmla="*/ 13 w 21"/>
                <a:gd name="T17" fmla="*/ 4 h 8"/>
                <a:gd name="T18" fmla="*/ 12 w 21"/>
                <a:gd name="T19" fmla="*/ 5 h 8"/>
                <a:gd name="T20" fmla="*/ 9 w 21"/>
                <a:gd name="T21" fmla="*/ 5 h 8"/>
                <a:gd name="T22" fmla="*/ 8 w 21"/>
                <a:gd name="T23" fmla="*/ 3 h 8"/>
                <a:gd name="T24" fmla="*/ 6 w 21"/>
                <a:gd name="T25" fmla="*/ 5 h 8"/>
                <a:gd name="T26" fmla="*/ 2 w 21"/>
                <a:gd name="T27" fmla="*/ 6 h 8"/>
                <a:gd name="T28" fmla="*/ 0 w 21"/>
                <a:gd name="T29" fmla="*/ 7 h 8"/>
                <a:gd name="T30" fmla="*/ 0 w 21"/>
                <a:gd name="T31" fmla="*/ 7 h 8"/>
                <a:gd name="T32" fmla="*/ 3 w 21"/>
                <a:gd name="T33" fmla="*/ 6 h 8"/>
                <a:gd name="T34" fmla="*/ 10 w 21"/>
                <a:gd name="T35" fmla="*/ 6 h 8"/>
                <a:gd name="T36" fmla="*/ 10 w 21"/>
                <a:gd name="T37" fmla="*/ 6 h 8"/>
                <a:gd name="T38" fmla="*/ 13 w 21"/>
                <a:gd name="T39" fmla="*/ 6 h 8"/>
                <a:gd name="T40" fmla="*/ 12 w 21"/>
                <a:gd name="T41" fmla="*/ 7 h 8"/>
                <a:gd name="T42" fmla="*/ 15 w 21"/>
                <a:gd name="T43" fmla="*/ 5 h 8"/>
                <a:gd name="T44" fmla="*/ 15 w 21"/>
                <a:gd name="T45" fmla="*/ 5 h 8"/>
                <a:gd name="T46" fmla="*/ 17 w 21"/>
                <a:gd name="T47" fmla="*/ 4 h 8"/>
                <a:gd name="T48" fmla="*/ 21 w 21"/>
                <a:gd name="T49" fmla="*/ 2 h 8"/>
                <a:gd name="T50" fmla="*/ 20 w 21"/>
                <a:gd name="T51" fmla="*/ 1 h 8"/>
                <a:gd name="T52" fmla="*/ 21 w 21"/>
                <a:gd name="T53" fmla="*/ 1 h 8"/>
                <a:gd name="T54" fmla="*/ 12 w 21"/>
                <a:gd name="T55" fmla="*/ 5 h 8"/>
                <a:gd name="T56" fmla="*/ 14 w 21"/>
                <a:gd name="T57" fmla="*/ 4 h 8"/>
                <a:gd name="T58" fmla="*/ 12 w 21"/>
                <a:gd name="T59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1" h="8">
                  <a:moveTo>
                    <a:pt x="21" y="1"/>
                  </a:moveTo>
                  <a:cubicBezTo>
                    <a:pt x="20" y="0"/>
                    <a:pt x="20" y="1"/>
                    <a:pt x="19" y="2"/>
                  </a:cubicBezTo>
                  <a:cubicBezTo>
                    <a:pt x="19" y="1"/>
                    <a:pt x="19" y="1"/>
                    <a:pt x="18" y="1"/>
                  </a:cubicBezTo>
                  <a:cubicBezTo>
                    <a:pt x="18" y="3"/>
                    <a:pt x="16" y="2"/>
                    <a:pt x="16" y="3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4" y="2"/>
                    <a:pt x="13" y="5"/>
                    <a:pt x="11" y="3"/>
                  </a:cubicBezTo>
                  <a:cubicBezTo>
                    <a:pt x="11" y="3"/>
                    <a:pt x="11" y="2"/>
                    <a:pt x="11" y="2"/>
                  </a:cubicBezTo>
                  <a:cubicBezTo>
                    <a:pt x="11" y="3"/>
                    <a:pt x="11" y="3"/>
                    <a:pt x="11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4"/>
                    <a:pt x="12" y="4"/>
                    <a:pt x="12" y="5"/>
                  </a:cubicBezTo>
                  <a:cubicBezTo>
                    <a:pt x="11" y="5"/>
                    <a:pt x="10" y="5"/>
                    <a:pt x="9" y="5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7" y="3"/>
                    <a:pt x="7" y="6"/>
                    <a:pt x="6" y="5"/>
                  </a:cubicBezTo>
                  <a:cubicBezTo>
                    <a:pt x="5" y="7"/>
                    <a:pt x="3" y="5"/>
                    <a:pt x="2" y="6"/>
                  </a:cubicBezTo>
                  <a:cubicBezTo>
                    <a:pt x="0" y="5"/>
                    <a:pt x="1" y="8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" y="7"/>
                    <a:pt x="2" y="7"/>
                    <a:pt x="3" y="6"/>
                  </a:cubicBezTo>
                  <a:cubicBezTo>
                    <a:pt x="5" y="7"/>
                    <a:pt x="7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6"/>
                    <a:pt x="12" y="6"/>
                    <a:pt x="13" y="6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3" y="8"/>
                    <a:pt x="13" y="4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6" y="5"/>
                    <a:pt x="16" y="3"/>
                    <a:pt x="17" y="4"/>
                  </a:cubicBezTo>
                  <a:cubicBezTo>
                    <a:pt x="18" y="2"/>
                    <a:pt x="20" y="3"/>
                    <a:pt x="21" y="2"/>
                  </a:cubicBezTo>
                  <a:cubicBezTo>
                    <a:pt x="20" y="1"/>
                    <a:pt x="20" y="1"/>
                    <a:pt x="20" y="1"/>
                  </a:cubicBezTo>
                  <a:lnTo>
                    <a:pt x="21" y="1"/>
                  </a:lnTo>
                  <a:close/>
                  <a:moveTo>
                    <a:pt x="12" y="5"/>
                  </a:moveTo>
                  <a:cubicBezTo>
                    <a:pt x="13" y="4"/>
                    <a:pt x="13" y="4"/>
                    <a:pt x="14" y="4"/>
                  </a:cubicBezTo>
                  <a:cubicBezTo>
                    <a:pt x="13" y="4"/>
                    <a:pt x="13" y="5"/>
                    <a:pt x="1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8" name="Freeform 62"/>
            <p:cNvSpPr/>
            <p:nvPr/>
          </p:nvSpPr>
          <p:spPr bwMode="auto">
            <a:xfrm>
              <a:off x="4064" y="1714"/>
              <a:ext cx="5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9" name="Freeform 63"/>
            <p:cNvSpPr/>
            <p:nvPr/>
          </p:nvSpPr>
          <p:spPr bwMode="auto">
            <a:xfrm>
              <a:off x="3704" y="1710"/>
              <a:ext cx="9" cy="4"/>
            </a:xfrm>
            <a:custGeom>
              <a:avLst/>
              <a:gdLst>
                <a:gd name="T0" fmla="*/ 2 w 2"/>
                <a:gd name="T1" fmla="*/ 0 h 1"/>
                <a:gd name="T2" fmla="*/ 0 w 2"/>
                <a:gd name="T3" fmla="*/ 1 h 1"/>
                <a:gd name="T4" fmla="*/ 2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1" y="0"/>
                    <a:pt x="0" y="0"/>
                    <a:pt x="0" y="1"/>
                  </a:cubicBezTo>
                  <a:cubicBezTo>
                    <a:pt x="1" y="1"/>
                    <a:pt x="1" y="1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0" name="Freeform 64"/>
            <p:cNvSpPr/>
            <p:nvPr/>
          </p:nvSpPr>
          <p:spPr bwMode="auto">
            <a:xfrm>
              <a:off x="4046" y="1710"/>
              <a:ext cx="9" cy="4"/>
            </a:xfrm>
            <a:custGeom>
              <a:avLst/>
              <a:gdLst>
                <a:gd name="T0" fmla="*/ 9 w 9"/>
                <a:gd name="T1" fmla="*/ 0 h 4"/>
                <a:gd name="T2" fmla="*/ 4 w 9"/>
                <a:gd name="T3" fmla="*/ 0 h 4"/>
                <a:gd name="T4" fmla="*/ 0 w 9"/>
                <a:gd name="T5" fmla="*/ 4 h 4"/>
                <a:gd name="T6" fmla="*/ 9 w 9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4">
                  <a:moveTo>
                    <a:pt x="9" y="0"/>
                  </a:moveTo>
                  <a:lnTo>
                    <a:pt x="4" y="0"/>
                  </a:lnTo>
                  <a:lnTo>
                    <a:pt x="0" y="4"/>
                  </a:ln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1" name="Freeform 65"/>
            <p:cNvSpPr/>
            <p:nvPr/>
          </p:nvSpPr>
          <p:spPr bwMode="auto">
            <a:xfrm>
              <a:off x="3826" y="1719"/>
              <a:ext cx="4" cy="5"/>
            </a:xfrm>
            <a:custGeom>
              <a:avLst/>
              <a:gdLst>
                <a:gd name="T0" fmla="*/ 0 w 4"/>
                <a:gd name="T1" fmla="*/ 5 h 5"/>
                <a:gd name="T2" fmla="*/ 4 w 4"/>
                <a:gd name="T3" fmla="*/ 0 h 5"/>
                <a:gd name="T4" fmla="*/ 0 w 4"/>
                <a:gd name="T5" fmla="*/ 0 h 5"/>
                <a:gd name="T6" fmla="*/ 0 w 4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5">
                  <a:moveTo>
                    <a:pt x="0" y="5"/>
                  </a:moveTo>
                  <a:lnTo>
                    <a:pt x="4" y="0"/>
                  </a:lnTo>
                  <a:lnTo>
                    <a:pt x="0" y="0"/>
                  </a:lnTo>
                  <a:lnTo>
                    <a:pt x="0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2" name="Freeform 66"/>
            <p:cNvSpPr/>
            <p:nvPr/>
          </p:nvSpPr>
          <p:spPr bwMode="auto">
            <a:xfrm>
              <a:off x="4078" y="1728"/>
              <a:ext cx="24" cy="10"/>
            </a:xfrm>
            <a:custGeom>
              <a:avLst/>
              <a:gdLst>
                <a:gd name="T0" fmla="*/ 0 w 5"/>
                <a:gd name="T1" fmla="*/ 2 h 2"/>
                <a:gd name="T2" fmla="*/ 0 w 5"/>
                <a:gd name="T3" fmla="*/ 2 h 2"/>
                <a:gd name="T4" fmla="*/ 5 w 5"/>
                <a:gd name="T5" fmla="*/ 0 h 2"/>
                <a:gd name="T6" fmla="*/ 0 w 5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2" y="1"/>
                    <a:pt x="4" y="2"/>
                    <a:pt x="5" y="0"/>
                  </a:cubicBezTo>
                  <a:cubicBezTo>
                    <a:pt x="3" y="0"/>
                    <a:pt x="1" y="1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3" name="Freeform 67"/>
            <p:cNvSpPr/>
            <p:nvPr/>
          </p:nvSpPr>
          <p:spPr bwMode="auto">
            <a:xfrm>
              <a:off x="4031" y="1733"/>
              <a:ext cx="19" cy="10"/>
            </a:xfrm>
            <a:custGeom>
              <a:avLst/>
              <a:gdLst>
                <a:gd name="T0" fmla="*/ 3 w 4"/>
                <a:gd name="T1" fmla="*/ 1 h 2"/>
                <a:gd name="T2" fmla="*/ 0 w 4"/>
                <a:gd name="T3" fmla="*/ 2 h 2"/>
                <a:gd name="T4" fmla="*/ 4 w 4"/>
                <a:gd name="T5" fmla="*/ 1 h 2"/>
                <a:gd name="T6" fmla="*/ 3 w 4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2">
                  <a:moveTo>
                    <a:pt x="3" y="1"/>
                  </a:moveTo>
                  <a:cubicBezTo>
                    <a:pt x="2" y="1"/>
                    <a:pt x="1" y="1"/>
                    <a:pt x="0" y="2"/>
                  </a:cubicBezTo>
                  <a:cubicBezTo>
                    <a:pt x="2" y="2"/>
                    <a:pt x="3" y="1"/>
                    <a:pt x="4" y="1"/>
                  </a:cubicBezTo>
                  <a:cubicBezTo>
                    <a:pt x="4" y="1"/>
                    <a:pt x="3" y="0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4" name="Freeform 68"/>
            <p:cNvSpPr/>
            <p:nvPr/>
          </p:nvSpPr>
          <p:spPr bwMode="auto">
            <a:xfrm>
              <a:off x="4050" y="1738"/>
              <a:ext cx="5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5" name="Freeform 69"/>
            <p:cNvSpPr/>
            <p:nvPr/>
          </p:nvSpPr>
          <p:spPr bwMode="auto">
            <a:xfrm>
              <a:off x="3442" y="1743"/>
              <a:ext cx="14" cy="9"/>
            </a:xfrm>
            <a:custGeom>
              <a:avLst/>
              <a:gdLst>
                <a:gd name="T0" fmla="*/ 0 w 3"/>
                <a:gd name="T1" fmla="*/ 2 h 2"/>
                <a:gd name="T2" fmla="*/ 3 w 3"/>
                <a:gd name="T3" fmla="*/ 1 h 2"/>
                <a:gd name="T4" fmla="*/ 0 w 3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0" y="2"/>
                  </a:moveTo>
                  <a:cubicBezTo>
                    <a:pt x="1" y="2"/>
                    <a:pt x="2" y="1"/>
                    <a:pt x="3" y="1"/>
                  </a:cubicBezTo>
                  <a:cubicBezTo>
                    <a:pt x="1" y="0"/>
                    <a:pt x="1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6" name="Freeform 70"/>
            <p:cNvSpPr/>
            <p:nvPr/>
          </p:nvSpPr>
          <p:spPr bwMode="auto">
            <a:xfrm>
              <a:off x="3746" y="1752"/>
              <a:ext cx="5" cy="5"/>
            </a:xfrm>
            <a:custGeom>
              <a:avLst/>
              <a:gdLst>
                <a:gd name="T0" fmla="*/ 0 w 5"/>
                <a:gd name="T1" fmla="*/ 5 h 5"/>
                <a:gd name="T2" fmla="*/ 5 w 5"/>
                <a:gd name="T3" fmla="*/ 0 h 5"/>
                <a:gd name="T4" fmla="*/ 5 w 5"/>
                <a:gd name="T5" fmla="*/ 0 h 5"/>
                <a:gd name="T6" fmla="*/ 0 w 5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5">
                  <a:moveTo>
                    <a:pt x="0" y="5"/>
                  </a:moveTo>
                  <a:lnTo>
                    <a:pt x="5" y="0"/>
                  </a:lnTo>
                  <a:lnTo>
                    <a:pt x="5" y="0"/>
                  </a:lnTo>
                  <a:lnTo>
                    <a:pt x="0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7" name="Freeform 71"/>
            <p:cNvSpPr/>
            <p:nvPr/>
          </p:nvSpPr>
          <p:spPr bwMode="auto">
            <a:xfrm>
              <a:off x="4139" y="1757"/>
              <a:ext cx="5" cy="4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1 h 1"/>
                <a:gd name="T4" fmla="*/ 1 w 1"/>
                <a:gd name="T5" fmla="*/ 0 h 1"/>
                <a:gd name="T6" fmla="*/ 0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8" name="Freeform 72"/>
            <p:cNvSpPr/>
            <p:nvPr/>
          </p:nvSpPr>
          <p:spPr bwMode="auto">
            <a:xfrm>
              <a:off x="4130" y="1761"/>
              <a:ext cx="4" cy="5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0 h 1"/>
                <a:gd name="T4" fmla="*/ 0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9" name="Rectangle 73"/>
            <p:cNvSpPr>
              <a:spLocks noChangeArrowheads="1"/>
            </p:cNvSpPr>
            <p:nvPr/>
          </p:nvSpPr>
          <p:spPr bwMode="auto">
            <a:xfrm>
              <a:off x="4120" y="1766"/>
              <a:ext cx="5" cy="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0" name="Freeform 74"/>
            <p:cNvSpPr/>
            <p:nvPr/>
          </p:nvSpPr>
          <p:spPr bwMode="auto">
            <a:xfrm>
              <a:off x="4027" y="1775"/>
              <a:ext cx="9" cy="5"/>
            </a:xfrm>
            <a:custGeom>
              <a:avLst/>
              <a:gdLst>
                <a:gd name="T0" fmla="*/ 0 w 9"/>
                <a:gd name="T1" fmla="*/ 5 h 5"/>
                <a:gd name="T2" fmla="*/ 9 w 9"/>
                <a:gd name="T3" fmla="*/ 5 h 5"/>
                <a:gd name="T4" fmla="*/ 4 w 9"/>
                <a:gd name="T5" fmla="*/ 0 h 5"/>
                <a:gd name="T6" fmla="*/ 0 w 9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5">
                  <a:moveTo>
                    <a:pt x="0" y="5"/>
                  </a:moveTo>
                  <a:lnTo>
                    <a:pt x="9" y="5"/>
                  </a:lnTo>
                  <a:lnTo>
                    <a:pt x="4" y="0"/>
                  </a:lnTo>
                  <a:lnTo>
                    <a:pt x="0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1" name="Rectangle 75"/>
            <p:cNvSpPr>
              <a:spLocks noChangeArrowheads="1"/>
            </p:cNvSpPr>
            <p:nvPr/>
          </p:nvSpPr>
          <p:spPr bwMode="auto">
            <a:xfrm>
              <a:off x="3652" y="1780"/>
              <a:ext cx="5" cy="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2" name="Freeform 76"/>
            <p:cNvSpPr/>
            <p:nvPr/>
          </p:nvSpPr>
          <p:spPr bwMode="auto">
            <a:xfrm>
              <a:off x="3961" y="1780"/>
              <a:ext cx="14" cy="5"/>
            </a:xfrm>
            <a:custGeom>
              <a:avLst/>
              <a:gdLst>
                <a:gd name="T0" fmla="*/ 0 w 3"/>
                <a:gd name="T1" fmla="*/ 1 h 1"/>
                <a:gd name="T2" fmla="*/ 0 w 3"/>
                <a:gd name="T3" fmla="*/ 1 h 1"/>
                <a:gd name="T4" fmla="*/ 3 w 3"/>
                <a:gd name="T5" fmla="*/ 0 h 1"/>
                <a:gd name="T6" fmla="*/ 0 w 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0"/>
                    <a:pt x="3" y="1"/>
                    <a:pt x="3" y="0"/>
                  </a:cubicBezTo>
                  <a:cubicBezTo>
                    <a:pt x="2" y="0"/>
                    <a:pt x="1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3" name="Freeform 77"/>
            <p:cNvSpPr/>
            <p:nvPr/>
          </p:nvSpPr>
          <p:spPr bwMode="auto">
            <a:xfrm>
              <a:off x="4022" y="1808"/>
              <a:ext cx="9" cy="5"/>
            </a:xfrm>
            <a:custGeom>
              <a:avLst/>
              <a:gdLst>
                <a:gd name="T0" fmla="*/ 0 w 2"/>
                <a:gd name="T1" fmla="*/ 1 h 1"/>
                <a:gd name="T2" fmla="*/ 2 w 2"/>
                <a:gd name="T3" fmla="*/ 0 h 1"/>
                <a:gd name="T4" fmla="*/ 1 w 2"/>
                <a:gd name="T5" fmla="*/ 0 h 1"/>
                <a:gd name="T6" fmla="*/ 0 w 2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1" y="1"/>
                    <a:pt x="1" y="1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4" name="Freeform 78"/>
            <p:cNvSpPr/>
            <p:nvPr/>
          </p:nvSpPr>
          <p:spPr bwMode="auto">
            <a:xfrm>
              <a:off x="3479" y="1813"/>
              <a:ext cx="14" cy="9"/>
            </a:xfrm>
            <a:custGeom>
              <a:avLst/>
              <a:gdLst>
                <a:gd name="T0" fmla="*/ 3 w 3"/>
                <a:gd name="T1" fmla="*/ 0 h 2"/>
                <a:gd name="T2" fmla="*/ 0 w 3"/>
                <a:gd name="T3" fmla="*/ 2 h 2"/>
                <a:gd name="T4" fmla="*/ 3 w 3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3" y="0"/>
                  </a:moveTo>
                  <a:cubicBezTo>
                    <a:pt x="2" y="1"/>
                    <a:pt x="1" y="1"/>
                    <a:pt x="0" y="2"/>
                  </a:cubicBezTo>
                  <a:cubicBezTo>
                    <a:pt x="1" y="1"/>
                    <a:pt x="3" y="1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5" name="Freeform 79"/>
            <p:cNvSpPr/>
            <p:nvPr/>
          </p:nvSpPr>
          <p:spPr bwMode="auto">
            <a:xfrm>
              <a:off x="3985" y="1827"/>
              <a:ext cx="4" cy="5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0 h 1"/>
                <a:gd name="T4" fmla="*/ 0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1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6" name="Freeform 80"/>
            <p:cNvSpPr/>
            <p:nvPr/>
          </p:nvSpPr>
          <p:spPr bwMode="auto">
            <a:xfrm>
              <a:off x="3540" y="1832"/>
              <a:ext cx="9" cy="9"/>
            </a:xfrm>
            <a:custGeom>
              <a:avLst/>
              <a:gdLst>
                <a:gd name="T0" fmla="*/ 1 w 2"/>
                <a:gd name="T1" fmla="*/ 1 h 2"/>
                <a:gd name="T2" fmla="*/ 0 w 2"/>
                <a:gd name="T3" fmla="*/ 2 h 2"/>
                <a:gd name="T4" fmla="*/ 2 w 2"/>
                <a:gd name="T5" fmla="*/ 0 h 2"/>
                <a:gd name="T6" fmla="*/ 0 w 2"/>
                <a:gd name="T7" fmla="*/ 1 h 2"/>
                <a:gd name="T8" fmla="*/ 1 w 2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1" y="1"/>
                  </a:moveTo>
                  <a:cubicBezTo>
                    <a:pt x="1" y="1"/>
                    <a:pt x="0" y="2"/>
                    <a:pt x="0" y="2"/>
                  </a:cubicBezTo>
                  <a:cubicBezTo>
                    <a:pt x="1" y="2"/>
                    <a:pt x="1" y="0"/>
                    <a:pt x="2" y="0"/>
                  </a:cubicBezTo>
                  <a:cubicBezTo>
                    <a:pt x="2" y="0"/>
                    <a:pt x="1" y="0"/>
                    <a:pt x="0" y="1"/>
                  </a:cubicBezTo>
                  <a:cubicBezTo>
                    <a:pt x="0" y="1"/>
                    <a:pt x="1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7" name="Freeform 81"/>
            <p:cNvSpPr/>
            <p:nvPr/>
          </p:nvSpPr>
          <p:spPr bwMode="auto">
            <a:xfrm>
              <a:off x="3535" y="1837"/>
              <a:ext cx="5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8" name="Freeform 82"/>
            <p:cNvSpPr/>
            <p:nvPr/>
          </p:nvSpPr>
          <p:spPr bwMode="auto">
            <a:xfrm>
              <a:off x="3301" y="1827"/>
              <a:ext cx="5" cy="5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1 h 1"/>
                <a:gd name="T4" fmla="*/ 0 w 1"/>
                <a:gd name="T5" fmla="*/ 1 h 1"/>
                <a:gd name="T6" fmla="*/ 1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0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9" name="Freeform 83"/>
            <p:cNvSpPr/>
            <p:nvPr/>
          </p:nvSpPr>
          <p:spPr bwMode="auto">
            <a:xfrm>
              <a:off x="4036" y="1832"/>
              <a:ext cx="10" cy="9"/>
            </a:xfrm>
            <a:custGeom>
              <a:avLst/>
              <a:gdLst>
                <a:gd name="T0" fmla="*/ 2 w 2"/>
                <a:gd name="T1" fmla="*/ 0 h 2"/>
                <a:gd name="T2" fmla="*/ 0 w 2"/>
                <a:gd name="T3" fmla="*/ 1 h 2"/>
                <a:gd name="T4" fmla="*/ 2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1" y="0"/>
                    <a:pt x="1" y="1"/>
                    <a:pt x="0" y="1"/>
                  </a:cubicBezTo>
                  <a:cubicBezTo>
                    <a:pt x="0" y="1"/>
                    <a:pt x="2" y="2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0" name="Freeform 84"/>
            <p:cNvSpPr>
              <a:spLocks noEditPoints="1"/>
            </p:cNvSpPr>
            <p:nvPr/>
          </p:nvSpPr>
          <p:spPr bwMode="auto">
            <a:xfrm>
              <a:off x="3423" y="1832"/>
              <a:ext cx="38" cy="28"/>
            </a:xfrm>
            <a:custGeom>
              <a:avLst/>
              <a:gdLst>
                <a:gd name="T0" fmla="*/ 6 w 8"/>
                <a:gd name="T1" fmla="*/ 2 h 6"/>
                <a:gd name="T2" fmla="*/ 6 w 8"/>
                <a:gd name="T3" fmla="*/ 1 h 6"/>
                <a:gd name="T4" fmla="*/ 4 w 8"/>
                <a:gd name="T5" fmla="*/ 0 h 6"/>
                <a:gd name="T6" fmla="*/ 3 w 8"/>
                <a:gd name="T7" fmla="*/ 3 h 6"/>
                <a:gd name="T8" fmla="*/ 4 w 8"/>
                <a:gd name="T9" fmla="*/ 3 h 6"/>
                <a:gd name="T10" fmla="*/ 0 w 8"/>
                <a:gd name="T11" fmla="*/ 4 h 6"/>
                <a:gd name="T12" fmla="*/ 2 w 8"/>
                <a:gd name="T13" fmla="*/ 5 h 6"/>
                <a:gd name="T14" fmla="*/ 0 w 8"/>
                <a:gd name="T15" fmla="*/ 6 h 6"/>
                <a:gd name="T16" fmla="*/ 8 w 8"/>
                <a:gd name="T17" fmla="*/ 1 h 6"/>
                <a:gd name="T18" fmla="*/ 6 w 8"/>
                <a:gd name="T19" fmla="*/ 2 h 6"/>
                <a:gd name="T20" fmla="*/ 4 w 8"/>
                <a:gd name="T21" fmla="*/ 3 h 6"/>
                <a:gd name="T22" fmla="*/ 5 w 8"/>
                <a:gd name="T23" fmla="*/ 2 h 6"/>
                <a:gd name="T24" fmla="*/ 6 w 8"/>
                <a:gd name="T25" fmla="*/ 2 h 6"/>
                <a:gd name="T26" fmla="*/ 4 w 8"/>
                <a:gd name="T2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" h="6">
                  <a:moveTo>
                    <a:pt x="6" y="2"/>
                  </a:moveTo>
                  <a:cubicBezTo>
                    <a:pt x="6" y="1"/>
                    <a:pt x="6" y="1"/>
                    <a:pt x="6" y="1"/>
                  </a:cubicBezTo>
                  <a:cubicBezTo>
                    <a:pt x="5" y="2"/>
                    <a:pt x="5" y="1"/>
                    <a:pt x="4" y="0"/>
                  </a:cubicBezTo>
                  <a:cubicBezTo>
                    <a:pt x="3" y="1"/>
                    <a:pt x="4" y="2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3" y="4"/>
                    <a:pt x="1" y="4"/>
                    <a:pt x="0" y="4"/>
                  </a:cubicBezTo>
                  <a:cubicBezTo>
                    <a:pt x="1" y="5"/>
                    <a:pt x="1" y="4"/>
                    <a:pt x="2" y="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2" y="5"/>
                    <a:pt x="6" y="3"/>
                    <a:pt x="8" y="1"/>
                  </a:cubicBezTo>
                  <a:cubicBezTo>
                    <a:pt x="7" y="2"/>
                    <a:pt x="6" y="2"/>
                    <a:pt x="6" y="2"/>
                  </a:cubicBezTo>
                  <a:close/>
                  <a:moveTo>
                    <a:pt x="4" y="3"/>
                  </a:moveTo>
                  <a:cubicBezTo>
                    <a:pt x="4" y="2"/>
                    <a:pt x="5" y="2"/>
                    <a:pt x="5" y="2"/>
                  </a:cubicBezTo>
                  <a:cubicBezTo>
                    <a:pt x="6" y="2"/>
                    <a:pt x="6" y="2"/>
                    <a:pt x="6" y="2"/>
                  </a:cubicBezTo>
                  <a:lnTo>
                    <a:pt x="4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1" name="Freeform 85"/>
            <p:cNvSpPr/>
            <p:nvPr/>
          </p:nvSpPr>
          <p:spPr bwMode="auto">
            <a:xfrm>
              <a:off x="3512" y="1837"/>
              <a:ext cx="5" cy="4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0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2" name="Freeform 86"/>
            <p:cNvSpPr/>
            <p:nvPr/>
          </p:nvSpPr>
          <p:spPr bwMode="auto">
            <a:xfrm>
              <a:off x="3503" y="1846"/>
              <a:ext cx="9" cy="9"/>
            </a:xfrm>
            <a:custGeom>
              <a:avLst/>
              <a:gdLst>
                <a:gd name="T0" fmla="*/ 2 w 2"/>
                <a:gd name="T1" fmla="*/ 1 h 2"/>
                <a:gd name="T2" fmla="*/ 1 w 2"/>
                <a:gd name="T3" fmla="*/ 2 h 2"/>
                <a:gd name="T4" fmla="*/ 2 w 2"/>
                <a:gd name="T5" fmla="*/ 1 h 2"/>
                <a:gd name="T6" fmla="*/ 2 w 2"/>
                <a:gd name="T7" fmla="*/ 1 h 2"/>
                <a:gd name="T8" fmla="*/ 2 w 2"/>
                <a:gd name="T9" fmla="*/ 0 h 2"/>
                <a:gd name="T10" fmla="*/ 0 w 2"/>
                <a:gd name="T11" fmla="*/ 1 h 2"/>
                <a:gd name="T12" fmla="*/ 2 w 2"/>
                <a:gd name="T13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2">
                  <a:moveTo>
                    <a:pt x="2" y="1"/>
                  </a:moveTo>
                  <a:cubicBezTo>
                    <a:pt x="2" y="1"/>
                    <a:pt x="1" y="2"/>
                    <a:pt x="1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0" y="1"/>
                    <a:pt x="0" y="1"/>
                  </a:cubicBezTo>
                  <a:cubicBezTo>
                    <a:pt x="0" y="1"/>
                    <a:pt x="1" y="1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3" name="Freeform 87"/>
            <p:cNvSpPr/>
            <p:nvPr/>
          </p:nvSpPr>
          <p:spPr bwMode="auto">
            <a:xfrm>
              <a:off x="4041" y="1851"/>
              <a:ext cx="9" cy="4"/>
            </a:xfrm>
            <a:custGeom>
              <a:avLst/>
              <a:gdLst>
                <a:gd name="T0" fmla="*/ 2 w 2"/>
                <a:gd name="T1" fmla="*/ 0 h 1"/>
                <a:gd name="T2" fmla="*/ 0 w 2"/>
                <a:gd name="T3" fmla="*/ 0 h 1"/>
                <a:gd name="T4" fmla="*/ 2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1" y="1"/>
                    <a:pt x="2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4" name="Freeform 88"/>
            <p:cNvSpPr/>
            <p:nvPr/>
          </p:nvSpPr>
          <p:spPr bwMode="auto">
            <a:xfrm>
              <a:off x="4050" y="1846"/>
              <a:ext cx="5" cy="5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0 h 1"/>
                <a:gd name="T4" fmla="*/ 0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1" y="1"/>
                    <a:pt x="1" y="0"/>
                    <a:pt x="1" y="0"/>
                  </a:cubicBezTo>
                  <a:cubicBezTo>
                    <a:pt x="1" y="0"/>
                    <a:pt x="1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5" name="Freeform 89"/>
            <p:cNvSpPr/>
            <p:nvPr/>
          </p:nvSpPr>
          <p:spPr bwMode="auto">
            <a:xfrm>
              <a:off x="4022" y="1855"/>
              <a:ext cx="5" cy="5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0 h 1"/>
                <a:gd name="T4" fmla="*/ 0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1" y="1"/>
                    <a:pt x="1" y="1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6" name="Freeform 90"/>
            <p:cNvSpPr/>
            <p:nvPr/>
          </p:nvSpPr>
          <p:spPr bwMode="auto">
            <a:xfrm>
              <a:off x="3475" y="1860"/>
              <a:ext cx="14" cy="5"/>
            </a:xfrm>
            <a:custGeom>
              <a:avLst/>
              <a:gdLst>
                <a:gd name="T0" fmla="*/ 4 w 14"/>
                <a:gd name="T1" fmla="*/ 5 h 5"/>
                <a:gd name="T2" fmla="*/ 14 w 14"/>
                <a:gd name="T3" fmla="*/ 0 h 5"/>
                <a:gd name="T4" fmla="*/ 0 w 14"/>
                <a:gd name="T5" fmla="*/ 5 h 5"/>
                <a:gd name="T6" fmla="*/ 4 w 14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5">
                  <a:moveTo>
                    <a:pt x="4" y="5"/>
                  </a:moveTo>
                  <a:lnTo>
                    <a:pt x="14" y="0"/>
                  </a:lnTo>
                  <a:lnTo>
                    <a:pt x="0" y="5"/>
                  </a:lnTo>
                  <a:lnTo>
                    <a:pt x="4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7" name="Freeform 91"/>
            <p:cNvSpPr/>
            <p:nvPr/>
          </p:nvSpPr>
          <p:spPr bwMode="auto">
            <a:xfrm>
              <a:off x="4017" y="1860"/>
              <a:ext cx="5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8" name="Freeform 92"/>
            <p:cNvSpPr/>
            <p:nvPr/>
          </p:nvSpPr>
          <p:spPr bwMode="auto">
            <a:xfrm>
              <a:off x="3470" y="1865"/>
              <a:ext cx="5" cy="4"/>
            </a:xfrm>
            <a:custGeom>
              <a:avLst/>
              <a:gdLst>
                <a:gd name="T0" fmla="*/ 5 w 5"/>
                <a:gd name="T1" fmla="*/ 4 h 4"/>
                <a:gd name="T2" fmla="*/ 5 w 5"/>
                <a:gd name="T3" fmla="*/ 0 h 4"/>
                <a:gd name="T4" fmla="*/ 0 w 5"/>
                <a:gd name="T5" fmla="*/ 0 h 4"/>
                <a:gd name="T6" fmla="*/ 5 w 5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4">
                  <a:moveTo>
                    <a:pt x="5" y="4"/>
                  </a:moveTo>
                  <a:lnTo>
                    <a:pt x="5" y="0"/>
                  </a:lnTo>
                  <a:lnTo>
                    <a:pt x="0" y="0"/>
                  </a:lnTo>
                  <a:lnTo>
                    <a:pt x="5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9" name="Freeform 93"/>
            <p:cNvSpPr/>
            <p:nvPr/>
          </p:nvSpPr>
          <p:spPr bwMode="auto">
            <a:xfrm>
              <a:off x="4031" y="1865"/>
              <a:ext cx="24" cy="9"/>
            </a:xfrm>
            <a:custGeom>
              <a:avLst/>
              <a:gdLst>
                <a:gd name="T0" fmla="*/ 0 w 5"/>
                <a:gd name="T1" fmla="*/ 1 h 2"/>
                <a:gd name="T2" fmla="*/ 1 w 5"/>
                <a:gd name="T3" fmla="*/ 2 h 2"/>
                <a:gd name="T4" fmla="*/ 5 w 5"/>
                <a:gd name="T5" fmla="*/ 0 h 2"/>
                <a:gd name="T6" fmla="*/ 0 w 5"/>
                <a:gd name="T7" fmla="*/ 1 h 2"/>
                <a:gd name="T8" fmla="*/ 0 w 5"/>
                <a:gd name="T9" fmla="*/ 1 h 2"/>
                <a:gd name="T10" fmla="*/ 0 w 5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2">
                  <a:moveTo>
                    <a:pt x="0" y="1"/>
                  </a:moveTo>
                  <a:cubicBezTo>
                    <a:pt x="0" y="2"/>
                    <a:pt x="1" y="1"/>
                    <a:pt x="1" y="2"/>
                  </a:cubicBezTo>
                  <a:cubicBezTo>
                    <a:pt x="2" y="2"/>
                    <a:pt x="4" y="1"/>
                    <a:pt x="5" y="0"/>
                  </a:cubicBezTo>
                  <a:cubicBezTo>
                    <a:pt x="4" y="1"/>
                    <a:pt x="2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0" name="Freeform 94"/>
            <p:cNvSpPr/>
            <p:nvPr/>
          </p:nvSpPr>
          <p:spPr bwMode="auto">
            <a:xfrm>
              <a:off x="4008" y="1874"/>
              <a:ext cx="14" cy="5"/>
            </a:xfrm>
            <a:custGeom>
              <a:avLst/>
              <a:gdLst>
                <a:gd name="T0" fmla="*/ 1 w 3"/>
                <a:gd name="T1" fmla="*/ 0 h 1"/>
                <a:gd name="T2" fmla="*/ 3 w 3"/>
                <a:gd name="T3" fmla="*/ 0 h 1"/>
                <a:gd name="T4" fmla="*/ 1 w 3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1">
                  <a:moveTo>
                    <a:pt x="1" y="0"/>
                  </a:moveTo>
                  <a:cubicBezTo>
                    <a:pt x="1" y="1"/>
                    <a:pt x="2" y="0"/>
                    <a:pt x="3" y="0"/>
                  </a:cubicBezTo>
                  <a:cubicBezTo>
                    <a:pt x="2" y="0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1" name="Freeform 95"/>
            <p:cNvSpPr/>
            <p:nvPr/>
          </p:nvSpPr>
          <p:spPr bwMode="auto">
            <a:xfrm>
              <a:off x="3470" y="1874"/>
              <a:ext cx="5" cy="5"/>
            </a:xfrm>
            <a:custGeom>
              <a:avLst/>
              <a:gdLst>
                <a:gd name="T0" fmla="*/ 0 w 5"/>
                <a:gd name="T1" fmla="*/ 5 h 5"/>
                <a:gd name="T2" fmla="*/ 5 w 5"/>
                <a:gd name="T3" fmla="*/ 0 h 5"/>
                <a:gd name="T4" fmla="*/ 0 w 5"/>
                <a:gd name="T5" fmla="*/ 5 h 5"/>
                <a:gd name="T6" fmla="*/ 0 w 5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5">
                  <a:moveTo>
                    <a:pt x="0" y="5"/>
                  </a:moveTo>
                  <a:lnTo>
                    <a:pt x="5" y="0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2" name="Freeform 96"/>
            <p:cNvSpPr/>
            <p:nvPr/>
          </p:nvSpPr>
          <p:spPr bwMode="auto">
            <a:xfrm>
              <a:off x="4046" y="1879"/>
              <a:ext cx="14" cy="9"/>
            </a:xfrm>
            <a:custGeom>
              <a:avLst/>
              <a:gdLst>
                <a:gd name="T0" fmla="*/ 3 w 3"/>
                <a:gd name="T1" fmla="*/ 0 h 2"/>
                <a:gd name="T2" fmla="*/ 0 w 3"/>
                <a:gd name="T3" fmla="*/ 2 h 2"/>
                <a:gd name="T4" fmla="*/ 1 w 3"/>
                <a:gd name="T5" fmla="*/ 2 h 2"/>
                <a:gd name="T6" fmla="*/ 3 w 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3" y="0"/>
                  </a:moveTo>
                  <a:cubicBezTo>
                    <a:pt x="2" y="0"/>
                    <a:pt x="1" y="2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1"/>
                    <a:pt x="3" y="1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3" name="Freeform 97"/>
            <p:cNvSpPr/>
            <p:nvPr/>
          </p:nvSpPr>
          <p:spPr bwMode="auto">
            <a:xfrm>
              <a:off x="3203" y="1884"/>
              <a:ext cx="42" cy="42"/>
            </a:xfrm>
            <a:custGeom>
              <a:avLst/>
              <a:gdLst>
                <a:gd name="T0" fmla="*/ 9 w 9"/>
                <a:gd name="T1" fmla="*/ 1 h 9"/>
                <a:gd name="T2" fmla="*/ 7 w 9"/>
                <a:gd name="T3" fmla="*/ 2 h 9"/>
                <a:gd name="T4" fmla="*/ 2 w 9"/>
                <a:gd name="T5" fmla="*/ 7 h 9"/>
                <a:gd name="T6" fmla="*/ 1 w 9"/>
                <a:gd name="T7" fmla="*/ 9 h 9"/>
                <a:gd name="T8" fmla="*/ 9 w 9"/>
                <a:gd name="T9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9">
                  <a:moveTo>
                    <a:pt x="9" y="1"/>
                  </a:moveTo>
                  <a:cubicBezTo>
                    <a:pt x="8" y="0"/>
                    <a:pt x="8" y="2"/>
                    <a:pt x="7" y="2"/>
                  </a:cubicBezTo>
                  <a:cubicBezTo>
                    <a:pt x="6" y="4"/>
                    <a:pt x="4" y="7"/>
                    <a:pt x="2" y="7"/>
                  </a:cubicBezTo>
                  <a:cubicBezTo>
                    <a:pt x="1" y="7"/>
                    <a:pt x="0" y="8"/>
                    <a:pt x="1" y="9"/>
                  </a:cubicBezTo>
                  <a:cubicBezTo>
                    <a:pt x="3" y="6"/>
                    <a:pt x="7" y="4"/>
                    <a:pt x="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4" name="Freeform 98"/>
            <p:cNvSpPr/>
            <p:nvPr/>
          </p:nvSpPr>
          <p:spPr bwMode="auto">
            <a:xfrm>
              <a:off x="4134" y="1893"/>
              <a:ext cx="10" cy="9"/>
            </a:xfrm>
            <a:custGeom>
              <a:avLst/>
              <a:gdLst>
                <a:gd name="T0" fmla="*/ 2 w 2"/>
                <a:gd name="T1" fmla="*/ 1 h 2"/>
                <a:gd name="T2" fmla="*/ 1 w 2"/>
                <a:gd name="T3" fmla="*/ 0 h 2"/>
                <a:gd name="T4" fmla="*/ 2 w 2"/>
                <a:gd name="T5" fmla="*/ 2 h 2"/>
                <a:gd name="T6" fmla="*/ 2 w 2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2" y="1"/>
                  </a:moveTo>
                  <a:cubicBezTo>
                    <a:pt x="2" y="0"/>
                    <a:pt x="1" y="0"/>
                    <a:pt x="1" y="0"/>
                  </a:cubicBezTo>
                  <a:cubicBezTo>
                    <a:pt x="2" y="1"/>
                    <a:pt x="0" y="2"/>
                    <a:pt x="2" y="2"/>
                  </a:cubicBezTo>
                  <a:lnTo>
                    <a:pt x="2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5" name="Freeform 99"/>
            <p:cNvSpPr/>
            <p:nvPr/>
          </p:nvSpPr>
          <p:spPr bwMode="auto">
            <a:xfrm>
              <a:off x="3386" y="1893"/>
              <a:ext cx="56" cy="38"/>
            </a:xfrm>
            <a:custGeom>
              <a:avLst/>
              <a:gdLst>
                <a:gd name="T0" fmla="*/ 9 w 12"/>
                <a:gd name="T1" fmla="*/ 0 h 8"/>
                <a:gd name="T2" fmla="*/ 3 w 12"/>
                <a:gd name="T3" fmla="*/ 4 h 8"/>
                <a:gd name="T4" fmla="*/ 8 w 12"/>
                <a:gd name="T5" fmla="*/ 2 h 8"/>
                <a:gd name="T6" fmla="*/ 0 w 12"/>
                <a:gd name="T7" fmla="*/ 8 h 8"/>
                <a:gd name="T8" fmla="*/ 3 w 12"/>
                <a:gd name="T9" fmla="*/ 7 h 8"/>
                <a:gd name="T10" fmla="*/ 11 w 12"/>
                <a:gd name="T11" fmla="*/ 2 h 8"/>
                <a:gd name="T12" fmla="*/ 12 w 12"/>
                <a:gd name="T13" fmla="*/ 0 h 8"/>
                <a:gd name="T14" fmla="*/ 8 w 12"/>
                <a:gd name="T15" fmla="*/ 2 h 8"/>
                <a:gd name="T16" fmla="*/ 9 w 12"/>
                <a:gd name="T1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8">
                  <a:moveTo>
                    <a:pt x="9" y="0"/>
                  </a:moveTo>
                  <a:cubicBezTo>
                    <a:pt x="7" y="1"/>
                    <a:pt x="5" y="3"/>
                    <a:pt x="3" y="4"/>
                  </a:cubicBezTo>
                  <a:cubicBezTo>
                    <a:pt x="5" y="4"/>
                    <a:pt x="7" y="0"/>
                    <a:pt x="8" y="2"/>
                  </a:cubicBezTo>
                  <a:cubicBezTo>
                    <a:pt x="6" y="5"/>
                    <a:pt x="2" y="6"/>
                    <a:pt x="0" y="8"/>
                  </a:cubicBezTo>
                  <a:cubicBezTo>
                    <a:pt x="1" y="8"/>
                    <a:pt x="2" y="6"/>
                    <a:pt x="3" y="7"/>
                  </a:cubicBezTo>
                  <a:cubicBezTo>
                    <a:pt x="5" y="4"/>
                    <a:pt x="8" y="4"/>
                    <a:pt x="11" y="2"/>
                  </a:cubicBezTo>
                  <a:cubicBezTo>
                    <a:pt x="11" y="1"/>
                    <a:pt x="12" y="1"/>
                    <a:pt x="12" y="0"/>
                  </a:cubicBezTo>
                  <a:cubicBezTo>
                    <a:pt x="11" y="1"/>
                    <a:pt x="10" y="2"/>
                    <a:pt x="8" y="2"/>
                  </a:cubicBezTo>
                  <a:cubicBezTo>
                    <a:pt x="8" y="2"/>
                    <a:pt x="8" y="1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6" name="Freeform 100"/>
            <p:cNvSpPr/>
            <p:nvPr/>
          </p:nvSpPr>
          <p:spPr bwMode="auto">
            <a:xfrm>
              <a:off x="4130" y="1898"/>
              <a:ext cx="4" cy="4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1 h 1"/>
                <a:gd name="T4" fmla="*/ 1 w 1"/>
                <a:gd name="T5" fmla="*/ 1 h 1"/>
                <a:gd name="T6" fmla="*/ 0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7" name="Freeform 101"/>
            <p:cNvSpPr/>
            <p:nvPr/>
          </p:nvSpPr>
          <p:spPr bwMode="auto">
            <a:xfrm>
              <a:off x="4144" y="1907"/>
              <a:ext cx="0" cy="5"/>
            </a:xfrm>
            <a:custGeom>
              <a:avLst/>
              <a:gdLst>
                <a:gd name="T0" fmla="*/ 1 h 1"/>
                <a:gd name="T1" fmla="*/ 0 h 1"/>
                <a:gd name="T2" fmla="*/ 0 h 1"/>
                <a:gd name="T3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8" name="Freeform 102"/>
            <p:cNvSpPr/>
            <p:nvPr/>
          </p:nvSpPr>
          <p:spPr bwMode="auto">
            <a:xfrm>
              <a:off x="4125" y="1907"/>
              <a:ext cx="9" cy="10"/>
            </a:xfrm>
            <a:custGeom>
              <a:avLst/>
              <a:gdLst>
                <a:gd name="T0" fmla="*/ 1 w 2"/>
                <a:gd name="T1" fmla="*/ 0 h 2"/>
                <a:gd name="T2" fmla="*/ 0 w 2"/>
                <a:gd name="T3" fmla="*/ 2 h 2"/>
                <a:gd name="T4" fmla="*/ 1 w 2"/>
                <a:gd name="T5" fmla="*/ 2 h 2"/>
                <a:gd name="T6" fmla="*/ 1 w 2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1" y="0"/>
                  </a:moveTo>
                  <a:cubicBezTo>
                    <a:pt x="0" y="1"/>
                    <a:pt x="0" y="1"/>
                    <a:pt x="0" y="2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2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9" name="Freeform 103"/>
            <p:cNvSpPr/>
            <p:nvPr/>
          </p:nvSpPr>
          <p:spPr bwMode="auto">
            <a:xfrm>
              <a:off x="4017" y="2034"/>
              <a:ext cx="38" cy="14"/>
            </a:xfrm>
            <a:custGeom>
              <a:avLst/>
              <a:gdLst>
                <a:gd name="T0" fmla="*/ 1 w 8"/>
                <a:gd name="T1" fmla="*/ 2 h 3"/>
                <a:gd name="T2" fmla="*/ 8 w 8"/>
                <a:gd name="T3" fmla="*/ 0 h 3"/>
                <a:gd name="T4" fmla="*/ 0 w 8"/>
                <a:gd name="T5" fmla="*/ 2 h 3"/>
                <a:gd name="T6" fmla="*/ 1 w 8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1" y="2"/>
                  </a:moveTo>
                  <a:cubicBezTo>
                    <a:pt x="3" y="2"/>
                    <a:pt x="6" y="2"/>
                    <a:pt x="8" y="0"/>
                  </a:cubicBezTo>
                  <a:cubicBezTo>
                    <a:pt x="5" y="2"/>
                    <a:pt x="2" y="0"/>
                    <a:pt x="0" y="2"/>
                  </a:cubicBezTo>
                  <a:cubicBezTo>
                    <a:pt x="1" y="3"/>
                    <a:pt x="0" y="2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0" name="Freeform 104"/>
            <p:cNvSpPr/>
            <p:nvPr/>
          </p:nvSpPr>
          <p:spPr bwMode="auto">
            <a:xfrm>
              <a:off x="3994" y="2043"/>
              <a:ext cx="5" cy="0"/>
            </a:xfrm>
            <a:custGeom>
              <a:avLst/>
              <a:gdLst>
                <a:gd name="T0" fmla="*/ 0 w 5"/>
                <a:gd name="T1" fmla="*/ 5 w 5"/>
                <a:gd name="T2" fmla="*/ 0 w 5"/>
                <a:gd name="T3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1" name="Freeform 105"/>
            <p:cNvSpPr/>
            <p:nvPr/>
          </p:nvSpPr>
          <p:spPr bwMode="auto">
            <a:xfrm>
              <a:off x="3980" y="2043"/>
              <a:ext cx="5" cy="5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1 h 1"/>
                <a:gd name="T4" fmla="*/ 1 w 1"/>
                <a:gd name="T5" fmla="*/ 0 h 1"/>
                <a:gd name="T6" fmla="*/ 0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2" name="Freeform 106"/>
            <p:cNvSpPr/>
            <p:nvPr/>
          </p:nvSpPr>
          <p:spPr bwMode="auto">
            <a:xfrm>
              <a:off x="4003" y="2048"/>
              <a:ext cx="10" cy="5"/>
            </a:xfrm>
            <a:custGeom>
              <a:avLst/>
              <a:gdLst>
                <a:gd name="T0" fmla="*/ 2 w 2"/>
                <a:gd name="T1" fmla="*/ 1 h 1"/>
                <a:gd name="T2" fmla="*/ 2 w 2"/>
                <a:gd name="T3" fmla="*/ 0 h 1"/>
                <a:gd name="T4" fmla="*/ 0 w 2"/>
                <a:gd name="T5" fmla="*/ 1 h 1"/>
                <a:gd name="T6" fmla="*/ 2 w 2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2" y="1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0"/>
                    <a:pt x="0" y="1"/>
                  </a:cubicBezTo>
                  <a:lnTo>
                    <a:pt x="2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3" name="Freeform 107"/>
            <p:cNvSpPr/>
            <p:nvPr/>
          </p:nvSpPr>
          <p:spPr bwMode="auto">
            <a:xfrm>
              <a:off x="3985" y="2053"/>
              <a:ext cx="4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4" name="Freeform 108"/>
            <p:cNvSpPr/>
            <p:nvPr/>
          </p:nvSpPr>
          <p:spPr bwMode="auto">
            <a:xfrm>
              <a:off x="3096" y="2105"/>
              <a:ext cx="9" cy="18"/>
            </a:xfrm>
            <a:custGeom>
              <a:avLst/>
              <a:gdLst>
                <a:gd name="T0" fmla="*/ 2 w 2"/>
                <a:gd name="T1" fmla="*/ 0 h 4"/>
                <a:gd name="T2" fmla="*/ 1 w 2"/>
                <a:gd name="T3" fmla="*/ 0 h 4"/>
                <a:gd name="T4" fmla="*/ 0 w 2"/>
                <a:gd name="T5" fmla="*/ 3 h 4"/>
                <a:gd name="T6" fmla="*/ 1 w 2"/>
                <a:gd name="T7" fmla="*/ 3 h 4"/>
                <a:gd name="T8" fmla="*/ 2 w 2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4">
                  <a:moveTo>
                    <a:pt x="2" y="0"/>
                  </a:moveTo>
                  <a:cubicBezTo>
                    <a:pt x="2" y="0"/>
                    <a:pt x="2" y="0"/>
                    <a:pt x="1" y="0"/>
                  </a:cubicBezTo>
                  <a:cubicBezTo>
                    <a:pt x="2" y="1"/>
                    <a:pt x="0" y="2"/>
                    <a:pt x="0" y="3"/>
                  </a:cubicBezTo>
                  <a:cubicBezTo>
                    <a:pt x="1" y="3"/>
                    <a:pt x="2" y="4"/>
                    <a:pt x="1" y="3"/>
                  </a:cubicBezTo>
                  <a:cubicBezTo>
                    <a:pt x="1" y="2"/>
                    <a:pt x="2" y="1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5" name="Freeform 109"/>
            <p:cNvSpPr/>
            <p:nvPr/>
          </p:nvSpPr>
          <p:spPr bwMode="auto">
            <a:xfrm>
              <a:off x="3128" y="2105"/>
              <a:ext cx="5" cy="4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0 w 1"/>
                <a:gd name="T5" fmla="*/ 1 h 1"/>
                <a:gd name="T6" fmla="*/ 1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6" name="Freeform 110"/>
            <p:cNvSpPr/>
            <p:nvPr/>
          </p:nvSpPr>
          <p:spPr bwMode="auto">
            <a:xfrm>
              <a:off x="3170" y="2114"/>
              <a:ext cx="0" cy="14"/>
            </a:xfrm>
            <a:custGeom>
              <a:avLst/>
              <a:gdLst>
                <a:gd name="T0" fmla="*/ 1 h 3"/>
                <a:gd name="T1" fmla="*/ 1 h 3"/>
                <a:gd name="T2" fmla="*/ 1 h 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3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3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7" name="Freeform 111"/>
            <p:cNvSpPr/>
            <p:nvPr/>
          </p:nvSpPr>
          <p:spPr bwMode="auto">
            <a:xfrm>
              <a:off x="3952" y="2152"/>
              <a:ext cx="5" cy="4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0 h 1"/>
                <a:gd name="T4" fmla="*/ 0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0"/>
                    <a:pt x="1" y="1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8" name="Freeform 112"/>
            <p:cNvSpPr/>
            <p:nvPr/>
          </p:nvSpPr>
          <p:spPr bwMode="auto">
            <a:xfrm>
              <a:off x="3933" y="2152"/>
              <a:ext cx="10" cy="4"/>
            </a:xfrm>
            <a:custGeom>
              <a:avLst/>
              <a:gdLst>
                <a:gd name="T0" fmla="*/ 1 w 2"/>
                <a:gd name="T1" fmla="*/ 1 h 1"/>
                <a:gd name="T2" fmla="*/ 2 w 2"/>
                <a:gd name="T3" fmla="*/ 1 h 1"/>
                <a:gd name="T4" fmla="*/ 1 w 2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0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9" name="Freeform 113"/>
            <p:cNvSpPr/>
            <p:nvPr/>
          </p:nvSpPr>
          <p:spPr bwMode="auto">
            <a:xfrm>
              <a:off x="3086" y="2156"/>
              <a:ext cx="14" cy="38"/>
            </a:xfrm>
            <a:custGeom>
              <a:avLst/>
              <a:gdLst>
                <a:gd name="T0" fmla="*/ 2 w 3"/>
                <a:gd name="T1" fmla="*/ 6 h 8"/>
                <a:gd name="T2" fmla="*/ 0 w 3"/>
                <a:gd name="T3" fmla="*/ 0 h 8"/>
                <a:gd name="T4" fmla="*/ 0 w 3"/>
                <a:gd name="T5" fmla="*/ 0 h 8"/>
                <a:gd name="T6" fmla="*/ 3 w 3"/>
                <a:gd name="T7" fmla="*/ 8 h 8"/>
                <a:gd name="T8" fmla="*/ 2 w 3"/>
                <a:gd name="T9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8">
                  <a:moveTo>
                    <a:pt x="2" y="6"/>
                  </a:moveTo>
                  <a:cubicBezTo>
                    <a:pt x="2" y="4"/>
                    <a:pt x="1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2"/>
                    <a:pt x="0" y="6"/>
                    <a:pt x="3" y="8"/>
                  </a:cubicBezTo>
                  <a:cubicBezTo>
                    <a:pt x="3" y="7"/>
                    <a:pt x="3" y="6"/>
                    <a:pt x="2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0" name="Freeform 114"/>
            <p:cNvSpPr/>
            <p:nvPr/>
          </p:nvSpPr>
          <p:spPr bwMode="auto">
            <a:xfrm>
              <a:off x="3929" y="2170"/>
              <a:ext cx="4" cy="5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0 h 1"/>
                <a:gd name="T4" fmla="*/ 0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1" name="Freeform 115"/>
            <p:cNvSpPr/>
            <p:nvPr/>
          </p:nvSpPr>
          <p:spPr bwMode="auto">
            <a:xfrm>
              <a:off x="3152" y="2194"/>
              <a:ext cx="14" cy="14"/>
            </a:xfrm>
            <a:custGeom>
              <a:avLst/>
              <a:gdLst>
                <a:gd name="T0" fmla="*/ 0 w 3"/>
                <a:gd name="T1" fmla="*/ 2 h 3"/>
                <a:gd name="T2" fmla="*/ 1 w 3"/>
                <a:gd name="T3" fmla="*/ 3 h 3"/>
                <a:gd name="T4" fmla="*/ 2 w 3"/>
                <a:gd name="T5" fmla="*/ 2 h 3"/>
                <a:gd name="T6" fmla="*/ 2 w 3"/>
                <a:gd name="T7" fmla="*/ 2 h 3"/>
                <a:gd name="T8" fmla="*/ 3 w 3"/>
                <a:gd name="T9" fmla="*/ 1 h 3"/>
                <a:gd name="T10" fmla="*/ 0 w 3"/>
                <a:gd name="T11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0" y="2"/>
                  </a:moveTo>
                  <a:cubicBezTo>
                    <a:pt x="0" y="2"/>
                    <a:pt x="0" y="3"/>
                    <a:pt x="1" y="3"/>
                  </a:cubicBezTo>
                  <a:cubicBezTo>
                    <a:pt x="1" y="2"/>
                    <a:pt x="2" y="3"/>
                    <a:pt x="2" y="2"/>
                  </a:cubicBezTo>
                  <a:cubicBezTo>
                    <a:pt x="3" y="2"/>
                    <a:pt x="2" y="2"/>
                    <a:pt x="2" y="2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1"/>
                    <a:pt x="0" y="0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2" name="Freeform 116"/>
            <p:cNvSpPr/>
            <p:nvPr/>
          </p:nvSpPr>
          <p:spPr bwMode="auto">
            <a:xfrm>
              <a:off x="3835" y="2217"/>
              <a:ext cx="5" cy="0"/>
            </a:xfrm>
            <a:custGeom>
              <a:avLst/>
              <a:gdLst>
                <a:gd name="T0" fmla="*/ 5 w 5"/>
                <a:gd name="T1" fmla="*/ 0 w 5"/>
                <a:gd name="T2" fmla="*/ 5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3" name="Freeform 117"/>
            <p:cNvSpPr/>
            <p:nvPr/>
          </p:nvSpPr>
          <p:spPr bwMode="auto">
            <a:xfrm>
              <a:off x="3184" y="2213"/>
              <a:ext cx="15" cy="14"/>
            </a:xfrm>
            <a:custGeom>
              <a:avLst/>
              <a:gdLst>
                <a:gd name="T0" fmla="*/ 3 w 3"/>
                <a:gd name="T1" fmla="*/ 2 h 3"/>
                <a:gd name="T2" fmla="*/ 0 w 3"/>
                <a:gd name="T3" fmla="*/ 3 h 3"/>
                <a:gd name="T4" fmla="*/ 2 w 3"/>
                <a:gd name="T5" fmla="*/ 3 h 3"/>
                <a:gd name="T6" fmla="*/ 3 w 3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2"/>
                  </a:moveTo>
                  <a:cubicBezTo>
                    <a:pt x="2" y="0"/>
                    <a:pt x="1" y="2"/>
                    <a:pt x="0" y="3"/>
                  </a:cubicBezTo>
                  <a:cubicBezTo>
                    <a:pt x="1" y="3"/>
                    <a:pt x="1" y="3"/>
                    <a:pt x="2" y="3"/>
                  </a:cubicBezTo>
                  <a:cubicBezTo>
                    <a:pt x="3" y="3"/>
                    <a:pt x="3" y="3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4" name="Freeform 118"/>
            <p:cNvSpPr/>
            <p:nvPr/>
          </p:nvSpPr>
          <p:spPr bwMode="auto">
            <a:xfrm>
              <a:off x="3840" y="2217"/>
              <a:ext cx="9" cy="10"/>
            </a:xfrm>
            <a:custGeom>
              <a:avLst/>
              <a:gdLst>
                <a:gd name="T0" fmla="*/ 0 w 2"/>
                <a:gd name="T1" fmla="*/ 2 h 2"/>
                <a:gd name="T2" fmla="*/ 2 w 2"/>
                <a:gd name="T3" fmla="*/ 1 h 2"/>
                <a:gd name="T4" fmla="*/ 0 w 2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1" y="0"/>
                    <a:pt x="0" y="1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5" name="Freeform 119"/>
            <p:cNvSpPr/>
            <p:nvPr/>
          </p:nvSpPr>
          <p:spPr bwMode="auto">
            <a:xfrm>
              <a:off x="3133" y="2217"/>
              <a:ext cx="9" cy="15"/>
            </a:xfrm>
            <a:custGeom>
              <a:avLst/>
              <a:gdLst>
                <a:gd name="T0" fmla="*/ 0 w 2"/>
                <a:gd name="T1" fmla="*/ 2 h 3"/>
                <a:gd name="T2" fmla="*/ 1 w 2"/>
                <a:gd name="T3" fmla="*/ 3 h 3"/>
                <a:gd name="T4" fmla="*/ 0 w 2"/>
                <a:gd name="T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3">
                  <a:moveTo>
                    <a:pt x="0" y="2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2" y="2"/>
                    <a:pt x="0" y="0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6" name="Freeform 120"/>
            <p:cNvSpPr/>
            <p:nvPr/>
          </p:nvSpPr>
          <p:spPr bwMode="auto">
            <a:xfrm>
              <a:off x="3868" y="2232"/>
              <a:ext cx="9" cy="4"/>
            </a:xfrm>
            <a:custGeom>
              <a:avLst/>
              <a:gdLst>
                <a:gd name="T0" fmla="*/ 1 w 2"/>
                <a:gd name="T1" fmla="*/ 1 h 1"/>
                <a:gd name="T2" fmla="*/ 2 w 2"/>
                <a:gd name="T3" fmla="*/ 0 h 1"/>
                <a:gd name="T4" fmla="*/ 1 w 2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cubicBezTo>
                    <a:pt x="1" y="1"/>
                    <a:pt x="1" y="0"/>
                    <a:pt x="2" y="0"/>
                  </a:cubicBezTo>
                  <a:cubicBezTo>
                    <a:pt x="1" y="0"/>
                    <a:pt x="0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7" name="Freeform 121"/>
            <p:cNvSpPr/>
            <p:nvPr/>
          </p:nvSpPr>
          <p:spPr bwMode="auto">
            <a:xfrm>
              <a:off x="3142" y="2232"/>
              <a:ext cx="14" cy="14"/>
            </a:xfrm>
            <a:custGeom>
              <a:avLst/>
              <a:gdLst>
                <a:gd name="T0" fmla="*/ 2 w 3"/>
                <a:gd name="T1" fmla="*/ 1 h 3"/>
                <a:gd name="T2" fmla="*/ 2 w 3"/>
                <a:gd name="T3" fmla="*/ 1 h 3"/>
                <a:gd name="T4" fmla="*/ 0 w 3"/>
                <a:gd name="T5" fmla="*/ 1 h 3"/>
                <a:gd name="T6" fmla="*/ 2 w 3"/>
                <a:gd name="T7" fmla="*/ 2 h 3"/>
                <a:gd name="T8" fmla="*/ 2 w 3"/>
                <a:gd name="T9" fmla="*/ 2 h 3"/>
                <a:gd name="T10" fmla="*/ 3 w 3"/>
                <a:gd name="T11" fmla="*/ 3 h 3"/>
                <a:gd name="T12" fmla="*/ 2 w 3"/>
                <a:gd name="T13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3">
                  <a:moveTo>
                    <a:pt x="2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1" y="1"/>
                    <a:pt x="0" y="1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3"/>
                    <a:pt x="3" y="3"/>
                  </a:cubicBezTo>
                  <a:cubicBezTo>
                    <a:pt x="3" y="2"/>
                    <a:pt x="2" y="1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8" name="Freeform 122"/>
            <p:cNvSpPr/>
            <p:nvPr/>
          </p:nvSpPr>
          <p:spPr bwMode="auto">
            <a:xfrm>
              <a:off x="3250" y="2279"/>
              <a:ext cx="19" cy="4"/>
            </a:xfrm>
            <a:custGeom>
              <a:avLst/>
              <a:gdLst>
                <a:gd name="T0" fmla="*/ 0 w 19"/>
                <a:gd name="T1" fmla="*/ 0 h 4"/>
                <a:gd name="T2" fmla="*/ 0 w 19"/>
                <a:gd name="T3" fmla="*/ 0 h 4"/>
                <a:gd name="T4" fmla="*/ 19 w 19"/>
                <a:gd name="T5" fmla="*/ 4 h 4"/>
                <a:gd name="T6" fmla="*/ 0 w 19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4">
                  <a:moveTo>
                    <a:pt x="0" y="0"/>
                  </a:moveTo>
                  <a:lnTo>
                    <a:pt x="0" y="0"/>
                  </a:lnTo>
                  <a:lnTo>
                    <a:pt x="19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9" name="Freeform 123"/>
            <p:cNvSpPr/>
            <p:nvPr/>
          </p:nvSpPr>
          <p:spPr bwMode="auto">
            <a:xfrm>
              <a:off x="3227" y="2279"/>
              <a:ext cx="93" cy="51"/>
            </a:xfrm>
            <a:custGeom>
              <a:avLst/>
              <a:gdLst>
                <a:gd name="T0" fmla="*/ 18 w 20"/>
                <a:gd name="T1" fmla="*/ 4 h 11"/>
                <a:gd name="T2" fmla="*/ 13 w 20"/>
                <a:gd name="T3" fmla="*/ 6 h 11"/>
                <a:gd name="T4" fmla="*/ 11 w 20"/>
                <a:gd name="T5" fmla="*/ 5 h 11"/>
                <a:gd name="T6" fmla="*/ 15 w 20"/>
                <a:gd name="T7" fmla="*/ 1 h 11"/>
                <a:gd name="T8" fmla="*/ 12 w 20"/>
                <a:gd name="T9" fmla="*/ 0 h 11"/>
                <a:gd name="T10" fmla="*/ 10 w 20"/>
                <a:gd name="T11" fmla="*/ 1 h 11"/>
                <a:gd name="T12" fmla="*/ 6 w 20"/>
                <a:gd name="T13" fmla="*/ 1 h 11"/>
                <a:gd name="T14" fmla="*/ 6 w 20"/>
                <a:gd name="T15" fmla="*/ 2 h 11"/>
                <a:gd name="T16" fmla="*/ 5 w 20"/>
                <a:gd name="T17" fmla="*/ 1 h 11"/>
                <a:gd name="T18" fmla="*/ 0 w 20"/>
                <a:gd name="T19" fmla="*/ 1 h 11"/>
                <a:gd name="T20" fmla="*/ 0 w 20"/>
                <a:gd name="T21" fmla="*/ 2 h 11"/>
                <a:gd name="T22" fmla="*/ 4 w 20"/>
                <a:gd name="T23" fmla="*/ 4 h 11"/>
                <a:gd name="T24" fmla="*/ 9 w 20"/>
                <a:gd name="T25" fmla="*/ 7 h 11"/>
                <a:gd name="T26" fmla="*/ 8 w 20"/>
                <a:gd name="T27" fmla="*/ 8 h 11"/>
                <a:gd name="T28" fmla="*/ 9 w 20"/>
                <a:gd name="T29" fmla="*/ 10 h 11"/>
                <a:gd name="T30" fmla="*/ 9 w 20"/>
                <a:gd name="T31" fmla="*/ 10 h 11"/>
                <a:gd name="T32" fmla="*/ 16 w 20"/>
                <a:gd name="T33" fmla="*/ 9 h 11"/>
                <a:gd name="T34" fmla="*/ 18 w 20"/>
                <a:gd name="T35" fmla="*/ 4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" h="11">
                  <a:moveTo>
                    <a:pt x="18" y="4"/>
                  </a:moveTo>
                  <a:cubicBezTo>
                    <a:pt x="16" y="4"/>
                    <a:pt x="15" y="5"/>
                    <a:pt x="13" y="6"/>
                  </a:cubicBezTo>
                  <a:cubicBezTo>
                    <a:pt x="13" y="5"/>
                    <a:pt x="11" y="6"/>
                    <a:pt x="11" y="5"/>
                  </a:cubicBezTo>
                  <a:cubicBezTo>
                    <a:pt x="13" y="4"/>
                    <a:pt x="14" y="2"/>
                    <a:pt x="15" y="1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1" y="1"/>
                    <a:pt x="10" y="0"/>
                    <a:pt x="10" y="1"/>
                  </a:cubicBezTo>
                  <a:cubicBezTo>
                    <a:pt x="9" y="3"/>
                    <a:pt x="7" y="2"/>
                    <a:pt x="6" y="1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5" y="2"/>
                    <a:pt x="5" y="1"/>
                    <a:pt x="5" y="1"/>
                  </a:cubicBezTo>
                  <a:cubicBezTo>
                    <a:pt x="3" y="1"/>
                    <a:pt x="2" y="2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3"/>
                    <a:pt x="3" y="3"/>
                    <a:pt x="4" y="4"/>
                  </a:cubicBezTo>
                  <a:cubicBezTo>
                    <a:pt x="6" y="5"/>
                    <a:pt x="9" y="5"/>
                    <a:pt x="9" y="7"/>
                  </a:cubicBezTo>
                  <a:cubicBezTo>
                    <a:pt x="9" y="8"/>
                    <a:pt x="8" y="8"/>
                    <a:pt x="8" y="8"/>
                  </a:cubicBezTo>
                  <a:cubicBezTo>
                    <a:pt x="8" y="9"/>
                    <a:pt x="10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11" y="7"/>
                    <a:pt x="14" y="11"/>
                    <a:pt x="16" y="9"/>
                  </a:cubicBezTo>
                  <a:cubicBezTo>
                    <a:pt x="12" y="5"/>
                    <a:pt x="20" y="7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0" name="Freeform 124"/>
            <p:cNvSpPr/>
            <p:nvPr/>
          </p:nvSpPr>
          <p:spPr bwMode="auto">
            <a:xfrm>
              <a:off x="3769" y="2279"/>
              <a:ext cx="5" cy="4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1 h 1"/>
                <a:gd name="T4" fmla="*/ 0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1" y="1"/>
                    <a:pt x="1" y="1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1" name="Freeform 125"/>
            <p:cNvSpPr/>
            <p:nvPr/>
          </p:nvSpPr>
          <p:spPr bwMode="auto">
            <a:xfrm>
              <a:off x="3311" y="2316"/>
              <a:ext cx="5" cy="0"/>
            </a:xfrm>
            <a:custGeom>
              <a:avLst/>
              <a:gdLst>
                <a:gd name="T0" fmla="*/ 0 w 5"/>
                <a:gd name="T1" fmla="*/ 5 w 5"/>
                <a:gd name="T2" fmla="*/ 0 w 5"/>
                <a:gd name="T3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2" name="Freeform 126"/>
            <p:cNvSpPr/>
            <p:nvPr/>
          </p:nvSpPr>
          <p:spPr bwMode="auto">
            <a:xfrm>
              <a:off x="3231" y="2330"/>
              <a:ext cx="52" cy="29"/>
            </a:xfrm>
            <a:custGeom>
              <a:avLst/>
              <a:gdLst>
                <a:gd name="T0" fmla="*/ 6 w 11"/>
                <a:gd name="T1" fmla="*/ 1 h 6"/>
                <a:gd name="T2" fmla="*/ 6 w 11"/>
                <a:gd name="T3" fmla="*/ 1 h 6"/>
                <a:gd name="T4" fmla="*/ 1 w 11"/>
                <a:gd name="T5" fmla="*/ 0 h 6"/>
                <a:gd name="T6" fmla="*/ 1 w 11"/>
                <a:gd name="T7" fmla="*/ 2 h 6"/>
                <a:gd name="T8" fmla="*/ 0 w 11"/>
                <a:gd name="T9" fmla="*/ 3 h 6"/>
                <a:gd name="T10" fmla="*/ 5 w 11"/>
                <a:gd name="T11" fmla="*/ 4 h 6"/>
                <a:gd name="T12" fmla="*/ 4 w 11"/>
                <a:gd name="T13" fmla="*/ 5 h 6"/>
                <a:gd name="T14" fmla="*/ 5 w 11"/>
                <a:gd name="T15" fmla="*/ 6 h 6"/>
                <a:gd name="T16" fmla="*/ 5 w 11"/>
                <a:gd name="T17" fmla="*/ 4 h 6"/>
                <a:gd name="T18" fmla="*/ 8 w 11"/>
                <a:gd name="T19" fmla="*/ 5 h 6"/>
                <a:gd name="T20" fmla="*/ 10 w 11"/>
                <a:gd name="T21" fmla="*/ 4 h 6"/>
                <a:gd name="T22" fmla="*/ 6 w 11"/>
                <a:gd name="T23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" h="6">
                  <a:moveTo>
                    <a:pt x="6" y="1"/>
                  </a:moveTo>
                  <a:cubicBezTo>
                    <a:pt x="6" y="1"/>
                    <a:pt x="6" y="1"/>
                    <a:pt x="6" y="1"/>
                  </a:cubicBezTo>
                  <a:cubicBezTo>
                    <a:pt x="5" y="0"/>
                    <a:pt x="3" y="1"/>
                    <a:pt x="1" y="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1" y="3"/>
                    <a:pt x="0" y="3"/>
                  </a:cubicBezTo>
                  <a:cubicBezTo>
                    <a:pt x="2" y="4"/>
                    <a:pt x="3" y="3"/>
                    <a:pt x="5" y="4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6" y="5"/>
                    <a:pt x="8" y="4"/>
                    <a:pt x="8" y="5"/>
                  </a:cubicBezTo>
                  <a:cubicBezTo>
                    <a:pt x="9" y="5"/>
                    <a:pt x="9" y="4"/>
                    <a:pt x="10" y="4"/>
                  </a:cubicBezTo>
                  <a:cubicBezTo>
                    <a:pt x="11" y="1"/>
                    <a:pt x="7" y="3"/>
                    <a:pt x="6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3" name="Freeform 127"/>
            <p:cNvSpPr/>
            <p:nvPr/>
          </p:nvSpPr>
          <p:spPr bwMode="auto">
            <a:xfrm>
              <a:off x="3156" y="2335"/>
              <a:ext cx="19" cy="24"/>
            </a:xfrm>
            <a:custGeom>
              <a:avLst/>
              <a:gdLst>
                <a:gd name="T0" fmla="*/ 3 w 4"/>
                <a:gd name="T1" fmla="*/ 0 h 5"/>
                <a:gd name="T2" fmla="*/ 1 w 4"/>
                <a:gd name="T3" fmla="*/ 0 h 5"/>
                <a:gd name="T4" fmla="*/ 1 w 4"/>
                <a:gd name="T5" fmla="*/ 1 h 5"/>
                <a:gd name="T6" fmla="*/ 0 w 4"/>
                <a:gd name="T7" fmla="*/ 1 h 5"/>
                <a:gd name="T8" fmla="*/ 0 w 4"/>
                <a:gd name="T9" fmla="*/ 2 h 5"/>
                <a:gd name="T10" fmla="*/ 0 w 4"/>
                <a:gd name="T11" fmla="*/ 3 h 5"/>
                <a:gd name="T12" fmla="*/ 3 w 4"/>
                <a:gd name="T13" fmla="*/ 3 h 5"/>
                <a:gd name="T14" fmla="*/ 3 w 4"/>
                <a:gd name="T1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5">
                  <a:moveTo>
                    <a:pt x="3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3"/>
                    <a:pt x="0" y="3"/>
                  </a:cubicBezTo>
                  <a:cubicBezTo>
                    <a:pt x="1" y="5"/>
                    <a:pt x="2" y="3"/>
                    <a:pt x="3" y="3"/>
                  </a:cubicBezTo>
                  <a:cubicBezTo>
                    <a:pt x="4" y="2"/>
                    <a:pt x="2" y="1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4" name="Freeform 128"/>
            <p:cNvSpPr/>
            <p:nvPr/>
          </p:nvSpPr>
          <p:spPr bwMode="auto">
            <a:xfrm>
              <a:off x="3203" y="2344"/>
              <a:ext cx="19" cy="10"/>
            </a:xfrm>
            <a:custGeom>
              <a:avLst/>
              <a:gdLst>
                <a:gd name="T0" fmla="*/ 0 w 4"/>
                <a:gd name="T1" fmla="*/ 2 h 2"/>
                <a:gd name="T2" fmla="*/ 4 w 4"/>
                <a:gd name="T3" fmla="*/ 1 h 2"/>
                <a:gd name="T4" fmla="*/ 3 w 4"/>
                <a:gd name="T5" fmla="*/ 0 h 2"/>
                <a:gd name="T6" fmla="*/ 0 w 4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2">
                  <a:moveTo>
                    <a:pt x="0" y="2"/>
                  </a:moveTo>
                  <a:cubicBezTo>
                    <a:pt x="1" y="2"/>
                    <a:pt x="3" y="2"/>
                    <a:pt x="4" y="1"/>
                  </a:cubicBezTo>
                  <a:cubicBezTo>
                    <a:pt x="4" y="0"/>
                    <a:pt x="3" y="0"/>
                    <a:pt x="3" y="0"/>
                  </a:cubicBezTo>
                  <a:cubicBezTo>
                    <a:pt x="1" y="0"/>
                    <a:pt x="1" y="1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5" name="Freeform 129"/>
            <p:cNvSpPr/>
            <p:nvPr/>
          </p:nvSpPr>
          <p:spPr bwMode="auto">
            <a:xfrm>
              <a:off x="3189" y="2349"/>
              <a:ext cx="5" cy="10"/>
            </a:xfrm>
            <a:custGeom>
              <a:avLst/>
              <a:gdLst>
                <a:gd name="T0" fmla="*/ 0 w 1"/>
                <a:gd name="T1" fmla="*/ 1 h 2"/>
                <a:gd name="T2" fmla="*/ 1 w 1"/>
                <a:gd name="T3" fmla="*/ 1 h 2"/>
                <a:gd name="T4" fmla="*/ 0 w 1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0" y="1"/>
                  </a:moveTo>
                  <a:cubicBezTo>
                    <a:pt x="0" y="2"/>
                    <a:pt x="1" y="1"/>
                    <a:pt x="1" y="1"/>
                  </a:cubicBezTo>
                  <a:cubicBezTo>
                    <a:pt x="1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6" name="Freeform 130"/>
            <p:cNvSpPr/>
            <p:nvPr/>
          </p:nvSpPr>
          <p:spPr bwMode="auto">
            <a:xfrm>
              <a:off x="3292" y="2354"/>
              <a:ext cx="14" cy="9"/>
            </a:xfrm>
            <a:custGeom>
              <a:avLst/>
              <a:gdLst>
                <a:gd name="T0" fmla="*/ 3 w 3"/>
                <a:gd name="T1" fmla="*/ 1 h 2"/>
                <a:gd name="T2" fmla="*/ 2 w 3"/>
                <a:gd name="T3" fmla="*/ 0 h 2"/>
                <a:gd name="T4" fmla="*/ 3 w 3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3" y="1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0" y="2"/>
                    <a:pt x="3" y="0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447" name="文本框 446"/>
          <p:cNvSpPr txBox="1"/>
          <p:nvPr/>
        </p:nvSpPr>
        <p:spPr>
          <a:xfrm>
            <a:off x="5376640" y="1896277"/>
            <a:ext cx="7288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叁</a:t>
            </a:r>
            <a:endParaRPr lang="zh-CN" altLang="en-US" sz="3600" dirty="0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576" name="文本框 575"/>
          <p:cNvSpPr txBox="1"/>
          <p:nvPr/>
        </p:nvSpPr>
        <p:spPr>
          <a:xfrm>
            <a:off x="869532" y="2825107"/>
            <a:ext cx="45420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家风介绍</a:t>
            </a:r>
            <a:endParaRPr lang="zh-CN" altLang="en-US" sz="28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580" name="文本框 579"/>
          <p:cNvSpPr txBox="1"/>
          <p:nvPr/>
        </p:nvSpPr>
        <p:spPr>
          <a:xfrm>
            <a:off x="5440520" y="2825107"/>
            <a:ext cx="45420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家训介绍</a:t>
            </a:r>
            <a:endParaRPr lang="zh-CN" altLang="en-US" sz="28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582" name="文本框 581"/>
          <p:cNvSpPr txBox="1"/>
          <p:nvPr/>
        </p:nvSpPr>
        <p:spPr>
          <a:xfrm>
            <a:off x="3176743" y="2808675"/>
            <a:ext cx="45420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家规介绍</a:t>
            </a:r>
            <a:endParaRPr lang="zh-CN" altLang="en-US" sz="28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8332" y="1320674"/>
            <a:ext cx="5748854" cy="4216652"/>
          </a:xfrm>
          <a:prstGeom prst="rect">
            <a:avLst/>
          </a:prstGeom>
        </p:spPr>
      </p:pic>
      <p:pic>
        <p:nvPicPr>
          <p:cNvPr id="59" name="图片 5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6334" y="1395599"/>
            <a:ext cx="1243877" cy="989316"/>
          </a:xfrm>
          <a:prstGeom prst="rect">
            <a:avLst/>
          </a:prstGeom>
        </p:spPr>
      </p:pic>
      <p:pic>
        <p:nvPicPr>
          <p:cNvPr id="60" name="图片 5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26" t="17658" r="1349" b="16129"/>
          <a:stretch>
            <a:fillRect/>
          </a:stretch>
        </p:blipFill>
        <p:spPr>
          <a:xfrm>
            <a:off x="400304" y="911397"/>
            <a:ext cx="1542362" cy="859316"/>
          </a:xfrm>
          <a:prstGeom prst="rect">
            <a:avLst/>
          </a:prstGeom>
        </p:spPr>
      </p:pic>
      <p:sp>
        <p:nvSpPr>
          <p:cNvPr id="580" name="文本框 579"/>
          <p:cNvSpPr txBox="1"/>
          <p:nvPr/>
        </p:nvSpPr>
        <p:spPr>
          <a:xfrm>
            <a:off x="8086438" y="2497976"/>
            <a:ext cx="728821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500" dirty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壹</a:t>
            </a:r>
            <a:endParaRPr lang="zh-CN" altLang="en-US" sz="115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pic>
        <p:nvPicPr>
          <p:cNvPr id="581" name="图片 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587"/>
          <a:stretch>
            <a:fillRect/>
          </a:stretch>
        </p:blipFill>
        <p:spPr bwMode="auto">
          <a:xfrm>
            <a:off x="9643913" y="4120974"/>
            <a:ext cx="2697573" cy="2737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3202191" y="2028825"/>
            <a:ext cx="2427084" cy="33393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500" dirty="0" smtClean="0">
                <a:solidFill>
                  <a:srgbClr val="FF0000"/>
                </a:solidFill>
                <a:latin typeface="禹卫书法行书繁体" panose="02000603000000000000" pitchFamily="2" charset="-122"/>
                <a:ea typeface="禹卫书法行书繁体" panose="02000603000000000000" pitchFamily="2" charset="-122"/>
              </a:rPr>
              <a:t>家</a:t>
            </a:r>
            <a:r>
              <a:rPr lang="zh-CN" altLang="en-US" sz="9600" dirty="0" smtClean="0"/>
              <a:t>          </a:t>
            </a:r>
            <a:r>
              <a:rPr lang="en-US" altLang="zh-CN" sz="9600" dirty="0" smtClean="0"/>
              <a:t>	</a:t>
            </a:r>
            <a:r>
              <a:rPr lang="zh-CN" altLang="en-US" sz="9600" dirty="0" smtClean="0">
                <a:latin typeface="禹卫书法行书繁体" panose="02000603000000000000" pitchFamily="2" charset="-122"/>
                <a:ea typeface="禹卫书法行书繁体" panose="02000603000000000000" pitchFamily="2" charset="-122"/>
              </a:rPr>
              <a:t>风</a:t>
            </a:r>
            <a:endParaRPr lang="zh-CN" altLang="en-US" sz="9600" dirty="0">
              <a:latin typeface="禹卫书法行书繁体" panose="02000603000000000000" pitchFamily="2" charset="-122"/>
              <a:ea typeface="禹卫书法行书繁体" panose="02000603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图片 3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26" t="17658" r="1349" b="16129"/>
          <a:stretch>
            <a:fillRect/>
          </a:stretch>
        </p:blipFill>
        <p:spPr>
          <a:xfrm>
            <a:off x="-46014" y="602551"/>
            <a:ext cx="1542362" cy="859316"/>
          </a:xfrm>
          <a:prstGeom prst="rect">
            <a:avLst/>
          </a:prstGeom>
        </p:spPr>
      </p:pic>
      <p:sp>
        <p:nvSpPr>
          <p:cNvPr id="34" name="文本框 33"/>
          <p:cNvSpPr txBox="1">
            <a:spLocks noChangeArrowheads="1"/>
          </p:cNvSpPr>
          <p:nvPr/>
        </p:nvSpPr>
        <p:spPr bwMode="auto">
          <a:xfrm>
            <a:off x="862025" y="607143"/>
            <a:ext cx="302836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dirty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请在此添加文本</a:t>
            </a:r>
            <a:endParaRPr lang="en-US" altLang="zh-CN" sz="28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pic>
        <p:nvPicPr>
          <p:cNvPr id="26" name="图片 9"/>
          <p:cNvPicPr>
            <a:picLocks noChangeAspect="1"/>
          </p:cNvPicPr>
          <p:nvPr/>
        </p:nvPicPr>
        <p:blipFill>
          <a:blip r:embed="rId3">
            <a:clrChange>
              <a:clrFrom>
                <a:srgbClr val="F4F0ED"/>
              </a:clrFrom>
              <a:clrTo>
                <a:srgbClr val="F4F0E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1489" y="1387070"/>
            <a:ext cx="7244588" cy="51220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文本框 26"/>
          <p:cNvSpPr txBox="1"/>
          <p:nvPr/>
        </p:nvSpPr>
        <p:spPr>
          <a:xfrm>
            <a:off x="1318360" y="2262532"/>
            <a:ext cx="22887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家风</a:t>
            </a:r>
            <a:r>
              <a:rPr lang="zh-CN" alt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漫谈</a:t>
            </a:r>
            <a:endParaRPr lang="zh-CN" altLang="en-US" sz="3600" dirty="0">
              <a:solidFill>
                <a:schemeClr val="tx1">
                  <a:lumMod val="95000"/>
                  <a:lumOff val="5000"/>
                </a:schemeClr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1438715" y="3020911"/>
            <a:ext cx="3442774" cy="0"/>
          </a:xfrm>
          <a:prstGeom prst="line">
            <a:avLst/>
          </a:prstGeom>
          <a:ln w="952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1318360" y="3429000"/>
            <a:ext cx="583967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800" dirty="0">
                <a:latin typeface="华文楷体" panose="02010600040101010101" pitchFamily="2" charset="-122"/>
                <a:ea typeface="华文楷体" panose="02010600040101010101" pitchFamily="2" charset="-122"/>
              </a:rPr>
              <a:t>家风是家族的传统、规范及习俗。旧指一家或一族世代相传的道德准则和处世方法。</a:t>
            </a:r>
            <a:endParaRPr lang="zh-CN" altLang="en-US" sz="18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1318360" y="4119719"/>
            <a:ext cx="5839678" cy="605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ts val="2000"/>
              </a:lnSpc>
            </a:pPr>
            <a:r>
              <a:rPr lang="zh-CN" altLang="en-US" sz="1800" dirty="0">
                <a:latin typeface="华文楷体" panose="02010600040101010101" pitchFamily="2" charset="-122"/>
                <a:ea typeface="华文楷体" panose="02010600040101010101" pitchFamily="2" charset="-122"/>
              </a:rPr>
              <a:t>家风是上辈人对下辈人的言传身教，是靠自身的行为影响</a:t>
            </a:r>
            <a:r>
              <a:rPr lang="zh-CN" altLang="en-US" sz="1800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下一代</a:t>
            </a:r>
            <a:r>
              <a:rPr lang="zh-CN" altLang="en-US" sz="1800" dirty="0">
                <a:latin typeface="华文楷体" panose="02010600040101010101" pitchFamily="2" charset="-122"/>
                <a:ea typeface="华文楷体" panose="02010600040101010101" pitchFamily="2" charset="-122"/>
              </a:rPr>
              <a:t>。</a:t>
            </a:r>
            <a:endParaRPr lang="zh-CN" altLang="en-US" sz="18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1318360" y="4769401"/>
            <a:ext cx="5839678" cy="605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ts val="2000"/>
              </a:lnSpc>
            </a:pPr>
            <a:r>
              <a:rPr lang="zh-CN" altLang="en-US" sz="1800" dirty="0">
                <a:latin typeface="华文楷体" panose="02010600040101010101" pitchFamily="2" charset="-122"/>
                <a:ea typeface="华文楷体" panose="02010600040101010101" pitchFamily="2" charset="-122"/>
              </a:rPr>
              <a:t>勤劳、孝顺、友善、忍让、舍得、守法</a:t>
            </a:r>
            <a:r>
              <a:rPr lang="zh-CN" altLang="en-US" sz="1800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。勤俭持家</a:t>
            </a:r>
            <a:r>
              <a:rPr lang="zh-CN" altLang="en-US" sz="1800" dirty="0">
                <a:latin typeface="华文楷体" panose="02010600040101010101" pitchFamily="2" charset="-122"/>
                <a:ea typeface="华文楷体" panose="02010600040101010101" pitchFamily="2" charset="-122"/>
              </a:rPr>
              <a:t>，和睦相处</a:t>
            </a:r>
            <a:r>
              <a:rPr lang="zh-CN" altLang="en-US" sz="1800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。孝</a:t>
            </a:r>
            <a:r>
              <a:rPr lang="zh-CN" altLang="en-US" sz="1800" dirty="0">
                <a:latin typeface="华文楷体" panose="02010600040101010101" pitchFamily="2" charset="-122"/>
                <a:ea typeface="华文楷体" panose="02010600040101010101" pitchFamily="2" charset="-122"/>
              </a:rPr>
              <a:t>，恭，善，勤，俭</a:t>
            </a:r>
            <a:endParaRPr lang="zh-CN" altLang="en-US" sz="18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图片 5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2594" y="5463417"/>
            <a:ext cx="1243877" cy="989316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26" t="17658" r="1349" b="16129"/>
          <a:stretch>
            <a:fillRect/>
          </a:stretch>
        </p:blipFill>
        <p:spPr>
          <a:xfrm>
            <a:off x="-46014" y="602551"/>
            <a:ext cx="1542362" cy="859316"/>
          </a:xfrm>
          <a:prstGeom prst="rect">
            <a:avLst/>
          </a:prstGeom>
        </p:spPr>
      </p:pic>
      <p:sp>
        <p:nvSpPr>
          <p:cNvPr id="34" name="文本框 33"/>
          <p:cNvSpPr txBox="1">
            <a:spLocks noChangeArrowheads="1"/>
          </p:cNvSpPr>
          <p:nvPr/>
        </p:nvSpPr>
        <p:spPr bwMode="auto">
          <a:xfrm>
            <a:off x="862025" y="607143"/>
            <a:ext cx="302836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dirty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请在此添加文本</a:t>
            </a:r>
            <a:endParaRPr lang="en-US" altLang="zh-CN" sz="28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pic>
        <p:nvPicPr>
          <p:cNvPr id="35" name="图片 34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14" b="24139"/>
          <a:stretch>
            <a:fillRect/>
          </a:stretch>
        </p:blipFill>
        <p:spPr bwMode="auto">
          <a:xfrm>
            <a:off x="739429" y="2067951"/>
            <a:ext cx="5895706" cy="3398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文本框 35"/>
          <p:cNvSpPr txBox="1">
            <a:spLocks noChangeArrowheads="1"/>
          </p:cNvSpPr>
          <p:nvPr/>
        </p:nvSpPr>
        <p:spPr bwMode="auto">
          <a:xfrm>
            <a:off x="8471788" y="1823647"/>
            <a:ext cx="3332169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800" dirty="0">
                <a:latin typeface="华文楷体" panose="02010600040101010101" pitchFamily="2" charset="-122"/>
                <a:ea typeface="华文楷体" panose="02010600040101010101" pitchFamily="2" charset="-122"/>
              </a:rPr>
              <a:t>家风是家族的传统、规范及习俗。旧指一家或一族世代相传的道德准则和处世方法。</a:t>
            </a:r>
            <a:endParaRPr lang="zh-CN" altLang="en-US" sz="18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7" name="文本框 36"/>
          <p:cNvSpPr txBox="1">
            <a:spLocks noChangeArrowheads="1"/>
          </p:cNvSpPr>
          <p:nvPr/>
        </p:nvSpPr>
        <p:spPr bwMode="auto">
          <a:xfrm>
            <a:off x="8471788" y="3098207"/>
            <a:ext cx="3332169" cy="883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ts val="2000"/>
              </a:lnSpc>
            </a:pPr>
            <a:r>
              <a:rPr lang="zh-CN" altLang="en-US" sz="1800" dirty="0">
                <a:latin typeface="华文楷体" panose="02010600040101010101" pitchFamily="2" charset="-122"/>
                <a:ea typeface="华文楷体" panose="02010600040101010101" pitchFamily="2" charset="-122"/>
              </a:rPr>
              <a:t>家风是上辈人对下辈人的言传身教，是靠自身的行为影响下一代</a:t>
            </a:r>
            <a:endParaRPr lang="zh-CN" altLang="en-US" sz="18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38" name="文本框 37"/>
          <p:cNvSpPr txBox="1">
            <a:spLocks noChangeArrowheads="1"/>
          </p:cNvSpPr>
          <p:nvPr/>
        </p:nvSpPr>
        <p:spPr bwMode="auto">
          <a:xfrm>
            <a:off x="8471788" y="4374636"/>
            <a:ext cx="3332169" cy="1139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ts val="2000"/>
              </a:lnSpc>
            </a:pPr>
            <a:r>
              <a:rPr lang="zh-CN" altLang="en-US" sz="1800" dirty="0">
                <a:latin typeface="华文楷体" panose="02010600040101010101" pitchFamily="2" charset="-122"/>
                <a:ea typeface="华文楷体" panose="02010600040101010101" pitchFamily="2" charset="-122"/>
              </a:rPr>
              <a:t>勤劳、孝顺、友善、忍让、舍得、守法。</a:t>
            </a:r>
            <a:endParaRPr lang="zh-CN" altLang="en-US" sz="18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algn="just">
              <a:lnSpc>
                <a:spcPts val="2000"/>
              </a:lnSpc>
            </a:pPr>
            <a:r>
              <a:rPr lang="zh-CN" altLang="en-US" sz="1800" dirty="0">
                <a:latin typeface="华文楷体" panose="02010600040101010101" pitchFamily="2" charset="-122"/>
                <a:ea typeface="华文楷体" panose="02010600040101010101" pitchFamily="2" charset="-122"/>
              </a:rPr>
              <a:t>勤俭持家，和睦相处。</a:t>
            </a:r>
            <a:endParaRPr lang="zh-CN" altLang="en-US" sz="18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algn="just">
              <a:lnSpc>
                <a:spcPts val="2000"/>
              </a:lnSpc>
            </a:pPr>
            <a:r>
              <a:rPr lang="zh-CN" altLang="en-US" sz="1800" dirty="0">
                <a:latin typeface="华文楷体" panose="02010600040101010101" pitchFamily="2" charset="-122"/>
                <a:ea typeface="华文楷体" panose="02010600040101010101" pitchFamily="2" charset="-122"/>
              </a:rPr>
              <a:t>孝，恭，善，勤，俭</a:t>
            </a:r>
            <a:endParaRPr lang="zh-CN" altLang="en-US" sz="18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pic>
        <p:nvPicPr>
          <p:cNvPr id="39" name="图片 38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50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0790" y="1720860"/>
            <a:ext cx="1229707" cy="1229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" name="文本框 39"/>
          <p:cNvSpPr txBox="1">
            <a:spLocks noChangeArrowheads="1"/>
          </p:cNvSpPr>
          <p:nvPr/>
        </p:nvSpPr>
        <p:spPr bwMode="auto">
          <a:xfrm>
            <a:off x="7571676" y="1900271"/>
            <a:ext cx="62793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200" dirty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壹</a:t>
            </a:r>
            <a:endParaRPr lang="zh-CN" altLang="en-US" sz="32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pic>
        <p:nvPicPr>
          <p:cNvPr id="41" name="图片 40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50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0790" y="2950568"/>
            <a:ext cx="1229707" cy="122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文本框 41"/>
          <p:cNvSpPr txBox="1">
            <a:spLocks noChangeArrowheads="1"/>
          </p:cNvSpPr>
          <p:nvPr/>
        </p:nvSpPr>
        <p:spPr bwMode="auto">
          <a:xfrm>
            <a:off x="7571676" y="3129978"/>
            <a:ext cx="62793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200" dirty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贰</a:t>
            </a:r>
            <a:endParaRPr lang="zh-CN" altLang="en-US" sz="32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pic>
        <p:nvPicPr>
          <p:cNvPr id="43" name="图片 42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50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0790" y="4236340"/>
            <a:ext cx="1229707" cy="1229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" name="文本框 43"/>
          <p:cNvSpPr txBox="1">
            <a:spLocks noChangeArrowheads="1"/>
          </p:cNvSpPr>
          <p:nvPr/>
        </p:nvSpPr>
        <p:spPr bwMode="auto">
          <a:xfrm>
            <a:off x="7571676" y="4415750"/>
            <a:ext cx="62793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200" dirty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叁</a:t>
            </a:r>
            <a:endParaRPr lang="zh-CN" altLang="en-US" sz="32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图片 5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2594" y="5463417"/>
            <a:ext cx="1243877" cy="989316"/>
          </a:xfrm>
          <a:prstGeom prst="rect">
            <a:avLst/>
          </a:prstGeom>
        </p:spPr>
      </p:pic>
      <p:pic>
        <p:nvPicPr>
          <p:cNvPr id="60" name="图片 5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26" t="17658" r="1349" b="16129"/>
          <a:stretch>
            <a:fillRect/>
          </a:stretch>
        </p:blipFill>
        <p:spPr>
          <a:xfrm>
            <a:off x="-46014" y="602551"/>
            <a:ext cx="1542362" cy="859316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8036" y="1612407"/>
            <a:ext cx="2845935" cy="2715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116" y="3456529"/>
            <a:ext cx="2188216" cy="2087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025" y="1902735"/>
            <a:ext cx="1324399" cy="126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椭圆 20"/>
          <p:cNvSpPr/>
          <p:nvPr/>
        </p:nvSpPr>
        <p:spPr>
          <a:xfrm>
            <a:off x="2937336" y="2275502"/>
            <a:ext cx="1388916" cy="1388916"/>
          </a:xfrm>
          <a:prstGeom prst="ellipse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77724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530" dirty="0" smtClean="0"/>
              <a:t>c</a:t>
            </a:r>
            <a:endParaRPr lang="zh-CN" altLang="en-US" sz="1530" dirty="0"/>
          </a:p>
        </p:txBody>
      </p:sp>
      <p:sp>
        <p:nvSpPr>
          <p:cNvPr id="22" name="椭圆 21"/>
          <p:cNvSpPr/>
          <p:nvPr/>
        </p:nvSpPr>
        <p:spPr>
          <a:xfrm>
            <a:off x="1017941" y="3936826"/>
            <a:ext cx="1168482" cy="1166691"/>
          </a:xfrm>
          <a:prstGeom prst="ellipse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77724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530"/>
          </a:p>
        </p:txBody>
      </p:sp>
      <p:sp>
        <p:nvSpPr>
          <p:cNvPr id="23" name="椭圆 22"/>
          <p:cNvSpPr/>
          <p:nvPr/>
        </p:nvSpPr>
        <p:spPr>
          <a:xfrm>
            <a:off x="1200741" y="2210985"/>
            <a:ext cx="646967" cy="646966"/>
          </a:xfrm>
          <a:prstGeom prst="ellipse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77724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530"/>
          </a:p>
        </p:txBody>
      </p:sp>
      <p:sp>
        <p:nvSpPr>
          <p:cNvPr id="24" name="文本框 23"/>
          <p:cNvSpPr txBox="1">
            <a:spLocks noChangeArrowheads="1"/>
          </p:cNvSpPr>
          <p:nvPr/>
        </p:nvSpPr>
        <p:spPr bwMode="auto">
          <a:xfrm>
            <a:off x="6813756" y="2024602"/>
            <a:ext cx="5378244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800" dirty="0">
                <a:latin typeface="华文楷体" panose="02010600040101010101" pitchFamily="2" charset="-122"/>
                <a:ea typeface="华文楷体" panose="02010600040101010101" pitchFamily="2" charset="-122"/>
              </a:rPr>
              <a:t>勤劳、孝顺、友善、忍让、舍得、守法</a:t>
            </a:r>
            <a:endParaRPr lang="en-US" altLang="zh-CN" sz="18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9930" y="1504878"/>
            <a:ext cx="1620104" cy="15161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文本框 25"/>
          <p:cNvSpPr txBox="1">
            <a:spLocks noChangeArrowheads="1"/>
          </p:cNvSpPr>
          <p:nvPr/>
        </p:nvSpPr>
        <p:spPr bwMode="auto">
          <a:xfrm>
            <a:off x="5891498" y="1876882"/>
            <a:ext cx="11075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01</a:t>
            </a:r>
            <a:endParaRPr lang="en-US" altLang="zh-CN" sz="28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27" name="文本框 26"/>
          <p:cNvSpPr txBox="1">
            <a:spLocks noChangeArrowheads="1"/>
          </p:cNvSpPr>
          <p:nvPr/>
        </p:nvSpPr>
        <p:spPr bwMode="auto">
          <a:xfrm>
            <a:off x="6813756" y="3248691"/>
            <a:ext cx="5378244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800" dirty="0">
                <a:latin typeface="华文楷体" panose="02010600040101010101" pitchFamily="2" charset="-122"/>
                <a:ea typeface="华文楷体" panose="02010600040101010101" pitchFamily="2" charset="-122"/>
              </a:rPr>
              <a:t>勤劳、孝顺、友善、忍让、舍得、守法</a:t>
            </a:r>
            <a:endParaRPr lang="en-US" altLang="zh-CN" sz="18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9930" y="2829277"/>
            <a:ext cx="1620104" cy="1514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文本框 28"/>
          <p:cNvSpPr txBox="1">
            <a:spLocks noChangeArrowheads="1"/>
          </p:cNvSpPr>
          <p:nvPr/>
        </p:nvSpPr>
        <p:spPr bwMode="auto">
          <a:xfrm>
            <a:off x="5891498" y="3216381"/>
            <a:ext cx="11075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02</a:t>
            </a:r>
            <a:endParaRPr lang="en-US" altLang="zh-CN" sz="28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30" name="文本框 29"/>
          <p:cNvSpPr txBox="1">
            <a:spLocks noChangeArrowheads="1"/>
          </p:cNvSpPr>
          <p:nvPr/>
        </p:nvSpPr>
        <p:spPr bwMode="auto">
          <a:xfrm>
            <a:off x="6813756" y="4472780"/>
            <a:ext cx="5225911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800" dirty="0">
                <a:latin typeface="华文楷体" panose="02010600040101010101" pitchFamily="2" charset="-122"/>
                <a:ea typeface="华文楷体" panose="02010600040101010101" pitchFamily="2" charset="-122"/>
              </a:rPr>
              <a:t>勤俭持家，和睦相处。</a:t>
            </a:r>
            <a:endParaRPr lang="zh-CN" altLang="en-US" sz="18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800" dirty="0">
                <a:latin typeface="华文楷体" panose="02010600040101010101" pitchFamily="2" charset="-122"/>
                <a:ea typeface="华文楷体" panose="02010600040101010101" pitchFamily="2" charset="-122"/>
              </a:rPr>
              <a:t>孝，恭，善，勤，俭</a:t>
            </a:r>
            <a:endParaRPr lang="zh-CN" altLang="en-US" sz="18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9930" y="4180558"/>
            <a:ext cx="1620104" cy="15161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文本框 31"/>
          <p:cNvSpPr txBox="1">
            <a:spLocks noChangeArrowheads="1"/>
          </p:cNvSpPr>
          <p:nvPr/>
        </p:nvSpPr>
        <p:spPr bwMode="auto">
          <a:xfrm>
            <a:off x="5891498" y="4569455"/>
            <a:ext cx="11075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03</a:t>
            </a:r>
            <a:endParaRPr lang="en-US" altLang="zh-CN" sz="28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33" name="文本框 32"/>
          <p:cNvSpPr txBox="1">
            <a:spLocks noChangeArrowheads="1"/>
          </p:cNvSpPr>
          <p:nvPr/>
        </p:nvSpPr>
        <p:spPr bwMode="auto">
          <a:xfrm>
            <a:off x="862025" y="607143"/>
            <a:ext cx="302836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dirty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请在此添加文本</a:t>
            </a:r>
            <a:endParaRPr lang="en-US" altLang="zh-CN" sz="28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6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9524" y="3860946"/>
            <a:ext cx="2807139" cy="2807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图片 3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26" t="17658" r="1349" b="16129"/>
          <a:stretch>
            <a:fillRect/>
          </a:stretch>
        </p:blipFill>
        <p:spPr>
          <a:xfrm>
            <a:off x="-46014" y="602551"/>
            <a:ext cx="1542362" cy="859316"/>
          </a:xfrm>
          <a:prstGeom prst="rect">
            <a:avLst/>
          </a:prstGeom>
        </p:spPr>
      </p:pic>
      <p:sp>
        <p:nvSpPr>
          <p:cNvPr id="34" name="文本框 33"/>
          <p:cNvSpPr txBox="1">
            <a:spLocks noChangeArrowheads="1"/>
          </p:cNvSpPr>
          <p:nvPr/>
        </p:nvSpPr>
        <p:spPr bwMode="auto">
          <a:xfrm>
            <a:off x="862025" y="607143"/>
            <a:ext cx="302836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dirty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请在此添加文本</a:t>
            </a:r>
            <a:endParaRPr lang="en-US" altLang="zh-CN" sz="28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6569" y="1988109"/>
            <a:ext cx="2753441" cy="842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文本框 15"/>
          <p:cNvSpPr txBox="1">
            <a:spLocks noChangeArrowheads="1"/>
          </p:cNvSpPr>
          <p:nvPr/>
        </p:nvSpPr>
        <p:spPr bwMode="auto">
          <a:xfrm>
            <a:off x="2003545" y="2067730"/>
            <a:ext cx="126654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200" dirty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  <a:cs typeface="经典繁方篆" panose="02010609000101010101" charset="-122"/>
              </a:rPr>
              <a:t>标题</a:t>
            </a:r>
            <a:endParaRPr lang="zh-CN" altLang="en-US" sz="3200" dirty="0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  <a:cs typeface="经典繁方篆" panose="02010609000101010101" charset="-122"/>
            </a:endParaRPr>
          </a:p>
        </p:txBody>
      </p:sp>
      <p:sp>
        <p:nvSpPr>
          <p:cNvPr id="17" name="文本框 16"/>
          <p:cNvSpPr txBox="1">
            <a:spLocks noChangeArrowheads="1"/>
          </p:cNvSpPr>
          <p:nvPr/>
        </p:nvSpPr>
        <p:spPr bwMode="auto">
          <a:xfrm>
            <a:off x="4344063" y="2014825"/>
            <a:ext cx="569019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请输入文本内容请输入文本内容</a:t>
            </a:r>
            <a:endParaRPr lang="zh-CN" altLang="en-US" sz="24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文本框 17"/>
          <p:cNvSpPr txBox="1">
            <a:spLocks noChangeArrowheads="1"/>
          </p:cNvSpPr>
          <p:nvPr/>
        </p:nvSpPr>
        <p:spPr bwMode="auto">
          <a:xfrm>
            <a:off x="4344063" y="2675874"/>
            <a:ext cx="569019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</a:rPr>
              <a:t>请输入文本内容请输入文本内容</a:t>
            </a:r>
            <a:endParaRPr lang="zh-CN" altLang="en-US" sz="24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" name="文本框 18"/>
          <p:cNvSpPr txBox="1">
            <a:spLocks noChangeArrowheads="1"/>
          </p:cNvSpPr>
          <p:nvPr/>
        </p:nvSpPr>
        <p:spPr bwMode="auto">
          <a:xfrm>
            <a:off x="4344063" y="3336921"/>
            <a:ext cx="569019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</a:rPr>
              <a:t>请输入文本内容请输入文本内容</a:t>
            </a:r>
            <a:endParaRPr lang="zh-CN" altLang="en-US" sz="24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6569" y="4195306"/>
            <a:ext cx="2753441" cy="842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文本框 20"/>
          <p:cNvSpPr txBox="1">
            <a:spLocks noChangeArrowheads="1"/>
          </p:cNvSpPr>
          <p:nvPr/>
        </p:nvSpPr>
        <p:spPr bwMode="auto">
          <a:xfrm>
            <a:off x="2003545" y="4274927"/>
            <a:ext cx="126654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200" dirty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  <a:cs typeface="经典繁方篆" panose="02010609000101010101" charset="-122"/>
              </a:rPr>
              <a:t>标题</a:t>
            </a:r>
            <a:endParaRPr lang="zh-CN" altLang="en-US" sz="3200" dirty="0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  <a:cs typeface="经典繁方篆" panose="02010609000101010101" charset="-122"/>
            </a:endParaRPr>
          </a:p>
        </p:txBody>
      </p:sp>
      <p:sp>
        <p:nvSpPr>
          <p:cNvPr id="22" name="文本框 21"/>
          <p:cNvSpPr txBox="1">
            <a:spLocks noChangeArrowheads="1"/>
          </p:cNvSpPr>
          <p:nvPr/>
        </p:nvSpPr>
        <p:spPr bwMode="auto">
          <a:xfrm>
            <a:off x="4344063" y="4220171"/>
            <a:ext cx="569019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</a:rPr>
              <a:t>请输入文本内容请输入文本内容</a:t>
            </a:r>
            <a:endParaRPr lang="zh-CN" altLang="en-US" sz="24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文本框 22"/>
          <p:cNvSpPr txBox="1">
            <a:spLocks noChangeArrowheads="1"/>
          </p:cNvSpPr>
          <p:nvPr/>
        </p:nvSpPr>
        <p:spPr bwMode="auto">
          <a:xfrm>
            <a:off x="4344063" y="4881218"/>
            <a:ext cx="569019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</a:rPr>
              <a:t>请输入文本内容请输入文本内容</a:t>
            </a:r>
            <a:endParaRPr lang="zh-CN" altLang="en-US" sz="24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4" name="文本框 23"/>
          <p:cNvSpPr txBox="1">
            <a:spLocks noChangeArrowheads="1"/>
          </p:cNvSpPr>
          <p:nvPr/>
        </p:nvSpPr>
        <p:spPr bwMode="auto">
          <a:xfrm>
            <a:off x="4344063" y="5542267"/>
            <a:ext cx="569019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</a:rPr>
              <a:t>请输入文本内容请输入文本内容</a:t>
            </a:r>
            <a:endParaRPr lang="zh-CN" altLang="en-US" sz="24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2167" y="1320674"/>
            <a:ext cx="5748854" cy="4216652"/>
          </a:xfrm>
          <a:prstGeom prst="rect">
            <a:avLst/>
          </a:prstGeom>
        </p:spPr>
      </p:pic>
      <p:pic>
        <p:nvPicPr>
          <p:cNvPr id="59" name="图片 5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6334" y="1395599"/>
            <a:ext cx="1243877" cy="989316"/>
          </a:xfrm>
          <a:prstGeom prst="rect">
            <a:avLst/>
          </a:prstGeom>
        </p:spPr>
      </p:pic>
      <p:pic>
        <p:nvPicPr>
          <p:cNvPr id="60" name="图片 5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26" t="17658" r="1349" b="16129"/>
          <a:stretch>
            <a:fillRect/>
          </a:stretch>
        </p:blipFill>
        <p:spPr>
          <a:xfrm>
            <a:off x="400304" y="911397"/>
            <a:ext cx="1542362" cy="859316"/>
          </a:xfrm>
          <a:prstGeom prst="rect">
            <a:avLst/>
          </a:prstGeom>
        </p:spPr>
      </p:pic>
      <p:sp>
        <p:nvSpPr>
          <p:cNvPr id="580" name="文本框 579"/>
          <p:cNvSpPr txBox="1"/>
          <p:nvPr/>
        </p:nvSpPr>
        <p:spPr>
          <a:xfrm>
            <a:off x="7636594" y="2325618"/>
            <a:ext cx="728821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500" dirty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贰</a:t>
            </a:r>
            <a:endParaRPr lang="zh-CN" altLang="en-US" sz="115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pic>
        <p:nvPicPr>
          <p:cNvPr id="581" name="图片 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587"/>
          <a:stretch>
            <a:fillRect/>
          </a:stretch>
        </p:blipFill>
        <p:spPr bwMode="auto">
          <a:xfrm>
            <a:off x="9643913" y="4120974"/>
            <a:ext cx="2697573" cy="2737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/>
        </p:nvSpPr>
        <p:spPr>
          <a:xfrm>
            <a:off x="3202191" y="2028825"/>
            <a:ext cx="2427084" cy="33393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500" dirty="0" smtClean="0">
                <a:solidFill>
                  <a:srgbClr val="FF0000"/>
                </a:solidFill>
                <a:latin typeface="禹卫书法行书繁体" panose="02000603000000000000" pitchFamily="2" charset="-122"/>
                <a:ea typeface="禹卫书法行书繁体" panose="02000603000000000000" pitchFamily="2" charset="-122"/>
              </a:rPr>
              <a:t>家</a:t>
            </a:r>
            <a:r>
              <a:rPr lang="zh-CN" altLang="en-US" sz="9600" dirty="0" smtClean="0"/>
              <a:t>          </a:t>
            </a:r>
            <a:r>
              <a:rPr lang="en-US" altLang="zh-CN" sz="9600" dirty="0" smtClean="0"/>
              <a:t>	</a:t>
            </a:r>
            <a:r>
              <a:rPr lang="zh-CN" altLang="en-US" sz="9600" dirty="0" smtClean="0">
                <a:latin typeface="禹卫书法行书繁体" panose="02000603000000000000" pitchFamily="2" charset="-122"/>
                <a:ea typeface="禹卫书法行书繁体" panose="02000603000000000000" pitchFamily="2" charset="-122"/>
              </a:rPr>
              <a:t>规</a:t>
            </a:r>
            <a:endParaRPr lang="zh-CN" altLang="en-US" sz="9600" dirty="0">
              <a:latin typeface="禹卫书法行书繁体" panose="02000603000000000000" pitchFamily="2" charset="-122"/>
              <a:ea typeface="禹卫书法行书繁体" panose="02000603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图片 3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26" t="17658" r="1349" b="16129"/>
          <a:stretch>
            <a:fillRect/>
          </a:stretch>
        </p:blipFill>
        <p:spPr>
          <a:xfrm>
            <a:off x="-46014" y="602551"/>
            <a:ext cx="1542362" cy="859316"/>
          </a:xfrm>
          <a:prstGeom prst="rect">
            <a:avLst/>
          </a:prstGeom>
        </p:spPr>
      </p:pic>
      <p:sp>
        <p:nvSpPr>
          <p:cNvPr id="34" name="文本框 33"/>
          <p:cNvSpPr txBox="1">
            <a:spLocks noChangeArrowheads="1"/>
          </p:cNvSpPr>
          <p:nvPr/>
        </p:nvSpPr>
        <p:spPr bwMode="auto">
          <a:xfrm>
            <a:off x="862025" y="607143"/>
            <a:ext cx="302836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dirty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请在此添加文本</a:t>
            </a:r>
            <a:endParaRPr lang="en-US" altLang="zh-CN" sz="28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11" name="Freeform 294"/>
          <p:cNvSpPr>
            <a:spLocks noEditPoints="1" noChangeArrowheads="1"/>
          </p:cNvSpPr>
          <p:nvPr/>
        </p:nvSpPr>
        <p:spPr bwMode="auto">
          <a:xfrm>
            <a:off x="5472113" y="893763"/>
            <a:ext cx="2938462" cy="2855912"/>
          </a:xfrm>
          <a:custGeom>
            <a:avLst/>
            <a:gdLst>
              <a:gd name="T0" fmla="*/ 2720241 w 781"/>
              <a:gd name="T1" fmla="*/ 2855912 h 759"/>
              <a:gd name="T2" fmla="*/ 2720241 w 781"/>
              <a:gd name="T3" fmla="*/ 2855912 h 759"/>
              <a:gd name="T4" fmla="*/ 2720241 w 781"/>
              <a:gd name="T5" fmla="*/ 2855912 h 759"/>
              <a:gd name="T6" fmla="*/ 2938462 w 781"/>
              <a:gd name="T7" fmla="*/ 2664013 h 759"/>
              <a:gd name="T8" fmla="*/ 2938462 w 781"/>
              <a:gd name="T9" fmla="*/ 2664013 h 759"/>
              <a:gd name="T10" fmla="*/ 2938462 w 781"/>
              <a:gd name="T11" fmla="*/ 2664013 h 759"/>
              <a:gd name="T12" fmla="*/ 101586 w 781"/>
              <a:gd name="T13" fmla="*/ 2125943 h 759"/>
              <a:gd name="T14" fmla="*/ 105348 w 781"/>
              <a:gd name="T15" fmla="*/ 2125943 h 759"/>
              <a:gd name="T16" fmla="*/ 101586 w 781"/>
              <a:gd name="T17" fmla="*/ 2125943 h 759"/>
              <a:gd name="T18" fmla="*/ 0 w 781"/>
              <a:gd name="T19" fmla="*/ 1693228 h 759"/>
              <a:gd name="T20" fmla="*/ 3762 w 781"/>
              <a:gd name="T21" fmla="*/ 1696991 h 759"/>
              <a:gd name="T22" fmla="*/ 0 w 781"/>
              <a:gd name="T23" fmla="*/ 1693228 h 759"/>
              <a:gd name="T24" fmla="*/ 2558456 w 781"/>
              <a:gd name="T25" fmla="*/ 225764 h 759"/>
              <a:gd name="T26" fmla="*/ 2554694 w 781"/>
              <a:gd name="T27" fmla="*/ 225764 h 759"/>
              <a:gd name="T28" fmla="*/ 2558456 w 781"/>
              <a:gd name="T29" fmla="*/ 225764 h 759"/>
              <a:gd name="T30" fmla="*/ 2163401 w 781"/>
              <a:gd name="T31" fmla="*/ 0 h 759"/>
              <a:gd name="T32" fmla="*/ 2163401 w 781"/>
              <a:gd name="T33" fmla="*/ 7525 h 759"/>
              <a:gd name="T34" fmla="*/ 2163401 w 781"/>
              <a:gd name="T35" fmla="*/ 0 h 759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781"/>
              <a:gd name="T55" fmla="*/ 0 h 759"/>
              <a:gd name="T56" fmla="*/ 781 w 781"/>
              <a:gd name="T57" fmla="*/ 759 h 759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781" h="759">
                <a:moveTo>
                  <a:pt x="723" y="759"/>
                </a:moveTo>
                <a:cubicBezTo>
                  <a:pt x="723" y="759"/>
                  <a:pt x="723" y="759"/>
                  <a:pt x="723" y="759"/>
                </a:cubicBezTo>
                <a:cubicBezTo>
                  <a:pt x="723" y="759"/>
                  <a:pt x="723" y="759"/>
                  <a:pt x="723" y="759"/>
                </a:cubicBezTo>
                <a:moveTo>
                  <a:pt x="781" y="708"/>
                </a:moveTo>
                <a:cubicBezTo>
                  <a:pt x="781" y="708"/>
                  <a:pt x="781" y="708"/>
                  <a:pt x="781" y="708"/>
                </a:cubicBezTo>
                <a:cubicBezTo>
                  <a:pt x="781" y="708"/>
                  <a:pt x="781" y="708"/>
                  <a:pt x="781" y="708"/>
                </a:cubicBezTo>
                <a:moveTo>
                  <a:pt x="27" y="565"/>
                </a:moveTo>
                <a:cubicBezTo>
                  <a:pt x="28" y="565"/>
                  <a:pt x="28" y="565"/>
                  <a:pt x="28" y="565"/>
                </a:cubicBezTo>
                <a:cubicBezTo>
                  <a:pt x="27" y="565"/>
                  <a:pt x="27" y="565"/>
                  <a:pt x="27" y="565"/>
                </a:cubicBezTo>
                <a:moveTo>
                  <a:pt x="0" y="450"/>
                </a:moveTo>
                <a:cubicBezTo>
                  <a:pt x="1" y="451"/>
                  <a:pt x="1" y="451"/>
                  <a:pt x="1" y="451"/>
                </a:cubicBezTo>
                <a:cubicBezTo>
                  <a:pt x="1" y="451"/>
                  <a:pt x="1" y="451"/>
                  <a:pt x="0" y="450"/>
                </a:cubicBezTo>
                <a:moveTo>
                  <a:pt x="680" y="60"/>
                </a:moveTo>
                <a:cubicBezTo>
                  <a:pt x="680" y="60"/>
                  <a:pt x="680" y="60"/>
                  <a:pt x="679" y="60"/>
                </a:cubicBezTo>
                <a:cubicBezTo>
                  <a:pt x="680" y="60"/>
                  <a:pt x="680" y="60"/>
                  <a:pt x="680" y="60"/>
                </a:cubicBezTo>
                <a:moveTo>
                  <a:pt x="575" y="0"/>
                </a:moveTo>
                <a:cubicBezTo>
                  <a:pt x="575" y="1"/>
                  <a:pt x="575" y="2"/>
                  <a:pt x="575" y="2"/>
                </a:cubicBezTo>
                <a:cubicBezTo>
                  <a:pt x="575" y="2"/>
                  <a:pt x="575" y="1"/>
                  <a:pt x="575" y="0"/>
                </a:cubicBezTo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20" name="图片 1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0675" y="0"/>
            <a:ext cx="5521325" cy="590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文本框 22"/>
          <p:cNvSpPr txBox="1"/>
          <p:nvPr/>
        </p:nvSpPr>
        <p:spPr>
          <a:xfrm>
            <a:off x="1318360" y="3627775"/>
            <a:ext cx="481945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家规</a:t>
            </a:r>
            <a:r>
              <a:rPr lang="en-US" altLang="zh-CN" sz="2000" dirty="0" err="1" smtClean="0">
                <a:latin typeface="华文楷体" panose="02010600040101010101" pitchFamily="2" charset="-122"/>
                <a:ea typeface="华文楷体" panose="02010600040101010101" pitchFamily="2" charset="-122"/>
              </a:rPr>
              <a:t>是祖上对家族内人的行为规范</a:t>
            </a:r>
            <a:r>
              <a:rPr lang="en-US" altLang="zh-CN" sz="2000" dirty="0" err="1">
                <a:latin typeface="华文楷体" panose="02010600040101010101" pitchFamily="2" charset="-122"/>
                <a:ea typeface="华文楷体" panose="02010600040101010101" pitchFamily="2" charset="-122"/>
              </a:rPr>
              <a:t>。一般是由一个家族所遗传下来的教育、规范后代子孙的准则，也叫家法</a:t>
            </a:r>
            <a:endParaRPr lang="zh-CN" altLang="en-US" sz="2000" dirty="0">
              <a:solidFill>
                <a:schemeClr val="tx1">
                  <a:lumMod val="95000"/>
                  <a:lumOff val="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318360" y="2262532"/>
            <a:ext cx="22887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家规</a:t>
            </a:r>
            <a:r>
              <a:rPr lang="zh-CN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介绍</a:t>
            </a:r>
            <a:endParaRPr lang="zh-CN" altLang="en-US" sz="3600" dirty="0">
              <a:solidFill>
                <a:schemeClr val="tx1">
                  <a:lumMod val="95000"/>
                  <a:lumOff val="5000"/>
                </a:schemeClr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1438715" y="3020911"/>
            <a:ext cx="3442774" cy="0"/>
          </a:xfrm>
          <a:prstGeom prst="line">
            <a:avLst/>
          </a:prstGeom>
          <a:ln w="952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图片 5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2594" y="5463417"/>
            <a:ext cx="1243877" cy="989316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26" t="17658" r="1349" b="16129"/>
          <a:stretch>
            <a:fillRect/>
          </a:stretch>
        </p:blipFill>
        <p:spPr>
          <a:xfrm>
            <a:off x="-46014" y="602551"/>
            <a:ext cx="1542362" cy="859316"/>
          </a:xfrm>
          <a:prstGeom prst="rect">
            <a:avLst/>
          </a:prstGeom>
        </p:spPr>
      </p:pic>
      <p:sp>
        <p:nvSpPr>
          <p:cNvPr id="34" name="文本框 33"/>
          <p:cNvSpPr txBox="1">
            <a:spLocks noChangeArrowheads="1"/>
          </p:cNvSpPr>
          <p:nvPr/>
        </p:nvSpPr>
        <p:spPr bwMode="auto">
          <a:xfrm>
            <a:off x="862025" y="607143"/>
            <a:ext cx="302836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dirty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请在此添加文本</a:t>
            </a:r>
            <a:endParaRPr lang="en-US" altLang="zh-CN" sz="28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36" name="文本框 35"/>
          <p:cNvSpPr txBox="1">
            <a:spLocks noChangeArrowheads="1"/>
          </p:cNvSpPr>
          <p:nvPr/>
        </p:nvSpPr>
        <p:spPr bwMode="auto">
          <a:xfrm>
            <a:off x="7132845" y="1752282"/>
            <a:ext cx="435430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600" dirty="0">
                <a:latin typeface="华文新魏" panose="02010800040101010101" pitchFamily="2" charset="-122"/>
                <a:ea typeface="华文新魏" panose="02010800040101010101" pitchFamily="2" charset="-122"/>
              </a:rPr>
              <a:t>要学会感激，感激无私奉献、默默付出的父母，感激一切曾经关心过爱护过支持过帮助过的人</a:t>
            </a:r>
            <a:endParaRPr lang="zh-CN" altLang="en-US" sz="16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302726" y="3869115"/>
            <a:ext cx="677574" cy="764106"/>
            <a:chOff x="7270791" y="4701942"/>
            <a:chExt cx="677574" cy="764106"/>
          </a:xfrm>
        </p:grpSpPr>
        <p:pic>
          <p:nvPicPr>
            <p:cNvPr id="43" name="图片 42"/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biLevel thresh="50000"/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70791" y="4788474"/>
              <a:ext cx="677574" cy="6775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4" name="文本框 43"/>
            <p:cNvSpPr txBox="1">
              <a:spLocks noChangeArrowheads="1"/>
            </p:cNvSpPr>
            <p:nvPr/>
          </p:nvSpPr>
          <p:spPr bwMode="auto">
            <a:xfrm>
              <a:off x="7328025" y="4701942"/>
              <a:ext cx="345995" cy="3222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775970" fontAlgn="base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775970" fontAlgn="base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775970" fontAlgn="base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775970" fontAlgn="base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3200" dirty="0">
                  <a:latin typeface="禹卫书法行书简体" panose="02000603000000000000" pitchFamily="2" charset="-122"/>
                  <a:ea typeface="禹卫书法行书简体" panose="02000603000000000000" pitchFamily="2" charset="-122"/>
                </a:rPr>
                <a:t>叁</a:t>
              </a:r>
              <a:endParaRPr lang="zh-CN" altLang="en-US" sz="3200" dirty="0">
                <a:latin typeface="禹卫书法行书简体" panose="02000603000000000000" pitchFamily="2" charset="-122"/>
                <a:ea typeface="禹卫书法行书简体" panose="02000603000000000000" pitchFamily="2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1023619" y="2088699"/>
            <a:ext cx="4274646" cy="3374718"/>
            <a:chOff x="1423987" y="3830638"/>
            <a:chExt cx="1568451" cy="1238250"/>
          </a:xfrm>
          <a:blipFill>
            <a:blip r:embed="rId5"/>
            <a:stretch>
              <a:fillRect/>
            </a:stretch>
          </a:blipFill>
        </p:grpSpPr>
        <p:sp>
          <p:nvSpPr>
            <p:cNvPr id="18" name="Freeform 20321"/>
            <p:cNvSpPr/>
            <p:nvPr/>
          </p:nvSpPr>
          <p:spPr bwMode="auto">
            <a:xfrm>
              <a:off x="2143125" y="3830638"/>
              <a:ext cx="65088" cy="79375"/>
            </a:xfrm>
            <a:custGeom>
              <a:avLst/>
              <a:gdLst>
                <a:gd name="T0" fmla="*/ 4 w 18"/>
                <a:gd name="T1" fmla="*/ 15 h 22"/>
                <a:gd name="T2" fmla="*/ 12 w 18"/>
                <a:gd name="T3" fmla="*/ 21 h 22"/>
                <a:gd name="T4" fmla="*/ 12 w 18"/>
                <a:gd name="T5" fmla="*/ 5 h 22"/>
                <a:gd name="T6" fmla="*/ 13 w 18"/>
                <a:gd name="T7" fmla="*/ 4 h 22"/>
                <a:gd name="T8" fmla="*/ 6 w 18"/>
                <a:gd name="T9" fmla="*/ 1 h 22"/>
                <a:gd name="T10" fmla="*/ 4 w 18"/>
                <a:gd name="T11" fmla="*/ 1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22">
                  <a:moveTo>
                    <a:pt x="4" y="15"/>
                  </a:moveTo>
                  <a:cubicBezTo>
                    <a:pt x="7" y="17"/>
                    <a:pt x="6" y="22"/>
                    <a:pt x="12" y="21"/>
                  </a:cubicBezTo>
                  <a:cubicBezTo>
                    <a:pt x="13" y="16"/>
                    <a:pt x="18" y="10"/>
                    <a:pt x="12" y="5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4" y="1"/>
                    <a:pt x="9" y="0"/>
                    <a:pt x="6" y="1"/>
                  </a:cubicBezTo>
                  <a:cubicBezTo>
                    <a:pt x="0" y="5"/>
                    <a:pt x="6" y="9"/>
                    <a:pt x="4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" name="Freeform 20322"/>
            <p:cNvSpPr/>
            <p:nvPr/>
          </p:nvSpPr>
          <p:spPr bwMode="auto">
            <a:xfrm>
              <a:off x="2201863" y="3875088"/>
              <a:ext cx="61913" cy="42863"/>
            </a:xfrm>
            <a:custGeom>
              <a:avLst/>
              <a:gdLst>
                <a:gd name="T0" fmla="*/ 6 w 17"/>
                <a:gd name="T1" fmla="*/ 11 h 12"/>
                <a:gd name="T2" fmla="*/ 12 w 17"/>
                <a:gd name="T3" fmla="*/ 10 h 12"/>
                <a:gd name="T4" fmla="*/ 5 w 17"/>
                <a:gd name="T5" fmla="*/ 0 h 12"/>
                <a:gd name="T6" fmla="*/ 6 w 17"/>
                <a:gd name="T7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12">
                  <a:moveTo>
                    <a:pt x="6" y="11"/>
                  </a:moveTo>
                  <a:cubicBezTo>
                    <a:pt x="8" y="11"/>
                    <a:pt x="11" y="12"/>
                    <a:pt x="12" y="10"/>
                  </a:cubicBezTo>
                  <a:cubicBezTo>
                    <a:pt x="17" y="5"/>
                    <a:pt x="12" y="0"/>
                    <a:pt x="5" y="0"/>
                  </a:cubicBezTo>
                  <a:cubicBezTo>
                    <a:pt x="0" y="3"/>
                    <a:pt x="1" y="9"/>
                    <a:pt x="6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" name="Freeform 20323"/>
            <p:cNvSpPr/>
            <p:nvPr/>
          </p:nvSpPr>
          <p:spPr bwMode="auto">
            <a:xfrm>
              <a:off x="2498725" y="3983038"/>
              <a:ext cx="55563" cy="50800"/>
            </a:xfrm>
            <a:custGeom>
              <a:avLst/>
              <a:gdLst>
                <a:gd name="T0" fmla="*/ 5 w 15"/>
                <a:gd name="T1" fmla="*/ 14 h 14"/>
                <a:gd name="T2" fmla="*/ 13 w 15"/>
                <a:gd name="T3" fmla="*/ 6 h 14"/>
                <a:gd name="T4" fmla="*/ 7 w 15"/>
                <a:gd name="T5" fmla="*/ 1 h 14"/>
                <a:gd name="T6" fmla="*/ 4 w 15"/>
                <a:gd name="T7" fmla="*/ 14 h 14"/>
                <a:gd name="T8" fmla="*/ 5 w 15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4">
                  <a:moveTo>
                    <a:pt x="5" y="14"/>
                  </a:moveTo>
                  <a:cubicBezTo>
                    <a:pt x="9" y="12"/>
                    <a:pt x="15" y="11"/>
                    <a:pt x="13" y="6"/>
                  </a:cubicBezTo>
                  <a:cubicBezTo>
                    <a:pt x="11" y="4"/>
                    <a:pt x="11" y="0"/>
                    <a:pt x="7" y="1"/>
                  </a:cubicBezTo>
                  <a:cubicBezTo>
                    <a:pt x="7" y="6"/>
                    <a:pt x="0" y="10"/>
                    <a:pt x="4" y="14"/>
                  </a:cubicBezTo>
                  <a:lnTo>
                    <a:pt x="5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1" name="Freeform 20324"/>
            <p:cNvSpPr/>
            <p:nvPr/>
          </p:nvSpPr>
          <p:spPr bwMode="auto">
            <a:xfrm>
              <a:off x="1801813" y="3997326"/>
              <a:ext cx="30163" cy="33338"/>
            </a:xfrm>
            <a:custGeom>
              <a:avLst/>
              <a:gdLst>
                <a:gd name="T0" fmla="*/ 8 w 8"/>
                <a:gd name="T1" fmla="*/ 8 h 9"/>
                <a:gd name="T2" fmla="*/ 0 w 8"/>
                <a:gd name="T3" fmla="*/ 2 h 9"/>
                <a:gd name="T4" fmla="*/ 0 w 8"/>
                <a:gd name="T5" fmla="*/ 9 h 9"/>
                <a:gd name="T6" fmla="*/ 8 w 8"/>
                <a:gd name="T7" fmla="*/ 9 h 9"/>
                <a:gd name="T8" fmla="*/ 8 w 8"/>
                <a:gd name="T9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9">
                  <a:moveTo>
                    <a:pt x="8" y="8"/>
                  </a:moveTo>
                  <a:cubicBezTo>
                    <a:pt x="6" y="5"/>
                    <a:pt x="8" y="0"/>
                    <a:pt x="0" y="2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8" y="9"/>
                    <a:pt x="8" y="9"/>
                    <a:pt x="8" y="9"/>
                  </a:cubicBezTo>
                  <a:lnTo>
                    <a:pt x="8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2" name="Freeform 20325"/>
            <p:cNvSpPr/>
            <p:nvPr/>
          </p:nvSpPr>
          <p:spPr bwMode="auto">
            <a:xfrm>
              <a:off x="1852613" y="3997326"/>
              <a:ext cx="30163" cy="25400"/>
            </a:xfrm>
            <a:custGeom>
              <a:avLst/>
              <a:gdLst>
                <a:gd name="T0" fmla="*/ 8 w 8"/>
                <a:gd name="T1" fmla="*/ 7 h 7"/>
                <a:gd name="T2" fmla="*/ 8 w 8"/>
                <a:gd name="T3" fmla="*/ 3 h 7"/>
                <a:gd name="T4" fmla="*/ 2 w 8"/>
                <a:gd name="T5" fmla="*/ 7 h 7"/>
                <a:gd name="T6" fmla="*/ 8 w 8"/>
                <a:gd name="T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7">
                  <a:moveTo>
                    <a:pt x="8" y="7"/>
                  </a:moveTo>
                  <a:cubicBezTo>
                    <a:pt x="8" y="3"/>
                    <a:pt x="8" y="3"/>
                    <a:pt x="8" y="3"/>
                  </a:cubicBezTo>
                  <a:cubicBezTo>
                    <a:pt x="5" y="0"/>
                    <a:pt x="0" y="3"/>
                    <a:pt x="2" y="7"/>
                  </a:cubicBezTo>
                  <a:lnTo>
                    <a:pt x="8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" name="Freeform 20326"/>
            <p:cNvSpPr/>
            <p:nvPr/>
          </p:nvSpPr>
          <p:spPr bwMode="auto">
            <a:xfrm>
              <a:off x="2371725" y="4011613"/>
              <a:ext cx="98425" cy="92075"/>
            </a:xfrm>
            <a:custGeom>
              <a:avLst/>
              <a:gdLst>
                <a:gd name="T0" fmla="*/ 14 w 27"/>
                <a:gd name="T1" fmla="*/ 25 h 25"/>
                <a:gd name="T2" fmla="*/ 26 w 27"/>
                <a:gd name="T3" fmla="*/ 12 h 25"/>
                <a:gd name="T4" fmla="*/ 20 w 27"/>
                <a:gd name="T5" fmla="*/ 4 h 25"/>
                <a:gd name="T6" fmla="*/ 2 w 27"/>
                <a:gd name="T7" fmla="*/ 12 h 25"/>
                <a:gd name="T8" fmla="*/ 14 w 27"/>
                <a:gd name="T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25">
                  <a:moveTo>
                    <a:pt x="14" y="25"/>
                  </a:moveTo>
                  <a:cubicBezTo>
                    <a:pt x="20" y="21"/>
                    <a:pt x="27" y="20"/>
                    <a:pt x="26" y="12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9" y="0"/>
                    <a:pt x="8" y="11"/>
                    <a:pt x="2" y="12"/>
                  </a:cubicBezTo>
                  <a:cubicBezTo>
                    <a:pt x="0" y="20"/>
                    <a:pt x="10" y="21"/>
                    <a:pt x="14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4" name="Freeform 20327"/>
            <p:cNvSpPr/>
            <p:nvPr/>
          </p:nvSpPr>
          <p:spPr bwMode="auto">
            <a:xfrm>
              <a:off x="2154238" y="4030663"/>
              <a:ext cx="28575" cy="28575"/>
            </a:xfrm>
            <a:custGeom>
              <a:avLst/>
              <a:gdLst>
                <a:gd name="T0" fmla="*/ 0 w 8"/>
                <a:gd name="T1" fmla="*/ 0 h 8"/>
                <a:gd name="T2" fmla="*/ 0 w 8"/>
                <a:gd name="T3" fmla="*/ 8 h 8"/>
                <a:gd name="T4" fmla="*/ 4 w 8"/>
                <a:gd name="T5" fmla="*/ 8 h 8"/>
                <a:gd name="T6" fmla="*/ 0 w 8"/>
                <a:gd name="T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8">
                  <a:moveTo>
                    <a:pt x="0" y="0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8" y="4"/>
                    <a:pt x="4" y="2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20328"/>
            <p:cNvSpPr/>
            <p:nvPr/>
          </p:nvSpPr>
          <p:spPr bwMode="auto">
            <a:xfrm>
              <a:off x="2571750" y="4037013"/>
              <a:ext cx="144463" cy="95250"/>
            </a:xfrm>
            <a:custGeom>
              <a:avLst/>
              <a:gdLst>
                <a:gd name="T0" fmla="*/ 5 w 40"/>
                <a:gd name="T1" fmla="*/ 24 h 26"/>
                <a:gd name="T2" fmla="*/ 6 w 40"/>
                <a:gd name="T3" fmla="*/ 26 h 26"/>
                <a:gd name="T4" fmla="*/ 25 w 40"/>
                <a:gd name="T5" fmla="*/ 14 h 26"/>
                <a:gd name="T6" fmla="*/ 37 w 40"/>
                <a:gd name="T7" fmla="*/ 7 h 26"/>
                <a:gd name="T8" fmla="*/ 32 w 40"/>
                <a:gd name="T9" fmla="*/ 0 h 26"/>
                <a:gd name="T10" fmla="*/ 20 w 40"/>
                <a:gd name="T11" fmla="*/ 9 h 26"/>
                <a:gd name="T12" fmla="*/ 8 w 40"/>
                <a:gd name="T13" fmla="*/ 7 h 26"/>
                <a:gd name="T14" fmla="*/ 2 w 40"/>
                <a:gd name="T15" fmla="*/ 24 h 26"/>
                <a:gd name="T16" fmla="*/ 5 w 40"/>
                <a:gd name="T17" fmla="*/ 2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26">
                  <a:moveTo>
                    <a:pt x="5" y="24"/>
                  </a:moveTo>
                  <a:cubicBezTo>
                    <a:pt x="6" y="24"/>
                    <a:pt x="7" y="25"/>
                    <a:pt x="6" y="26"/>
                  </a:cubicBezTo>
                  <a:cubicBezTo>
                    <a:pt x="15" y="24"/>
                    <a:pt x="21" y="21"/>
                    <a:pt x="25" y="14"/>
                  </a:cubicBezTo>
                  <a:cubicBezTo>
                    <a:pt x="32" y="15"/>
                    <a:pt x="34" y="11"/>
                    <a:pt x="37" y="7"/>
                  </a:cubicBezTo>
                  <a:cubicBezTo>
                    <a:pt x="37" y="2"/>
                    <a:pt x="40" y="1"/>
                    <a:pt x="32" y="0"/>
                  </a:cubicBezTo>
                  <a:cubicBezTo>
                    <a:pt x="25" y="0"/>
                    <a:pt x="24" y="4"/>
                    <a:pt x="20" y="9"/>
                  </a:cubicBezTo>
                  <a:cubicBezTo>
                    <a:pt x="17" y="6"/>
                    <a:pt x="12" y="8"/>
                    <a:pt x="8" y="7"/>
                  </a:cubicBezTo>
                  <a:cubicBezTo>
                    <a:pt x="6" y="14"/>
                    <a:pt x="0" y="17"/>
                    <a:pt x="2" y="24"/>
                  </a:cubicBezTo>
                  <a:lnTo>
                    <a:pt x="5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20329"/>
            <p:cNvSpPr/>
            <p:nvPr/>
          </p:nvSpPr>
          <p:spPr bwMode="auto">
            <a:xfrm>
              <a:off x="1677988" y="4027488"/>
              <a:ext cx="80963" cy="71438"/>
            </a:xfrm>
            <a:custGeom>
              <a:avLst/>
              <a:gdLst>
                <a:gd name="T0" fmla="*/ 16 w 22"/>
                <a:gd name="T1" fmla="*/ 20 h 20"/>
                <a:gd name="T2" fmla="*/ 19 w 22"/>
                <a:gd name="T3" fmla="*/ 10 h 20"/>
                <a:gd name="T4" fmla="*/ 15 w 22"/>
                <a:gd name="T5" fmla="*/ 9 h 20"/>
                <a:gd name="T6" fmla="*/ 1 w 22"/>
                <a:gd name="T7" fmla="*/ 9 h 20"/>
                <a:gd name="T8" fmla="*/ 16 w 22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0">
                  <a:moveTo>
                    <a:pt x="16" y="20"/>
                  </a:moveTo>
                  <a:cubicBezTo>
                    <a:pt x="22" y="18"/>
                    <a:pt x="18" y="14"/>
                    <a:pt x="19" y="10"/>
                  </a:cubicBezTo>
                  <a:cubicBezTo>
                    <a:pt x="18" y="10"/>
                    <a:pt x="16" y="11"/>
                    <a:pt x="15" y="9"/>
                  </a:cubicBezTo>
                  <a:cubicBezTo>
                    <a:pt x="15" y="6"/>
                    <a:pt x="0" y="0"/>
                    <a:pt x="1" y="9"/>
                  </a:cubicBezTo>
                  <a:cubicBezTo>
                    <a:pt x="4" y="15"/>
                    <a:pt x="8" y="19"/>
                    <a:pt x="16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7" name="Freeform 20330"/>
            <p:cNvSpPr/>
            <p:nvPr/>
          </p:nvSpPr>
          <p:spPr bwMode="auto">
            <a:xfrm>
              <a:off x="2201863" y="4041776"/>
              <a:ext cx="42863" cy="36513"/>
            </a:xfrm>
            <a:custGeom>
              <a:avLst/>
              <a:gdLst>
                <a:gd name="T0" fmla="*/ 8 w 12"/>
                <a:gd name="T1" fmla="*/ 0 h 10"/>
                <a:gd name="T2" fmla="*/ 0 w 12"/>
                <a:gd name="T3" fmla="*/ 0 h 10"/>
                <a:gd name="T4" fmla="*/ 0 w 12"/>
                <a:gd name="T5" fmla="*/ 10 h 10"/>
                <a:gd name="T6" fmla="*/ 8 w 12"/>
                <a:gd name="T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0">
                  <a:moveTo>
                    <a:pt x="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7" y="10"/>
                    <a:pt x="12" y="5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20331"/>
            <p:cNvSpPr/>
            <p:nvPr/>
          </p:nvSpPr>
          <p:spPr bwMode="auto">
            <a:xfrm>
              <a:off x="1863725" y="4056063"/>
              <a:ext cx="53975" cy="39688"/>
            </a:xfrm>
            <a:custGeom>
              <a:avLst/>
              <a:gdLst>
                <a:gd name="T0" fmla="*/ 0 w 15"/>
                <a:gd name="T1" fmla="*/ 5 h 11"/>
                <a:gd name="T2" fmla="*/ 6 w 15"/>
                <a:gd name="T3" fmla="*/ 11 h 11"/>
                <a:gd name="T4" fmla="*/ 13 w 15"/>
                <a:gd name="T5" fmla="*/ 8 h 11"/>
                <a:gd name="T6" fmla="*/ 3 w 15"/>
                <a:gd name="T7" fmla="*/ 0 h 11"/>
                <a:gd name="T8" fmla="*/ 0 w 15"/>
                <a:gd name="T9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1">
                  <a:moveTo>
                    <a:pt x="0" y="5"/>
                  </a:moveTo>
                  <a:cubicBezTo>
                    <a:pt x="0" y="8"/>
                    <a:pt x="7" y="7"/>
                    <a:pt x="6" y="11"/>
                  </a:cubicBezTo>
                  <a:cubicBezTo>
                    <a:pt x="9" y="11"/>
                    <a:pt x="11" y="10"/>
                    <a:pt x="13" y="8"/>
                  </a:cubicBezTo>
                  <a:cubicBezTo>
                    <a:pt x="15" y="3"/>
                    <a:pt x="6" y="3"/>
                    <a:pt x="3" y="0"/>
                  </a:cubicBezTo>
                  <a:lnTo>
                    <a:pt x="0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20332"/>
            <p:cNvSpPr/>
            <p:nvPr/>
          </p:nvSpPr>
          <p:spPr bwMode="auto">
            <a:xfrm>
              <a:off x="1801813" y="4078288"/>
              <a:ext cx="1063625" cy="914400"/>
            </a:xfrm>
            <a:custGeom>
              <a:avLst/>
              <a:gdLst>
                <a:gd name="T0" fmla="*/ 273 w 293"/>
                <a:gd name="T1" fmla="*/ 155 h 252"/>
                <a:gd name="T2" fmla="*/ 249 w 293"/>
                <a:gd name="T3" fmla="*/ 150 h 252"/>
                <a:gd name="T4" fmla="*/ 270 w 293"/>
                <a:gd name="T5" fmla="*/ 132 h 252"/>
                <a:gd name="T6" fmla="*/ 249 w 293"/>
                <a:gd name="T7" fmla="*/ 112 h 252"/>
                <a:gd name="T8" fmla="*/ 257 w 293"/>
                <a:gd name="T9" fmla="*/ 89 h 252"/>
                <a:gd name="T10" fmla="*/ 270 w 293"/>
                <a:gd name="T11" fmla="*/ 66 h 252"/>
                <a:gd name="T12" fmla="*/ 238 w 293"/>
                <a:gd name="T13" fmla="*/ 67 h 252"/>
                <a:gd name="T14" fmla="*/ 218 w 293"/>
                <a:gd name="T15" fmla="*/ 37 h 252"/>
                <a:gd name="T16" fmla="*/ 211 w 293"/>
                <a:gd name="T17" fmla="*/ 37 h 252"/>
                <a:gd name="T18" fmla="*/ 196 w 293"/>
                <a:gd name="T19" fmla="*/ 28 h 252"/>
                <a:gd name="T20" fmla="*/ 171 w 293"/>
                <a:gd name="T21" fmla="*/ 21 h 252"/>
                <a:gd name="T22" fmla="*/ 158 w 293"/>
                <a:gd name="T23" fmla="*/ 11 h 252"/>
                <a:gd name="T24" fmla="*/ 142 w 293"/>
                <a:gd name="T25" fmla="*/ 2 h 252"/>
                <a:gd name="T26" fmla="*/ 135 w 293"/>
                <a:gd name="T27" fmla="*/ 25 h 252"/>
                <a:gd name="T28" fmla="*/ 110 w 293"/>
                <a:gd name="T29" fmla="*/ 26 h 252"/>
                <a:gd name="T30" fmla="*/ 77 w 293"/>
                <a:gd name="T31" fmla="*/ 18 h 252"/>
                <a:gd name="T32" fmla="*/ 63 w 293"/>
                <a:gd name="T33" fmla="*/ 19 h 252"/>
                <a:gd name="T34" fmla="*/ 67 w 293"/>
                <a:gd name="T35" fmla="*/ 44 h 252"/>
                <a:gd name="T36" fmla="*/ 58 w 293"/>
                <a:gd name="T37" fmla="*/ 35 h 252"/>
                <a:gd name="T38" fmla="*/ 51 w 293"/>
                <a:gd name="T39" fmla="*/ 38 h 252"/>
                <a:gd name="T40" fmla="*/ 39 w 293"/>
                <a:gd name="T41" fmla="*/ 53 h 252"/>
                <a:gd name="T42" fmla="*/ 30 w 293"/>
                <a:gd name="T43" fmla="*/ 72 h 252"/>
                <a:gd name="T44" fmla="*/ 60 w 293"/>
                <a:gd name="T45" fmla="*/ 80 h 252"/>
                <a:gd name="T46" fmla="*/ 23 w 293"/>
                <a:gd name="T47" fmla="*/ 94 h 252"/>
                <a:gd name="T48" fmla="*/ 51 w 293"/>
                <a:gd name="T49" fmla="*/ 113 h 252"/>
                <a:gd name="T50" fmla="*/ 52 w 293"/>
                <a:gd name="T51" fmla="*/ 144 h 252"/>
                <a:gd name="T52" fmla="*/ 43 w 293"/>
                <a:gd name="T53" fmla="*/ 147 h 252"/>
                <a:gd name="T54" fmla="*/ 33 w 293"/>
                <a:gd name="T55" fmla="*/ 143 h 252"/>
                <a:gd name="T56" fmla="*/ 11 w 293"/>
                <a:gd name="T57" fmla="*/ 170 h 252"/>
                <a:gd name="T58" fmla="*/ 0 w 293"/>
                <a:gd name="T59" fmla="*/ 184 h 252"/>
                <a:gd name="T60" fmla="*/ 16 w 293"/>
                <a:gd name="T61" fmla="*/ 189 h 252"/>
                <a:gd name="T62" fmla="*/ 31 w 293"/>
                <a:gd name="T63" fmla="*/ 171 h 252"/>
                <a:gd name="T64" fmla="*/ 42 w 293"/>
                <a:gd name="T65" fmla="*/ 176 h 252"/>
                <a:gd name="T66" fmla="*/ 46 w 293"/>
                <a:gd name="T67" fmla="*/ 204 h 252"/>
                <a:gd name="T68" fmla="*/ 69 w 293"/>
                <a:gd name="T69" fmla="*/ 237 h 252"/>
                <a:gd name="T70" fmla="*/ 89 w 293"/>
                <a:gd name="T71" fmla="*/ 237 h 252"/>
                <a:gd name="T72" fmla="*/ 118 w 293"/>
                <a:gd name="T73" fmla="*/ 249 h 252"/>
                <a:gd name="T74" fmla="*/ 136 w 293"/>
                <a:gd name="T75" fmla="*/ 249 h 252"/>
                <a:gd name="T76" fmla="*/ 171 w 293"/>
                <a:gd name="T77" fmla="*/ 234 h 252"/>
                <a:gd name="T78" fmla="*/ 205 w 293"/>
                <a:gd name="T79" fmla="*/ 234 h 252"/>
                <a:gd name="T80" fmla="*/ 217 w 293"/>
                <a:gd name="T81" fmla="*/ 218 h 252"/>
                <a:gd name="T82" fmla="*/ 238 w 293"/>
                <a:gd name="T83" fmla="*/ 206 h 252"/>
                <a:gd name="T84" fmla="*/ 232 w 293"/>
                <a:gd name="T85" fmla="*/ 175 h 252"/>
                <a:gd name="T86" fmla="*/ 252 w 293"/>
                <a:gd name="T87" fmla="*/ 177 h 252"/>
                <a:gd name="T88" fmla="*/ 234 w 293"/>
                <a:gd name="T89" fmla="*/ 169 h 252"/>
                <a:gd name="T90" fmla="*/ 249 w 293"/>
                <a:gd name="T91" fmla="*/ 157 h 252"/>
                <a:gd name="T92" fmla="*/ 263 w 293"/>
                <a:gd name="T93" fmla="*/ 167 h 252"/>
                <a:gd name="T94" fmla="*/ 272 w 293"/>
                <a:gd name="T95" fmla="*/ 179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93" h="252">
                  <a:moveTo>
                    <a:pt x="290" y="165"/>
                  </a:moveTo>
                  <a:cubicBezTo>
                    <a:pt x="287" y="159"/>
                    <a:pt x="281" y="156"/>
                    <a:pt x="273" y="155"/>
                  </a:cubicBezTo>
                  <a:cubicBezTo>
                    <a:pt x="273" y="160"/>
                    <a:pt x="265" y="154"/>
                    <a:pt x="264" y="159"/>
                  </a:cubicBezTo>
                  <a:cubicBezTo>
                    <a:pt x="260" y="151"/>
                    <a:pt x="246" y="162"/>
                    <a:pt x="249" y="150"/>
                  </a:cubicBezTo>
                  <a:cubicBezTo>
                    <a:pt x="250" y="147"/>
                    <a:pt x="252" y="144"/>
                    <a:pt x="257" y="143"/>
                  </a:cubicBezTo>
                  <a:cubicBezTo>
                    <a:pt x="257" y="137"/>
                    <a:pt x="263" y="134"/>
                    <a:pt x="270" y="132"/>
                  </a:cubicBezTo>
                  <a:cubicBezTo>
                    <a:pt x="267" y="127"/>
                    <a:pt x="271" y="120"/>
                    <a:pt x="266" y="116"/>
                  </a:cubicBezTo>
                  <a:cubicBezTo>
                    <a:pt x="261" y="113"/>
                    <a:pt x="251" y="117"/>
                    <a:pt x="249" y="112"/>
                  </a:cubicBezTo>
                  <a:cubicBezTo>
                    <a:pt x="250" y="110"/>
                    <a:pt x="253" y="111"/>
                    <a:pt x="255" y="111"/>
                  </a:cubicBezTo>
                  <a:cubicBezTo>
                    <a:pt x="256" y="103"/>
                    <a:pt x="261" y="96"/>
                    <a:pt x="257" y="89"/>
                  </a:cubicBezTo>
                  <a:cubicBezTo>
                    <a:pt x="268" y="86"/>
                    <a:pt x="264" y="75"/>
                    <a:pt x="273" y="73"/>
                  </a:cubicBezTo>
                  <a:cubicBezTo>
                    <a:pt x="277" y="71"/>
                    <a:pt x="273" y="67"/>
                    <a:pt x="270" y="66"/>
                  </a:cubicBezTo>
                  <a:cubicBezTo>
                    <a:pt x="266" y="66"/>
                    <a:pt x="257" y="64"/>
                    <a:pt x="253" y="70"/>
                  </a:cubicBezTo>
                  <a:cubicBezTo>
                    <a:pt x="248" y="70"/>
                    <a:pt x="243" y="68"/>
                    <a:pt x="238" y="67"/>
                  </a:cubicBezTo>
                  <a:cubicBezTo>
                    <a:pt x="239" y="61"/>
                    <a:pt x="231" y="61"/>
                    <a:pt x="234" y="54"/>
                  </a:cubicBezTo>
                  <a:cubicBezTo>
                    <a:pt x="218" y="51"/>
                    <a:pt x="233" y="39"/>
                    <a:pt x="218" y="37"/>
                  </a:cubicBezTo>
                  <a:cubicBezTo>
                    <a:pt x="215" y="34"/>
                    <a:pt x="225" y="29"/>
                    <a:pt x="217" y="26"/>
                  </a:cubicBezTo>
                  <a:cubicBezTo>
                    <a:pt x="205" y="24"/>
                    <a:pt x="213" y="33"/>
                    <a:pt x="211" y="37"/>
                  </a:cubicBezTo>
                  <a:cubicBezTo>
                    <a:pt x="205" y="35"/>
                    <a:pt x="199" y="34"/>
                    <a:pt x="192" y="33"/>
                  </a:cubicBezTo>
                  <a:cubicBezTo>
                    <a:pt x="192" y="31"/>
                    <a:pt x="194" y="30"/>
                    <a:pt x="196" y="28"/>
                  </a:cubicBezTo>
                  <a:cubicBezTo>
                    <a:pt x="197" y="21"/>
                    <a:pt x="202" y="10"/>
                    <a:pt x="188" y="8"/>
                  </a:cubicBezTo>
                  <a:cubicBezTo>
                    <a:pt x="174" y="1"/>
                    <a:pt x="175" y="16"/>
                    <a:pt x="171" y="21"/>
                  </a:cubicBezTo>
                  <a:cubicBezTo>
                    <a:pt x="170" y="17"/>
                    <a:pt x="167" y="14"/>
                    <a:pt x="168" y="9"/>
                  </a:cubicBezTo>
                  <a:cubicBezTo>
                    <a:pt x="158" y="11"/>
                    <a:pt x="158" y="11"/>
                    <a:pt x="158" y="11"/>
                  </a:cubicBezTo>
                  <a:cubicBezTo>
                    <a:pt x="156" y="9"/>
                    <a:pt x="153" y="8"/>
                    <a:pt x="153" y="6"/>
                  </a:cubicBezTo>
                  <a:cubicBezTo>
                    <a:pt x="154" y="0"/>
                    <a:pt x="146" y="3"/>
                    <a:pt x="142" y="2"/>
                  </a:cubicBezTo>
                  <a:cubicBezTo>
                    <a:pt x="136" y="8"/>
                    <a:pt x="147" y="10"/>
                    <a:pt x="147" y="15"/>
                  </a:cubicBezTo>
                  <a:cubicBezTo>
                    <a:pt x="141" y="20"/>
                    <a:pt x="140" y="21"/>
                    <a:pt x="135" y="25"/>
                  </a:cubicBezTo>
                  <a:cubicBezTo>
                    <a:pt x="117" y="29"/>
                    <a:pt x="132" y="9"/>
                    <a:pt x="116" y="11"/>
                  </a:cubicBezTo>
                  <a:cubicBezTo>
                    <a:pt x="107" y="13"/>
                    <a:pt x="115" y="20"/>
                    <a:pt x="110" y="26"/>
                  </a:cubicBezTo>
                  <a:cubicBezTo>
                    <a:pt x="109" y="31"/>
                    <a:pt x="100" y="26"/>
                    <a:pt x="100" y="31"/>
                  </a:cubicBezTo>
                  <a:cubicBezTo>
                    <a:pt x="95" y="19"/>
                    <a:pt x="73" y="34"/>
                    <a:pt x="77" y="18"/>
                  </a:cubicBezTo>
                  <a:cubicBezTo>
                    <a:pt x="76" y="11"/>
                    <a:pt x="67" y="16"/>
                    <a:pt x="63" y="15"/>
                  </a:cubicBezTo>
                  <a:cubicBezTo>
                    <a:pt x="63" y="19"/>
                    <a:pt x="63" y="19"/>
                    <a:pt x="63" y="19"/>
                  </a:cubicBezTo>
                  <a:cubicBezTo>
                    <a:pt x="61" y="23"/>
                    <a:pt x="65" y="28"/>
                    <a:pt x="71" y="28"/>
                  </a:cubicBezTo>
                  <a:cubicBezTo>
                    <a:pt x="67" y="34"/>
                    <a:pt x="78" y="41"/>
                    <a:pt x="67" y="44"/>
                  </a:cubicBezTo>
                  <a:cubicBezTo>
                    <a:pt x="65" y="43"/>
                    <a:pt x="67" y="40"/>
                    <a:pt x="66" y="39"/>
                  </a:cubicBezTo>
                  <a:cubicBezTo>
                    <a:pt x="64" y="38"/>
                    <a:pt x="62" y="34"/>
                    <a:pt x="58" y="35"/>
                  </a:cubicBezTo>
                  <a:cubicBezTo>
                    <a:pt x="51" y="37"/>
                    <a:pt x="60" y="43"/>
                    <a:pt x="55" y="46"/>
                  </a:cubicBezTo>
                  <a:cubicBezTo>
                    <a:pt x="49" y="46"/>
                    <a:pt x="55" y="40"/>
                    <a:pt x="51" y="38"/>
                  </a:cubicBezTo>
                  <a:cubicBezTo>
                    <a:pt x="25" y="37"/>
                    <a:pt x="56" y="48"/>
                    <a:pt x="43" y="55"/>
                  </a:cubicBezTo>
                  <a:cubicBezTo>
                    <a:pt x="41" y="56"/>
                    <a:pt x="40" y="54"/>
                    <a:pt x="39" y="53"/>
                  </a:cubicBezTo>
                  <a:cubicBezTo>
                    <a:pt x="34" y="54"/>
                    <a:pt x="31" y="56"/>
                    <a:pt x="28" y="59"/>
                  </a:cubicBezTo>
                  <a:cubicBezTo>
                    <a:pt x="26" y="63"/>
                    <a:pt x="24" y="69"/>
                    <a:pt x="30" y="72"/>
                  </a:cubicBezTo>
                  <a:cubicBezTo>
                    <a:pt x="43" y="85"/>
                    <a:pt x="46" y="61"/>
                    <a:pt x="60" y="70"/>
                  </a:cubicBezTo>
                  <a:cubicBezTo>
                    <a:pt x="60" y="80"/>
                    <a:pt x="60" y="80"/>
                    <a:pt x="60" y="80"/>
                  </a:cubicBezTo>
                  <a:cubicBezTo>
                    <a:pt x="57" y="85"/>
                    <a:pt x="53" y="92"/>
                    <a:pt x="45" y="92"/>
                  </a:cubicBezTo>
                  <a:cubicBezTo>
                    <a:pt x="37" y="85"/>
                    <a:pt x="31" y="94"/>
                    <a:pt x="23" y="94"/>
                  </a:cubicBezTo>
                  <a:cubicBezTo>
                    <a:pt x="21" y="108"/>
                    <a:pt x="39" y="97"/>
                    <a:pt x="46" y="104"/>
                  </a:cubicBezTo>
                  <a:cubicBezTo>
                    <a:pt x="53" y="107"/>
                    <a:pt x="50" y="110"/>
                    <a:pt x="51" y="113"/>
                  </a:cubicBezTo>
                  <a:cubicBezTo>
                    <a:pt x="40" y="117"/>
                    <a:pt x="52" y="126"/>
                    <a:pt x="45" y="132"/>
                  </a:cubicBezTo>
                  <a:cubicBezTo>
                    <a:pt x="55" y="133"/>
                    <a:pt x="46" y="141"/>
                    <a:pt x="52" y="144"/>
                  </a:cubicBezTo>
                  <a:cubicBezTo>
                    <a:pt x="52" y="147"/>
                    <a:pt x="54" y="151"/>
                    <a:pt x="51" y="153"/>
                  </a:cubicBezTo>
                  <a:cubicBezTo>
                    <a:pt x="45" y="154"/>
                    <a:pt x="46" y="149"/>
                    <a:pt x="43" y="147"/>
                  </a:cubicBezTo>
                  <a:cubicBezTo>
                    <a:pt x="40" y="148"/>
                    <a:pt x="38" y="143"/>
                    <a:pt x="36" y="146"/>
                  </a:cubicBezTo>
                  <a:cubicBezTo>
                    <a:pt x="33" y="143"/>
                    <a:pt x="33" y="143"/>
                    <a:pt x="33" y="143"/>
                  </a:cubicBezTo>
                  <a:cubicBezTo>
                    <a:pt x="22" y="143"/>
                    <a:pt x="13" y="148"/>
                    <a:pt x="8" y="156"/>
                  </a:cubicBezTo>
                  <a:cubicBezTo>
                    <a:pt x="5" y="162"/>
                    <a:pt x="14" y="164"/>
                    <a:pt x="11" y="170"/>
                  </a:cubicBezTo>
                  <a:cubicBezTo>
                    <a:pt x="13" y="170"/>
                    <a:pt x="16" y="169"/>
                    <a:pt x="17" y="171"/>
                  </a:cubicBezTo>
                  <a:cubicBezTo>
                    <a:pt x="8" y="174"/>
                    <a:pt x="5" y="177"/>
                    <a:pt x="0" y="184"/>
                  </a:cubicBezTo>
                  <a:cubicBezTo>
                    <a:pt x="5" y="186"/>
                    <a:pt x="11" y="186"/>
                    <a:pt x="13" y="189"/>
                  </a:cubicBezTo>
                  <a:cubicBezTo>
                    <a:pt x="16" y="189"/>
                    <a:pt x="16" y="189"/>
                    <a:pt x="16" y="189"/>
                  </a:cubicBezTo>
                  <a:cubicBezTo>
                    <a:pt x="14" y="182"/>
                    <a:pt x="25" y="178"/>
                    <a:pt x="22" y="172"/>
                  </a:cubicBezTo>
                  <a:cubicBezTo>
                    <a:pt x="26" y="173"/>
                    <a:pt x="27" y="170"/>
                    <a:pt x="31" y="171"/>
                  </a:cubicBezTo>
                  <a:cubicBezTo>
                    <a:pt x="30" y="163"/>
                    <a:pt x="44" y="168"/>
                    <a:pt x="46" y="160"/>
                  </a:cubicBezTo>
                  <a:cubicBezTo>
                    <a:pt x="51" y="168"/>
                    <a:pt x="40" y="168"/>
                    <a:pt x="42" y="176"/>
                  </a:cubicBezTo>
                  <a:cubicBezTo>
                    <a:pt x="50" y="180"/>
                    <a:pt x="48" y="186"/>
                    <a:pt x="55" y="190"/>
                  </a:cubicBezTo>
                  <a:cubicBezTo>
                    <a:pt x="54" y="195"/>
                    <a:pt x="46" y="198"/>
                    <a:pt x="46" y="204"/>
                  </a:cubicBezTo>
                  <a:cubicBezTo>
                    <a:pt x="39" y="215"/>
                    <a:pt x="58" y="213"/>
                    <a:pt x="60" y="219"/>
                  </a:cubicBezTo>
                  <a:cubicBezTo>
                    <a:pt x="76" y="222"/>
                    <a:pt x="60" y="232"/>
                    <a:pt x="69" y="237"/>
                  </a:cubicBezTo>
                  <a:cubicBezTo>
                    <a:pt x="72" y="236"/>
                    <a:pt x="74" y="236"/>
                    <a:pt x="75" y="234"/>
                  </a:cubicBezTo>
                  <a:cubicBezTo>
                    <a:pt x="79" y="232"/>
                    <a:pt x="88" y="232"/>
                    <a:pt x="89" y="237"/>
                  </a:cubicBezTo>
                  <a:cubicBezTo>
                    <a:pt x="102" y="235"/>
                    <a:pt x="103" y="244"/>
                    <a:pt x="104" y="251"/>
                  </a:cubicBezTo>
                  <a:cubicBezTo>
                    <a:pt x="110" y="252"/>
                    <a:pt x="113" y="245"/>
                    <a:pt x="118" y="249"/>
                  </a:cubicBezTo>
                  <a:cubicBezTo>
                    <a:pt x="118" y="248"/>
                    <a:pt x="118" y="246"/>
                    <a:pt x="119" y="245"/>
                  </a:cubicBezTo>
                  <a:cubicBezTo>
                    <a:pt x="121" y="252"/>
                    <a:pt x="131" y="248"/>
                    <a:pt x="136" y="249"/>
                  </a:cubicBezTo>
                  <a:cubicBezTo>
                    <a:pt x="141" y="243"/>
                    <a:pt x="154" y="246"/>
                    <a:pt x="155" y="237"/>
                  </a:cubicBezTo>
                  <a:cubicBezTo>
                    <a:pt x="162" y="244"/>
                    <a:pt x="165" y="235"/>
                    <a:pt x="171" y="234"/>
                  </a:cubicBezTo>
                  <a:cubicBezTo>
                    <a:pt x="186" y="245"/>
                    <a:pt x="187" y="223"/>
                    <a:pt x="200" y="223"/>
                  </a:cubicBezTo>
                  <a:cubicBezTo>
                    <a:pt x="203" y="226"/>
                    <a:pt x="205" y="230"/>
                    <a:pt x="205" y="234"/>
                  </a:cubicBezTo>
                  <a:cubicBezTo>
                    <a:pt x="210" y="233"/>
                    <a:pt x="213" y="240"/>
                    <a:pt x="218" y="236"/>
                  </a:cubicBezTo>
                  <a:cubicBezTo>
                    <a:pt x="226" y="230"/>
                    <a:pt x="219" y="224"/>
                    <a:pt x="217" y="218"/>
                  </a:cubicBezTo>
                  <a:cubicBezTo>
                    <a:pt x="221" y="217"/>
                    <a:pt x="228" y="217"/>
                    <a:pt x="232" y="218"/>
                  </a:cubicBezTo>
                  <a:cubicBezTo>
                    <a:pt x="241" y="217"/>
                    <a:pt x="237" y="212"/>
                    <a:pt x="238" y="206"/>
                  </a:cubicBezTo>
                  <a:cubicBezTo>
                    <a:pt x="235" y="200"/>
                    <a:pt x="226" y="199"/>
                    <a:pt x="220" y="195"/>
                  </a:cubicBezTo>
                  <a:cubicBezTo>
                    <a:pt x="236" y="192"/>
                    <a:pt x="221" y="180"/>
                    <a:pt x="232" y="175"/>
                  </a:cubicBezTo>
                  <a:cubicBezTo>
                    <a:pt x="236" y="176"/>
                    <a:pt x="238" y="180"/>
                    <a:pt x="241" y="182"/>
                  </a:cubicBezTo>
                  <a:cubicBezTo>
                    <a:pt x="248" y="187"/>
                    <a:pt x="248" y="177"/>
                    <a:pt x="252" y="177"/>
                  </a:cubicBezTo>
                  <a:cubicBezTo>
                    <a:pt x="251" y="174"/>
                    <a:pt x="254" y="169"/>
                    <a:pt x="249" y="167"/>
                  </a:cubicBezTo>
                  <a:cubicBezTo>
                    <a:pt x="244" y="168"/>
                    <a:pt x="237" y="164"/>
                    <a:pt x="234" y="169"/>
                  </a:cubicBezTo>
                  <a:cubicBezTo>
                    <a:pt x="231" y="167"/>
                    <a:pt x="230" y="165"/>
                    <a:pt x="231" y="163"/>
                  </a:cubicBezTo>
                  <a:cubicBezTo>
                    <a:pt x="229" y="152"/>
                    <a:pt x="243" y="159"/>
                    <a:pt x="249" y="157"/>
                  </a:cubicBezTo>
                  <a:cubicBezTo>
                    <a:pt x="247" y="158"/>
                    <a:pt x="246" y="160"/>
                    <a:pt x="246" y="162"/>
                  </a:cubicBezTo>
                  <a:cubicBezTo>
                    <a:pt x="248" y="167"/>
                    <a:pt x="257" y="166"/>
                    <a:pt x="263" y="167"/>
                  </a:cubicBezTo>
                  <a:cubicBezTo>
                    <a:pt x="261" y="169"/>
                    <a:pt x="261" y="169"/>
                    <a:pt x="261" y="169"/>
                  </a:cubicBezTo>
                  <a:cubicBezTo>
                    <a:pt x="266" y="172"/>
                    <a:pt x="263" y="178"/>
                    <a:pt x="272" y="179"/>
                  </a:cubicBezTo>
                  <a:cubicBezTo>
                    <a:pt x="281" y="177"/>
                    <a:pt x="293" y="176"/>
                    <a:pt x="290" y="1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" name="Freeform 20334"/>
            <p:cNvSpPr/>
            <p:nvPr/>
          </p:nvSpPr>
          <p:spPr bwMode="auto">
            <a:xfrm>
              <a:off x="2746375" y="4135438"/>
              <a:ext cx="42863" cy="58738"/>
            </a:xfrm>
            <a:custGeom>
              <a:avLst/>
              <a:gdLst>
                <a:gd name="T0" fmla="*/ 4 w 12"/>
                <a:gd name="T1" fmla="*/ 15 h 16"/>
                <a:gd name="T2" fmla="*/ 10 w 12"/>
                <a:gd name="T3" fmla="*/ 3 h 16"/>
                <a:gd name="T4" fmla="*/ 0 w 12"/>
                <a:gd name="T5" fmla="*/ 11 h 16"/>
                <a:gd name="T6" fmla="*/ 4 w 12"/>
                <a:gd name="T7" fmla="*/ 1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6">
                  <a:moveTo>
                    <a:pt x="4" y="15"/>
                  </a:moveTo>
                  <a:cubicBezTo>
                    <a:pt x="12" y="13"/>
                    <a:pt x="10" y="7"/>
                    <a:pt x="10" y="3"/>
                  </a:cubicBezTo>
                  <a:cubicBezTo>
                    <a:pt x="1" y="0"/>
                    <a:pt x="3" y="8"/>
                    <a:pt x="0" y="11"/>
                  </a:cubicBezTo>
                  <a:cubicBezTo>
                    <a:pt x="1" y="12"/>
                    <a:pt x="0" y="16"/>
                    <a:pt x="4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" name="Freeform 20335"/>
            <p:cNvSpPr/>
            <p:nvPr/>
          </p:nvSpPr>
          <p:spPr bwMode="auto">
            <a:xfrm>
              <a:off x="1882775" y="4135438"/>
              <a:ext cx="71438" cy="84138"/>
            </a:xfrm>
            <a:custGeom>
              <a:avLst/>
              <a:gdLst>
                <a:gd name="T0" fmla="*/ 3 w 20"/>
                <a:gd name="T1" fmla="*/ 5 h 23"/>
                <a:gd name="T2" fmla="*/ 14 w 20"/>
                <a:gd name="T3" fmla="*/ 23 h 23"/>
                <a:gd name="T4" fmla="*/ 17 w 20"/>
                <a:gd name="T5" fmla="*/ 15 h 23"/>
                <a:gd name="T6" fmla="*/ 3 w 20"/>
                <a:gd name="T7" fmla="*/ 5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3">
                  <a:moveTo>
                    <a:pt x="3" y="5"/>
                  </a:moveTo>
                  <a:cubicBezTo>
                    <a:pt x="10" y="10"/>
                    <a:pt x="0" y="23"/>
                    <a:pt x="14" y="23"/>
                  </a:cubicBezTo>
                  <a:cubicBezTo>
                    <a:pt x="17" y="22"/>
                    <a:pt x="20" y="16"/>
                    <a:pt x="17" y="15"/>
                  </a:cubicBezTo>
                  <a:cubicBezTo>
                    <a:pt x="13" y="11"/>
                    <a:pt x="12" y="0"/>
                    <a:pt x="3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" name="Freeform 20336"/>
            <p:cNvSpPr/>
            <p:nvPr/>
          </p:nvSpPr>
          <p:spPr bwMode="auto">
            <a:xfrm>
              <a:off x="1728788" y="4171951"/>
              <a:ext cx="160338" cy="87313"/>
            </a:xfrm>
            <a:custGeom>
              <a:avLst/>
              <a:gdLst>
                <a:gd name="T0" fmla="*/ 40 w 44"/>
                <a:gd name="T1" fmla="*/ 18 h 24"/>
                <a:gd name="T2" fmla="*/ 33 w 44"/>
                <a:gd name="T3" fmla="*/ 7 h 24"/>
                <a:gd name="T4" fmla="*/ 14 w 44"/>
                <a:gd name="T5" fmla="*/ 0 h 24"/>
                <a:gd name="T6" fmla="*/ 4 w 44"/>
                <a:gd name="T7" fmla="*/ 20 h 24"/>
                <a:gd name="T8" fmla="*/ 34 w 44"/>
                <a:gd name="T9" fmla="*/ 24 h 24"/>
                <a:gd name="T10" fmla="*/ 40 w 44"/>
                <a:gd name="T11" fmla="*/ 18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" h="24">
                  <a:moveTo>
                    <a:pt x="40" y="18"/>
                  </a:moveTo>
                  <a:cubicBezTo>
                    <a:pt x="44" y="13"/>
                    <a:pt x="38" y="9"/>
                    <a:pt x="33" y="7"/>
                  </a:cubicBezTo>
                  <a:cubicBezTo>
                    <a:pt x="27" y="3"/>
                    <a:pt x="18" y="4"/>
                    <a:pt x="14" y="0"/>
                  </a:cubicBezTo>
                  <a:cubicBezTo>
                    <a:pt x="3" y="2"/>
                    <a:pt x="0" y="12"/>
                    <a:pt x="4" y="20"/>
                  </a:cubicBezTo>
                  <a:cubicBezTo>
                    <a:pt x="16" y="21"/>
                    <a:pt x="24" y="22"/>
                    <a:pt x="34" y="24"/>
                  </a:cubicBezTo>
                  <a:cubicBezTo>
                    <a:pt x="37" y="22"/>
                    <a:pt x="43" y="22"/>
                    <a:pt x="40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5" name="Freeform 20337"/>
            <p:cNvSpPr/>
            <p:nvPr/>
          </p:nvSpPr>
          <p:spPr bwMode="auto">
            <a:xfrm>
              <a:off x="2938463" y="4225926"/>
              <a:ext cx="53975" cy="58738"/>
            </a:xfrm>
            <a:custGeom>
              <a:avLst/>
              <a:gdLst>
                <a:gd name="T0" fmla="*/ 8 w 15"/>
                <a:gd name="T1" fmla="*/ 0 h 16"/>
                <a:gd name="T2" fmla="*/ 0 w 15"/>
                <a:gd name="T3" fmla="*/ 10 h 16"/>
                <a:gd name="T4" fmla="*/ 15 w 15"/>
                <a:gd name="T5" fmla="*/ 5 h 16"/>
                <a:gd name="T6" fmla="*/ 15 w 15"/>
                <a:gd name="T7" fmla="*/ 0 h 16"/>
                <a:gd name="T8" fmla="*/ 8 w 15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6">
                  <a:moveTo>
                    <a:pt x="8" y="0"/>
                  </a:moveTo>
                  <a:cubicBezTo>
                    <a:pt x="2" y="2"/>
                    <a:pt x="0" y="5"/>
                    <a:pt x="0" y="10"/>
                  </a:cubicBezTo>
                  <a:cubicBezTo>
                    <a:pt x="7" y="16"/>
                    <a:pt x="8" y="7"/>
                    <a:pt x="15" y="5"/>
                  </a:cubicBezTo>
                  <a:cubicBezTo>
                    <a:pt x="15" y="0"/>
                    <a:pt x="15" y="0"/>
                    <a:pt x="15" y="0"/>
                  </a:cubicBezTo>
                  <a:lnTo>
                    <a:pt x="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6" name="Freeform 20338"/>
            <p:cNvSpPr/>
            <p:nvPr/>
          </p:nvSpPr>
          <p:spPr bwMode="auto">
            <a:xfrm>
              <a:off x="1516063" y="4346576"/>
              <a:ext cx="68263" cy="50800"/>
            </a:xfrm>
            <a:custGeom>
              <a:avLst/>
              <a:gdLst>
                <a:gd name="T0" fmla="*/ 14 w 19"/>
                <a:gd name="T1" fmla="*/ 9 h 14"/>
                <a:gd name="T2" fmla="*/ 0 w 19"/>
                <a:gd name="T3" fmla="*/ 2 h 14"/>
                <a:gd name="T4" fmla="*/ 6 w 19"/>
                <a:gd name="T5" fmla="*/ 13 h 14"/>
                <a:gd name="T6" fmla="*/ 14 w 19"/>
                <a:gd name="T7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4">
                  <a:moveTo>
                    <a:pt x="14" y="9"/>
                  </a:moveTo>
                  <a:cubicBezTo>
                    <a:pt x="19" y="0"/>
                    <a:pt x="6" y="2"/>
                    <a:pt x="0" y="2"/>
                  </a:cubicBezTo>
                  <a:cubicBezTo>
                    <a:pt x="0" y="6"/>
                    <a:pt x="0" y="12"/>
                    <a:pt x="6" y="13"/>
                  </a:cubicBezTo>
                  <a:cubicBezTo>
                    <a:pt x="9" y="12"/>
                    <a:pt x="17" y="14"/>
                    <a:pt x="14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7" name="Freeform 20339"/>
            <p:cNvSpPr/>
            <p:nvPr/>
          </p:nvSpPr>
          <p:spPr bwMode="auto">
            <a:xfrm>
              <a:off x="2782888" y="4418013"/>
              <a:ext cx="20638" cy="19050"/>
            </a:xfrm>
            <a:custGeom>
              <a:avLst/>
              <a:gdLst>
                <a:gd name="T0" fmla="*/ 2 w 6"/>
                <a:gd name="T1" fmla="*/ 5 h 5"/>
                <a:gd name="T2" fmla="*/ 5 w 6"/>
                <a:gd name="T3" fmla="*/ 0 h 5"/>
                <a:gd name="T4" fmla="*/ 0 w 6"/>
                <a:gd name="T5" fmla="*/ 0 h 5"/>
                <a:gd name="T6" fmla="*/ 2 w 6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">
                  <a:moveTo>
                    <a:pt x="2" y="5"/>
                  </a:moveTo>
                  <a:cubicBezTo>
                    <a:pt x="3" y="4"/>
                    <a:pt x="6" y="3"/>
                    <a:pt x="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2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8" name="Freeform 20340"/>
            <p:cNvSpPr/>
            <p:nvPr/>
          </p:nvSpPr>
          <p:spPr bwMode="auto">
            <a:xfrm>
              <a:off x="1776413" y="4433888"/>
              <a:ext cx="127000" cy="65088"/>
            </a:xfrm>
            <a:custGeom>
              <a:avLst/>
              <a:gdLst>
                <a:gd name="T0" fmla="*/ 35 w 35"/>
                <a:gd name="T1" fmla="*/ 11 h 18"/>
                <a:gd name="T2" fmla="*/ 15 w 35"/>
                <a:gd name="T3" fmla="*/ 7 h 18"/>
                <a:gd name="T4" fmla="*/ 1 w 35"/>
                <a:gd name="T5" fmla="*/ 3 h 18"/>
                <a:gd name="T6" fmla="*/ 0 w 35"/>
                <a:gd name="T7" fmla="*/ 11 h 18"/>
                <a:gd name="T8" fmla="*/ 15 w 35"/>
                <a:gd name="T9" fmla="*/ 16 h 18"/>
                <a:gd name="T10" fmla="*/ 17 w 35"/>
                <a:gd name="T11" fmla="*/ 8 h 18"/>
                <a:gd name="T12" fmla="*/ 18 w 35"/>
                <a:gd name="T13" fmla="*/ 11 h 18"/>
                <a:gd name="T14" fmla="*/ 29 w 35"/>
                <a:gd name="T15" fmla="*/ 16 h 18"/>
                <a:gd name="T16" fmla="*/ 35 w 35"/>
                <a:gd name="T17" fmla="*/ 1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18">
                  <a:moveTo>
                    <a:pt x="35" y="11"/>
                  </a:moveTo>
                  <a:cubicBezTo>
                    <a:pt x="32" y="3"/>
                    <a:pt x="22" y="0"/>
                    <a:pt x="15" y="7"/>
                  </a:cubicBezTo>
                  <a:cubicBezTo>
                    <a:pt x="13" y="2"/>
                    <a:pt x="5" y="6"/>
                    <a:pt x="1" y="3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2" y="15"/>
                    <a:pt x="9" y="18"/>
                    <a:pt x="15" y="16"/>
                  </a:cubicBezTo>
                  <a:cubicBezTo>
                    <a:pt x="16" y="14"/>
                    <a:pt x="14" y="10"/>
                    <a:pt x="17" y="8"/>
                  </a:cubicBezTo>
                  <a:cubicBezTo>
                    <a:pt x="17" y="9"/>
                    <a:pt x="19" y="9"/>
                    <a:pt x="18" y="11"/>
                  </a:cubicBezTo>
                  <a:cubicBezTo>
                    <a:pt x="17" y="16"/>
                    <a:pt x="25" y="14"/>
                    <a:pt x="29" y="16"/>
                  </a:cubicBezTo>
                  <a:cubicBezTo>
                    <a:pt x="33" y="16"/>
                    <a:pt x="33" y="13"/>
                    <a:pt x="35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9" name="Freeform 20341"/>
            <p:cNvSpPr/>
            <p:nvPr/>
          </p:nvSpPr>
          <p:spPr bwMode="auto">
            <a:xfrm>
              <a:off x="1689100" y="4454526"/>
              <a:ext cx="36513" cy="22225"/>
            </a:xfrm>
            <a:custGeom>
              <a:avLst/>
              <a:gdLst>
                <a:gd name="T0" fmla="*/ 0 w 23"/>
                <a:gd name="T1" fmla="*/ 14 h 14"/>
                <a:gd name="T2" fmla="*/ 23 w 23"/>
                <a:gd name="T3" fmla="*/ 14 h 14"/>
                <a:gd name="T4" fmla="*/ 23 w 23"/>
                <a:gd name="T5" fmla="*/ 3 h 14"/>
                <a:gd name="T6" fmla="*/ 3 w 23"/>
                <a:gd name="T7" fmla="*/ 0 h 14"/>
                <a:gd name="T8" fmla="*/ 0 w 2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14">
                  <a:moveTo>
                    <a:pt x="0" y="14"/>
                  </a:moveTo>
                  <a:lnTo>
                    <a:pt x="23" y="14"/>
                  </a:lnTo>
                  <a:lnTo>
                    <a:pt x="23" y="3"/>
                  </a:lnTo>
                  <a:lnTo>
                    <a:pt x="3" y="0"/>
                  </a:lnTo>
                  <a:lnTo>
                    <a:pt x="0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0" name="Freeform 20342"/>
            <p:cNvSpPr/>
            <p:nvPr/>
          </p:nvSpPr>
          <p:spPr bwMode="auto">
            <a:xfrm>
              <a:off x="1533525" y="4491038"/>
              <a:ext cx="93663" cy="61913"/>
            </a:xfrm>
            <a:custGeom>
              <a:avLst/>
              <a:gdLst>
                <a:gd name="T0" fmla="*/ 23 w 26"/>
                <a:gd name="T1" fmla="*/ 6 h 17"/>
                <a:gd name="T2" fmla="*/ 9 w 26"/>
                <a:gd name="T3" fmla="*/ 3 h 17"/>
                <a:gd name="T4" fmla="*/ 3 w 26"/>
                <a:gd name="T5" fmla="*/ 15 h 17"/>
                <a:gd name="T6" fmla="*/ 20 w 26"/>
                <a:gd name="T7" fmla="*/ 17 h 17"/>
                <a:gd name="T8" fmla="*/ 23 w 26"/>
                <a:gd name="T9" fmla="*/ 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17">
                  <a:moveTo>
                    <a:pt x="23" y="6"/>
                  </a:moveTo>
                  <a:cubicBezTo>
                    <a:pt x="20" y="0"/>
                    <a:pt x="14" y="6"/>
                    <a:pt x="9" y="3"/>
                  </a:cubicBezTo>
                  <a:cubicBezTo>
                    <a:pt x="1" y="3"/>
                    <a:pt x="0" y="10"/>
                    <a:pt x="3" y="15"/>
                  </a:cubicBezTo>
                  <a:cubicBezTo>
                    <a:pt x="10" y="17"/>
                    <a:pt x="13" y="15"/>
                    <a:pt x="20" y="17"/>
                  </a:cubicBezTo>
                  <a:cubicBezTo>
                    <a:pt x="23" y="14"/>
                    <a:pt x="26" y="9"/>
                    <a:pt x="23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1" name="Freeform 20343"/>
            <p:cNvSpPr/>
            <p:nvPr/>
          </p:nvSpPr>
          <p:spPr bwMode="auto">
            <a:xfrm>
              <a:off x="1747838" y="4505326"/>
              <a:ext cx="68263" cy="39688"/>
            </a:xfrm>
            <a:custGeom>
              <a:avLst/>
              <a:gdLst>
                <a:gd name="T0" fmla="*/ 17 w 19"/>
                <a:gd name="T1" fmla="*/ 5 h 11"/>
                <a:gd name="T2" fmla="*/ 5 w 19"/>
                <a:gd name="T3" fmla="*/ 1 h 11"/>
                <a:gd name="T4" fmla="*/ 0 w 19"/>
                <a:gd name="T5" fmla="*/ 7 h 11"/>
                <a:gd name="T6" fmla="*/ 11 w 19"/>
                <a:gd name="T7" fmla="*/ 11 h 11"/>
                <a:gd name="T8" fmla="*/ 17 w 19"/>
                <a:gd name="T9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1">
                  <a:moveTo>
                    <a:pt x="17" y="5"/>
                  </a:moveTo>
                  <a:cubicBezTo>
                    <a:pt x="15" y="2"/>
                    <a:pt x="10" y="0"/>
                    <a:pt x="5" y="1"/>
                  </a:cubicBezTo>
                  <a:cubicBezTo>
                    <a:pt x="0" y="1"/>
                    <a:pt x="3" y="5"/>
                    <a:pt x="0" y="7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4" y="9"/>
                    <a:pt x="19" y="9"/>
                    <a:pt x="1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2" name="Freeform 20344"/>
            <p:cNvSpPr/>
            <p:nvPr/>
          </p:nvSpPr>
          <p:spPr bwMode="auto">
            <a:xfrm>
              <a:off x="1824038" y="4510088"/>
              <a:ext cx="47625" cy="50800"/>
            </a:xfrm>
            <a:custGeom>
              <a:avLst/>
              <a:gdLst>
                <a:gd name="T0" fmla="*/ 2 w 13"/>
                <a:gd name="T1" fmla="*/ 1 h 14"/>
                <a:gd name="T2" fmla="*/ 4 w 13"/>
                <a:gd name="T3" fmla="*/ 12 h 14"/>
                <a:gd name="T4" fmla="*/ 13 w 13"/>
                <a:gd name="T5" fmla="*/ 6 h 14"/>
                <a:gd name="T6" fmla="*/ 2 w 13"/>
                <a:gd name="T7" fmla="*/ 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4">
                  <a:moveTo>
                    <a:pt x="2" y="1"/>
                  </a:moveTo>
                  <a:cubicBezTo>
                    <a:pt x="0" y="4"/>
                    <a:pt x="0" y="9"/>
                    <a:pt x="4" y="12"/>
                  </a:cubicBezTo>
                  <a:cubicBezTo>
                    <a:pt x="10" y="14"/>
                    <a:pt x="11" y="7"/>
                    <a:pt x="13" y="6"/>
                  </a:cubicBezTo>
                  <a:cubicBezTo>
                    <a:pt x="11" y="2"/>
                    <a:pt x="8" y="0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3" name="Freeform 20345"/>
            <p:cNvSpPr/>
            <p:nvPr/>
          </p:nvSpPr>
          <p:spPr bwMode="auto">
            <a:xfrm>
              <a:off x="2833688" y="4513263"/>
              <a:ext cx="65088" cy="47625"/>
            </a:xfrm>
            <a:custGeom>
              <a:avLst/>
              <a:gdLst>
                <a:gd name="T0" fmla="*/ 9 w 18"/>
                <a:gd name="T1" fmla="*/ 12 h 13"/>
                <a:gd name="T2" fmla="*/ 18 w 18"/>
                <a:gd name="T3" fmla="*/ 3 h 13"/>
                <a:gd name="T4" fmla="*/ 9 w 18"/>
                <a:gd name="T5" fmla="*/ 0 h 13"/>
                <a:gd name="T6" fmla="*/ 1 w 18"/>
                <a:gd name="T7" fmla="*/ 10 h 13"/>
                <a:gd name="T8" fmla="*/ 9 w 18"/>
                <a:gd name="T9" fmla="*/ 1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3">
                  <a:moveTo>
                    <a:pt x="9" y="12"/>
                  </a:moveTo>
                  <a:cubicBezTo>
                    <a:pt x="16" y="11"/>
                    <a:pt x="16" y="7"/>
                    <a:pt x="18" y="3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8" y="4"/>
                    <a:pt x="0" y="4"/>
                    <a:pt x="1" y="10"/>
                  </a:cubicBezTo>
                  <a:cubicBezTo>
                    <a:pt x="4" y="11"/>
                    <a:pt x="6" y="13"/>
                    <a:pt x="9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4" name="Freeform 20346"/>
            <p:cNvSpPr/>
            <p:nvPr/>
          </p:nvSpPr>
          <p:spPr bwMode="auto">
            <a:xfrm>
              <a:off x="1617663" y="4570413"/>
              <a:ext cx="57150" cy="22225"/>
            </a:xfrm>
            <a:custGeom>
              <a:avLst/>
              <a:gdLst>
                <a:gd name="T0" fmla="*/ 6 w 16"/>
                <a:gd name="T1" fmla="*/ 0 h 6"/>
                <a:gd name="T2" fmla="*/ 1 w 16"/>
                <a:gd name="T3" fmla="*/ 6 h 6"/>
                <a:gd name="T4" fmla="*/ 14 w 16"/>
                <a:gd name="T5" fmla="*/ 6 h 6"/>
                <a:gd name="T6" fmla="*/ 6 w 16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6">
                  <a:moveTo>
                    <a:pt x="6" y="0"/>
                  </a:moveTo>
                  <a:cubicBezTo>
                    <a:pt x="4" y="2"/>
                    <a:pt x="0" y="2"/>
                    <a:pt x="1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6" y="1"/>
                    <a:pt x="9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5" name="Freeform 20347"/>
            <p:cNvSpPr/>
            <p:nvPr/>
          </p:nvSpPr>
          <p:spPr bwMode="auto">
            <a:xfrm>
              <a:off x="1751013" y="4564063"/>
              <a:ext cx="55563" cy="39688"/>
            </a:xfrm>
            <a:custGeom>
              <a:avLst/>
              <a:gdLst>
                <a:gd name="T0" fmla="*/ 13 w 15"/>
                <a:gd name="T1" fmla="*/ 4 h 11"/>
                <a:gd name="T2" fmla="*/ 1 w 15"/>
                <a:gd name="T3" fmla="*/ 4 h 11"/>
                <a:gd name="T4" fmla="*/ 7 w 15"/>
                <a:gd name="T5" fmla="*/ 11 h 11"/>
                <a:gd name="T6" fmla="*/ 13 w 15"/>
                <a:gd name="T7" fmla="*/ 4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11">
                  <a:moveTo>
                    <a:pt x="13" y="4"/>
                  </a:moveTo>
                  <a:cubicBezTo>
                    <a:pt x="8" y="6"/>
                    <a:pt x="5" y="0"/>
                    <a:pt x="1" y="4"/>
                  </a:cubicBezTo>
                  <a:cubicBezTo>
                    <a:pt x="0" y="8"/>
                    <a:pt x="2" y="11"/>
                    <a:pt x="7" y="11"/>
                  </a:cubicBezTo>
                  <a:cubicBezTo>
                    <a:pt x="11" y="9"/>
                    <a:pt x="15" y="9"/>
                    <a:pt x="13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6" name="Freeform 20348"/>
            <p:cNvSpPr/>
            <p:nvPr/>
          </p:nvSpPr>
          <p:spPr bwMode="auto">
            <a:xfrm>
              <a:off x="1423987" y="4589463"/>
              <a:ext cx="69850" cy="42863"/>
            </a:xfrm>
            <a:custGeom>
              <a:avLst/>
              <a:gdLst>
                <a:gd name="T0" fmla="*/ 6 w 19"/>
                <a:gd name="T1" fmla="*/ 2 h 12"/>
                <a:gd name="T2" fmla="*/ 2 w 19"/>
                <a:gd name="T3" fmla="*/ 6 h 12"/>
                <a:gd name="T4" fmla="*/ 9 w 19"/>
                <a:gd name="T5" fmla="*/ 11 h 12"/>
                <a:gd name="T6" fmla="*/ 18 w 19"/>
                <a:gd name="T7" fmla="*/ 5 h 12"/>
                <a:gd name="T8" fmla="*/ 6 w 19"/>
                <a:gd name="T9" fmla="*/ 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2">
                  <a:moveTo>
                    <a:pt x="6" y="2"/>
                  </a:moveTo>
                  <a:cubicBezTo>
                    <a:pt x="3" y="3"/>
                    <a:pt x="2" y="4"/>
                    <a:pt x="2" y="6"/>
                  </a:cubicBezTo>
                  <a:cubicBezTo>
                    <a:pt x="0" y="12"/>
                    <a:pt x="6" y="9"/>
                    <a:pt x="9" y="11"/>
                  </a:cubicBezTo>
                  <a:cubicBezTo>
                    <a:pt x="11" y="8"/>
                    <a:pt x="19" y="11"/>
                    <a:pt x="18" y="5"/>
                  </a:cubicBezTo>
                  <a:cubicBezTo>
                    <a:pt x="14" y="4"/>
                    <a:pt x="11" y="0"/>
                    <a:pt x="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7" name="Freeform 20349"/>
            <p:cNvSpPr/>
            <p:nvPr/>
          </p:nvSpPr>
          <p:spPr bwMode="auto">
            <a:xfrm>
              <a:off x="2828925" y="4603751"/>
              <a:ext cx="101600" cy="47625"/>
            </a:xfrm>
            <a:custGeom>
              <a:avLst/>
              <a:gdLst>
                <a:gd name="T0" fmla="*/ 9 w 28"/>
                <a:gd name="T1" fmla="*/ 1 h 13"/>
                <a:gd name="T2" fmla="*/ 2 w 28"/>
                <a:gd name="T3" fmla="*/ 8 h 13"/>
                <a:gd name="T4" fmla="*/ 9 w 28"/>
                <a:gd name="T5" fmla="*/ 7 h 13"/>
                <a:gd name="T6" fmla="*/ 12 w 28"/>
                <a:gd name="T7" fmla="*/ 12 h 13"/>
                <a:gd name="T8" fmla="*/ 28 w 28"/>
                <a:gd name="T9" fmla="*/ 7 h 13"/>
                <a:gd name="T10" fmla="*/ 9 w 28"/>
                <a:gd name="T11" fmla="*/ 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" h="13">
                  <a:moveTo>
                    <a:pt x="9" y="1"/>
                  </a:moveTo>
                  <a:cubicBezTo>
                    <a:pt x="4" y="1"/>
                    <a:pt x="0" y="6"/>
                    <a:pt x="2" y="8"/>
                  </a:cubicBezTo>
                  <a:cubicBezTo>
                    <a:pt x="4" y="8"/>
                    <a:pt x="7" y="9"/>
                    <a:pt x="9" y="7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9" y="13"/>
                    <a:pt x="23" y="9"/>
                    <a:pt x="28" y="7"/>
                  </a:cubicBezTo>
                  <a:cubicBezTo>
                    <a:pt x="27" y="0"/>
                    <a:pt x="12" y="7"/>
                    <a:pt x="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8" name="Freeform 20350"/>
            <p:cNvSpPr/>
            <p:nvPr/>
          </p:nvSpPr>
          <p:spPr bwMode="auto">
            <a:xfrm>
              <a:off x="2670175" y="4741863"/>
              <a:ext cx="112713" cy="79375"/>
            </a:xfrm>
            <a:custGeom>
              <a:avLst/>
              <a:gdLst>
                <a:gd name="T0" fmla="*/ 19 w 31"/>
                <a:gd name="T1" fmla="*/ 0 h 22"/>
                <a:gd name="T2" fmla="*/ 2 w 31"/>
                <a:gd name="T3" fmla="*/ 7 h 22"/>
                <a:gd name="T4" fmla="*/ 30 w 31"/>
                <a:gd name="T5" fmla="*/ 15 h 22"/>
                <a:gd name="T6" fmla="*/ 31 w 31"/>
                <a:gd name="T7" fmla="*/ 8 h 22"/>
                <a:gd name="T8" fmla="*/ 19 w 31"/>
                <a:gd name="T9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2">
                  <a:moveTo>
                    <a:pt x="19" y="0"/>
                  </a:moveTo>
                  <a:cubicBezTo>
                    <a:pt x="19" y="8"/>
                    <a:pt x="7" y="5"/>
                    <a:pt x="2" y="7"/>
                  </a:cubicBezTo>
                  <a:cubicBezTo>
                    <a:pt x="0" y="22"/>
                    <a:pt x="20" y="10"/>
                    <a:pt x="30" y="15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25" y="6"/>
                    <a:pt x="26" y="0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0" name="Freeform 20351"/>
            <p:cNvSpPr/>
            <p:nvPr/>
          </p:nvSpPr>
          <p:spPr bwMode="auto">
            <a:xfrm>
              <a:off x="2811463" y="4764088"/>
              <a:ext cx="47625" cy="25400"/>
            </a:xfrm>
            <a:custGeom>
              <a:avLst/>
              <a:gdLst>
                <a:gd name="T0" fmla="*/ 0 w 13"/>
                <a:gd name="T1" fmla="*/ 7 h 7"/>
                <a:gd name="T2" fmla="*/ 11 w 13"/>
                <a:gd name="T3" fmla="*/ 7 h 7"/>
                <a:gd name="T4" fmla="*/ 13 w 13"/>
                <a:gd name="T5" fmla="*/ 0 h 7"/>
                <a:gd name="T6" fmla="*/ 0 w 13"/>
                <a:gd name="T7" fmla="*/ 1 h 7"/>
                <a:gd name="T8" fmla="*/ 0 w 13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7">
                  <a:moveTo>
                    <a:pt x="0" y="7"/>
                  </a:moveTo>
                  <a:cubicBezTo>
                    <a:pt x="11" y="7"/>
                    <a:pt x="11" y="7"/>
                    <a:pt x="11" y="7"/>
                  </a:cubicBezTo>
                  <a:cubicBezTo>
                    <a:pt x="13" y="5"/>
                    <a:pt x="12" y="2"/>
                    <a:pt x="13" y="0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0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1" name="Freeform 20352"/>
            <p:cNvSpPr/>
            <p:nvPr/>
          </p:nvSpPr>
          <p:spPr bwMode="auto">
            <a:xfrm>
              <a:off x="2859088" y="4759326"/>
              <a:ext cx="3175" cy="4763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0 h 1"/>
                <a:gd name="T4" fmla="*/ 0 w 1"/>
                <a:gd name="T5" fmla="*/ 1 h 1"/>
                <a:gd name="T6" fmla="*/ 1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2" name="Freeform 20353"/>
            <p:cNvSpPr/>
            <p:nvPr/>
          </p:nvSpPr>
          <p:spPr bwMode="auto">
            <a:xfrm>
              <a:off x="2862263" y="4759326"/>
              <a:ext cx="3175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3" name="Freeform 20354"/>
            <p:cNvSpPr/>
            <p:nvPr/>
          </p:nvSpPr>
          <p:spPr bwMode="auto">
            <a:xfrm>
              <a:off x="2676525" y="4821238"/>
              <a:ext cx="58738" cy="50800"/>
            </a:xfrm>
            <a:custGeom>
              <a:avLst/>
              <a:gdLst>
                <a:gd name="T0" fmla="*/ 0 w 16"/>
                <a:gd name="T1" fmla="*/ 3 h 14"/>
                <a:gd name="T2" fmla="*/ 0 w 16"/>
                <a:gd name="T3" fmla="*/ 7 h 14"/>
                <a:gd name="T4" fmla="*/ 8 w 16"/>
                <a:gd name="T5" fmla="*/ 12 h 14"/>
                <a:gd name="T6" fmla="*/ 14 w 16"/>
                <a:gd name="T7" fmla="*/ 8 h 14"/>
                <a:gd name="T8" fmla="*/ 0 w 16"/>
                <a:gd name="T9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4">
                  <a:moveTo>
                    <a:pt x="0" y="3"/>
                  </a:moveTo>
                  <a:cubicBezTo>
                    <a:pt x="0" y="7"/>
                    <a:pt x="0" y="7"/>
                    <a:pt x="0" y="7"/>
                  </a:cubicBezTo>
                  <a:cubicBezTo>
                    <a:pt x="2" y="9"/>
                    <a:pt x="2" y="14"/>
                    <a:pt x="8" y="12"/>
                  </a:cubicBezTo>
                  <a:cubicBezTo>
                    <a:pt x="11" y="12"/>
                    <a:pt x="16" y="12"/>
                    <a:pt x="14" y="8"/>
                  </a:cubicBezTo>
                  <a:cubicBezTo>
                    <a:pt x="9" y="7"/>
                    <a:pt x="9" y="0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4" name="Freeform 20355"/>
            <p:cNvSpPr/>
            <p:nvPr/>
          </p:nvSpPr>
          <p:spPr bwMode="auto">
            <a:xfrm>
              <a:off x="1860550" y="4872038"/>
              <a:ext cx="115888" cy="120650"/>
            </a:xfrm>
            <a:custGeom>
              <a:avLst/>
              <a:gdLst>
                <a:gd name="T0" fmla="*/ 21 w 32"/>
                <a:gd name="T1" fmla="*/ 0 h 33"/>
                <a:gd name="T2" fmla="*/ 7 w 32"/>
                <a:gd name="T3" fmla="*/ 23 h 33"/>
                <a:gd name="T4" fmla="*/ 7 w 32"/>
                <a:gd name="T5" fmla="*/ 32 h 33"/>
                <a:gd name="T6" fmla="*/ 27 w 32"/>
                <a:gd name="T7" fmla="*/ 25 h 33"/>
                <a:gd name="T8" fmla="*/ 32 w 32"/>
                <a:gd name="T9" fmla="*/ 13 h 33"/>
                <a:gd name="T10" fmla="*/ 21 w 32"/>
                <a:gd name="T11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33">
                  <a:moveTo>
                    <a:pt x="21" y="0"/>
                  </a:moveTo>
                  <a:cubicBezTo>
                    <a:pt x="12" y="6"/>
                    <a:pt x="14" y="17"/>
                    <a:pt x="7" y="23"/>
                  </a:cubicBezTo>
                  <a:cubicBezTo>
                    <a:pt x="8" y="26"/>
                    <a:pt x="0" y="30"/>
                    <a:pt x="7" y="32"/>
                  </a:cubicBezTo>
                  <a:cubicBezTo>
                    <a:pt x="17" y="33"/>
                    <a:pt x="20" y="27"/>
                    <a:pt x="27" y="25"/>
                  </a:cubicBezTo>
                  <a:cubicBezTo>
                    <a:pt x="29" y="21"/>
                    <a:pt x="30" y="16"/>
                    <a:pt x="32" y="13"/>
                  </a:cubicBezTo>
                  <a:cubicBezTo>
                    <a:pt x="29" y="8"/>
                    <a:pt x="32" y="0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5" name="Freeform 20356"/>
            <p:cNvSpPr/>
            <p:nvPr/>
          </p:nvSpPr>
          <p:spPr bwMode="auto">
            <a:xfrm>
              <a:off x="1776413" y="4883151"/>
              <a:ext cx="58738" cy="36513"/>
            </a:xfrm>
            <a:custGeom>
              <a:avLst/>
              <a:gdLst>
                <a:gd name="T0" fmla="*/ 6 w 16"/>
                <a:gd name="T1" fmla="*/ 1 h 10"/>
                <a:gd name="T2" fmla="*/ 3 w 16"/>
                <a:gd name="T3" fmla="*/ 10 h 10"/>
                <a:gd name="T4" fmla="*/ 4 w 16"/>
                <a:gd name="T5" fmla="*/ 10 h 10"/>
                <a:gd name="T6" fmla="*/ 14 w 16"/>
                <a:gd name="T7" fmla="*/ 4 h 10"/>
                <a:gd name="T8" fmla="*/ 6 w 16"/>
                <a:gd name="T9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0">
                  <a:moveTo>
                    <a:pt x="6" y="1"/>
                  </a:moveTo>
                  <a:cubicBezTo>
                    <a:pt x="3" y="3"/>
                    <a:pt x="0" y="7"/>
                    <a:pt x="3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8" y="9"/>
                    <a:pt x="16" y="10"/>
                    <a:pt x="14" y="4"/>
                  </a:cubicBezTo>
                  <a:cubicBezTo>
                    <a:pt x="15" y="0"/>
                    <a:pt x="9" y="1"/>
                    <a:pt x="6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6" name="Freeform 20357"/>
            <p:cNvSpPr/>
            <p:nvPr/>
          </p:nvSpPr>
          <p:spPr bwMode="auto">
            <a:xfrm>
              <a:off x="2546350" y="4967288"/>
              <a:ext cx="47625" cy="36513"/>
            </a:xfrm>
            <a:custGeom>
              <a:avLst/>
              <a:gdLst>
                <a:gd name="T0" fmla="*/ 1 w 13"/>
                <a:gd name="T1" fmla="*/ 2 h 10"/>
                <a:gd name="T2" fmla="*/ 9 w 13"/>
                <a:gd name="T3" fmla="*/ 9 h 10"/>
                <a:gd name="T4" fmla="*/ 8 w 13"/>
                <a:gd name="T5" fmla="*/ 10 h 10"/>
                <a:gd name="T6" fmla="*/ 13 w 13"/>
                <a:gd name="T7" fmla="*/ 6 h 10"/>
                <a:gd name="T8" fmla="*/ 1 w 13"/>
                <a:gd name="T9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1" y="2"/>
                  </a:moveTo>
                  <a:cubicBezTo>
                    <a:pt x="0" y="6"/>
                    <a:pt x="7" y="5"/>
                    <a:pt x="9" y="9"/>
                  </a:cubicBezTo>
                  <a:cubicBezTo>
                    <a:pt x="9" y="9"/>
                    <a:pt x="9" y="10"/>
                    <a:pt x="8" y="10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0" y="4"/>
                    <a:pt x="8" y="0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7" name="Freeform 20358"/>
            <p:cNvSpPr/>
            <p:nvPr/>
          </p:nvSpPr>
          <p:spPr bwMode="auto">
            <a:xfrm>
              <a:off x="2543175" y="5010151"/>
              <a:ext cx="65088" cy="36513"/>
            </a:xfrm>
            <a:custGeom>
              <a:avLst/>
              <a:gdLst>
                <a:gd name="T0" fmla="*/ 7 w 18"/>
                <a:gd name="T1" fmla="*/ 0 h 10"/>
                <a:gd name="T2" fmla="*/ 8 w 18"/>
                <a:gd name="T3" fmla="*/ 0 h 10"/>
                <a:gd name="T4" fmla="*/ 2 w 18"/>
                <a:gd name="T5" fmla="*/ 5 h 10"/>
                <a:gd name="T6" fmla="*/ 14 w 18"/>
                <a:gd name="T7" fmla="*/ 10 h 10"/>
                <a:gd name="T8" fmla="*/ 7 w 18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0">
                  <a:moveTo>
                    <a:pt x="7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5" y="1"/>
                    <a:pt x="0" y="1"/>
                    <a:pt x="2" y="5"/>
                  </a:cubicBezTo>
                  <a:cubicBezTo>
                    <a:pt x="4" y="9"/>
                    <a:pt x="9" y="10"/>
                    <a:pt x="14" y="10"/>
                  </a:cubicBezTo>
                  <a:cubicBezTo>
                    <a:pt x="18" y="4"/>
                    <a:pt x="9" y="4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8" name="Freeform 20359"/>
            <p:cNvSpPr/>
            <p:nvPr/>
          </p:nvSpPr>
          <p:spPr bwMode="auto">
            <a:xfrm>
              <a:off x="2571750" y="5003801"/>
              <a:ext cx="3175" cy="6350"/>
            </a:xfrm>
            <a:custGeom>
              <a:avLst/>
              <a:gdLst>
                <a:gd name="T0" fmla="*/ 1 w 1"/>
                <a:gd name="T1" fmla="*/ 0 h 2"/>
                <a:gd name="T2" fmla="*/ 0 w 1"/>
                <a:gd name="T3" fmla="*/ 2 h 2"/>
                <a:gd name="T4" fmla="*/ 1 w 1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9" name="Freeform 20360"/>
            <p:cNvSpPr/>
            <p:nvPr/>
          </p:nvSpPr>
          <p:spPr bwMode="auto">
            <a:xfrm>
              <a:off x="2495550" y="4973638"/>
              <a:ext cx="22225" cy="19050"/>
            </a:xfrm>
            <a:custGeom>
              <a:avLst/>
              <a:gdLst>
                <a:gd name="T0" fmla="*/ 0 w 6"/>
                <a:gd name="T1" fmla="*/ 1 h 5"/>
                <a:gd name="T2" fmla="*/ 0 w 6"/>
                <a:gd name="T3" fmla="*/ 5 h 5"/>
                <a:gd name="T4" fmla="*/ 6 w 6"/>
                <a:gd name="T5" fmla="*/ 5 h 5"/>
                <a:gd name="T6" fmla="*/ 6 w 6"/>
                <a:gd name="T7" fmla="*/ 3 h 5"/>
                <a:gd name="T8" fmla="*/ 0 w 6"/>
                <a:gd name="T9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">
                  <a:moveTo>
                    <a:pt x="0" y="1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4" y="2"/>
                    <a:pt x="3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0" name="Freeform 20361"/>
            <p:cNvSpPr/>
            <p:nvPr/>
          </p:nvSpPr>
          <p:spPr bwMode="auto">
            <a:xfrm>
              <a:off x="2162175" y="5018088"/>
              <a:ext cx="46038" cy="50800"/>
            </a:xfrm>
            <a:custGeom>
              <a:avLst/>
              <a:gdLst>
                <a:gd name="T0" fmla="*/ 1 w 13"/>
                <a:gd name="T1" fmla="*/ 14 h 14"/>
                <a:gd name="T2" fmla="*/ 7 w 13"/>
                <a:gd name="T3" fmla="*/ 14 h 14"/>
                <a:gd name="T4" fmla="*/ 10 w 13"/>
                <a:gd name="T5" fmla="*/ 3 h 14"/>
                <a:gd name="T6" fmla="*/ 1 w 1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4">
                  <a:moveTo>
                    <a:pt x="1" y="14"/>
                  </a:moveTo>
                  <a:cubicBezTo>
                    <a:pt x="7" y="14"/>
                    <a:pt x="7" y="14"/>
                    <a:pt x="7" y="14"/>
                  </a:cubicBezTo>
                  <a:cubicBezTo>
                    <a:pt x="10" y="11"/>
                    <a:pt x="13" y="6"/>
                    <a:pt x="10" y="3"/>
                  </a:cubicBezTo>
                  <a:cubicBezTo>
                    <a:pt x="0" y="0"/>
                    <a:pt x="0" y="9"/>
                    <a:pt x="1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6302726" y="4957211"/>
            <a:ext cx="677574" cy="764106"/>
            <a:chOff x="7270791" y="4701942"/>
            <a:chExt cx="677574" cy="764106"/>
          </a:xfrm>
        </p:grpSpPr>
        <p:pic>
          <p:nvPicPr>
            <p:cNvPr id="72" name="图片 71"/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biLevel thresh="50000"/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70791" y="4788474"/>
              <a:ext cx="677574" cy="6775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3" name="文本框 72"/>
            <p:cNvSpPr txBox="1">
              <a:spLocks noChangeArrowheads="1"/>
            </p:cNvSpPr>
            <p:nvPr/>
          </p:nvSpPr>
          <p:spPr bwMode="auto">
            <a:xfrm>
              <a:off x="7328025" y="4701942"/>
              <a:ext cx="345995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775970" fontAlgn="base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775970" fontAlgn="base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775970" fontAlgn="base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775970" fontAlgn="base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3200" dirty="0" smtClean="0">
                  <a:latin typeface="禹卫书法行书简体" panose="02000603000000000000" pitchFamily="2" charset="-122"/>
                  <a:ea typeface="禹卫书法行书简体" panose="02000603000000000000" pitchFamily="2" charset="-122"/>
                </a:rPr>
                <a:t>肆</a:t>
              </a:r>
              <a:endParaRPr lang="zh-CN" altLang="en-US" sz="3200" dirty="0">
                <a:latin typeface="禹卫书法行书简体" panose="02000603000000000000" pitchFamily="2" charset="-122"/>
                <a:ea typeface="禹卫书法行书简体" panose="02000603000000000000" pitchFamily="2" charset="-122"/>
              </a:endParaRP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6302726" y="2781018"/>
            <a:ext cx="677574" cy="764106"/>
            <a:chOff x="7270791" y="4701942"/>
            <a:chExt cx="677574" cy="764106"/>
          </a:xfrm>
        </p:grpSpPr>
        <p:pic>
          <p:nvPicPr>
            <p:cNvPr id="75" name="图片 74"/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biLevel thresh="50000"/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70791" y="4788474"/>
              <a:ext cx="677574" cy="6775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6" name="文本框 75"/>
            <p:cNvSpPr txBox="1">
              <a:spLocks noChangeArrowheads="1"/>
            </p:cNvSpPr>
            <p:nvPr/>
          </p:nvSpPr>
          <p:spPr bwMode="auto">
            <a:xfrm>
              <a:off x="7328025" y="4701942"/>
              <a:ext cx="345995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775970" fontAlgn="base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775970" fontAlgn="base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775970" fontAlgn="base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775970" fontAlgn="base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3200" dirty="0" smtClean="0">
                  <a:latin typeface="禹卫书法行书简体" panose="02000603000000000000" pitchFamily="2" charset="-122"/>
                  <a:ea typeface="禹卫书法行书简体" panose="02000603000000000000" pitchFamily="2" charset="-122"/>
                </a:rPr>
                <a:t>贰</a:t>
              </a:r>
              <a:endParaRPr lang="zh-CN" altLang="en-US" sz="3200" dirty="0">
                <a:latin typeface="禹卫书法行书简体" panose="02000603000000000000" pitchFamily="2" charset="-122"/>
                <a:ea typeface="禹卫书法行书简体" panose="02000603000000000000" pitchFamily="2" charset="-122"/>
              </a:endParaRPr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6302726" y="1720371"/>
            <a:ext cx="677574" cy="736656"/>
            <a:chOff x="7270791" y="4729392"/>
            <a:chExt cx="677574" cy="736656"/>
          </a:xfrm>
        </p:grpSpPr>
        <p:pic>
          <p:nvPicPr>
            <p:cNvPr id="78" name="图片 77"/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biLevel thresh="50000"/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70791" y="4788474"/>
              <a:ext cx="677574" cy="6775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9" name="文本框 78"/>
            <p:cNvSpPr txBox="1">
              <a:spLocks noChangeArrowheads="1"/>
            </p:cNvSpPr>
            <p:nvPr/>
          </p:nvSpPr>
          <p:spPr bwMode="auto">
            <a:xfrm>
              <a:off x="7275181" y="4729392"/>
              <a:ext cx="345995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775970" fontAlgn="base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775970" fontAlgn="base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775970" fontAlgn="base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775970" fontAlgn="base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3200" dirty="0" smtClean="0">
                  <a:latin typeface="禹卫书法行书简体" panose="02000603000000000000" pitchFamily="2" charset="-122"/>
                  <a:ea typeface="禹卫书法行书简体" panose="02000603000000000000" pitchFamily="2" charset="-122"/>
                </a:rPr>
                <a:t>壹</a:t>
              </a:r>
              <a:endParaRPr lang="zh-CN" altLang="en-US" sz="3200" dirty="0">
                <a:latin typeface="禹卫书法行书简体" panose="02000603000000000000" pitchFamily="2" charset="-122"/>
                <a:ea typeface="禹卫书法行书简体" panose="02000603000000000000" pitchFamily="2" charset="-122"/>
              </a:endParaRPr>
            </a:p>
          </p:txBody>
        </p:sp>
      </p:grpSp>
      <p:sp>
        <p:nvSpPr>
          <p:cNvPr id="83" name="文本框 82"/>
          <p:cNvSpPr txBox="1">
            <a:spLocks noChangeArrowheads="1"/>
          </p:cNvSpPr>
          <p:nvPr/>
        </p:nvSpPr>
        <p:spPr bwMode="auto">
          <a:xfrm>
            <a:off x="7132845" y="2850856"/>
            <a:ext cx="435430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600" dirty="0">
                <a:latin typeface="华文新魏" panose="02010800040101010101" pitchFamily="2" charset="-122"/>
                <a:ea typeface="华文新魏" panose="02010800040101010101" pitchFamily="2" charset="-122"/>
              </a:rPr>
              <a:t>要尊敬师长，见到老师、长辈、熟人要主动热情打招呼，不可视而不见见而避之</a:t>
            </a:r>
            <a:endParaRPr lang="zh-CN" altLang="en-US" sz="16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4" name="文本框 83"/>
          <p:cNvSpPr txBox="1">
            <a:spLocks noChangeArrowheads="1"/>
          </p:cNvSpPr>
          <p:nvPr/>
        </p:nvSpPr>
        <p:spPr bwMode="auto">
          <a:xfrm>
            <a:off x="7132845" y="3949430"/>
            <a:ext cx="435430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600" dirty="0">
                <a:latin typeface="华文新魏" panose="02010800040101010101" pitchFamily="2" charset="-122"/>
                <a:ea typeface="华文新魏" panose="02010800040101010101" pitchFamily="2" charset="-122"/>
              </a:rPr>
              <a:t>要团结同学，要有爱心有同情心，不可以大欺小，不可歧视弱者，不可嘲笑残疾人或者成绩差的同学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5" name="文本框 84"/>
          <p:cNvSpPr txBox="1">
            <a:spLocks noChangeArrowheads="1"/>
          </p:cNvSpPr>
          <p:nvPr/>
        </p:nvSpPr>
        <p:spPr bwMode="auto">
          <a:xfrm>
            <a:off x="7132845" y="5048003"/>
            <a:ext cx="435430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600" dirty="0">
                <a:latin typeface="华文新魏" panose="02010800040101010101" pitchFamily="2" charset="-122"/>
                <a:ea typeface="华文新魏" panose="02010800040101010101" pitchFamily="2" charset="-122"/>
              </a:rPr>
              <a:t>要团结同学，要有爱心有同情心，不可以大欺小，不可歧视弱者，不可嘲笑残疾人或者成绩差的同学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图片 3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26" t="17658" r="1349" b="16129"/>
          <a:stretch>
            <a:fillRect/>
          </a:stretch>
        </p:blipFill>
        <p:spPr>
          <a:xfrm>
            <a:off x="-46014" y="602551"/>
            <a:ext cx="1542362" cy="859316"/>
          </a:xfrm>
          <a:prstGeom prst="rect">
            <a:avLst/>
          </a:prstGeom>
        </p:spPr>
      </p:pic>
      <p:sp>
        <p:nvSpPr>
          <p:cNvPr id="34" name="文本框 33"/>
          <p:cNvSpPr txBox="1">
            <a:spLocks noChangeArrowheads="1"/>
          </p:cNvSpPr>
          <p:nvPr/>
        </p:nvSpPr>
        <p:spPr bwMode="auto">
          <a:xfrm>
            <a:off x="862025" y="607143"/>
            <a:ext cx="302836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dirty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请在此添加文本</a:t>
            </a:r>
            <a:endParaRPr lang="en-US" altLang="zh-CN" sz="28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505200" y="4699000"/>
            <a:ext cx="2730354" cy="1220464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86335"/>
            <a:ext cx="3905250" cy="4833129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6235554" y="2466586"/>
            <a:ext cx="49229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不可习学吏事，为人写状害人，以干阴谴</a:t>
            </a:r>
            <a:endParaRPr lang="zh-CN" altLang="en-US" sz="2000" dirty="0">
              <a:solidFill>
                <a:schemeClr val="tx1">
                  <a:lumMod val="95000"/>
                  <a:lumOff val="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4914313" y="1923669"/>
            <a:ext cx="1155216" cy="567561"/>
            <a:chOff x="831851" y="1143000"/>
            <a:chExt cx="2768600" cy="1262063"/>
          </a:xfrm>
          <a:noFill/>
        </p:grpSpPr>
        <p:sp>
          <p:nvSpPr>
            <p:cNvPr id="12" name="Freeform 5"/>
            <p:cNvSpPr/>
            <p:nvPr/>
          </p:nvSpPr>
          <p:spPr bwMode="auto">
            <a:xfrm>
              <a:off x="936626" y="1143000"/>
              <a:ext cx="2663825" cy="1262063"/>
            </a:xfrm>
            <a:custGeom>
              <a:avLst/>
              <a:gdLst>
                <a:gd name="T0" fmla="*/ 99 w 179"/>
                <a:gd name="T1" fmla="*/ 37 h 83"/>
                <a:gd name="T2" fmla="*/ 124 w 179"/>
                <a:gd name="T3" fmla="*/ 39 h 83"/>
                <a:gd name="T4" fmla="*/ 133 w 179"/>
                <a:gd name="T5" fmla="*/ 51 h 83"/>
                <a:gd name="T6" fmla="*/ 121 w 179"/>
                <a:gd name="T7" fmla="*/ 57 h 83"/>
                <a:gd name="T8" fmla="*/ 80 w 179"/>
                <a:gd name="T9" fmla="*/ 76 h 83"/>
                <a:gd name="T10" fmla="*/ 122 w 179"/>
                <a:gd name="T11" fmla="*/ 68 h 83"/>
                <a:gd name="T12" fmla="*/ 142 w 179"/>
                <a:gd name="T13" fmla="*/ 59 h 83"/>
                <a:gd name="T14" fmla="*/ 154 w 179"/>
                <a:gd name="T15" fmla="*/ 72 h 83"/>
                <a:gd name="T16" fmla="*/ 142 w 179"/>
                <a:gd name="T17" fmla="*/ 70 h 83"/>
                <a:gd name="T18" fmla="*/ 158 w 179"/>
                <a:gd name="T19" fmla="*/ 82 h 83"/>
                <a:gd name="T20" fmla="*/ 168 w 179"/>
                <a:gd name="T21" fmla="*/ 61 h 83"/>
                <a:gd name="T22" fmla="*/ 157 w 179"/>
                <a:gd name="T23" fmla="*/ 46 h 83"/>
                <a:gd name="T24" fmla="*/ 145 w 179"/>
                <a:gd name="T25" fmla="*/ 49 h 83"/>
                <a:gd name="T26" fmla="*/ 134 w 179"/>
                <a:gd name="T27" fmla="*/ 41 h 83"/>
                <a:gd name="T28" fmla="*/ 145 w 179"/>
                <a:gd name="T29" fmla="*/ 34 h 83"/>
                <a:gd name="T30" fmla="*/ 136 w 179"/>
                <a:gd name="T31" fmla="*/ 41 h 83"/>
                <a:gd name="T32" fmla="*/ 153 w 179"/>
                <a:gd name="T33" fmla="*/ 44 h 83"/>
                <a:gd name="T34" fmla="*/ 146 w 179"/>
                <a:gd name="T35" fmla="*/ 29 h 83"/>
                <a:gd name="T36" fmla="*/ 130 w 179"/>
                <a:gd name="T37" fmla="*/ 16 h 83"/>
                <a:gd name="T38" fmla="*/ 102 w 179"/>
                <a:gd name="T39" fmla="*/ 11 h 83"/>
                <a:gd name="T40" fmla="*/ 86 w 179"/>
                <a:gd name="T41" fmla="*/ 17 h 83"/>
                <a:gd name="T42" fmla="*/ 94 w 179"/>
                <a:gd name="T43" fmla="*/ 30 h 83"/>
                <a:gd name="T44" fmla="*/ 95 w 179"/>
                <a:gd name="T45" fmla="*/ 18 h 83"/>
                <a:gd name="T46" fmla="*/ 101 w 179"/>
                <a:gd name="T47" fmla="*/ 28 h 83"/>
                <a:gd name="T48" fmla="*/ 92 w 179"/>
                <a:gd name="T49" fmla="*/ 32 h 83"/>
                <a:gd name="T50" fmla="*/ 84 w 179"/>
                <a:gd name="T51" fmla="*/ 22 h 83"/>
                <a:gd name="T52" fmla="*/ 72 w 179"/>
                <a:gd name="T53" fmla="*/ 19 h 83"/>
                <a:gd name="T54" fmla="*/ 58 w 179"/>
                <a:gd name="T55" fmla="*/ 32 h 83"/>
                <a:gd name="T56" fmla="*/ 51 w 179"/>
                <a:gd name="T57" fmla="*/ 47 h 83"/>
                <a:gd name="T58" fmla="*/ 65 w 179"/>
                <a:gd name="T59" fmla="*/ 45 h 83"/>
                <a:gd name="T60" fmla="*/ 58 w 179"/>
                <a:gd name="T61" fmla="*/ 39 h 83"/>
                <a:gd name="T62" fmla="*/ 56 w 179"/>
                <a:gd name="T63" fmla="*/ 44 h 83"/>
                <a:gd name="T64" fmla="*/ 57 w 179"/>
                <a:gd name="T65" fmla="*/ 37 h 83"/>
                <a:gd name="T66" fmla="*/ 68 w 179"/>
                <a:gd name="T67" fmla="*/ 43 h 83"/>
                <a:gd name="T68" fmla="*/ 59 w 179"/>
                <a:gd name="T69" fmla="*/ 52 h 83"/>
                <a:gd name="T70" fmla="*/ 42 w 179"/>
                <a:gd name="T71" fmla="*/ 44 h 83"/>
                <a:gd name="T72" fmla="*/ 18 w 179"/>
                <a:gd name="T73" fmla="*/ 48 h 83"/>
                <a:gd name="T74" fmla="*/ 0 w 179"/>
                <a:gd name="T75" fmla="*/ 58 h 83"/>
                <a:gd name="T76" fmla="*/ 31 w 179"/>
                <a:gd name="T77" fmla="*/ 48 h 83"/>
                <a:gd name="T78" fmla="*/ 51 w 179"/>
                <a:gd name="T79" fmla="*/ 56 h 83"/>
                <a:gd name="T80" fmla="*/ 83 w 179"/>
                <a:gd name="T81" fmla="*/ 58 h 83"/>
                <a:gd name="T82" fmla="*/ 83 w 179"/>
                <a:gd name="T83" fmla="*/ 39 h 83"/>
                <a:gd name="T84" fmla="*/ 99 w 179"/>
                <a:gd name="T85" fmla="*/ 37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9" h="83">
                  <a:moveTo>
                    <a:pt x="99" y="37"/>
                  </a:moveTo>
                  <a:cubicBezTo>
                    <a:pt x="104" y="25"/>
                    <a:pt x="122" y="29"/>
                    <a:pt x="124" y="39"/>
                  </a:cubicBezTo>
                  <a:cubicBezTo>
                    <a:pt x="131" y="40"/>
                    <a:pt x="133" y="47"/>
                    <a:pt x="133" y="51"/>
                  </a:cubicBezTo>
                  <a:cubicBezTo>
                    <a:pt x="132" y="56"/>
                    <a:pt x="126" y="60"/>
                    <a:pt x="121" y="57"/>
                  </a:cubicBezTo>
                  <a:cubicBezTo>
                    <a:pt x="113" y="73"/>
                    <a:pt x="100" y="76"/>
                    <a:pt x="80" y="76"/>
                  </a:cubicBezTo>
                  <a:cubicBezTo>
                    <a:pt x="104" y="81"/>
                    <a:pt x="113" y="77"/>
                    <a:pt x="122" y="68"/>
                  </a:cubicBezTo>
                  <a:cubicBezTo>
                    <a:pt x="128" y="62"/>
                    <a:pt x="137" y="59"/>
                    <a:pt x="142" y="59"/>
                  </a:cubicBezTo>
                  <a:cubicBezTo>
                    <a:pt x="152" y="60"/>
                    <a:pt x="160" y="65"/>
                    <a:pt x="154" y="72"/>
                  </a:cubicBezTo>
                  <a:cubicBezTo>
                    <a:pt x="158" y="61"/>
                    <a:pt x="143" y="62"/>
                    <a:pt x="142" y="70"/>
                  </a:cubicBezTo>
                  <a:cubicBezTo>
                    <a:pt x="141" y="78"/>
                    <a:pt x="149" y="83"/>
                    <a:pt x="158" y="82"/>
                  </a:cubicBezTo>
                  <a:cubicBezTo>
                    <a:pt x="170" y="81"/>
                    <a:pt x="171" y="66"/>
                    <a:pt x="168" y="61"/>
                  </a:cubicBezTo>
                  <a:cubicBezTo>
                    <a:pt x="179" y="52"/>
                    <a:pt x="163" y="41"/>
                    <a:pt x="157" y="46"/>
                  </a:cubicBezTo>
                  <a:cubicBezTo>
                    <a:pt x="153" y="50"/>
                    <a:pt x="148" y="50"/>
                    <a:pt x="145" y="49"/>
                  </a:cubicBezTo>
                  <a:cubicBezTo>
                    <a:pt x="140" y="49"/>
                    <a:pt x="134" y="46"/>
                    <a:pt x="134" y="41"/>
                  </a:cubicBezTo>
                  <a:cubicBezTo>
                    <a:pt x="134" y="31"/>
                    <a:pt x="143" y="31"/>
                    <a:pt x="145" y="34"/>
                  </a:cubicBezTo>
                  <a:cubicBezTo>
                    <a:pt x="141" y="33"/>
                    <a:pt x="136" y="35"/>
                    <a:pt x="136" y="41"/>
                  </a:cubicBezTo>
                  <a:cubicBezTo>
                    <a:pt x="136" y="47"/>
                    <a:pt x="150" y="50"/>
                    <a:pt x="153" y="44"/>
                  </a:cubicBezTo>
                  <a:cubicBezTo>
                    <a:pt x="156" y="39"/>
                    <a:pt x="156" y="31"/>
                    <a:pt x="146" y="29"/>
                  </a:cubicBezTo>
                  <a:cubicBezTo>
                    <a:pt x="150" y="22"/>
                    <a:pt x="140" y="12"/>
                    <a:pt x="130" y="16"/>
                  </a:cubicBezTo>
                  <a:cubicBezTo>
                    <a:pt x="127" y="6"/>
                    <a:pt x="111" y="0"/>
                    <a:pt x="102" y="11"/>
                  </a:cubicBezTo>
                  <a:cubicBezTo>
                    <a:pt x="96" y="7"/>
                    <a:pt x="89" y="8"/>
                    <a:pt x="86" y="17"/>
                  </a:cubicBezTo>
                  <a:cubicBezTo>
                    <a:pt x="84" y="25"/>
                    <a:pt x="88" y="30"/>
                    <a:pt x="94" y="30"/>
                  </a:cubicBezTo>
                  <a:cubicBezTo>
                    <a:pt x="99" y="30"/>
                    <a:pt x="104" y="22"/>
                    <a:pt x="95" y="18"/>
                  </a:cubicBezTo>
                  <a:cubicBezTo>
                    <a:pt x="101" y="18"/>
                    <a:pt x="104" y="23"/>
                    <a:pt x="101" y="28"/>
                  </a:cubicBezTo>
                  <a:cubicBezTo>
                    <a:pt x="100" y="30"/>
                    <a:pt x="97" y="33"/>
                    <a:pt x="92" y="32"/>
                  </a:cubicBezTo>
                  <a:cubicBezTo>
                    <a:pt x="86" y="31"/>
                    <a:pt x="84" y="27"/>
                    <a:pt x="84" y="22"/>
                  </a:cubicBezTo>
                  <a:cubicBezTo>
                    <a:pt x="83" y="12"/>
                    <a:pt x="73" y="15"/>
                    <a:pt x="72" y="19"/>
                  </a:cubicBezTo>
                  <a:cubicBezTo>
                    <a:pt x="63" y="15"/>
                    <a:pt x="54" y="21"/>
                    <a:pt x="58" y="32"/>
                  </a:cubicBezTo>
                  <a:cubicBezTo>
                    <a:pt x="48" y="31"/>
                    <a:pt x="44" y="43"/>
                    <a:pt x="51" y="47"/>
                  </a:cubicBezTo>
                  <a:cubicBezTo>
                    <a:pt x="58" y="52"/>
                    <a:pt x="64" y="49"/>
                    <a:pt x="65" y="45"/>
                  </a:cubicBezTo>
                  <a:cubicBezTo>
                    <a:pt x="66" y="39"/>
                    <a:pt x="62" y="37"/>
                    <a:pt x="58" y="39"/>
                  </a:cubicBezTo>
                  <a:cubicBezTo>
                    <a:pt x="56" y="40"/>
                    <a:pt x="55" y="42"/>
                    <a:pt x="56" y="44"/>
                  </a:cubicBezTo>
                  <a:cubicBezTo>
                    <a:pt x="53" y="44"/>
                    <a:pt x="53" y="40"/>
                    <a:pt x="57" y="37"/>
                  </a:cubicBezTo>
                  <a:cubicBezTo>
                    <a:pt x="60" y="34"/>
                    <a:pt x="68" y="38"/>
                    <a:pt x="68" y="43"/>
                  </a:cubicBezTo>
                  <a:cubicBezTo>
                    <a:pt x="68" y="48"/>
                    <a:pt x="65" y="52"/>
                    <a:pt x="59" y="52"/>
                  </a:cubicBezTo>
                  <a:cubicBezTo>
                    <a:pt x="49" y="52"/>
                    <a:pt x="48" y="46"/>
                    <a:pt x="42" y="44"/>
                  </a:cubicBezTo>
                  <a:cubicBezTo>
                    <a:pt x="34" y="41"/>
                    <a:pt x="24" y="41"/>
                    <a:pt x="18" y="48"/>
                  </a:cubicBezTo>
                  <a:cubicBezTo>
                    <a:pt x="13" y="53"/>
                    <a:pt x="7" y="56"/>
                    <a:pt x="0" y="58"/>
                  </a:cubicBezTo>
                  <a:cubicBezTo>
                    <a:pt x="12" y="60"/>
                    <a:pt x="20" y="49"/>
                    <a:pt x="31" y="48"/>
                  </a:cubicBezTo>
                  <a:cubicBezTo>
                    <a:pt x="38" y="47"/>
                    <a:pt x="44" y="50"/>
                    <a:pt x="51" y="56"/>
                  </a:cubicBezTo>
                  <a:cubicBezTo>
                    <a:pt x="59" y="62"/>
                    <a:pt x="71" y="66"/>
                    <a:pt x="83" y="58"/>
                  </a:cubicBezTo>
                  <a:cubicBezTo>
                    <a:pt x="74" y="53"/>
                    <a:pt x="79" y="44"/>
                    <a:pt x="83" y="39"/>
                  </a:cubicBezTo>
                  <a:cubicBezTo>
                    <a:pt x="86" y="36"/>
                    <a:pt x="93" y="33"/>
                    <a:pt x="99" y="37"/>
                  </a:cubicBezTo>
                  <a:close/>
                </a:path>
              </a:pathLst>
            </a:custGeom>
            <a:grpFill/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6"/>
            <p:cNvSpPr/>
            <p:nvPr/>
          </p:nvSpPr>
          <p:spPr bwMode="auto">
            <a:xfrm>
              <a:off x="831851" y="1538288"/>
              <a:ext cx="2054225" cy="746125"/>
            </a:xfrm>
            <a:custGeom>
              <a:avLst/>
              <a:gdLst>
                <a:gd name="T0" fmla="*/ 127 w 138"/>
                <a:gd name="T1" fmla="*/ 27 h 49"/>
                <a:gd name="T2" fmla="*/ 136 w 138"/>
                <a:gd name="T3" fmla="*/ 26 h 49"/>
                <a:gd name="T4" fmla="*/ 129 w 138"/>
                <a:gd name="T5" fmla="*/ 15 h 49"/>
                <a:gd name="T6" fmla="*/ 106 w 138"/>
                <a:gd name="T7" fmla="*/ 13 h 49"/>
                <a:gd name="T8" fmla="*/ 88 w 138"/>
                <a:gd name="T9" fmla="*/ 23 h 49"/>
                <a:gd name="T10" fmla="*/ 100 w 138"/>
                <a:gd name="T11" fmla="*/ 30 h 49"/>
                <a:gd name="T12" fmla="*/ 98 w 138"/>
                <a:gd name="T13" fmla="*/ 23 h 49"/>
                <a:gd name="T14" fmla="*/ 94 w 138"/>
                <a:gd name="T15" fmla="*/ 27 h 49"/>
                <a:gd name="T16" fmla="*/ 97 w 138"/>
                <a:gd name="T17" fmla="*/ 20 h 49"/>
                <a:gd name="T18" fmla="*/ 103 w 138"/>
                <a:gd name="T19" fmla="*/ 30 h 49"/>
                <a:gd name="T20" fmla="*/ 91 w 138"/>
                <a:gd name="T21" fmla="*/ 34 h 49"/>
                <a:gd name="T22" fmla="*/ 75 w 138"/>
                <a:gd name="T23" fmla="*/ 39 h 49"/>
                <a:gd name="T24" fmla="*/ 53 w 138"/>
                <a:gd name="T25" fmla="*/ 29 h 49"/>
                <a:gd name="T26" fmla="*/ 30 w 138"/>
                <a:gd name="T27" fmla="*/ 26 h 49"/>
                <a:gd name="T28" fmla="*/ 0 w 138"/>
                <a:gd name="T29" fmla="*/ 33 h 49"/>
                <a:gd name="T30" fmla="*/ 23 w 138"/>
                <a:gd name="T31" fmla="*/ 36 h 49"/>
                <a:gd name="T32" fmla="*/ 42 w 138"/>
                <a:gd name="T33" fmla="*/ 31 h 49"/>
                <a:gd name="T34" fmla="*/ 68 w 138"/>
                <a:gd name="T35" fmla="*/ 45 h 49"/>
                <a:gd name="T36" fmla="*/ 102 w 138"/>
                <a:gd name="T37" fmla="*/ 47 h 49"/>
                <a:gd name="T38" fmla="*/ 127 w 138"/>
                <a:gd name="T39" fmla="*/ 27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38" h="49">
                  <a:moveTo>
                    <a:pt x="127" y="27"/>
                  </a:moveTo>
                  <a:cubicBezTo>
                    <a:pt x="131" y="31"/>
                    <a:pt x="135" y="30"/>
                    <a:pt x="136" y="26"/>
                  </a:cubicBezTo>
                  <a:cubicBezTo>
                    <a:pt x="138" y="22"/>
                    <a:pt x="136" y="16"/>
                    <a:pt x="129" y="15"/>
                  </a:cubicBezTo>
                  <a:cubicBezTo>
                    <a:pt x="129" y="8"/>
                    <a:pt x="114" y="0"/>
                    <a:pt x="106" y="13"/>
                  </a:cubicBezTo>
                  <a:cubicBezTo>
                    <a:pt x="98" y="10"/>
                    <a:pt x="90" y="14"/>
                    <a:pt x="88" y="23"/>
                  </a:cubicBezTo>
                  <a:cubicBezTo>
                    <a:pt x="86" y="30"/>
                    <a:pt x="97" y="35"/>
                    <a:pt x="100" y="30"/>
                  </a:cubicBezTo>
                  <a:cubicBezTo>
                    <a:pt x="102" y="28"/>
                    <a:pt x="102" y="23"/>
                    <a:pt x="98" y="23"/>
                  </a:cubicBezTo>
                  <a:cubicBezTo>
                    <a:pt x="96" y="22"/>
                    <a:pt x="93" y="24"/>
                    <a:pt x="94" y="27"/>
                  </a:cubicBezTo>
                  <a:cubicBezTo>
                    <a:pt x="92" y="26"/>
                    <a:pt x="94" y="20"/>
                    <a:pt x="97" y="20"/>
                  </a:cubicBezTo>
                  <a:cubicBezTo>
                    <a:pt x="102" y="19"/>
                    <a:pt x="105" y="26"/>
                    <a:pt x="103" y="30"/>
                  </a:cubicBezTo>
                  <a:cubicBezTo>
                    <a:pt x="101" y="35"/>
                    <a:pt x="97" y="36"/>
                    <a:pt x="91" y="34"/>
                  </a:cubicBezTo>
                  <a:cubicBezTo>
                    <a:pt x="86" y="37"/>
                    <a:pt x="82" y="39"/>
                    <a:pt x="75" y="39"/>
                  </a:cubicBezTo>
                  <a:cubicBezTo>
                    <a:pt x="64" y="38"/>
                    <a:pt x="60" y="35"/>
                    <a:pt x="53" y="29"/>
                  </a:cubicBezTo>
                  <a:cubicBezTo>
                    <a:pt x="44" y="22"/>
                    <a:pt x="35" y="23"/>
                    <a:pt x="30" y="26"/>
                  </a:cubicBezTo>
                  <a:cubicBezTo>
                    <a:pt x="23" y="31"/>
                    <a:pt x="15" y="37"/>
                    <a:pt x="0" y="33"/>
                  </a:cubicBezTo>
                  <a:cubicBezTo>
                    <a:pt x="8" y="37"/>
                    <a:pt x="16" y="39"/>
                    <a:pt x="23" y="36"/>
                  </a:cubicBezTo>
                  <a:cubicBezTo>
                    <a:pt x="31" y="32"/>
                    <a:pt x="36" y="30"/>
                    <a:pt x="42" y="31"/>
                  </a:cubicBezTo>
                  <a:cubicBezTo>
                    <a:pt x="48" y="32"/>
                    <a:pt x="55" y="41"/>
                    <a:pt x="68" y="45"/>
                  </a:cubicBezTo>
                  <a:cubicBezTo>
                    <a:pt x="79" y="48"/>
                    <a:pt x="90" y="49"/>
                    <a:pt x="102" y="47"/>
                  </a:cubicBezTo>
                  <a:cubicBezTo>
                    <a:pt x="111" y="45"/>
                    <a:pt x="121" y="41"/>
                    <a:pt x="127" y="27"/>
                  </a:cubicBezTo>
                  <a:close/>
                </a:path>
              </a:pathLst>
            </a:custGeom>
            <a:grpFill/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7"/>
            <p:cNvSpPr/>
            <p:nvPr/>
          </p:nvSpPr>
          <p:spPr bwMode="auto">
            <a:xfrm>
              <a:off x="1158876" y="1508125"/>
              <a:ext cx="373063" cy="365125"/>
            </a:xfrm>
            <a:custGeom>
              <a:avLst/>
              <a:gdLst>
                <a:gd name="T0" fmla="*/ 20 w 25"/>
                <a:gd name="T1" fmla="*/ 11 h 24"/>
                <a:gd name="T2" fmla="*/ 18 w 25"/>
                <a:gd name="T3" fmla="*/ 3 h 24"/>
                <a:gd name="T4" fmla="*/ 25 w 25"/>
                <a:gd name="T5" fmla="*/ 9 h 24"/>
                <a:gd name="T6" fmla="*/ 19 w 25"/>
                <a:gd name="T7" fmla="*/ 16 h 24"/>
                <a:gd name="T8" fmla="*/ 0 w 25"/>
                <a:gd name="T9" fmla="*/ 24 h 24"/>
                <a:gd name="T10" fmla="*/ 9 w 25"/>
                <a:gd name="T11" fmla="*/ 14 h 24"/>
                <a:gd name="T12" fmla="*/ 15 w 25"/>
                <a:gd name="T13" fmla="*/ 9 h 24"/>
                <a:gd name="T14" fmla="*/ 11 w 25"/>
                <a:gd name="T15" fmla="*/ 4 h 24"/>
                <a:gd name="T16" fmla="*/ 8 w 25"/>
                <a:gd name="T17" fmla="*/ 8 h 24"/>
                <a:gd name="T18" fmla="*/ 10 w 25"/>
                <a:gd name="T19" fmla="*/ 6 h 24"/>
                <a:gd name="T20" fmla="*/ 13 w 25"/>
                <a:gd name="T21" fmla="*/ 10 h 24"/>
                <a:gd name="T22" fmla="*/ 6 w 25"/>
                <a:gd name="T23" fmla="*/ 11 h 24"/>
                <a:gd name="T24" fmla="*/ 4 w 25"/>
                <a:gd name="T25" fmla="*/ 5 h 24"/>
                <a:gd name="T26" fmla="*/ 12 w 25"/>
                <a:gd name="T27" fmla="*/ 1 h 24"/>
                <a:gd name="T28" fmla="*/ 20 w 25"/>
                <a:gd name="T29" fmla="*/ 1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" h="24">
                  <a:moveTo>
                    <a:pt x="20" y="11"/>
                  </a:moveTo>
                  <a:cubicBezTo>
                    <a:pt x="23" y="8"/>
                    <a:pt x="20" y="5"/>
                    <a:pt x="18" y="3"/>
                  </a:cubicBezTo>
                  <a:cubicBezTo>
                    <a:pt x="22" y="1"/>
                    <a:pt x="25" y="6"/>
                    <a:pt x="25" y="9"/>
                  </a:cubicBezTo>
                  <a:cubicBezTo>
                    <a:pt x="24" y="13"/>
                    <a:pt x="23" y="16"/>
                    <a:pt x="19" y="16"/>
                  </a:cubicBezTo>
                  <a:cubicBezTo>
                    <a:pt x="15" y="16"/>
                    <a:pt x="5" y="17"/>
                    <a:pt x="0" y="24"/>
                  </a:cubicBezTo>
                  <a:cubicBezTo>
                    <a:pt x="1" y="19"/>
                    <a:pt x="6" y="14"/>
                    <a:pt x="9" y="14"/>
                  </a:cubicBezTo>
                  <a:cubicBezTo>
                    <a:pt x="13" y="13"/>
                    <a:pt x="15" y="12"/>
                    <a:pt x="15" y="9"/>
                  </a:cubicBezTo>
                  <a:cubicBezTo>
                    <a:pt x="15" y="7"/>
                    <a:pt x="13" y="4"/>
                    <a:pt x="11" y="4"/>
                  </a:cubicBezTo>
                  <a:cubicBezTo>
                    <a:pt x="9" y="4"/>
                    <a:pt x="8" y="6"/>
                    <a:pt x="8" y="8"/>
                  </a:cubicBezTo>
                  <a:cubicBezTo>
                    <a:pt x="9" y="7"/>
                    <a:pt x="9" y="6"/>
                    <a:pt x="10" y="6"/>
                  </a:cubicBezTo>
                  <a:cubicBezTo>
                    <a:pt x="13" y="6"/>
                    <a:pt x="14" y="8"/>
                    <a:pt x="13" y="10"/>
                  </a:cubicBezTo>
                  <a:cubicBezTo>
                    <a:pt x="12" y="13"/>
                    <a:pt x="8" y="13"/>
                    <a:pt x="6" y="11"/>
                  </a:cubicBezTo>
                  <a:cubicBezTo>
                    <a:pt x="4" y="10"/>
                    <a:pt x="3" y="8"/>
                    <a:pt x="4" y="5"/>
                  </a:cubicBezTo>
                  <a:cubicBezTo>
                    <a:pt x="5" y="2"/>
                    <a:pt x="8" y="0"/>
                    <a:pt x="12" y="1"/>
                  </a:cubicBezTo>
                  <a:cubicBezTo>
                    <a:pt x="17" y="2"/>
                    <a:pt x="21" y="7"/>
                    <a:pt x="20" y="11"/>
                  </a:cubicBezTo>
                  <a:close/>
                </a:path>
              </a:pathLst>
            </a:custGeom>
            <a:grpFill/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5" name="文本框 14"/>
          <p:cNvSpPr txBox="1"/>
          <p:nvPr/>
        </p:nvSpPr>
        <p:spPr>
          <a:xfrm>
            <a:off x="6235554" y="1872869"/>
            <a:ext cx="16667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添加文本</a:t>
            </a:r>
            <a:endParaRPr lang="zh-CN" altLang="en-US" sz="28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235554" y="4498945"/>
            <a:ext cx="46352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待奴仆小过，宜以理谴责，毋轻出恶言，非理挞辱。若有故犯，则重惩不恕</a:t>
            </a:r>
            <a:endParaRPr lang="zh-CN" altLang="en-US" sz="2000" dirty="0">
              <a:solidFill>
                <a:schemeClr val="tx1">
                  <a:lumMod val="95000"/>
                  <a:lumOff val="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4914313" y="3956028"/>
            <a:ext cx="1155216" cy="567561"/>
            <a:chOff x="831851" y="1143000"/>
            <a:chExt cx="2768600" cy="1262063"/>
          </a:xfrm>
          <a:noFill/>
        </p:grpSpPr>
        <p:sp>
          <p:nvSpPr>
            <p:cNvPr id="18" name="Freeform 5"/>
            <p:cNvSpPr/>
            <p:nvPr/>
          </p:nvSpPr>
          <p:spPr bwMode="auto">
            <a:xfrm>
              <a:off x="936626" y="1143000"/>
              <a:ext cx="2663825" cy="1262063"/>
            </a:xfrm>
            <a:custGeom>
              <a:avLst/>
              <a:gdLst>
                <a:gd name="T0" fmla="*/ 99 w 179"/>
                <a:gd name="T1" fmla="*/ 37 h 83"/>
                <a:gd name="T2" fmla="*/ 124 w 179"/>
                <a:gd name="T3" fmla="*/ 39 h 83"/>
                <a:gd name="T4" fmla="*/ 133 w 179"/>
                <a:gd name="T5" fmla="*/ 51 h 83"/>
                <a:gd name="T6" fmla="*/ 121 w 179"/>
                <a:gd name="T7" fmla="*/ 57 h 83"/>
                <a:gd name="T8" fmla="*/ 80 w 179"/>
                <a:gd name="T9" fmla="*/ 76 h 83"/>
                <a:gd name="T10" fmla="*/ 122 w 179"/>
                <a:gd name="T11" fmla="*/ 68 h 83"/>
                <a:gd name="T12" fmla="*/ 142 w 179"/>
                <a:gd name="T13" fmla="*/ 59 h 83"/>
                <a:gd name="T14" fmla="*/ 154 w 179"/>
                <a:gd name="T15" fmla="*/ 72 h 83"/>
                <a:gd name="T16" fmla="*/ 142 w 179"/>
                <a:gd name="T17" fmla="*/ 70 h 83"/>
                <a:gd name="T18" fmla="*/ 158 w 179"/>
                <a:gd name="T19" fmla="*/ 82 h 83"/>
                <a:gd name="T20" fmla="*/ 168 w 179"/>
                <a:gd name="T21" fmla="*/ 61 h 83"/>
                <a:gd name="T22" fmla="*/ 157 w 179"/>
                <a:gd name="T23" fmla="*/ 46 h 83"/>
                <a:gd name="T24" fmla="*/ 145 w 179"/>
                <a:gd name="T25" fmla="*/ 49 h 83"/>
                <a:gd name="T26" fmla="*/ 134 w 179"/>
                <a:gd name="T27" fmla="*/ 41 h 83"/>
                <a:gd name="T28" fmla="*/ 145 w 179"/>
                <a:gd name="T29" fmla="*/ 34 h 83"/>
                <a:gd name="T30" fmla="*/ 136 w 179"/>
                <a:gd name="T31" fmla="*/ 41 h 83"/>
                <a:gd name="T32" fmla="*/ 153 w 179"/>
                <a:gd name="T33" fmla="*/ 44 h 83"/>
                <a:gd name="T34" fmla="*/ 146 w 179"/>
                <a:gd name="T35" fmla="*/ 29 h 83"/>
                <a:gd name="T36" fmla="*/ 130 w 179"/>
                <a:gd name="T37" fmla="*/ 16 h 83"/>
                <a:gd name="T38" fmla="*/ 102 w 179"/>
                <a:gd name="T39" fmla="*/ 11 h 83"/>
                <a:gd name="T40" fmla="*/ 86 w 179"/>
                <a:gd name="T41" fmla="*/ 17 h 83"/>
                <a:gd name="T42" fmla="*/ 94 w 179"/>
                <a:gd name="T43" fmla="*/ 30 h 83"/>
                <a:gd name="T44" fmla="*/ 95 w 179"/>
                <a:gd name="T45" fmla="*/ 18 h 83"/>
                <a:gd name="T46" fmla="*/ 101 w 179"/>
                <a:gd name="T47" fmla="*/ 28 h 83"/>
                <a:gd name="T48" fmla="*/ 92 w 179"/>
                <a:gd name="T49" fmla="*/ 32 h 83"/>
                <a:gd name="T50" fmla="*/ 84 w 179"/>
                <a:gd name="T51" fmla="*/ 22 h 83"/>
                <a:gd name="T52" fmla="*/ 72 w 179"/>
                <a:gd name="T53" fmla="*/ 19 h 83"/>
                <a:gd name="T54" fmla="*/ 58 w 179"/>
                <a:gd name="T55" fmla="*/ 32 h 83"/>
                <a:gd name="T56" fmla="*/ 51 w 179"/>
                <a:gd name="T57" fmla="*/ 47 h 83"/>
                <a:gd name="T58" fmla="*/ 65 w 179"/>
                <a:gd name="T59" fmla="*/ 45 h 83"/>
                <a:gd name="T60" fmla="*/ 58 w 179"/>
                <a:gd name="T61" fmla="*/ 39 h 83"/>
                <a:gd name="T62" fmla="*/ 56 w 179"/>
                <a:gd name="T63" fmla="*/ 44 h 83"/>
                <a:gd name="T64" fmla="*/ 57 w 179"/>
                <a:gd name="T65" fmla="*/ 37 h 83"/>
                <a:gd name="T66" fmla="*/ 68 w 179"/>
                <a:gd name="T67" fmla="*/ 43 h 83"/>
                <a:gd name="T68" fmla="*/ 59 w 179"/>
                <a:gd name="T69" fmla="*/ 52 h 83"/>
                <a:gd name="T70" fmla="*/ 42 w 179"/>
                <a:gd name="T71" fmla="*/ 44 h 83"/>
                <a:gd name="T72" fmla="*/ 18 w 179"/>
                <a:gd name="T73" fmla="*/ 48 h 83"/>
                <a:gd name="T74" fmla="*/ 0 w 179"/>
                <a:gd name="T75" fmla="*/ 58 h 83"/>
                <a:gd name="T76" fmla="*/ 31 w 179"/>
                <a:gd name="T77" fmla="*/ 48 h 83"/>
                <a:gd name="T78" fmla="*/ 51 w 179"/>
                <a:gd name="T79" fmla="*/ 56 h 83"/>
                <a:gd name="T80" fmla="*/ 83 w 179"/>
                <a:gd name="T81" fmla="*/ 58 h 83"/>
                <a:gd name="T82" fmla="*/ 83 w 179"/>
                <a:gd name="T83" fmla="*/ 39 h 83"/>
                <a:gd name="T84" fmla="*/ 99 w 179"/>
                <a:gd name="T85" fmla="*/ 37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9" h="83">
                  <a:moveTo>
                    <a:pt x="99" y="37"/>
                  </a:moveTo>
                  <a:cubicBezTo>
                    <a:pt x="104" y="25"/>
                    <a:pt x="122" y="29"/>
                    <a:pt x="124" y="39"/>
                  </a:cubicBezTo>
                  <a:cubicBezTo>
                    <a:pt x="131" y="40"/>
                    <a:pt x="133" y="47"/>
                    <a:pt x="133" y="51"/>
                  </a:cubicBezTo>
                  <a:cubicBezTo>
                    <a:pt x="132" y="56"/>
                    <a:pt x="126" y="60"/>
                    <a:pt x="121" y="57"/>
                  </a:cubicBezTo>
                  <a:cubicBezTo>
                    <a:pt x="113" y="73"/>
                    <a:pt x="100" y="76"/>
                    <a:pt x="80" y="76"/>
                  </a:cubicBezTo>
                  <a:cubicBezTo>
                    <a:pt x="104" y="81"/>
                    <a:pt x="113" y="77"/>
                    <a:pt x="122" y="68"/>
                  </a:cubicBezTo>
                  <a:cubicBezTo>
                    <a:pt x="128" y="62"/>
                    <a:pt x="137" y="59"/>
                    <a:pt x="142" y="59"/>
                  </a:cubicBezTo>
                  <a:cubicBezTo>
                    <a:pt x="152" y="60"/>
                    <a:pt x="160" y="65"/>
                    <a:pt x="154" y="72"/>
                  </a:cubicBezTo>
                  <a:cubicBezTo>
                    <a:pt x="158" y="61"/>
                    <a:pt x="143" y="62"/>
                    <a:pt x="142" y="70"/>
                  </a:cubicBezTo>
                  <a:cubicBezTo>
                    <a:pt x="141" y="78"/>
                    <a:pt x="149" y="83"/>
                    <a:pt x="158" y="82"/>
                  </a:cubicBezTo>
                  <a:cubicBezTo>
                    <a:pt x="170" y="81"/>
                    <a:pt x="171" y="66"/>
                    <a:pt x="168" y="61"/>
                  </a:cubicBezTo>
                  <a:cubicBezTo>
                    <a:pt x="179" y="52"/>
                    <a:pt x="163" y="41"/>
                    <a:pt x="157" y="46"/>
                  </a:cubicBezTo>
                  <a:cubicBezTo>
                    <a:pt x="153" y="50"/>
                    <a:pt x="148" y="50"/>
                    <a:pt x="145" y="49"/>
                  </a:cubicBezTo>
                  <a:cubicBezTo>
                    <a:pt x="140" y="49"/>
                    <a:pt x="134" y="46"/>
                    <a:pt x="134" y="41"/>
                  </a:cubicBezTo>
                  <a:cubicBezTo>
                    <a:pt x="134" y="31"/>
                    <a:pt x="143" y="31"/>
                    <a:pt x="145" y="34"/>
                  </a:cubicBezTo>
                  <a:cubicBezTo>
                    <a:pt x="141" y="33"/>
                    <a:pt x="136" y="35"/>
                    <a:pt x="136" y="41"/>
                  </a:cubicBezTo>
                  <a:cubicBezTo>
                    <a:pt x="136" y="47"/>
                    <a:pt x="150" y="50"/>
                    <a:pt x="153" y="44"/>
                  </a:cubicBezTo>
                  <a:cubicBezTo>
                    <a:pt x="156" y="39"/>
                    <a:pt x="156" y="31"/>
                    <a:pt x="146" y="29"/>
                  </a:cubicBezTo>
                  <a:cubicBezTo>
                    <a:pt x="150" y="22"/>
                    <a:pt x="140" y="12"/>
                    <a:pt x="130" y="16"/>
                  </a:cubicBezTo>
                  <a:cubicBezTo>
                    <a:pt x="127" y="6"/>
                    <a:pt x="111" y="0"/>
                    <a:pt x="102" y="11"/>
                  </a:cubicBezTo>
                  <a:cubicBezTo>
                    <a:pt x="96" y="7"/>
                    <a:pt x="89" y="8"/>
                    <a:pt x="86" y="17"/>
                  </a:cubicBezTo>
                  <a:cubicBezTo>
                    <a:pt x="84" y="25"/>
                    <a:pt x="88" y="30"/>
                    <a:pt x="94" y="30"/>
                  </a:cubicBezTo>
                  <a:cubicBezTo>
                    <a:pt x="99" y="30"/>
                    <a:pt x="104" y="22"/>
                    <a:pt x="95" y="18"/>
                  </a:cubicBezTo>
                  <a:cubicBezTo>
                    <a:pt x="101" y="18"/>
                    <a:pt x="104" y="23"/>
                    <a:pt x="101" y="28"/>
                  </a:cubicBezTo>
                  <a:cubicBezTo>
                    <a:pt x="100" y="30"/>
                    <a:pt x="97" y="33"/>
                    <a:pt x="92" y="32"/>
                  </a:cubicBezTo>
                  <a:cubicBezTo>
                    <a:pt x="86" y="31"/>
                    <a:pt x="84" y="27"/>
                    <a:pt x="84" y="22"/>
                  </a:cubicBezTo>
                  <a:cubicBezTo>
                    <a:pt x="83" y="12"/>
                    <a:pt x="73" y="15"/>
                    <a:pt x="72" y="19"/>
                  </a:cubicBezTo>
                  <a:cubicBezTo>
                    <a:pt x="63" y="15"/>
                    <a:pt x="54" y="21"/>
                    <a:pt x="58" y="32"/>
                  </a:cubicBezTo>
                  <a:cubicBezTo>
                    <a:pt x="48" y="31"/>
                    <a:pt x="44" y="43"/>
                    <a:pt x="51" y="47"/>
                  </a:cubicBezTo>
                  <a:cubicBezTo>
                    <a:pt x="58" y="52"/>
                    <a:pt x="64" y="49"/>
                    <a:pt x="65" y="45"/>
                  </a:cubicBezTo>
                  <a:cubicBezTo>
                    <a:pt x="66" y="39"/>
                    <a:pt x="62" y="37"/>
                    <a:pt x="58" y="39"/>
                  </a:cubicBezTo>
                  <a:cubicBezTo>
                    <a:pt x="56" y="40"/>
                    <a:pt x="55" y="42"/>
                    <a:pt x="56" y="44"/>
                  </a:cubicBezTo>
                  <a:cubicBezTo>
                    <a:pt x="53" y="44"/>
                    <a:pt x="53" y="40"/>
                    <a:pt x="57" y="37"/>
                  </a:cubicBezTo>
                  <a:cubicBezTo>
                    <a:pt x="60" y="34"/>
                    <a:pt x="68" y="38"/>
                    <a:pt x="68" y="43"/>
                  </a:cubicBezTo>
                  <a:cubicBezTo>
                    <a:pt x="68" y="48"/>
                    <a:pt x="65" y="52"/>
                    <a:pt x="59" y="52"/>
                  </a:cubicBezTo>
                  <a:cubicBezTo>
                    <a:pt x="49" y="52"/>
                    <a:pt x="48" y="46"/>
                    <a:pt x="42" y="44"/>
                  </a:cubicBezTo>
                  <a:cubicBezTo>
                    <a:pt x="34" y="41"/>
                    <a:pt x="24" y="41"/>
                    <a:pt x="18" y="48"/>
                  </a:cubicBezTo>
                  <a:cubicBezTo>
                    <a:pt x="13" y="53"/>
                    <a:pt x="7" y="56"/>
                    <a:pt x="0" y="58"/>
                  </a:cubicBezTo>
                  <a:cubicBezTo>
                    <a:pt x="12" y="60"/>
                    <a:pt x="20" y="49"/>
                    <a:pt x="31" y="48"/>
                  </a:cubicBezTo>
                  <a:cubicBezTo>
                    <a:pt x="38" y="47"/>
                    <a:pt x="44" y="50"/>
                    <a:pt x="51" y="56"/>
                  </a:cubicBezTo>
                  <a:cubicBezTo>
                    <a:pt x="59" y="62"/>
                    <a:pt x="71" y="66"/>
                    <a:pt x="83" y="58"/>
                  </a:cubicBezTo>
                  <a:cubicBezTo>
                    <a:pt x="74" y="53"/>
                    <a:pt x="79" y="44"/>
                    <a:pt x="83" y="39"/>
                  </a:cubicBezTo>
                  <a:cubicBezTo>
                    <a:pt x="86" y="36"/>
                    <a:pt x="93" y="33"/>
                    <a:pt x="99" y="37"/>
                  </a:cubicBezTo>
                  <a:close/>
                </a:path>
              </a:pathLst>
            </a:custGeom>
            <a:grpFill/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6"/>
            <p:cNvSpPr/>
            <p:nvPr/>
          </p:nvSpPr>
          <p:spPr bwMode="auto">
            <a:xfrm>
              <a:off x="831851" y="1538288"/>
              <a:ext cx="2054225" cy="746125"/>
            </a:xfrm>
            <a:custGeom>
              <a:avLst/>
              <a:gdLst>
                <a:gd name="T0" fmla="*/ 127 w 138"/>
                <a:gd name="T1" fmla="*/ 27 h 49"/>
                <a:gd name="T2" fmla="*/ 136 w 138"/>
                <a:gd name="T3" fmla="*/ 26 h 49"/>
                <a:gd name="T4" fmla="*/ 129 w 138"/>
                <a:gd name="T5" fmla="*/ 15 h 49"/>
                <a:gd name="T6" fmla="*/ 106 w 138"/>
                <a:gd name="T7" fmla="*/ 13 h 49"/>
                <a:gd name="T8" fmla="*/ 88 w 138"/>
                <a:gd name="T9" fmla="*/ 23 h 49"/>
                <a:gd name="T10" fmla="*/ 100 w 138"/>
                <a:gd name="T11" fmla="*/ 30 h 49"/>
                <a:gd name="T12" fmla="*/ 98 w 138"/>
                <a:gd name="T13" fmla="*/ 23 h 49"/>
                <a:gd name="T14" fmla="*/ 94 w 138"/>
                <a:gd name="T15" fmla="*/ 27 h 49"/>
                <a:gd name="T16" fmla="*/ 97 w 138"/>
                <a:gd name="T17" fmla="*/ 20 h 49"/>
                <a:gd name="T18" fmla="*/ 103 w 138"/>
                <a:gd name="T19" fmla="*/ 30 h 49"/>
                <a:gd name="T20" fmla="*/ 91 w 138"/>
                <a:gd name="T21" fmla="*/ 34 h 49"/>
                <a:gd name="T22" fmla="*/ 75 w 138"/>
                <a:gd name="T23" fmla="*/ 39 h 49"/>
                <a:gd name="T24" fmla="*/ 53 w 138"/>
                <a:gd name="T25" fmla="*/ 29 h 49"/>
                <a:gd name="T26" fmla="*/ 30 w 138"/>
                <a:gd name="T27" fmla="*/ 26 h 49"/>
                <a:gd name="T28" fmla="*/ 0 w 138"/>
                <a:gd name="T29" fmla="*/ 33 h 49"/>
                <a:gd name="T30" fmla="*/ 23 w 138"/>
                <a:gd name="T31" fmla="*/ 36 h 49"/>
                <a:gd name="T32" fmla="*/ 42 w 138"/>
                <a:gd name="T33" fmla="*/ 31 h 49"/>
                <a:gd name="T34" fmla="*/ 68 w 138"/>
                <a:gd name="T35" fmla="*/ 45 h 49"/>
                <a:gd name="T36" fmla="*/ 102 w 138"/>
                <a:gd name="T37" fmla="*/ 47 h 49"/>
                <a:gd name="T38" fmla="*/ 127 w 138"/>
                <a:gd name="T39" fmla="*/ 27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38" h="49">
                  <a:moveTo>
                    <a:pt x="127" y="27"/>
                  </a:moveTo>
                  <a:cubicBezTo>
                    <a:pt x="131" y="31"/>
                    <a:pt x="135" y="30"/>
                    <a:pt x="136" y="26"/>
                  </a:cubicBezTo>
                  <a:cubicBezTo>
                    <a:pt x="138" y="22"/>
                    <a:pt x="136" y="16"/>
                    <a:pt x="129" y="15"/>
                  </a:cubicBezTo>
                  <a:cubicBezTo>
                    <a:pt x="129" y="8"/>
                    <a:pt x="114" y="0"/>
                    <a:pt x="106" y="13"/>
                  </a:cubicBezTo>
                  <a:cubicBezTo>
                    <a:pt x="98" y="10"/>
                    <a:pt x="90" y="14"/>
                    <a:pt x="88" y="23"/>
                  </a:cubicBezTo>
                  <a:cubicBezTo>
                    <a:pt x="86" y="30"/>
                    <a:pt x="97" y="35"/>
                    <a:pt x="100" y="30"/>
                  </a:cubicBezTo>
                  <a:cubicBezTo>
                    <a:pt x="102" y="28"/>
                    <a:pt x="102" y="23"/>
                    <a:pt x="98" y="23"/>
                  </a:cubicBezTo>
                  <a:cubicBezTo>
                    <a:pt x="96" y="22"/>
                    <a:pt x="93" y="24"/>
                    <a:pt x="94" y="27"/>
                  </a:cubicBezTo>
                  <a:cubicBezTo>
                    <a:pt x="92" y="26"/>
                    <a:pt x="94" y="20"/>
                    <a:pt x="97" y="20"/>
                  </a:cubicBezTo>
                  <a:cubicBezTo>
                    <a:pt x="102" y="19"/>
                    <a:pt x="105" y="26"/>
                    <a:pt x="103" y="30"/>
                  </a:cubicBezTo>
                  <a:cubicBezTo>
                    <a:pt x="101" y="35"/>
                    <a:pt x="97" y="36"/>
                    <a:pt x="91" y="34"/>
                  </a:cubicBezTo>
                  <a:cubicBezTo>
                    <a:pt x="86" y="37"/>
                    <a:pt x="82" y="39"/>
                    <a:pt x="75" y="39"/>
                  </a:cubicBezTo>
                  <a:cubicBezTo>
                    <a:pt x="64" y="38"/>
                    <a:pt x="60" y="35"/>
                    <a:pt x="53" y="29"/>
                  </a:cubicBezTo>
                  <a:cubicBezTo>
                    <a:pt x="44" y="22"/>
                    <a:pt x="35" y="23"/>
                    <a:pt x="30" y="26"/>
                  </a:cubicBezTo>
                  <a:cubicBezTo>
                    <a:pt x="23" y="31"/>
                    <a:pt x="15" y="37"/>
                    <a:pt x="0" y="33"/>
                  </a:cubicBezTo>
                  <a:cubicBezTo>
                    <a:pt x="8" y="37"/>
                    <a:pt x="16" y="39"/>
                    <a:pt x="23" y="36"/>
                  </a:cubicBezTo>
                  <a:cubicBezTo>
                    <a:pt x="31" y="32"/>
                    <a:pt x="36" y="30"/>
                    <a:pt x="42" y="31"/>
                  </a:cubicBezTo>
                  <a:cubicBezTo>
                    <a:pt x="48" y="32"/>
                    <a:pt x="55" y="41"/>
                    <a:pt x="68" y="45"/>
                  </a:cubicBezTo>
                  <a:cubicBezTo>
                    <a:pt x="79" y="48"/>
                    <a:pt x="90" y="49"/>
                    <a:pt x="102" y="47"/>
                  </a:cubicBezTo>
                  <a:cubicBezTo>
                    <a:pt x="111" y="45"/>
                    <a:pt x="121" y="41"/>
                    <a:pt x="127" y="27"/>
                  </a:cubicBezTo>
                  <a:close/>
                </a:path>
              </a:pathLst>
            </a:custGeom>
            <a:grpFill/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7"/>
            <p:cNvSpPr/>
            <p:nvPr/>
          </p:nvSpPr>
          <p:spPr bwMode="auto">
            <a:xfrm>
              <a:off x="1158876" y="1508125"/>
              <a:ext cx="373063" cy="365125"/>
            </a:xfrm>
            <a:custGeom>
              <a:avLst/>
              <a:gdLst>
                <a:gd name="T0" fmla="*/ 20 w 25"/>
                <a:gd name="T1" fmla="*/ 11 h 24"/>
                <a:gd name="T2" fmla="*/ 18 w 25"/>
                <a:gd name="T3" fmla="*/ 3 h 24"/>
                <a:gd name="T4" fmla="*/ 25 w 25"/>
                <a:gd name="T5" fmla="*/ 9 h 24"/>
                <a:gd name="T6" fmla="*/ 19 w 25"/>
                <a:gd name="T7" fmla="*/ 16 h 24"/>
                <a:gd name="T8" fmla="*/ 0 w 25"/>
                <a:gd name="T9" fmla="*/ 24 h 24"/>
                <a:gd name="T10" fmla="*/ 9 w 25"/>
                <a:gd name="T11" fmla="*/ 14 h 24"/>
                <a:gd name="T12" fmla="*/ 15 w 25"/>
                <a:gd name="T13" fmla="*/ 9 h 24"/>
                <a:gd name="T14" fmla="*/ 11 w 25"/>
                <a:gd name="T15" fmla="*/ 4 h 24"/>
                <a:gd name="T16" fmla="*/ 8 w 25"/>
                <a:gd name="T17" fmla="*/ 8 h 24"/>
                <a:gd name="T18" fmla="*/ 10 w 25"/>
                <a:gd name="T19" fmla="*/ 6 h 24"/>
                <a:gd name="T20" fmla="*/ 13 w 25"/>
                <a:gd name="T21" fmla="*/ 10 h 24"/>
                <a:gd name="T22" fmla="*/ 6 w 25"/>
                <a:gd name="T23" fmla="*/ 11 h 24"/>
                <a:gd name="T24" fmla="*/ 4 w 25"/>
                <a:gd name="T25" fmla="*/ 5 h 24"/>
                <a:gd name="T26" fmla="*/ 12 w 25"/>
                <a:gd name="T27" fmla="*/ 1 h 24"/>
                <a:gd name="T28" fmla="*/ 20 w 25"/>
                <a:gd name="T29" fmla="*/ 1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" h="24">
                  <a:moveTo>
                    <a:pt x="20" y="11"/>
                  </a:moveTo>
                  <a:cubicBezTo>
                    <a:pt x="23" y="8"/>
                    <a:pt x="20" y="5"/>
                    <a:pt x="18" y="3"/>
                  </a:cubicBezTo>
                  <a:cubicBezTo>
                    <a:pt x="22" y="1"/>
                    <a:pt x="25" y="6"/>
                    <a:pt x="25" y="9"/>
                  </a:cubicBezTo>
                  <a:cubicBezTo>
                    <a:pt x="24" y="13"/>
                    <a:pt x="23" y="16"/>
                    <a:pt x="19" y="16"/>
                  </a:cubicBezTo>
                  <a:cubicBezTo>
                    <a:pt x="15" y="16"/>
                    <a:pt x="5" y="17"/>
                    <a:pt x="0" y="24"/>
                  </a:cubicBezTo>
                  <a:cubicBezTo>
                    <a:pt x="1" y="19"/>
                    <a:pt x="6" y="14"/>
                    <a:pt x="9" y="14"/>
                  </a:cubicBezTo>
                  <a:cubicBezTo>
                    <a:pt x="13" y="13"/>
                    <a:pt x="15" y="12"/>
                    <a:pt x="15" y="9"/>
                  </a:cubicBezTo>
                  <a:cubicBezTo>
                    <a:pt x="15" y="7"/>
                    <a:pt x="13" y="4"/>
                    <a:pt x="11" y="4"/>
                  </a:cubicBezTo>
                  <a:cubicBezTo>
                    <a:pt x="9" y="4"/>
                    <a:pt x="8" y="6"/>
                    <a:pt x="8" y="8"/>
                  </a:cubicBezTo>
                  <a:cubicBezTo>
                    <a:pt x="9" y="7"/>
                    <a:pt x="9" y="6"/>
                    <a:pt x="10" y="6"/>
                  </a:cubicBezTo>
                  <a:cubicBezTo>
                    <a:pt x="13" y="6"/>
                    <a:pt x="14" y="8"/>
                    <a:pt x="13" y="10"/>
                  </a:cubicBezTo>
                  <a:cubicBezTo>
                    <a:pt x="12" y="13"/>
                    <a:pt x="8" y="13"/>
                    <a:pt x="6" y="11"/>
                  </a:cubicBezTo>
                  <a:cubicBezTo>
                    <a:pt x="4" y="10"/>
                    <a:pt x="3" y="8"/>
                    <a:pt x="4" y="5"/>
                  </a:cubicBezTo>
                  <a:cubicBezTo>
                    <a:pt x="5" y="2"/>
                    <a:pt x="8" y="0"/>
                    <a:pt x="12" y="1"/>
                  </a:cubicBezTo>
                  <a:cubicBezTo>
                    <a:pt x="17" y="2"/>
                    <a:pt x="21" y="7"/>
                    <a:pt x="20" y="11"/>
                  </a:cubicBezTo>
                  <a:close/>
                </a:path>
              </a:pathLst>
            </a:custGeom>
            <a:grpFill/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6235554" y="3905228"/>
            <a:ext cx="16667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添加文本</a:t>
            </a:r>
            <a:endParaRPr lang="zh-CN" altLang="en-US" sz="28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图片 3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26" t="17658" r="1349" b="16129"/>
          <a:stretch>
            <a:fillRect/>
          </a:stretch>
        </p:blipFill>
        <p:spPr>
          <a:xfrm>
            <a:off x="-46014" y="602551"/>
            <a:ext cx="1542362" cy="859316"/>
          </a:xfrm>
          <a:prstGeom prst="rect">
            <a:avLst/>
          </a:prstGeom>
        </p:spPr>
      </p:pic>
      <p:sp>
        <p:nvSpPr>
          <p:cNvPr id="34" name="文本框 33"/>
          <p:cNvSpPr txBox="1">
            <a:spLocks noChangeArrowheads="1"/>
          </p:cNvSpPr>
          <p:nvPr/>
        </p:nvSpPr>
        <p:spPr bwMode="auto">
          <a:xfrm>
            <a:off x="862025" y="607143"/>
            <a:ext cx="302836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dirty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请在此添加文本</a:t>
            </a:r>
            <a:endParaRPr lang="en-US" altLang="zh-CN" sz="28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7500" y="1304785"/>
            <a:ext cx="4806633" cy="4806633"/>
          </a:xfrm>
          <a:prstGeom prst="rect">
            <a:avLst/>
          </a:prstGeom>
        </p:spPr>
      </p:pic>
      <p:graphicFrame>
        <p:nvGraphicFramePr>
          <p:cNvPr id="23" name="图表 22"/>
          <p:cNvGraphicFramePr/>
          <p:nvPr/>
        </p:nvGraphicFramePr>
        <p:xfrm>
          <a:off x="3880234" y="2097994"/>
          <a:ext cx="4654234" cy="31028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24" name="文本框 23"/>
          <p:cNvSpPr txBox="1"/>
          <p:nvPr/>
        </p:nvSpPr>
        <p:spPr>
          <a:xfrm>
            <a:off x="2060192" y="1456935"/>
            <a:ext cx="16760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添加文本</a:t>
            </a:r>
            <a:endParaRPr lang="zh-CN" altLang="en-US" sz="28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596516" y="1980155"/>
            <a:ext cx="31397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1218565">
              <a:defRPr/>
            </a:pPr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饮酒随量，不可过度，以灭德丧仪</a:t>
            </a:r>
            <a:endParaRPr lang="en-US" altLang="zh-CN" sz="2000" kern="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cxnSp>
        <p:nvCxnSpPr>
          <p:cNvPr id="26" name="直接连接符 25"/>
          <p:cNvCxnSpPr/>
          <p:nvPr/>
        </p:nvCxnSpPr>
        <p:spPr>
          <a:xfrm>
            <a:off x="952500" y="1980155"/>
            <a:ext cx="2571750" cy="0"/>
          </a:xfrm>
          <a:prstGeom prst="line">
            <a:avLst/>
          </a:prstGeom>
          <a:ln w="952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本框 26"/>
          <p:cNvSpPr txBox="1"/>
          <p:nvPr/>
        </p:nvSpPr>
        <p:spPr>
          <a:xfrm>
            <a:off x="2060192" y="3032482"/>
            <a:ext cx="16760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添加文本</a:t>
            </a:r>
            <a:endParaRPr lang="zh-CN" altLang="en-US" sz="28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596516" y="3555702"/>
            <a:ext cx="31397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1218565">
              <a:defRPr/>
            </a:pPr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我若无缺，彼虽凶恶，岂敢凌我谨守礼法之人</a:t>
            </a:r>
            <a:endParaRPr lang="en-US" altLang="zh-CN" sz="2000" kern="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cxnSp>
        <p:nvCxnSpPr>
          <p:cNvPr id="29" name="直接连接符 28"/>
          <p:cNvCxnSpPr/>
          <p:nvPr/>
        </p:nvCxnSpPr>
        <p:spPr>
          <a:xfrm>
            <a:off x="952500" y="3555702"/>
            <a:ext cx="2571750" cy="0"/>
          </a:xfrm>
          <a:prstGeom prst="line">
            <a:avLst/>
          </a:prstGeom>
          <a:ln w="952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/>
          <p:cNvSpPr txBox="1"/>
          <p:nvPr/>
        </p:nvSpPr>
        <p:spPr>
          <a:xfrm>
            <a:off x="2043442" y="4525198"/>
            <a:ext cx="16760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添加文本</a:t>
            </a:r>
            <a:endParaRPr lang="zh-CN" altLang="en-US" sz="28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579766" y="5048418"/>
            <a:ext cx="31397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世之生事诈人者，亦必伺人有过，然后起衅。</a:t>
            </a:r>
            <a:endParaRPr lang="zh-CN" altLang="en-US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32" name="直接连接符 31"/>
          <p:cNvCxnSpPr/>
          <p:nvPr/>
        </p:nvCxnSpPr>
        <p:spPr>
          <a:xfrm>
            <a:off x="935750" y="5048418"/>
            <a:ext cx="2571750" cy="0"/>
          </a:xfrm>
          <a:prstGeom prst="line">
            <a:avLst/>
          </a:prstGeom>
          <a:ln w="952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文本框 34"/>
          <p:cNvSpPr txBox="1"/>
          <p:nvPr/>
        </p:nvSpPr>
        <p:spPr>
          <a:xfrm>
            <a:off x="8517949" y="3032482"/>
            <a:ext cx="16760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添加文本</a:t>
            </a:r>
            <a:endParaRPr lang="zh-CN" altLang="en-US" sz="28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8507315" y="3555702"/>
            <a:ext cx="313973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8565">
              <a:defRPr/>
            </a:pPr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世之生事诈人者，亦必伺人有过，然后起衅。我若无缺，彼虽凶恶，岂敢凌我谨守礼法之人</a:t>
            </a:r>
            <a:endParaRPr lang="en-US" altLang="zh-CN" sz="2000" kern="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endParaRPr lang="zh-CN" altLang="en-US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37" name="直接连接符 36"/>
          <p:cNvCxnSpPr/>
          <p:nvPr/>
        </p:nvCxnSpPr>
        <p:spPr>
          <a:xfrm>
            <a:off x="8653749" y="3555702"/>
            <a:ext cx="2571750" cy="0"/>
          </a:xfrm>
          <a:prstGeom prst="line">
            <a:avLst/>
          </a:prstGeom>
          <a:ln w="952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图片 3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26" t="17658" r="1349" b="16129"/>
          <a:stretch>
            <a:fillRect/>
          </a:stretch>
        </p:blipFill>
        <p:spPr>
          <a:xfrm>
            <a:off x="-46014" y="602551"/>
            <a:ext cx="1542362" cy="859316"/>
          </a:xfrm>
          <a:prstGeom prst="rect">
            <a:avLst/>
          </a:prstGeom>
        </p:spPr>
      </p:pic>
      <p:sp>
        <p:nvSpPr>
          <p:cNvPr id="34" name="文本框 33"/>
          <p:cNvSpPr txBox="1">
            <a:spLocks noChangeArrowheads="1"/>
          </p:cNvSpPr>
          <p:nvPr/>
        </p:nvSpPr>
        <p:spPr bwMode="auto">
          <a:xfrm>
            <a:off x="862025" y="607143"/>
            <a:ext cx="302836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dirty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请在此添加文本</a:t>
            </a:r>
            <a:endParaRPr lang="en-US" altLang="zh-CN" sz="28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7340" y="1461867"/>
            <a:ext cx="3745531" cy="2527481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5437" y="3698880"/>
            <a:ext cx="3912491" cy="2934369"/>
          </a:xfrm>
          <a:prstGeom prst="rect">
            <a:avLst/>
          </a:prstGeom>
        </p:spPr>
      </p:pic>
      <p:sp>
        <p:nvSpPr>
          <p:cNvPr id="20" name="文本框 19"/>
          <p:cNvSpPr txBox="1"/>
          <p:nvPr/>
        </p:nvSpPr>
        <p:spPr>
          <a:xfrm>
            <a:off x="6368350" y="2536261"/>
            <a:ext cx="4635205" cy="1588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20000"/>
              </a:spcBef>
            </a:pPr>
            <a:r>
              <a:rPr lang="zh-CN" altLang="en-US" dirty="0">
                <a:latin typeface="华文楷体" panose="02010600040101010101" pitchFamily="2" charset="-122"/>
                <a:ea typeface="华文楷体" panose="02010600040101010101" pitchFamily="2" charset="-122"/>
                <a:sym typeface="Arial" panose="020B0604020202020204" pitchFamily="34" charset="0"/>
              </a:rPr>
              <a:t>日逐衣食及冠婚丧祭、亲故往来，量入为出，务从节俭。毋暗举债息，外示</a:t>
            </a:r>
            <a:r>
              <a:rPr lang="zh-CN" altLang="en-US" dirty="0" smtClean="0">
                <a:latin typeface="华文楷体" panose="02010600040101010101" pitchFamily="2" charset="-122"/>
                <a:ea typeface="华文楷体" panose="02010600040101010101" pitchFamily="2" charset="-122"/>
                <a:sym typeface="Arial" panose="020B0604020202020204" pitchFamily="34" charset="0"/>
              </a:rPr>
              <a:t>有余</a:t>
            </a:r>
            <a:endParaRPr lang="en-US" altLang="zh-CN" dirty="0" smtClean="0">
              <a:latin typeface="华文楷体" panose="02010600040101010101" pitchFamily="2" charset="-122"/>
              <a:ea typeface="华文楷体" panose="02010600040101010101" pitchFamily="2" charset="-122"/>
              <a:sym typeface="Arial" panose="020B0604020202020204" pitchFamily="34" charset="0"/>
            </a:endParaRPr>
          </a:p>
          <a:p>
            <a:pPr>
              <a:spcBef>
                <a:spcPct val="20000"/>
              </a:spcBef>
            </a:pPr>
            <a:r>
              <a:rPr lang="zh-CN" altLang="en-US" dirty="0" smtClean="0">
                <a:latin typeface="华文楷体" panose="02010600040101010101" pitchFamily="2" charset="-122"/>
                <a:ea typeface="华文楷体" panose="02010600040101010101" pitchFamily="2" charset="-122"/>
                <a:sym typeface="Arial" panose="020B0604020202020204" pitchFamily="34" charset="0"/>
              </a:rPr>
              <a:t>日</a:t>
            </a:r>
            <a:r>
              <a:rPr lang="zh-CN" altLang="en-US" dirty="0">
                <a:latin typeface="华文楷体" panose="02010600040101010101" pitchFamily="2" charset="-122"/>
                <a:ea typeface="华文楷体" panose="02010600040101010101" pitchFamily="2" charset="-122"/>
                <a:sym typeface="Arial" panose="020B0604020202020204" pitchFamily="34" charset="0"/>
              </a:rPr>
              <a:t>逐衣食及冠婚丧祭、亲故往来，量入为出，务从节俭。毋暗举债息，外示</a:t>
            </a:r>
            <a:r>
              <a:rPr lang="zh-CN" altLang="en-US" dirty="0" smtClean="0">
                <a:latin typeface="华文楷体" panose="02010600040101010101" pitchFamily="2" charset="-122"/>
                <a:ea typeface="华文楷体" panose="02010600040101010101" pitchFamily="2" charset="-122"/>
                <a:sym typeface="Arial" panose="020B0604020202020204" pitchFamily="34" charset="0"/>
              </a:rPr>
              <a:t>有余</a:t>
            </a:r>
            <a:endParaRPr lang="zh-CN" altLang="en-US" dirty="0">
              <a:latin typeface="华文楷体" panose="02010600040101010101" pitchFamily="2" charset="-122"/>
              <a:ea typeface="华文楷体" panose="02010600040101010101" pitchFamily="2" charset="-122"/>
              <a:sym typeface="Arial" panose="020B0604020202020204" pitchFamily="34" charset="0"/>
            </a:endParaRPr>
          </a:p>
          <a:p>
            <a:pPr>
              <a:spcBef>
                <a:spcPct val="20000"/>
              </a:spcBef>
            </a:pPr>
            <a:endParaRPr lang="zh-CN" altLang="en-US" dirty="0">
              <a:latin typeface="华文楷体" panose="02010600040101010101" pitchFamily="2" charset="-122"/>
              <a:ea typeface="华文楷体" panose="02010600040101010101" pitchFamily="2" charset="-122"/>
              <a:sym typeface="Arial" panose="020B0604020202020204" pitchFamily="34" charset="0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7318683" y="1725912"/>
            <a:ext cx="16667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添加文本</a:t>
            </a:r>
            <a:endParaRPr lang="zh-CN" altLang="en-US" sz="28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1047795" y="5166065"/>
            <a:ext cx="463520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华文楷体" panose="02010600040101010101" pitchFamily="2" charset="-122"/>
                <a:ea typeface="华文楷体" panose="02010600040101010101" pitchFamily="2" charset="-122"/>
                <a:sym typeface="Arial" panose="020B0604020202020204" pitchFamily="34" charset="0"/>
              </a:rPr>
              <a:t>讨租讨债，宜善言催取。彼贫民岂无羞恶？遽出恶言，在我亦有所</a:t>
            </a:r>
            <a:r>
              <a:rPr lang="zh-CN" altLang="en-US" dirty="0" smtClean="0">
                <a:latin typeface="华文楷体" panose="02010600040101010101" pitchFamily="2" charset="-122"/>
                <a:ea typeface="华文楷体" panose="02010600040101010101" pitchFamily="2" charset="-122"/>
                <a:sym typeface="Arial" panose="020B0604020202020204" pitchFamily="34" charset="0"/>
              </a:rPr>
              <a:t>不忍</a:t>
            </a:r>
            <a:endParaRPr lang="en-US" altLang="zh-CN" dirty="0" smtClean="0">
              <a:latin typeface="华文楷体" panose="02010600040101010101" pitchFamily="2" charset="-122"/>
              <a:ea typeface="华文楷体" panose="02010600040101010101" pitchFamily="2" charset="-122"/>
              <a:sym typeface="Arial" panose="020B0604020202020204" pitchFamily="34" charset="0"/>
            </a:endParaRPr>
          </a:p>
          <a:p>
            <a:r>
              <a:rPr lang="zh-CN" altLang="en-US" dirty="0" smtClean="0">
                <a:latin typeface="华文楷体" panose="02010600040101010101" pitchFamily="2" charset="-122"/>
                <a:ea typeface="华文楷体" panose="02010600040101010101" pitchFamily="2" charset="-122"/>
                <a:sym typeface="Arial" panose="020B0604020202020204" pitchFamily="34" charset="0"/>
              </a:rPr>
              <a:t>讨</a:t>
            </a:r>
            <a:r>
              <a:rPr lang="zh-CN" altLang="en-US" dirty="0">
                <a:latin typeface="华文楷体" panose="02010600040101010101" pitchFamily="2" charset="-122"/>
                <a:ea typeface="华文楷体" panose="02010600040101010101" pitchFamily="2" charset="-122"/>
                <a:sym typeface="Arial" panose="020B0604020202020204" pitchFamily="34" charset="0"/>
              </a:rPr>
              <a:t>租讨债，宜善言催取。彼贫民岂无羞恶？遽出恶言，在我亦有所不忍</a:t>
            </a:r>
            <a:endParaRPr lang="zh-CN" altLang="en-US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2131967" y="4316096"/>
            <a:ext cx="16667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添加文本</a:t>
            </a:r>
            <a:endParaRPr lang="zh-CN" altLang="en-US" sz="28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pic>
        <p:nvPicPr>
          <p:cNvPr id="48" name="图片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678393"/>
            <a:ext cx="1105107" cy="570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图片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720" y="4320852"/>
            <a:ext cx="1105107" cy="570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3982583" y="1880496"/>
            <a:ext cx="3470338" cy="3470338"/>
          </a:xfrm>
          <a:prstGeom prst="ellipse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3" name="图片 3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26" t="17658" r="1349" b="16129"/>
          <a:stretch>
            <a:fillRect/>
          </a:stretch>
        </p:blipFill>
        <p:spPr>
          <a:xfrm>
            <a:off x="-46014" y="602551"/>
            <a:ext cx="1542362" cy="859316"/>
          </a:xfrm>
          <a:prstGeom prst="rect">
            <a:avLst/>
          </a:prstGeom>
        </p:spPr>
      </p:pic>
      <p:sp>
        <p:nvSpPr>
          <p:cNvPr id="34" name="文本框 33"/>
          <p:cNvSpPr txBox="1">
            <a:spLocks noChangeArrowheads="1"/>
          </p:cNvSpPr>
          <p:nvPr/>
        </p:nvSpPr>
        <p:spPr bwMode="auto">
          <a:xfrm>
            <a:off x="862025" y="607143"/>
            <a:ext cx="302836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dirty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请在此添加文本</a:t>
            </a:r>
            <a:endParaRPr lang="en-US" altLang="zh-CN" sz="28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11" name="Freeform 294"/>
          <p:cNvSpPr>
            <a:spLocks noEditPoints="1" noChangeArrowheads="1"/>
          </p:cNvSpPr>
          <p:nvPr/>
        </p:nvSpPr>
        <p:spPr bwMode="auto">
          <a:xfrm>
            <a:off x="5472113" y="893763"/>
            <a:ext cx="2938462" cy="2855912"/>
          </a:xfrm>
          <a:custGeom>
            <a:avLst/>
            <a:gdLst>
              <a:gd name="T0" fmla="*/ 2720241 w 781"/>
              <a:gd name="T1" fmla="*/ 2855912 h 759"/>
              <a:gd name="T2" fmla="*/ 2720241 w 781"/>
              <a:gd name="T3" fmla="*/ 2855912 h 759"/>
              <a:gd name="T4" fmla="*/ 2720241 w 781"/>
              <a:gd name="T5" fmla="*/ 2855912 h 759"/>
              <a:gd name="T6" fmla="*/ 2938462 w 781"/>
              <a:gd name="T7" fmla="*/ 2664013 h 759"/>
              <a:gd name="T8" fmla="*/ 2938462 w 781"/>
              <a:gd name="T9" fmla="*/ 2664013 h 759"/>
              <a:gd name="T10" fmla="*/ 2938462 w 781"/>
              <a:gd name="T11" fmla="*/ 2664013 h 759"/>
              <a:gd name="T12" fmla="*/ 101586 w 781"/>
              <a:gd name="T13" fmla="*/ 2125943 h 759"/>
              <a:gd name="T14" fmla="*/ 105348 w 781"/>
              <a:gd name="T15" fmla="*/ 2125943 h 759"/>
              <a:gd name="T16" fmla="*/ 101586 w 781"/>
              <a:gd name="T17" fmla="*/ 2125943 h 759"/>
              <a:gd name="T18" fmla="*/ 0 w 781"/>
              <a:gd name="T19" fmla="*/ 1693228 h 759"/>
              <a:gd name="T20" fmla="*/ 3762 w 781"/>
              <a:gd name="T21" fmla="*/ 1696991 h 759"/>
              <a:gd name="T22" fmla="*/ 0 w 781"/>
              <a:gd name="T23" fmla="*/ 1693228 h 759"/>
              <a:gd name="T24" fmla="*/ 2558456 w 781"/>
              <a:gd name="T25" fmla="*/ 225764 h 759"/>
              <a:gd name="T26" fmla="*/ 2554694 w 781"/>
              <a:gd name="T27" fmla="*/ 225764 h 759"/>
              <a:gd name="T28" fmla="*/ 2558456 w 781"/>
              <a:gd name="T29" fmla="*/ 225764 h 759"/>
              <a:gd name="T30" fmla="*/ 2163401 w 781"/>
              <a:gd name="T31" fmla="*/ 0 h 759"/>
              <a:gd name="T32" fmla="*/ 2163401 w 781"/>
              <a:gd name="T33" fmla="*/ 7525 h 759"/>
              <a:gd name="T34" fmla="*/ 2163401 w 781"/>
              <a:gd name="T35" fmla="*/ 0 h 759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781"/>
              <a:gd name="T55" fmla="*/ 0 h 759"/>
              <a:gd name="T56" fmla="*/ 781 w 781"/>
              <a:gd name="T57" fmla="*/ 759 h 759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781" h="759">
                <a:moveTo>
                  <a:pt x="723" y="759"/>
                </a:moveTo>
                <a:cubicBezTo>
                  <a:pt x="723" y="759"/>
                  <a:pt x="723" y="759"/>
                  <a:pt x="723" y="759"/>
                </a:cubicBezTo>
                <a:cubicBezTo>
                  <a:pt x="723" y="759"/>
                  <a:pt x="723" y="759"/>
                  <a:pt x="723" y="759"/>
                </a:cubicBezTo>
                <a:moveTo>
                  <a:pt x="781" y="708"/>
                </a:moveTo>
                <a:cubicBezTo>
                  <a:pt x="781" y="708"/>
                  <a:pt x="781" y="708"/>
                  <a:pt x="781" y="708"/>
                </a:cubicBezTo>
                <a:cubicBezTo>
                  <a:pt x="781" y="708"/>
                  <a:pt x="781" y="708"/>
                  <a:pt x="781" y="708"/>
                </a:cubicBezTo>
                <a:moveTo>
                  <a:pt x="27" y="565"/>
                </a:moveTo>
                <a:cubicBezTo>
                  <a:pt x="28" y="565"/>
                  <a:pt x="28" y="565"/>
                  <a:pt x="28" y="565"/>
                </a:cubicBezTo>
                <a:cubicBezTo>
                  <a:pt x="27" y="565"/>
                  <a:pt x="27" y="565"/>
                  <a:pt x="27" y="565"/>
                </a:cubicBezTo>
                <a:moveTo>
                  <a:pt x="0" y="450"/>
                </a:moveTo>
                <a:cubicBezTo>
                  <a:pt x="1" y="451"/>
                  <a:pt x="1" y="451"/>
                  <a:pt x="1" y="451"/>
                </a:cubicBezTo>
                <a:cubicBezTo>
                  <a:pt x="1" y="451"/>
                  <a:pt x="1" y="451"/>
                  <a:pt x="0" y="450"/>
                </a:cubicBezTo>
                <a:moveTo>
                  <a:pt x="680" y="60"/>
                </a:moveTo>
                <a:cubicBezTo>
                  <a:pt x="680" y="60"/>
                  <a:pt x="680" y="60"/>
                  <a:pt x="679" y="60"/>
                </a:cubicBezTo>
                <a:cubicBezTo>
                  <a:pt x="680" y="60"/>
                  <a:pt x="680" y="60"/>
                  <a:pt x="680" y="60"/>
                </a:cubicBezTo>
                <a:moveTo>
                  <a:pt x="575" y="0"/>
                </a:moveTo>
                <a:cubicBezTo>
                  <a:pt x="575" y="1"/>
                  <a:pt x="575" y="2"/>
                  <a:pt x="575" y="2"/>
                </a:cubicBezTo>
                <a:cubicBezTo>
                  <a:pt x="575" y="2"/>
                  <a:pt x="575" y="1"/>
                  <a:pt x="575" y="0"/>
                </a:cubicBezTo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2" name="文本框 31"/>
          <p:cNvSpPr txBox="1"/>
          <p:nvPr/>
        </p:nvSpPr>
        <p:spPr>
          <a:xfrm>
            <a:off x="1272271" y="4504534"/>
            <a:ext cx="220787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要尽可能分担父母的忧愁，不可无视父母的感受，要积极为父母做一些力所能及的事情，不可推辞，不可讲条件。</a:t>
            </a:r>
            <a:endParaRPr lang="zh-CN" altLang="en-US" sz="1600" dirty="0">
              <a:solidFill>
                <a:schemeClr val="tx1">
                  <a:lumMod val="50000"/>
                </a:schemeClr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7927587" y="2003053"/>
            <a:ext cx="220787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要孝顺父母，懂得感恩，珍惜幸福生活，遵从父母教导，出门进门要和父母打招呼，不可忘恩，不可与父母顶撞、狡辩或者无理取闹。</a:t>
            </a:r>
            <a:endParaRPr lang="zh-CN" altLang="en-US" sz="1600" dirty="0">
              <a:solidFill>
                <a:schemeClr val="tx1">
                  <a:lumMod val="50000"/>
                </a:schemeClr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6663545" y="4294341"/>
            <a:ext cx="1221959" cy="1111250"/>
            <a:chOff x="4552950" y="4464050"/>
            <a:chExt cx="1221959" cy="1111250"/>
          </a:xfrm>
        </p:grpSpPr>
        <p:sp>
          <p:nvSpPr>
            <p:cNvPr id="22" name="Freeform 112"/>
            <p:cNvSpPr>
              <a:spLocks noEditPoints="1" noChangeArrowheads="1"/>
            </p:cNvSpPr>
            <p:nvPr/>
          </p:nvSpPr>
          <p:spPr bwMode="auto">
            <a:xfrm>
              <a:off x="4552950" y="4464050"/>
              <a:ext cx="1198563" cy="1111250"/>
            </a:xfrm>
            <a:custGeom>
              <a:avLst/>
              <a:gdLst>
                <a:gd name="T0" fmla="*/ 229696 w 694"/>
                <a:gd name="T1" fmla="*/ 955951 h 644"/>
                <a:gd name="T2" fmla="*/ 1155387 w 694"/>
                <a:gd name="T3" fmla="*/ 381345 h 644"/>
                <a:gd name="T4" fmla="*/ 778893 w 694"/>
                <a:gd name="T5" fmla="*/ 17255 h 644"/>
                <a:gd name="T6" fmla="*/ 485297 w 694"/>
                <a:gd name="T7" fmla="*/ 1040503 h 644"/>
                <a:gd name="T8" fmla="*/ 305685 w 694"/>
                <a:gd name="T9" fmla="*/ 1014620 h 644"/>
                <a:gd name="T10" fmla="*/ 922237 w 694"/>
                <a:gd name="T11" fmla="*/ 921440 h 644"/>
                <a:gd name="T12" fmla="*/ 1096668 w 694"/>
                <a:gd name="T13" fmla="*/ 842065 h 644"/>
                <a:gd name="T14" fmla="*/ 1124300 w 694"/>
                <a:gd name="T15" fmla="*/ 686766 h 644"/>
                <a:gd name="T16" fmla="*/ 36268 w 694"/>
                <a:gd name="T17" fmla="*/ 586685 h 644"/>
                <a:gd name="T18" fmla="*/ 1129482 w 694"/>
                <a:gd name="T19" fmla="*/ 427935 h 644"/>
                <a:gd name="T20" fmla="*/ 1112211 w 694"/>
                <a:gd name="T21" fmla="*/ 307147 h 644"/>
                <a:gd name="T22" fmla="*/ 986138 w 694"/>
                <a:gd name="T23" fmla="*/ 139769 h 644"/>
                <a:gd name="T24" fmla="*/ 442121 w 694"/>
                <a:gd name="T25" fmla="*/ 82826 h 644"/>
                <a:gd name="T26" fmla="*/ 362678 w 694"/>
                <a:gd name="T27" fmla="*/ 74198 h 644"/>
                <a:gd name="T28" fmla="*/ 780620 w 694"/>
                <a:gd name="T29" fmla="*/ 22432 h 644"/>
                <a:gd name="T30" fmla="*/ 616552 w 694"/>
                <a:gd name="T31" fmla="*/ 74198 h 644"/>
                <a:gd name="T32" fmla="*/ 545743 w 694"/>
                <a:gd name="T33" fmla="*/ 75924 h 644"/>
                <a:gd name="T34" fmla="*/ 487024 w 694"/>
                <a:gd name="T35" fmla="*/ 65571 h 644"/>
                <a:gd name="T36" fmla="*/ 409307 w 694"/>
                <a:gd name="T37" fmla="*/ 60394 h 644"/>
                <a:gd name="T38" fmla="*/ 367859 w 694"/>
                <a:gd name="T39" fmla="*/ 43139 h 644"/>
                <a:gd name="T40" fmla="*/ 286688 w 694"/>
                <a:gd name="T41" fmla="*/ 108709 h 644"/>
                <a:gd name="T42" fmla="*/ 267691 w 694"/>
                <a:gd name="T43" fmla="*/ 179457 h 644"/>
                <a:gd name="T44" fmla="*/ 221061 w 694"/>
                <a:gd name="T45" fmla="*/ 215693 h 644"/>
                <a:gd name="T46" fmla="*/ 170977 w 694"/>
                <a:gd name="T47" fmla="*/ 248478 h 644"/>
                <a:gd name="T48" fmla="*/ 107076 w 694"/>
                <a:gd name="T49" fmla="*/ 296793 h 644"/>
                <a:gd name="T50" fmla="*/ 88079 w 694"/>
                <a:gd name="T51" fmla="*/ 383071 h 644"/>
                <a:gd name="T52" fmla="*/ 44903 w 694"/>
                <a:gd name="T53" fmla="*/ 441739 h 644"/>
                <a:gd name="T54" fmla="*/ 6908 w 694"/>
                <a:gd name="T55" fmla="*/ 534918 h 644"/>
                <a:gd name="T56" fmla="*/ 25906 w 694"/>
                <a:gd name="T57" fmla="*/ 603940 h 644"/>
                <a:gd name="T58" fmla="*/ 17270 w 694"/>
                <a:gd name="T59" fmla="*/ 653981 h 644"/>
                <a:gd name="T60" fmla="*/ 53538 w 694"/>
                <a:gd name="T61" fmla="*/ 721277 h 644"/>
                <a:gd name="T62" fmla="*/ 69081 w 694"/>
                <a:gd name="T63" fmla="*/ 774769 h 644"/>
                <a:gd name="T64" fmla="*/ 94987 w 694"/>
                <a:gd name="T65" fmla="*/ 833437 h 644"/>
                <a:gd name="T66" fmla="*/ 141617 w 694"/>
                <a:gd name="T67" fmla="*/ 874850 h 644"/>
                <a:gd name="T68" fmla="*/ 202063 w 694"/>
                <a:gd name="T69" fmla="*/ 912813 h 644"/>
                <a:gd name="T70" fmla="*/ 245239 w 694"/>
                <a:gd name="T71" fmla="*/ 950775 h 644"/>
                <a:gd name="T72" fmla="*/ 324683 w 694"/>
                <a:gd name="T73" fmla="*/ 1011169 h 644"/>
                <a:gd name="T74" fmla="*/ 369586 w 694"/>
                <a:gd name="T75" fmla="*/ 1037052 h 644"/>
                <a:gd name="T76" fmla="*/ 459392 w 694"/>
                <a:gd name="T77" fmla="*/ 1031875 h 644"/>
                <a:gd name="T78" fmla="*/ 523292 w 694"/>
                <a:gd name="T79" fmla="*/ 1073288 h 644"/>
                <a:gd name="T80" fmla="*/ 568195 w 694"/>
                <a:gd name="T81" fmla="*/ 1080190 h 644"/>
                <a:gd name="T82" fmla="*/ 644184 w 694"/>
                <a:gd name="T83" fmla="*/ 1095720 h 644"/>
                <a:gd name="T84" fmla="*/ 732263 w 694"/>
                <a:gd name="T85" fmla="*/ 1062935 h 644"/>
                <a:gd name="T86" fmla="*/ 796164 w 694"/>
                <a:gd name="T87" fmla="*/ 976658 h 644"/>
                <a:gd name="T88" fmla="*/ 875607 w 694"/>
                <a:gd name="T89" fmla="*/ 959402 h 644"/>
                <a:gd name="T90" fmla="*/ 936054 w 694"/>
                <a:gd name="T91" fmla="*/ 949049 h 644"/>
                <a:gd name="T92" fmla="*/ 991319 w 694"/>
                <a:gd name="T93" fmla="*/ 893832 h 644"/>
                <a:gd name="T94" fmla="*/ 1065581 w 694"/>
                <a:gd name="T95" fmla="*/ 866223 h 644"/>
                <a:gd name="T96" fmla="*/ 1112211 w 694"/>
                <a:gd name="T97" fmla="*/ 781671 h 644"/>
                <a:gd name="T98" fmla="*/ 1150206 w 694"/>
                <a:gd name="T99" fmla="*/ 712649 h 644"/>
                <a:gd name="T100" fmla="*/ 1172657 w 694"/>
                <a:gd name="T101" fmla="*/ 657432 h 644"/>
                <a:gd name="T102" fmla="*/ 1174385 w 694"/>
                <a:gd name="T103" fmla="*/ 584959 h 644"/>
                <a:gd name="T104" fmla="*/ 1179566 w 694"/>
                <a:gd name="T105" fmla="*/ 514212 h 644"/>
                <a:gd name="T106" fmla="*/ 1141571 w 694"/>
                <a:gd name="T107" fmla="*/ 443465 h 644"/>
                <a:gd name="T108" fmla="*/ 1138117 w 694"/>
                <a:gd name="T109" fmla="*/ 383071 h 644"/>
                <a:gd name="T110" fmla="*/ 1122573 w 694"/>
                <a:gd name="T111" fmla="*/ 322677 h 644"/>
                <a:gd name="T112" fmla="*/ 1098395 w 694"/>
                <a:gd name="T113" fmla="*/ 224321 h 644"/>
                <a:gd name="T114" fmla="*/ 1041403 w 694"/>
                <a:gd name="T115" fmla="*/ 143220 h 644"/>
                <a:gd name="T116" fmla="*/ 955051 w 694"/>
                <a:gd name="T117" fmla="*/ 143220 h 644"/>
                <a:gd name="T118" fmla="*/ 917056 w 694"/>
                <a:gd name="T119" fmla="*/ 94905 h 644"/>
                <a:gd name="T120" fmla="*/ 847975 w 694"/>
                <a:gd name="T121" fmla="*/ 41413 h 644"/>
                <a:gd name="T122" fmla="*/ 775439 w 694"/>
                <a:gd name="T123" fmla="*/ 18981 h 644"/>
                <a:gd name="T124" fmla="*/ 704631 w 694"/>
                <a:gd name="T125" fmla="*/ 27609 h 644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694"/>
                <a:gd name="T190" fmla="*/ 0 h 644"/>
                <a:gd name="T191" fmla="*/ 694 w 694"/>
                <a:gd name="T192" fmla="*/ 644 h 644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694" h="644">
                  <a:moveTo>
                    <a:pt x="397" y="638"/>
                  </a:moveTo>
                  <a:cubicBezTo>
                    <a:pt x="397" y="638"/>
                    <a:pt x="398" y="638"/>
                    <a:pt x="398" y="638"/>
                  </a:cubicBezTo>
                  <a:cubicBezTo>
                    <a:pt x="398" y="638"/>
                    <a:pt x="397" y="638"/>
                    <a:pt x="397" y="638"/>
                  </a:cubicBezTo>
                  <a:moveTo>
                    <a:pt x="381" y="633"/>
                  </a:moveTo>
                  <a:cubicBezTo>
                    <a:pt x="381" y="634"/>
                    <a:pt x="381" y="634"/>
                    <a:pt x="381" y="635"/>
                  </a:cubicBezTo>
                  <a:cubicBezTo>
                    <a:pt x="384" y="633"/>
                    <a:pt x="381" y="634"/>
                    <a:pt x="381" y="633"/>
                  </a:cubicBezTo>
                  <a:moveTo>
                    <a:pt x="381" y="633"/>
                  </a:moveTo>
                  <a:cubicBezTo>
                    <a:pt x="381" y="633"/>
                    <a:pt x="381" y="633"/>
                    <a:pt x="381" y="633"/>
                  </a:cubicBezTo>
                  <a:cubicBezTo>
                    <a:pt x="381" y="633"/>
                    <a:pt x="381" y="633"/>
                    <a:pt x="381" y="633"/>
                  </a:cubicBezTo>
                  <a:moveTo>
                    <a:pt x="301" y="623"/>
                  </a:moveTo>
                  <a:cubicBezTo>
                    <a:pt x="301" y="623"/>
                    <a:pt x="301" y="623"/>
                    <a:pt x="301" y="623"/>
                  </a:cubicBezTo>
                  <a:cubicBezTo>
                    <a:pt x="301" y="623"/>
                    <a:pt x="301" y="623"/>
                    <a:pt x="301" y="623"/>
                  </a:cubicBezTo>
                  <a:moveTo>
                    <a:pt x="303" y="622"/>
                  </a:moveTo>
                  <a:cubicBezTo>
                    <a:pt x="303" y="622"/>
                    <a:pt x="303" y="622"/>
                    <a:pt x="303" y="622"/>
                  </a:cubicBezTo>
                  <a:cubicBezTo>
                    <a:pt x="303" y="622"/>
                    <a:pt x="303" y="622"/>
                    <a:pt x="303" y="622"/>
                  </a:cubicBezTo>
                  <a:cubicBezTo>
                    <a:pt x="303" y="622"/>
                    <a:pt x="303" y="622"/>
                    <a:pt x="303" y="622"/>
                  </a:cubicBezTo>
                  <a:moveTo>
                    <a:pt x="296" y="618"/>
                  </a:moveTo>
                  <a:cubicBezTo>
                    <a:pt x="296" y="619"/>
                    <a:pt x="296" y="619"/>
                    <a:pt x="296" y="619"/>
                  </a:cubicBezTo>
                  <a:cubicBezTo>
                    <a:pt x="296" y="618"/>
                    <a:pt x="296" y="618"/>
                    <a:pt x="296" y="618"/>
                  </a:cubicBezTo>
                  <a:moveTo>
                    <a:pt x="288" y="614"/>
                  </a:moveTo>
                  <a:cubicBezTo>
                    <a:pt x="288" y="614"/>
                    <a:pt x="288" y="615"/>
                    <a:pt x="288" y="615"/>
                  </a:cubicBezTo>
                  <a:cubicBezTo>
                    <a:pt x="288" y="614"/>
                    <a:pt x="288" y="614"/>
                    <a:pt x="288" y="614"/>
                  </a:cubicBezTo>
                  <a:moveTo>
                    <a:pt x="460" y="587"/>
                  </a:moveTo>
                  <a:cubicBezTo>
                    <a:pt x="460" y="587"/>
                    <a:pt x="460" y="588"/>
                    <a:pt x="460" y="588"/>
                  </a:cubicBezTo>
                  <a:cubicBezTo>
                    <a:pt x="460" y="588"/>
                    <a:pt x="460" y="587"/>
                    <a:pt x="460" y="587"/>
                  </a:cubicBezTo>
                  <a:moveTo>
                    <a:pt x="488" y="559"/>
                  </a:moveTo>
                  <a:cubicBezTo>
                    <a:pt x="488" y="559"/>
                    <a:pt x="488" y="559"/>
                    <a:pt x="488" y="559"/>
                  </a:cubicBezTo>
                  <a:cubicBezTo>
                    <a:pt x="488" y="559"/>
                    <a:pt x="488" y="559"/>
                    <a:pt x="488" y="559"/>
                  </a:cubicBezTo>
                  <a:cubicBezTo>
                    <a:pt x="488" y="559"/>
                    <a:pt x="488" y="559"/>
                    <a:pt x="488" y="559"/>
                  </a:cubicBezTo>
                  <a:moveTo>
                    <a:pt x="133" y="553"/>
                  </a:moveTo>
                  <a:cubicBezTo>
                    <a:pt x="133" y="554"/>
                    <a:pt x="133" y="554"/>
                    <a:pt x="133" y="554"/>
                  </a:cubicBezTo>
                  <a:cubicBezTo>
                    <a:pt x="133" y="554"/>
                    <a:pt x="133" y="554"/>
                    <a:pt x="133" y="554"/>
                  </a:cubicBezTo>
                  <a:cubicBezTo>
                    <a:pt x="133" y="554"/>
                    <a:pt x="133" y="554"/>
                    <a:pt x="133" y="553"/>
                  </a:cubicBezTo>
                  <a:moveTo>
                    <a:pt x="462" y="552"/>
                  </a:moveTo>
                  <a:cubicBezTo>
                    <a:pt x="462" y="552"/>
                    <a:pt x="462" y="552"/>
                    <a:pt x="462" y="552"/>
                  </a:cubicBezTo>
                  <a:cubicBezTo>
                    <a:pt x="462" y="552"/>
                    <a:pt x="462" y="552"/>
                    <a:pt x="462" y="552"/>
                  </a:cubicBezTo>
                  <a:cubicBezTo>
                    <a:pt x="462" y="552"/>
                    <a:pt x="462" y="552"/>
                    <a:pt x="462" y="552"/>
                  </a:cubicBezTo>
                  <a:moveTo>
                    <a:pt x="125" y="547"/>
                  </a:moveTo>
                  <a:cubicBezTo>
                    <a:pt x="125" y="547"/>
                    <a:pt x="125" y="547"/>
                    <a:pt x="125" y="547"/>
                  </a:cubicBezTo>
                  <a:cubicBezTo>
                    <a:pt x="125" y="547"/>
                    <a:pt x="125" y="547"/>
                    <a:pt x="126" y="547"/>
                  </a:cubicBezTo>
                  <a:cubicBezTo>
                    <a:pt x="125" y="547"/>
                    <a:pt x="125" y="547"/>
                    <a:pt x="125" y="547"/>
                  </a:cubicBezTo>
                  <a:moveTo>
                    <a:pt x="638" y="457"/>
                  </a:moveTo>
                  <a:cubicBezTo>
                    <a:pt x="638" y="457"/>
                    <a:pt x="639" y="458"/>
                    <a:pt x="639" y="458"/>
                  </a:cubicBezTo>
                  <a:cubicBezTo>
                    <a:pt x="639" y="458"/>
                    <a:pt x="639" y="457"/>
                    <a:pt x="638" y="457"/>
                  </a:cubicBezTo>
                  <a:moveTo>
                    <a:pt x="683" y="392"/>
                  </a:moveTo>
                  <a:cubicBezTo>
                    <a:pt x="682" y="393"/>
                    <a:pt x="682" y="393"/>
                    <a:pt x="683" y="393"/>
                  </a:cubicBezTo>
                  <a:cubicBezTo>
                    <a:pt x="683" y="393"/>
                    <a:pt x="683" y="392"/>
                    <a:pt x="683" y="392"/>
                  </a:cubicBezTo>
                  <a:moveTo>
                    <a:pt x="5" y="379"/>
                  </a:moveTo>
                  <a:cubicBezTo>
                    <a:pt x="5" y="380"/>
                    <a:pt x="5" y="380"/>
                    <a:pt x="5" y="380"/>
                  </a:cubicBezTo>
                  <a:cubicBezTo>
                    <a:pt x="5" y="380"/>
                    <a:pt x="5" y="379"/>
                    <a:pt x="5" y="379"/>
                  </a:cubicBezTo>
                  <a:moveTo>
                    <a:pt x="3" y="377"/>
                  </a:moveTo>
                  <a:cubicBezTo>
                    <a:pt x="3" y="377"/>
                    <a:pt x="3" y="377"/>
                    <a:pt x="3" y="377"/>
                  </a:cubicBezTo>
                  <a:cubicBezTo>
                    <a:pt x="3" y="377"/>
                    <a:pt x="3" y="377"/>
                    <a:pt x="3" y="377"/>
                  </a:cubicBezTo>
                  <a:cubicBezTo>
                    <a:pt x="3" y="377"/>
                    <a:pt x="3" y="377"/>
                    <a:pt x="3" y="377"/>
                  </a:cubicBezTo>
                  <a:moveTo>
                    <a:pt x="691" y="370"/>
                  </a:moveTo>
                  <a:cubicBezTo>
                    <a:pt x="691" y="370"/>
                    <a:pt x="691" y="370"/>
                    <a:pt x="691" y="370"/>
                  </a:cubicBezTo>
                  <a:cubicBezTo>
                    <a:pt x="691" y="370"/>
                    <a:pt x="691" y="370"/>
                    <a:pt x="691" y="370"/>
                  </a:cubicBezTo>
                  <a:moveTo>
                    <a:pt x="685" y="349"/>
                  </a:moveTo>
                  <a:cubicBezTo>
                    <a:pt x="685" y="350"/>
                    <a:pt x="685" y="350"/>
                    <a:pt x="685" y="350"/>
                  </a:cubicBezTo>
                  <a:cubicBezTo>
                    <a:pt x="685" y="350"/>
                    <a:pt x="685" y="350"/>
                    <a:pt x="685" y="349"/>
                  </a:cubicBezTo>
                  <a:moveTo>
                    <a:pt x="669" y="221"/>
                  </a:moveTo>
                  <a:cubicBezTo>
                    <a:pt x="669" y="221"/>
                    <a:pt x="669" y="221"/>
                    <a:pt x="669" y="221"/>
                  </a:cubicBezTo>
                  <a:cubicBezTo>
                    <a:pt x="669" y="221"/>
                    <a:pt x="669" y="221"/>
                    <a:pt x="669" y="221"/>
                  </a:cubicBezTo>
                  <a:moveTo>
                    <a:pt x="104" y="143"/>
                  </a:moveTo>
                  <a:cubicBezTo>
                    <a:pt x="105" y="144"/>
                    <a:pt x="105" y="144"/>
                    <a:pt x="105" y="144"/>
                  </a:cubicBezTo>
                  <a:cubicBezTo>
                    <a:pt x="104" y="144"/>
                    <a:pt x="104" y="143"/>
                    <a:pt x="104" y="143"/>
                  </a:cubicBezTo>
                  <a:moveTo>
                    <a:pt x="636" y="142"/>
                  </a:moveTo>
                  <a:cubicBezTo>
                    <a:pt x="637" y="142"/>
                    <a:pt x="637" y="142"/>
                    <a:pt x="638" y="143"/>
                  </a:cubicBezTo>
                  <a:cubicBezTo>
                    <a:pt x="637" y="142"/>
                    <a:pt x="637" y="142"/>
                    <a:pt x="636" y="142"/>
                  </a:cubicBezTo>
                  <a:moveTo>
                    <a:pt x="111" y="132"/>
                  </a:moveTo>
                  <a:cubicBezTo>
                    <a:pt x="111" y="132"/>
                    <a:pt x="111" y="132"/>
                    <a:pt x="111" y="132"/>
                  </a:cubicBezTo>
                  <a:cubicBezTo>
                    <a:pt x="111" y="132"/>
                    <a:pt x="111" y="132"/>
                    <a:pt x="111" y="132"/>
                  </a:cubicBezTo>
                  <a:moveTo>
                    <a:pt x="131" y="121"/>
                  </a:moveTo>
                  <a:cubicBezTo>
                    <a:pt x="132" y="121"/>
                    <a:pt x="132" y="121"/>
                    <a:pt x="132" y="121"/>
                  </a:cubicBezTo>
                  <a:cubicBezTo>
                    <a:pt x="131" y="121"/>
                    <a:pt x="131" y="121"/>
                    <a:pt x="131" y="121"/>
                  </a:cubicBezTo>
                  <a:moveTo>
                    <a:pt x="139" y="111"/>
                  </a:moveTo>
                  <a:cubicBezTo>
                    <a:pt x="139" y="111"/>
                    <a:pt x="139" y="111"/>
                    <a:pt x="139" y="111"/>
                  </a:cubicBezTo>
                  <a:cubicBezTo>
                    <a:pt x="139" y="111"/>
                    <a:pt x="139" y="111"/>
                    <a:pt x="139" y="111"/>
                  </a:cubicBezTo>
                  <a:cubicBezTo>
                    <a:pt x="139" y="111"/>
                    <a:pt x="139" y="111"/>
                    <a:pt x="139" y="111"/>
                  </a:cubicBezTo>
                  <a:moveTo>
                    <a:pt x="355" y="39"/>
                  </a:moveTo>
                  <a:cubicBezTo>
                    <a:pt x="355" y="39"/>
                    <a:pt x="355" y="40"/>
                    <a:pt x="355" y="40"/>
                  </a:cubicBezTo>
                  <a:cubicBezTo>
                    <a:pt x="355" y="39"/>
                    <a:pt x="355" y="39"/>
                    <a:pt x="355" y="39"/>
                  </a:cubicBezTo>
                  <a:moveTo>
                    <a:pt x="352" y="37"/>
                  </a:moveTo>
                  <a:cubicBezTo>
                    <a:pt x="352" y="37"/>
                    <a:pt x="352" y="37"/>
                    <a:pt x="352" y="38"/>
                  </a:cubicBezTo>
                  <a:cubicBezTo>
                    <a:pt x="352" y="37"/>
                    <a:pt x="352" y="37"/>
                    <a:pt x="352" y="37"/>
                  </a:cubicBezTo>
                  <a:moveTo>
                    <a:pt x="281" y="26"/>
                  </a:moveTo>
                  <a:cubicBezTo>
                    <a:pt x="281" y="26"/>
                    <a:pt x="281" y="26"/>
                    <a:pt x="281" y="26"/>
                  </a:cubicBezTo>
                  <a:cubicBezTo>
                    <a:pt x="281" y="26"/>
                    <a:pt x="281" y="26"/>
                    <a:pt x="281" y="26"/>
                  </a:cubicBezTo>
                  <a:moveTo>
                    <a:pt x="447" y="16"/>
                  </a:moveTo>
                  <a:cubicBezTo>
                    <a:pt x="446" y="17"/>
                    <a:pt x="446" y="17"/>
                    <a:pt x="446" y="17"/>
                  </a:cubicBezTo>
                  <a:cubicBezTo>
                    <a:pt x="447" y="16"/>
                    <a:pt x="447" y="16"/>
                    <a:pt x="447" y="16"/>
                  </a:cubicBezTo>
                  <a:moveTo>
                    <a:pt x="451" y="10"/>
                  </a:moveTo>
                  <a:cubicBezTo>
                    <a:pt x="451" y="10"/>
                    <a:pt x="451" y="10"/>
                    <a:pt x="451" y="10"/>
                  </a:cubicBezTo>
                  <a:cubicBezTo>
                    <a:pt x="451" y="10"/>
                    <a:pt x="451" y="10"/>
                    <a:pt x="451" y="10"/>
                  </a:cubicBezTo>
                  <a:moveTo>
                    <a:pt x="409" y="9"/>
                  </a:moveTo>
                  <a:cubicBezTo>
                    <a:pt x="409" y="9"/>
                    <a:pt x="409" y="10"/>
                    <a:pt x="409" y="10"/>
                  </a:cubicBezTo>
                  <a:cubicBezTo>
                    <a:pt x="409" y="9"/>
                    <a:pt x="409" y="9"/>
                    <a:pt x="409" y="9"/>
                  </a:cubicBezTo>
                  <a:moveTo>
                    <a:pt x="412" y="626"/>
                  </a:moveTo>
                  <a:cubicBezTo>
                    <a:pt x="414" y="625"/>
                    <a:pt x="414" y="625"/>
                    <a:pt x="414" y="625"/>
                  </a:cubicBezTo>
                  <a:cubicBezTo>
                    <a:pt x="414" y="624"/>
                    <a:pt x="414" y="624"/>
                    <a:pt x="414" y="624"/>
                  </a:cubicBezTo>
                  <a:cubicBezTo>
                    <a:pt x="415" y="625"/>
                    <a:pt x="415" y="625"/>
                    <a:pt x="415" y="625"/>
                  </a:cubicBezTo>
                  <a:cubicBezTo>
                    <a:pt x="414" y="625"/>
                    <a:pt x="414" y="625"/>
                    <a:pt x="414" y="625"/>
                  </a:cubicBezTo>
                  <a:cubicBezTo>
                    <a:pt x="415" y="626"/>
                    <a:pt x="415" y="626"/>
                    <a:pt x="415" y="626"/>
                  </a:cubicBezTo>
                  <a:cubicBezTo>
                    <a:pt x="412" y="626"/>
                    <a:pt x="412" y="626"/>
                    <a:pt x="412" y="626"/>
                  </a:cubicBezTo>
                  <a:moveTo>
                    <a:pt x="352" y="626"/>
                  </a:moveTo>
                  <a:cubicBezTo>
                    <a:pt x="351" y="624"/>
                    <a:pt x="351" y="624"/>
                    <a:pt x="351" y="624"/>
                  </a:cubicBezTo>
                  <a:cubicBezTo>
                    <a:pt x="351" y="623"/>
                    <a:pt x="351" y="623"/>
                    <a:pt x="351" y="623"/>
                  </a:cubicBezTo>
                  <a:cubicBezTo>
                    <a:pt x="352" y="626"/>
                    <a:pt x="352" y="626"/>
                    <a:pt x="352" y="626"/>
                  </a:cubicBezTo>
                  <a:moveTo>
                    <a:pt x="329" y="625"/>
                  </a:moveTo>
                  <a:cubicBezTo>
                    <a:pt x="331" y="623"/>
                    <a:pt x="329" y="620"/>
                    <a:pt x="328" y="619"/>
                  </a:cubicBezTo>
                  <a:cubicBezTo>
                    <a:pt x="329" y="619"/>
                    <a:pt x="330" y="620"/>
                    <a:pt x="331" y="621"/>
                  </a:cubicBezTo>
                  <a:cubicBezTo>
                    <a:pt x="329" y="626"/>
                    <a:pt x="329" y="626"/>
                    <a:pt x="329" y="626"/>
                  </a:cubicBezTo>
                  <a:cubicBezTo>
                    <a:pt x="328" y="623"/>
                    <a:pt x="328" y="623"/>
                    <a:pt x="328" y="623"/>
                  </a:cubicBezTo>
                  <a:cubicBezTo>
                    <a:pt x="326" y="625"/>
                    <a:pt x="326" y="625"/>
                    <a:pt x="326" y="625"/>
                  </a:cubicBezTo>
                  <a:cubicBezTo>
                    <a:pt x="327" y="623"/>
                    <a:pt x="325" y="623"/>
                    <a:pt x="323" y="623"/>
                  </a:cubicBezTo>
                  <a:cubicBezTo>
                    <a:pt x="324" y="623"/>
                    <a:pt x="324" y="622"/>
                    <a:pt x="324" y="621"/>
                  </a:cubicBezTo>
                  <a:cubicBezTo>
                    <a:pt x="324" y="620"/>
                    <a:pt x="323" y="620"/>
                    <a:pt x="323" y="620"/>
                  </a:cubicBezTo>
                  <a:cubicBezTo>
                    <a:pt x="324" y="620"/>
                    <a:pt x="324" y="620"/>
                    <a:pt x="324" y="621"/>
                  </a:cubicBezTo>
                  <a:cubicBezTo>
                    <a:pt x="326" y="622"/>
                    <a:pt x="328" y="621"/>
                    <a:pt x="329" y="625"/>
                  </a:cubicBezTo>
                  <a:moveTo>
                    <a:pt x="326" y="619"/>
                  </a:moveTo>
                  <a:cubicBezTo>
                    <a:pt x="325" y="618"/>
                    <a:pt x="325" y="618"/>
                    <a:pt x="325" y="618"/>
                  </a:cubicBezTo>
                  <a:cubicBezTo>
                    <a:pt x="325" y="615"/>
                    <a:pt x="325" y="615"/>
                    <a:pt x="325" y="615"/>
                  </a:cubicBezTo>
                  <a:cubicBezTo>
                    <a:pt x="326" y="619"/>
                    <a:pt x="326" y="619"/>
                    <a:pt x="326" y="619"/>
                  </a:cubicBezTo>
                  <a:moveTo>
                    <a:pt x="281" y="603"/>
                  </a:moveTo>
                  <a:cubicBezTo>
                    <a:pt x="280" y="600"/>
                    <a:pt x="280" y="600"/>
                    <a:pt x="280" y="600"/>
                  </a:cubicBezTo>
                  <a:cubicBezTo>
                    <a:pt x="281" y="600"/>
                    <a:pt x="281" y="600"/>
                    <a:pt x="281" y="600"/>
                  </a:cubicBezTo>
                  <a:cubicBezTo>
                    <a:pt x="281" y="603"/>
                    <a:pt x="281" y="603"/>
                    <a:pt x="281" y="603"/>
                  </a:cubicBezTo>
                  <a:moveTo>
                    <a:pt x="214" y="597"/>
                  </a:moveTo>
                  <a:cubicBezTo>
                    <a:pt x="214" y="596"/>
                    <a:pt x="214" y="596"/>
                    <a:pt x="214" y="596"/>
                  </a:cubicBezTo>
                  <a:cubicBezTo>
                    <a:pt x="216" y="595"/>
                    <a:pt x="216" y="595"/>
                    <a:pt x="216" y="595"/>
                  </a:cubicBezTo>
                  <a:cubicBezTo>
                    <a:pt x="214" y="597"/>
                    <a:pt x="214" y="597"/>
                    <a:pt x="214" y="597"/>
                  </a:cubicBezTo>
                  <a:moveTo>
                    <a:pt x="221" y="595"/>
                  </a:moveTo>
                  <a:cubicBezTo>
                    <a:pt x="221" y="594"/>
                    <a:pt x="222" y="594"/>
                    <a:pt x="222" y="593"/>
                  </a:cubicBezTo>
                  <a:cubicBezTo>
                    <a:pt x="223" y="595"/>
                    <a:pt x="223" y="595"/>
                    <a:pt x="223" y="595"/>
                  </a:cubicBezTo>
                  <a:cubicBezTo>
                    <a:pt x="221" y="595"/>
                    <a:pt x="221" y="595"/>
                    <a:pt x="221" y="595"/>
                  </a:cubicBezTo>
                  <a:moveTo>
                    <a:pt x="246" y="594"/>
                  </a:moveTo>
                  <a:cubicBezTo>
                    <a:pt x="246" y="593"/>
                    <a:pt x="246" y="593"/>
                    <a:pt x="246" y="593"/>
                  </a:cubicBezTo>
                  <a:cubicBezTo>
                    <a:pt x="248" y="593"/>
                    <a:pt x="248" y="593"/>
                    <a:pt x="248" y="593"/>
                  </a:cubicBezTo>
                  <a:cubicBezTo>
                    <a:pt x="248" y="594"/>
                    <a:pt x="248" y="594"/>
                    <a:pt x="248" y="594"/>
                  </a:cubicBezTo>
                  <a:cubicBezTo>
                    <a:pt x="246" y="594"/>
                    <a:pt x="246" y="594"/>
                    <a:pt x="246" y="594"/>
                  </a:cubicBezTo>
                  <a:moveTo>
                    <a:pt x="216" y="592"/>
                  </a:moveTo>
                  <a:cubicBezTo>
                    <a:pt x="217" y="590"/>
                    <a:pt x="217" y="590"/>
                    <a:pt x="217" y="590"/>
                  </a:cubicBezTo>
                  <a:cubicBezTo>
                    <a:pt x="217" y="592"/>
                    <a:pt x="217" y="592"/>
                    <a:pt x="217" y="592"/>
                  </a:cubicBezTo>
                  <a:cubicBezTo>
                    <a:pt x="218" y="592"/>
                    <a:pt x="218" y="592"/>
                    <a:pt x="218" y="592"/>
                  </a:cubicBezTo>
                  <a:cubicBezTo>
                    <a:pt x="217" y="592"/>
                    <a:pt x="217" y="592"/>
                    <a:pt x="217" y="592"/>
                  </a:cubicBezTo>
                  <a:cubicBezTo>
                    <a:pt x="217" y="592"/>
                    <a:pt x="217" y="592"/>
                    <a:pt x="217" y="592"/>
                  </a:cubicBezTo>
                  <a:cubicBezTo>
                    <a:pt x="216" y="592"/>
                    <a:pt x="216" y="592"/>
                    <a:pt x="216" y="592"/>
                  </a:cubicBezTo>
                  <a:moveTo>
                    <a:pt x="264" y="591"/>
                  </a:moveTo>
                  <a:cubicBezTo>
                    <a:pt x="264" y="590"/>
                    <a:pt x="264" y="590"/>
                    <a:pt x="265" y="590"/>
                  </a:cubicBezTo>
                  <a:cubicBezTo>
                    <a:pt x="265" y="589"/>
                    <a:pt x="265" y="589"/>
                    <a:pt x="265" y="589"/>
                  </a:cubicBezTo>
                  <a:cubicBezTo>
                    <a:pt x="265" y="589"/>
                    <a:pt x="265" y="589"/>
                    <a:pt x="265" y="590"/>
                  </a:cubicBezTo>
                  <a:cubicBezTo>
                    <a:pt x="265" y="590"/>
                    <a:pt x="265" y="590"/>
                    <a:pt x="265" y="590"/>
                  </a:cubicBezTo>
                  <a:cubicBezTo>
                    <a:pt x="265" y="590"/>
                    <a:pt x="265" y="590"/>
                    <a:pt x="266" y="591"/>
                  </a:cubicBezTo>
                  <a:cubicBezTo>
                    <a:pt x="264" y="591"/>
                    <a:pt x="264" y="591"/>
                    <a:pt x="264" y="591"/>
                  </a:cubicBezTo>
                  <a:moveTo>
                    <a:pt x="177" y="588"/>
                  </a:moveTo>
                  <a:cubicBezTo>
                    <a:pt x="175" y="586"/>
                    <a:pt x="175" y="586"/>
                    <a:pt x="175" y="586"/>
                  </a:cubicBezTo>
                  <a:cubicBezTo>
                    <a:pt x="175" y="585"/>
                    <a:pt x="175" y="585"/>
                    <a:pt x="175" y="585"/>
                  </a:cubicBezTo>
                  <a:cubicBezTo>
                    <a:pt x="177" y="588"/>
                    <a:pt x="177" y="588"/>
                    <a:pt x="177" y="588"/>
                  </a:cubicBezTo>
                  <a:moveTo>
                    <a:pt x="211" y="586"/>
                  </a:moveTo>
                  <a:cubicBezTo>
                    <a:pt x="209" y="586"/>
                    <a:pt x="209" y="583"/>
                    <a:pt x="210" y="582"/>
                  </a:cubicBezTo>
                  <a:cubicBezTo>
                    <a:pt x="213" y="582"/>
                    <a:pt x="209" y="585"/>
                    <a:pt x="211" y="586"/>
                  </a:cubicBezTo>
                  <a:cubicBezTo>
                    <a:pt x="211" y="586"/>
                    <a:pt x="211" y="586"/>
                    <a:pt x="211" y="586"/>
                  </a:cubicBezTo>
                  <a:moveTo>
                    <a:pt x="156" y="571"/>
                  </a:moveTo>
                  <a:cubicBezTo>
                    <a:pt x="156" y="571"/>
                    <a:pt x="156" y="571"/>
                    <a:pt x="156" y="571"/>
                  </a:cubicBezTo>
                  <a:moveTo>
                    <a:pt x="150" y="554"/>
                  </a:moveTo>
                  <a:cubicBezTo>
                    <a:pt x="150" y="553"/>
                    <a:pt x="150" y="553"/>
                    <a:pt x="150" y="553"/>
                  </a:cubicBezTo>
                  <a:cubicBezTo>
                    <a:pt x="149" y="552"/>
                    <a:pt x="146" y="550"/>
                    <a:pt x="149" y="549"/>
                  </a:cubicBezTo>
                  <a:cubicBezTo>
                    <a:pt x="146" y="552"/>
                    <a:pt x="151" y="551"/>
                    <a:pt x="150" y="553"/>
                  </a:cubicBezTo>
                  <a:cubicBezTo>
                    <a:pt x="151" y="554"/>
                    <a:pt x="151" y="554"/>
                    <a:pt x="150" y="554"/>
                  </a:cubicBezTo>
                  <a:moveTo>
                    <a:pt x="128" y="543"/>
                  </a:moveTo>
                  <a:cubicBezTo>
                    <a:pt x="127" y="543"/>
                    <a:pt x="126" y="543"/>
                    <a:pt x="126" y="542"/>
                  </a:cubicBezTo>
                  <a:cubicBezTo>
                    <a:pt x="127" y="543"/>
                    <a:pt x="127" y="543"/>
                    <a:pt x="128" y="543"/>
                  </a:cubicBezTo>
                  <a:moveTo>
                    <a:pt x="558" y="542"/>
                  </a:moveTo>
                  <a:cubicBezTo>
                    <a:pt x="558" y="541"/>
                    <a:pt x="558" y="541"/>
                    <a:pt x="559" y="540"/>
                  </a:cubicBezTo>
                  <a:cubicBezTo>
                    <a:pt x="560" y="540"/>
                    <a:pt x="560" y="541"/>
                    <a:pt x="560" y="541"/>
                  </a:cubicBezTo>
                  <a:cubicBezTo>
                    <a:pt x="558" y="542"/>
                    <a:pt x="558" y="542"/>
                    <a:pt x="558" y="542"/>
                  </a:cubicBezTo>
                  <a:moveTo>
                    <a:pt x="126" y="542"/>
                  </a:moveTo>
                  <a:cubicBezTo>
                    <a:pt x="125" y="542"/>
                    <a:pt x="124" y="541"/>
                    <a:pt x="124" y="539"/>
                  </a:cubicBezTo>
                  <a:cubicBezTo>
                    <a:pt x="126" y="540"/>
                    <a:pt x="125" y="542"/>
                    <a:pt x="126" y="542"/>
                  </a:cubicBezTo>
                  <a:moveTo>
                    <a:pt x="122" y="538"/>
                  </a:moveTo>
                  <a:cubicBezTo>
                    <a:pt x="121" y="535"/>
                    <a:pt x="121" y="535"/>
                    <a:pt x="121" y="535"/>
                  </a:cubicBezTo>
                  <a:cubicBezTo>
                    <a:pt x="122" y="535"/>
                    <a:pt x="122" y="535"/>
                    <a:pt x="122" y="535"/>
                  </a:cubicBezTo>
                  <a:cubicBezTo>
                    <a:pt x="122" y="538"/>
                    <a:pt x="122" y="538"/>
                    <a:pt x="122" y="538"/>
                  </a:cubicBezTo>
                  <a:moveTo>
                    <a:pt x="534" y="537"/>
                  </a:moveTo>
                  <a:cubicBezTo>
                    <a:pt x="534" y="535"/>
                    <a:pt x="534" y="535"/>
                    <a:pt x="534" y="535"/>
                  </a:cubicBezTo>
                  <a:cubicBezTo>
                    <a:pt x="534" y="534"/>
                    <a:pt x="534" y="534"/>
                    <a:pt x="534" y="534"/>
                  </a:cubicBezTo>
                  <a:cubicBezTo>
                    <a:pt x="534" y="537"/>
                    <a:pt x="534" y="537"/>
                    <a:pt x="534" y="537"/>
                  </a:cubicBezTo>
                  <a:moveTo>
                    <a:pt x="119" y="533"/>
                  </a:moveTo>
                  <a:cubicBezTo>
                    <a:pt x="118" y="531"/>
                    <a:pt x="121" y="530"/>
                    <a:pt x="122" y="529"/>
                  </a:cubicBezTo>
                  <a:cubicBezTo>
                    <a:pt x="122" y="530"/>
                    <a:pt x="122" y="530"/>
                    <a:pt x="122" y="530"/>
                  </a:cubicBezTo>
                  <a:cubicBezTo>
                    <a:pt x="119" y="533"/>
                    <a:pt x="119" y="533"/>
                    <a:pt x="119" y="533"/>
                  </a:cubicBezTo>
                  <a:moveTo>
                    <a:pt x="526" y="531"/>
                  </a:moveTo>
                  <a:cubicBezTo>
                    <a:pt x="527" y="530"/>
                    <a:pt x="525" y="529"/>
                    <a:pt x="527" y="529"/>
                  </a:cubicBezTo>
                  <a:cubicBezTo>
                    <a:pt x="527" y="529"/>
                    <a:pt x="527" y="529"/>
                    <a:pt x="528" y="529"/>
                  </a:cubicBezTo>
                  <a:cubicBezTo>
                    <a:pt x="528" y="531"/>
                    <a:pt x="527" y="531"/>
                    <a:pt x="526" y="531"/>
                  </a:cubicBezTo>
                  <a:moveTo>
                    <a:pt x="605" y="514"/>
                  </a:moveTo>
                  <a:cubicBezTo>
                    <a:pt x="603" y="514"/>
                    <a:pt x="603" y="514"/>
                    <a:pt x="603" y="514"/>
                  </a:cubicBezTo>
                  <a:cubicBezTo>
                    <a:pt x="604" y="511"/>
                    <a:pt x="604" y="511"/>
                    <a:pt x="604" y="511"/>
                  </a:cubicBezTo>
                  <a:cubicBezTo>
                    <a:pt x="605" y="514"/>
                    <a:pt x="605" y="514"/>
                    <a:pt x="605" y="514"/>
                  </a:cubicBezTo>
                  <a:moveTo>
                    <a:pt x="110" y="513"/>
                  </a:moveTo>
                  <a:cubicBezTo>
                    <a:pt x="108" y="511"/>
                    <a:pt x="112" y="511"/>
                    <a:pt x="111" y="509"/>
                  </a:cubicBezTo>
                  <a:cubicBezTo>
                    <a:pt x="113" y="511"/>
                    <a:pt x="109" y="511"/>
                    <a:pt x="110" y="513"/>
                  </a:cubicBezTo>
                  <a:moveTo>
                    <a:pt x="617" y="500"/>
                  </a:moveTo>
                  <a:cubicBezTo>
                    <a:pt x="617" y="500"/>
                    <a:pt x="617" y="499"/>
                    <a:pt x="617" y="499"/>
                  </a:cubicBezTo>
                  <a:cubicBezTo>
                    <a:pt x="619" y="494"/>
                    <a:pt x="619" y="494"/>
                    <a:pt x="619" y="494"/>
                  </a:cubicBezTo>
                  <a:cubicBezTo>
                    <a:pt x="621" y="497"/>
                    <a:pt x="618" y="497"/>
                    <a:pt x="617" y="499"/>
                  </a:cubicBezTo>
                  <a:cubicBezTo>
                    <a:pt x="617" y="500"/>
                    <a:pt x="617" y="500"/>
                    <a:pt x="617" y="500"/>
                  </a:cubicBezTo>
                  <a:moveTo>
                    <a:pt x="74" y="498"/>
                  </a:moveTo>
                  <a:cubicBezTo>
                    <a:pt x="73" y="496"/>
                    <a:pt x="73" y="496"/>
                    <a:pt x="73" y="496"/>
                  </a:cubicBezTo>
                  <a:cubicBezTo>
                    <a:pt x="74" y="493"/>
                    <a:pt x="74" y="493"/>
                    <a:pt x="74" y="493"/>
                  </a:cubicBezTo>
                  <a:cubicBezTo>
                    <a:pt x="74" y="498"/>
                    <a:pt x="74" y="498"/>
                    <a:pt x="74" y="498"/>
                  </a:cubicBezTo>
                  <a:moveTo>
                    <a:pt x="630" y="491"/>
                  </a:moveTo>
                  <a:cubicBezTo>
                    <a:pt x="630" y="490"/>
                    <a:pt x="630" y="490"/>
                    <a:pt x="630" y="490"/>
                  </a:cubicBezTo>
                  <a:cubicBezTo>
                    <a:pt x="631" y="490"/>
                    <a:pt x="631" y="490"/>
                    <a:pt x="631" y="490"/>
                  </a:cubicBezTo>
                  <a:cubicBezTo>
                    <a:pt x="630" y="491"/>
                    <a:pt x="630" y="491"/>
                    <a:pt x="630" y="491"/>
                  </a:cubicBezTo>
                  <a:moveTo>
                    <a:pt x="635" y="490"/>
                  </a:moveTo>
                  <a:cubicBezTo>
                    <a:pt x="635" y="490"/>
                    <a:pt x="634" y="489"/>
                    <a:pt x="635" y="488"/>
                  </a:cubicBezTo>
                  <a:cubicBezTo>
                    <a:pt x="635" y="487"/>
                    <a:pt x="635" y="487"/>
                    <a:pt x="635" y="487"/>
                  </a:cubicBezTo>
                  <a:cubicBezTo>
                    <a:pt x="636" y="487"/>
                    <a:pt x="635" y="490"/>
                    <a:pt x="636" y="490"/>
                  </a:cubicBezTo>
                  <a:cubicBezTo>
                    <a:pt x="636" y="490"/>
                    <a:pt x="636" y="490"/>
                    <a:pt x="635" y="490"/>
                  </a:cubicBezTo>
                  <a:moveTo>
                    <a:pt x="649" y="435"/>
                  </a:moveTo>
                  <a:cubicBezTo>
                    <a:pt x="649" y="434"/>
                    <a:pt x="649" y="434"/>
                    <a:pt x="649" y="434"/>
                  </a:cubicBezTo>
                  <a:cubicBezTo>
                    <a:pt x="650" y="435"/>
                    <a:pt x="650" y="435"/>
                    <a:pt x="650" y="435"/>
                  </a:cubicBezTo>
                  <a:cubicBezTo>
                    <a:pt x="649" y="435"/>
                    <a:pt x="649" y="435"/>
                    <a:pt x="649" y="435"/>
                  </a:cubicBezTo>
                  <a:moveTo>
                    <a:pt x="26" y="426"/>
                  </a:moveTo>
                  <a:cubicBezTo>
                    <a:pt x="26" y="426"/>
                    <a:pt x="27" y="425"/>
                    <a:pt x="27" y="425"/>
                  </a:cubicBezTo>
                  <a:cubicBezTo>
                    <a:pt x="28" y="425"/>
                    <a:pt x="28" y="425"/>
                    <a:pt x="28" y="425"/>
                  </a:cubicBezTo>
                  <a:cubicBezTo>
                    <a:pt x="28" y="426"/>
                    <a:pt x="28" y="426"/>
                    <a:pt x="28" y="426"/>
                  </a:cubicBezTo>
                  <a:cubicBezTo>
                    <a:pt x="26" y="426"/>
                    <a:pt x="26" y="426"/>
                    <a:pt x="26" y="426"/>
                  </a:cubicBezTo>
                  <a:moveTo>
                    <a:pt x="659" y="418"/>
                  </a:moveTo>
                  <a:cubicBezTo>
                    <a:pt x="657" y="416"/>
                    <a:pt x="657" y="416"/>
                    <a:pt x="657" y="416"/>
                  </a:cubicBezTo>
                  <a:cubicBezTo>
                    <a:pt x="657" y="414"/>
                    <a:pt x="657" y="414"/>
                    <a:pt x="657" y="414"/>
                  </a:cubicBezTo>
                  <a:cubicBezTo>
                    <a:pt x="659" y="418"/>
                    <a:pt x="659" y="418"/>
                    <a:pt x="659" y="418"/>
                  </a:cubicBezTo>
                  <a:moveTo>
                    <a:pt x="656" y="408"/>
                  </a:moveTo>
                  <a:cubicBezTo>
                    <a:pt x="656" y="408"/>
                    <a:pt x="656" y="408"/>
                    <a:pt x="655" y="408"/>
                  </a:cubicBezTo>
                  <a:cubicBezTo>
                    <a:pt x="656" y="403"/>
                    <a:pt x="656" y="403"/>
                    <a:pt x="656" y="403"/>
                  </a:cubicBezTo>
                  <a:cubicBezTo>
                    <a:pt x="658" y="405"/>
                    <a:pt x="658" y="405"/>
                    <a:pt x="658" y="405"/>
                  </a:cubicBezTo>
                  <a:cubicBezTo>
                    <a:pt x="658" y="405"/>
                    <a:pt x="658" y="405"/>
                    <a:pt x="658" y="405"/>
                  </a:cubicBezTo>
                  <a:cubicBezTo>
                    <a:pt x="658" y="405"/>
                    <a:pt x="658" y="405"/>
                    <a:pt x="658" y="405"/>
                  </a:cubicBezTo>
                  <a:cubicBezTo>
                    <a:pt x="658" y="405"/>
                    <a:pt x="658" y="405"/>
                    <a:pt x="658" y="405"/>
                  </a:cubicBezTo>
                  <a:cubicBezTo>
                    <a:pt x="658" y="406"/>
                    <a:pt x="657" y="408"/>
                    <a:pt x="656" y="408"/>
                  </a:cubicBezTo>
                  <a:moveTo>
                    <a:pt x="33" y="401"/>
                  </a:moveTo>
                  <a:cubicBezTo>
                    <a:pt x="34" y="400"/>
                    <a:pt x="34" y="400"/>
                    <a:pt x="34" y="400"/>
                  </a:cubicBezTo>
                  <a:cubicBezTo>
                    <a:pt x="35" y="400"/>
                    <a:pt x="35" y="400"/>
                    <a:pt x="35" y="400"/>
                  </a:cubicBezTo>
                  <a:cubicBezTo>
                    <a:pt x="33" y="401"/>
                    <a:pt x="33" y="401"/>
                    <a:pt x="33" y="401"/>
                  </a:cubicBezTo>
                  <a:moveTo>
                    <a:pt x="653" y="402"/>
                  </a:moveTo>
                  <a:cubicBezTo>
                    <a:pt x="648" y="398"/>
                    <a:pt x="648" y="398"/>
                    <a:pt x="648" y="398"/>
                  </a:cubicBezTo>
                  <a:cubicBezTo>
                    <a:pt x="651" y="398"/>
                    <a:pt x="651" y="398"/>
                    <a:pt x="651" y="398"/>
                  </a:cubicBezTo>
                  <a:cubicBezTo>
                    <a:pt x="653" y="402"/>
                    <a:pt x="653" y="402"/>
                    <a:pt x="653" y="402"/>
                  </a:cubicBezTo>
                  <a:moveTo>
                    <a:pt x="659" y="396"/>
                  </a:moveTo>
                  <a:cubicBezTo>
                    <a:pt x="659" y="395"/>
                    <a:pt x="659" y="395"/>
                    <a:pt x="659" y="395"/>
                  </a:cubicBezTo>
                  <a:cubicBezTo>
                    <a:pt x="659" y="395"/>
                    <a:pt x="659" y="395"/>
                    <a:pt x="659" y="395"/>
                  </a:cubicBezTo>
                  <a:cubicBezTo>
                    <a:pt x="660" y="395"/>
                    <a:pt x="661" y="396"/>
                    <a:pt x="661" y="396"/>
                  </a:cubicBezTo>
                  <a:cubicBezTo>
                    <a:pt x="659" y="396"/>
                    <a:pt x="659" y="396"/>
                    <a:pt x="659" y="396"/>
                  </a:cubicBezTo>
                  <a:moveTo>
                    <a:pt x="29" y="395"/>
                  </a:moveTo>
                  <a:cubicBezTo>
                    <a:pt x="28" y="395"/>
                    <a:pt x="28" y="395"/>
                    <a:pt x="28" y="395"/>
                  </a:cubicBezTo>
                  <a:cubicBezTo>
                    <a:pt x="29" y="393"/>
                    <a:pt x="29" y="393"/>
                    <a:pt x="29" y="393"/>
                  </a:cubicBezTo>
                  <a:cubicBezTo>
                    <a:pt x="29" y="395"/>
                    <a:pt x="29" y="395"/>
                    <a:pt x="29" y="395"/>
                  </a:cubicBezTo>
                  <a:moveTo>
                    <a:pt x="677" y="393"/>
                  </a:moveTo>
                  <a:cubicBezTo>
                    <a:pt x="676" y="393"/>
                    <a:pt x="676" y="390"/>
                    <a:pt x="675" y="390"/>
                  </a:cubicBezTo>
                  <a:cubicBezTo>
                    <a:pt x="675" y="389"/>
                    <a:pt x="676" y="389"/>
                    <a:pt x="676" y="389"/>
                  </a:cubicBezTo>
                  <a:cubicBezTo>
                    <a:pt x="677" y="389"/>
                    <a:pt x="677" y="391"/>
                    <a:pt x="678" y="392"/>
                  </a:cubicBezTo>
                  <a:cubicBezTo>
                    <a:pt x="678" y="392"/>
                    <a:pt x="678" y="392"/>
                    <a:pt x="678" y="392"/>
                  </a:cubicBezTo>
                  <a:cubicBezTo>
                    <a:pt x="677" y="392"/>
                    <a:pt x="677" y="393"/>
                    <a:pt x="677" y="393"/>
                  </a:cubicBezTo>
                  <a:moveTo>
                    <a:pt x="673" y="383"/>
                  </a:moveTo>
                  <a:cubicBezTo>
                    <a:pt x="673" y="382"/>
                    <a:pt x="673" y="382"/>
                    <a:pt x="673" y="382"/>
                  </a:cubicBezTo>
                  <a:cubicBezTo>
                    <a:pt x="674" y="382"/>
                    <a:pt x="674" y="382"/>
                    <a:pt x="674" y="382"/>
                  </a:cubicBezTo>
                  <a:cubicBezTo>
                    <a:pt x="674" y="383"/>
                    <a:pt x="674" y="383"/>
                    <a:pt x="674" y="383"/>
                  </a:cubicBezTo>
                  <a:cubicBezTo>
                    <a:pt x="673" y="383"/>
                    <a:pt x="673" y="383"/>
                    <a:pt x="673" y="383"/>
                  </a:cubicBezTo>
                  <a:moveTo>
                    <a:pt x="7" y="376"/>
                  </a:moveTo>
                  <a:cubicBezTo>
                    <a:pt x="8" y="375"/>
                    <a:pt x="8" y="375"/>
                    <a:pt x="8" y="375"/>
                  </a:cubicBezTo>
                  <a:cubicBezTo>
                    <a:pt x="10" y="375"/>
                    <a:pt x="10" y="375"/>
                    <a:pt x="10" y="375"/>
                  </a:cubicBezTo>
                  <a:cubicBezTo>
                    <a:pt x="7" y="376"/>
                    <a:pt x="7" y="376"/>
                    <a:pt x="7" y="376"/>
                  </a:cubicBezTo>
                  <a:moveTo>
                    <a:pt x="19" y="349"/>
                  </a:moveTo>
                  <a:cubicBezTo>
                    <a:pt x="19" y="349"/>
                    <a:pt x="17" y="347"/>
                    <a:pt x="19" y="346"/>
                  </a:cubicBezTo>
                  <a:cubicBezTo>
                    <a:pt x="20" y="346"/>
                    <a:pt x="19" y="348"/>
                    <a:pt x="19" y="349"/>
                  </a:cubicBezTo>
                  <a:moveTo>
                    <a:pt x="19" y="343"/>
                  </a:moveTo>
                  <a:cubicBezTo>
                    <a:pt x="18" y="343"/>
                    <a:pt x="18" y="343"/>
                    <a:pt x="18" y="343"/>
                  </a:cubicBezTo>
                  <a:cubicBezTo>
                    <a:pt x="21" y="340"/>
                    <a:pt x="21" y="340"/>
                    <a:pt x="21" y="340"/>
                  </a:cubicBezTo>
                  <a:cubicBezTo>
                    <a:pt x="19" y="343"/>
                    <a:pt x="19" y="343"/>
                    <a:pt x="19" y="343"/>
                  </a:cubicBezTo>
                  <a:moveTo>
                    <a:pt x="15" y="331"/>
                  </a:moveTo>
                  <a:cubicBezTo>
                    <a:pt x="16" y="329"/>
                    <a:pt x="16" y="329"/>
                    <a:pt x="16" y="329"/>
                  </a:cubicBezTo>
                  <a:cubicBezTo>
                    <a:pt x="18" y="329"/>
                    <a:pt x="18" y="329"/>
                    <a:pt x="18" y="329"/>
                  </a:cubicBezTo>
                  <a:cubicBezTo>
                    <a:pt x="15" y="331"/>
                    <a:pt x="15" y="331"/>
                    <a:pt x="15" y="331"/>
                  </a:cubicBezTo>
                  <a:moveTo>
                    <a:pt x="9" y="323"/>
                  </a:moveTo>
                  <a:cubicBezTo>
                    <a:pt x="6" y="318"/>
                    <a:pt x="6" y="318"/>
                    <a:pt x="6" y="318"/>
                  </a:cubicBezTo>
                  <a:cubicBezTo>
                    <a:pt x="8" y="317"/>
                    <a:pt x="8" y="317"/>
                    <a:pt x="8" y="317"/>
                  </a:cubicBezTo>
                  <a:cubicBezTo>
                    <a:pt x="9" y="323"/>
                    <a:pt x="9" y="323"/>
                    <a:pt x="9" y="323"/>
                  </a:cubicBezTo>
                  <a:moveTo>
                    <a:pt x="667" y="317"/>
                  </a:moveTo>
                  <a:cubicBezTo>
                    <a:pt x="667" y="314"/>
                    <a:pt x="667" y="314"/>
                    <a:pt x="667" y="314"/>
                  </a:cubicBezTo>
                  <a:cubicBezTo>
                    <a:pt x="668" y="316"/>
                    <a:pt x="668" y="316"/>
                    <a:pt x="668" y="316"/>
                  </a:cubicBezTo>
                  <a:cubicBezTo>
                    <a:pt x="667" y="317"/>
                    <a:pt x="667" y="317"/>
                    <a:pt x="667" y="317"/>
                  </a:cubicBezTo>
                  <a:moveTo>
                    <a:pt x="11" y="314"/>
                  </a:moveTo>
                  <a:cubicBezTo>
                    <a:pt x="9" y="314"/>
                    <a:pt x="9" y="314"/>
                    <a:pt x="9" y="314"/>
                  </a:cubicBezTo>
                  <a:cubicBezTo>
                    <a:pt x="10" y="313"/>
                    <a:pt x="10" y="312"/>
                    <a:pt x="11" y="312"/>
                  </a:cubicBezTo>
                  <a:cubicBezTo>
                    <a:pt x="11" y="312"/>
                    <a:pt x="11" y="312"/>
                    <a:pt x="11" y="313"/>
                  </a:cubicBezTo>
                  <a:cubicBezTo>
                    <a:pt x="11" y="314"/>
                    <a:pt x="11" y="314"/>
                    <a:pt x="11" y="314"/>
                  </a:cubicBezTo>
                  <a:moveTo>
                    <a:pt x="10" y="307"/>
                  </a:moveTo>
                  <a:cubicBezTo>
                    <a:pt x="9" y="307"/>
                    <a:pt x="8" y="307"/>
                    <a:pt x="8" y="306"/>
                  </a:cubicBezTo>
                  <a:cubicBezTo>
                    <a:pt x="10" y="306"/>
                    <a:pt x="10" y="306"/>
                    <a:pt x="10" y="306"/>
                  </a:cubicBezTo>
                  <a:cubicBezTo>
                    <a:pt x="10" y="307"/>
                    <a:pt x="10" y="307"/>
                    <a:pt x="10" y="307"/>
                  </a:cubicBezTo>
                  <a:moveTo>
                    <a:pt x="674" y="282"/>
                  </a:moveTo>
                  <a:cubicBezTo>
                    <a:pt x="673" y="282"/>
                    <a:pt x="672" y="282"/>
                    <a:pt x="672" y="281"/>
                  </a:cubicBezTo>
                  <a:cubicBezTo>
                    <a:pt x="677" y="280"/>
                    <a:pt x="677" y="280"/>
                    <a:pt x="677" y="280"/>
                  </a:cubicBezTo>
                  <a:cubicBezTo>
                    <a:pt x="677" y="280"/>
                    <a:pt x="675" y="282"/>
                    <a:pt x="674" y="282"/>
                  </a:cubicBezTo>
                  <a:moveTo>
                    <a:pt x="671" y="271"/>
                  </a:moveTo>
                  <a:cubicBezTo>
                    <a:pt x="671" y="270"/>
                    <a:pt x="671" y="270"/>
                    <a:pt x="671" y="270"/>
                  </a:cubicBezTo>
                  <a:cubicBezTo>
                    <a:pt x="674" y="270"/>
                    <a:pt x="674" y="270"/>
                    <a:pt x="674" y="270"/>
                  </a:cubicBezTo>
                  <a:cubicBezTo>
                    <a:pt x="671" y="271"/>
                    <a:pt x="671" y="271"/>
                    <a:pt x="671" y="271"/>
                  </a:cubicBezTo>
                  <a:moveTo>
                    <a:pt x="654" y="248"/>
                  </a:moveTo>
                  <a:cubicBezTo>
                    <a:pt x="652" y="247"/>
                    <a:pt x="652" y="247"/>
                    <a:pt x="652" y="247"/>
                  </a:cubicBezTo>
                  <a:cubicBezTo>
                    <a:pt x="652" y="246"/>
                    <a:pt x="652" y="246"/>
                    <a:pt x="652" y="246"/>
                  </a:cubicBezTo>
                  <a:cubicBezTo>
                    <a:pt x="654" y="248"/>
                    <a:pt x="654" y="248"/>
                    <a:pt x="654" y="248"/>
                  </a:cubicBezTo>
                  <a:moveTo>
                    <a:pt x="54" y="235"/>
                  </a:moveTo>
                  <a:cubicBezTo>
                    <a:pt x="54" y="232"/>
                    <a:pt x="54" y="232"/>
                    <a:pt x="54" y="232"/>
                  </a:cubicBezTo>
                  <a:cubicBezTo>
                    <a:pt x="54" y="231"/>
                    <a:pt x="54" y="231"/>
                    <a:pt x="54" y="231"/>
                  </a:cubicBezTo>
                  <a:cubicBezTo>
                    <a:pt x="54" y="235"/>
                    <a:pt x="54" y="235"/>
                    <a:pt x="54" y="235"/>
                  </a:cubicBezTo>
                  <a:moveTo>
                    <a:pt x="659" y="207"/>
                  </a:moveTo>
                  <a:cubicBezTo>
                    <a:pt x="658" y="207"/>
                    <a:pt x="656" y="206"/>
                    <a:pt x="656" y="205"/>
                  </a:cubicBezTo>
                  <a:cubicBezTo>
                    <a:pt x="656" y="205"/>
                    <a:pt x="656" y="205"/>
                    <a:pt x="657" y="205"/>
                  </a:cubicBezTo>
                  <a:cubicBezTo>
                    <a:pt x="657" y="205"/>
                    <a:pt x="658" y="207"/>
                    <a:pt x="659" y="207"/>
                  </a:cubicBezTo>
                  <a:cubicBezTo>
                    <a:pt x="659" y="207"/>
                    <a:pt x="659" y="207"/>
                    <a:pt x="659" y="207"/>
                  </a:cubicBezTo>
                  <a:moveTo>
                    <a:pt x="51" y="190"/>
                  </a:moveTo>
                  <a:cubicBezTo>
                    <a:pt x="51" y="188"/>
                    <a:pt x="51" y="188"/>
                    <a:pt x="51" y="188"/>
                  </a:cubicBezTo>
                  <a:cubicBezTo>
                    <a:pt x="52" y="190"/>
                    <a:pt x="52" y="190"/>
                    <a:pt x="52" y="190"/>
                  </a:cubicBezTo>
                  <a:cubicBezTo>
                    <a:pt x="51" y="190"/>
                    <a:pt x="51" y="190"/>
                    <a:pt x="51" y="190"/>
                  </a:cubicBezTo>
                  <a:moveTo>
                    <a:pt x="60" y="180"/>
                  </a:moveTo>
                  <a:cubicBezTo>
                    <a:pt x="60" y="180"/>
                    <a:pt x="59" y="180"/>
                    <a:pt x="59" y="179"/>
                  </a:cubicBezTo>
                  <a:cubicBezTo>
                    <a:pt x="60" y="177"/>
                    <a:pt x="60" y="177"/>
                    <a:pt x="60" y="177"/>
                  </a:cubicBezTo>
                  <a:cubicBezTo>
                    <a:pt x="65" y="182"/>
                    <a:pt x="65" y="182"/>
                    <a:pt x="65" y="182"/>
                  </a:cubicBezTo>
                  <a:cubicBezTo>
                    <a:pt x="61" y="182"/>
                    <a:pt x="61" y="182"/>
                    <a:pt x="61" y="182"/>
                  </a:cubicBezTo>
                  <a:cubicBezTo>
                    <a:pt x="61" y="179"/>
                    <a:pt x="61" y="179"/>
                    <a:pt x="61" y="179"/>
                  </a:cubicBezTo>
                  <a:cubicBezTo>
                    <a:pt x="61" y="179"/>
                    <a:pt x="61" y="179"/>
                    <a:pt x="61" y="179"/>
                  </a:cubicBezTo>
                  <a:cubicBezTo>
                    <a:pt x="61" y="179"/>
                    <a:pt x="60" y="179"/>
                    <a:pt x="60" y="180"/>
                  </a:cubicBezTo>
                  <a:cubicBezTo>
                    <a:pt x="60" y="180"/>
                    <a:pt x="60" y="180"/>
                    <a:pt x="60" y="180"/>
                  </a:cubicBezTo>
                  <a:moveTo>
                    <a:pt x="641" y="178"/>
                  </a:moveTo>
                  <a:cubicBezTo>
                    <a:pt x="641" y="178"/>
                    <a:pt x="640" y="178"/>
                    <a:pt x="640" y="178"/>
                  </a:cubicBezTo>
                  <a:cubicBezTo>
                    <a:pt x="641" y="178"/>
                    <a:pt x="643" y="175"/>
                    <a:pt x="645" y="175"/>
                  </a:cubicBezTo>
                  <a:cubicBezTo>
                    <a:pt x="645" y="175"/>
                    <a:pt x="646" y="176"/>
                    <a:pt x="646" y="176"/>
                  </a:cubicBezTo>
                  <a:cubicBezTo>
                    <a:pt x="646" y="177"/>
                    <a:pt x="645" y="178"/>
                    <a:pt x="645" y="178"/>
                  </a:cubicBezTo>
                  <a:cubicBezTo>
                    <a:pt x="645" y="178"/>
                    <a:pt x="645" y="178"/>
                    <a:pt x="644" y="178"/>
                  </a:cubicBezTo>
                  <a:cubicBezTo>
                    <a:pt x="644" y="178"/>
                    <a:pt x="644" y="178"/>
                    <a:pt x="643" y="178"/>
                  </a:cubicBezTo>
                  <a:cubicBezTo>
                    <a:pt x="642" y="178"/>
                    <a:pt x="642" y="178"/>
                    <a:pt x="641" y="178"/>
                  </a:cubicBezTo>
                  <a:moveTo>
                    <a:pt x="638" y="158"/>
                  </a:moveTo>
                  <a:cubicBezTo>
                    <a:pt x="637" y="158"/>
                    <a:pt x="638" y="156"/>
                    <a:pt x="637" y="155"/>
                  </a:cubicBezTo>
                  <a:cubicBezTo>
                    <a:pt x="637" y="155"/>
                    <a:pt x="637" y="155"/>
                    <a:pt x="637" y="155"/>
                  </a:cubicBezTo>
                  <a:cubicBezTo>
                    <a:pt x="638" y="155"/>
                    <a:pt x="638" y="158"/>
                    <a:pt x="639" y="158"/>
                  </a:cubicBezTo>
                  <a:cubicBezTo>
                    <a:pt x="639" y="158"/>
                    <a:pt x="639" y="158"/>
                    <a:pt x="638" y="158"/>
                  </a:cubicBezTo>
                  <a:moveTo>
                    <a:pt x="109" y="149"/>
                  </a:moveTo>
                  <a:cubicBezTo>
                    <a:pt x="106" y="149"/>
                    <a:pt x="106" y="149"/>
                    <a:pt x="106" y="149"/>
                  </a:cubicBezTo>
                  <a:cubicBezTo>
                    <a:pt x="107" y="149"/>
                    <a:pt x="108" y="149"/>
                    <a:pt x="108" y="148"/>
                  </a:cubicBezTo>
                  <a:cubicBezTo>
                    <a:pt x="109" y="149"/>
                    <a:pt x="109" y="149"/>
                    <a:pt x="109" y="149"/>
                  </a:cubicBezTo>
                  <a:moveTo>
                    <a:pt x="597" y="102"/>
                  </a:moveTo>
                  <a:cubicBezTo>
                    <a:pt x="595" y="101"/>
                    <a:pt x="595" y="101"/>
                    <a:pt x="595" y="101"/>
                  </a:cubicBezTo>
                  <a:cubicBezTo>
                    <a:pt x="598" y="98"/>
                    <a:pt x="598" y="98"/>
                    <a:pt x="598" y="98"/>
                  </a:cubicBezTo>
                  <a:cubicBezTo>
                    <a:pt x="598" y="101"/>
                    <a:pt x="598" y="101"/>
                    <a:pt x="598" y="101"/>
                  </a:cubicBezTo>
                  <a:cubicBezTo>
                    <a:pt x="598" y="100"/>
                    <a:pt x="598" y="100"/>
                    <a:pt x="597" y="100"/>
                  </a:cubicBezTo>
                  <a:cubicBezTo>
                    <a:pt x="597" y="100"/>
                    <a:pt x="597" y="100"/>
                    <a:pt x="597" y="100"/>
                  </a:cubicBezTo>
                  <a:cubicBezTo>
                    <a:pt x="597" y="102"/>
                    <a:pt x="597" y="102"/>
                    <a:pt x="597" y="102"/>
                  </a:cubicBezTo>
                  <a:moveTo>
                    <a:pt x="171" y="100"/>
                  </a:moveTo>
                  <a:cubicBezTo>
                    <a:pt x="169" y="98"/>
                    <a:pt x="169" y="98"/>
                    <a:pt x="169" y="98"/>
                  </a:cubicBezTo>
                  <a:cubicBezTo>
                    <a:pt x="169" y="97"/>
                    <a:pt x="169" y="97"/>
                    <a:pt x="169" y="97"/>
                  </a:cubicBezTo>
                  <a:cubicBezTo>
                    <a:pt x="171" y="100"/>
                    <a:pt x="171" y="100"/>
                    <a:pt x="171" y="100"/>
                  </a:cubicBezTo>
                  <a:moveTo>
                    <a:pt x="556" y="90"/>
                  </a:moveTo>
                  <a:cubicBezTo>
                    <a:pt x="557" y="87"/>
                    <a:pt x="558" y="87"/>
                    <a:pt x="558" y="84"/>
                  </a:cubicBezTo>
                  <a:cubicBezTo>
                    <a:pt x="561" y="86"/>
                    <a:pt x="561" y="86"/>
                    <a:pt x="561" y="86"/>
                  </a:cubicBezTo>
                  <a:cubicBezTo>
                    <a:pt x="561" y="86"/>
                    <a:pt x="556" y="87"/>
                    <a:pt x="558" y="90"/>
                  </a:cubicBezTo>
                  <a:cubicBezTo>
                    <a:pt x="556" y="90"/>
                    <a:pt x="556" y="90"/>
                    <a:pt x="556" y="90"/>
                  </a:cubicBezTo>
                  <a:moveTo>
                    <a:pt x="571" y="81"/>
                  </a:moveTo>
                  <a:cubicBezTo>
                    <a:pt x="572" y="80"/>
                    <a:pt x="572" y="80"/>
                    <a:pt x="572" y="80"/>
                  </a:cubicBezTo>
                  <a:cubicBezTo>
                    <a:pt x="573" y="79"/>
                    <a:pt x="573" y="79"/>
                    <a:pt x="573" y="79"/>
                  </a:cubicBezTo>
                  <a:cubicBezTo>
                    <a:pt x="571" y="81"/>
                    <a:pt x="571" y="81"/>
                    <a:pt x="571" y="81"/>
                  </a:cubicBezTo>
                  <a:moveTo>
                    <a:pt x="580" y="80"/>
                  </a:moveTo>
                  <a:cubicBezTo>
                    <a:pt x="579" y="80"/>
                    <a:pt x="579" y="80"/>
                    <a:pt x="579" y="80"/>
                  </a:cubicBezTo>
                  <a:cubicBezTo>
                    <a:pt x="580" y="79"/>
                    <a:pt x="579" y="78"/>
                    <a:pt x="579" y="78"/>
                  </a:cubicBezTo>
                  <a:cubicBezTo>
                    <a:pt x="581" y="78"/>
                    <a:pt x="580" y="79"/>
                    <a:pt x="580" y="80"/>
                  </a:cubicBezTo>
                  <a:moveTo>
                    <a:pt x="538" y="73"/>
                  </a:moveTo>
                  <a:cubicBezTo>
                    <a:pt x="537" y="71"/>
                    <a:pt x="539" y="71"/>
                    <a:pt x="540" y="70"/>
                  </a:cubicBezTo>
                  <a:cubicBezTo>
                    <a:pt x="540" y="71"/>
                    <a:pt x="540" y="71"/>
                    <a:pt x="541" y="71"/>
                  </a:cubicBezTo>
                  <a:cubicBezTo>
                    <a:pt x="541" y="71"/>
                    <a:pt x="542" y="71"/>
                    <a:pt x="542" y="71"/>
                  </a:cubicBezTo>
                  <a:cubicBezTo>
                    <a:pt x="538" y="73"/>
                    <a:pt x="538" y="73"/>
                    <a:pt x="538" y="73"/>
                  </a:cubicBezTo>
                  <a:moveTo>
                    <a:pt x="536" y="66"/>
                  </a:moveTo>
                  <a:cubicBezTo>
                    <a:pt x="537" y="65"/>
                    <a:pt x="537" y="65"/>
                    <a:pt x="537" y="65"/>
                  </a:cubicBezTo>
                  <a:cubicBezTo>
                    <a:pt x="537" y="64"/>
                    <a:pt x="535" y="62"/>
                    <a:pt x="538" y="61"/>
                  </a:cubicBezTo>
                  <a:cubicBezTo>
                    <a:pt x="537" y="61"/>
                    <a:pt x="537" y="61"/>
                    <a:pt x="537" y="61"/>
                  </a:cubicBezTo>
                  <a:cubicBezTo>
                    <a:pt x="537" y="60"/>
                    <a:pt x="537" y="60"/>
                    <a:pt x="538" y="60"/>
                  </a:cubicBezTo>
                  <a:cubicBezTo>
                    <a:pt x="538" y="60"/>
                    <a:pt x="539" y="63"/>
                    <a:pt x="537" y="64"/>
                  </a:cubicBezTo>
                  <a:cubicBezTo>
                    <a:pt x="537" y="65"/>
                    <a:pt x="537" y="65"/>
                    <a:pt x="537" y="65"/>
                  </a:cubicBezTo>
                  <a:cubicBezTo>
                    <a:pt x="537" y="65"/>
                    <a:pt x="537" y="66"/>
                    <a:pt x="536" y="66"/>
                  </a:cubicBezTo>
                  <a:moveTo>
                    <a:pt x="240" y="51"/>
                  </a:moveTo>
                  <a:cubicBezTo>
                    <a:pt x="239" y="51"/>
                    <a:pt x="239" y="50"/>
                    <a:pt x="240" y="49"/>
                  </a:cubicBezTo>
                  <a:cubicBezTo>
                    <a:pt x="240" y="51"/>
                    <a:pt x="240" y="51"/>
                    <a:pt x="240" y="51"/>
                  </a:cubicBezTo>
                  <a:moveTo>
                    <a:pt x="501" y="49"/>
                  </a:moveTo>
                  <a:cubicBezTo>
                    <a:pt x="499" y="47"/>
                    <a:pt x="499" y="47"/>
                    <a:pt x="499" y="47"/>
                  </a:cubicBezTo>
                  <a:cubicBezTo>
                    <a:pt x="500" y="46"/>
                    <a:pt x="500" y="46"/>
                    <a:pt x="500" y="46"/>
                  </a:cubicBezTo>
                  <a:cubicBezTo>
                    <a:pt x="501" y="49"/>
                    <a:pt x="501" y="49"/>
                    <a:pt x="501" y="49"/>
                  </a:cubicBezTo>
                  <a:moveTo>
                    <a:pt x="320" y="51"/>
                  </a:moveTo>
                  <a:cubicBezTo>
                    <a:pt x="321" y="48"/>
                    <a:pt x="317" y="49"/>
                    <a:pt x="319" y="45"/>
                  </a:cubicBezTo>
                  <a:cubicBezTo>
                    <a:pt x="323" y="49"/>
                    <a:pt x="323" y="49"/>
                    <a:pt x="323" y="49"/>
                  </a:cubicBezTo>
                  <a:cubicBezTo>
                    <a:pt x="320" y="51"/>
                    <a:pt x="320" y="51"/>
                    <a:pt x="320" y="51"/>
                  </a:cubicBezTo>
                  <a:moveTo>
                    <a:pt x="256" y="48"/>
                  </a:moveTo>
                  <a:cubicBezTo>
                    <a:pt x="260" y="44"/>
                    <a:pt x="260" y="44"/>
                    <a:pt x="260" y="44"/>
                  </a:cubicBezTo>
                  <a:cubicBezTo>
                    <a:pt x="262" y="46"/>
                    <a:pt x="257" y="48"/>
                    <a:pt x="256" y="48"/>
                  </a:cubicBezTo>
                  <a:moveTo>
                    <a:pt x="239" y="47"/>
                  </a:moveTo>
                  <a:cubicBezTo>
                    <a:pt x="237" y="45"/>
                    <a:pt x="237" y="45"/>
                    <a:pt x="237" y="45"/>
                  </a:cubicBezTo>
                  <a:cubicBezTo>
                    <a:pt x="238" y="44"/>
                    <a:pt x="238" y="44"/>
                    <a:pt x="239" y="44"/>
                  </a:cubicBezTo>
                  <a:cubicBezTo>
                    <a:pt x="240" y="44"/>
                    <a:pt x="240" y="44"/>
                    <a:pt x="241" y="44"/>
                  </a:cubicBezTo>
                  <a:cubicBezTo>
                    <a:pt x="242" y="44"/>
                    <a:pt x="242" y="44"/>
                    <a:pt x="243" y="44"/>
                  </a:cubicBezTo>
                  <a:cubicBezTo>
                    <a:pt x="243" y="44"/>
                    <a:pt x="243" y="44"/>
                    <a:pt x="243" y="44"/>
                  </a:cubicBezTo>
                  <a:cubicBezTo>
                    <a:pt x="243" y="44"/>
                    <a:pt x="243" y="44"/>
                    <a:pt x="243" y="44"/>
                  </a:cubicBezTo>
                  <a:cubicBezTo>
                    <a:pt x="243" y="44"/>
                    <a:pt x="243" y="45"/>
                    <a:pt x="243" y="46"/>
                  </a:cubicBezTo>
                  <a:cubicBezTo>
                    <a:pt x="242" y="46"/>
                    <a:pt x="242" y="47"/>
                    <a:pt x="242" y="47"/>
                  </a:cubicBezTo>
                  <a:cubicBezTo>
                    <a:pt x="241" y="47"/>
                    <a:pt x="241" y="47"/>
                    <a:pt x="241" y="45"/>
                  </a:cubicBezTo>
                  <a:cubicBezTo>
                    <a:pt x="240" y="44"/>
                    <a:pt x="240" y="44"/>
                    <a:pt x="240" y="44"/>
                  </a:cubicBezTo>
                  <a:cubicBezTo>
                    <a:pt x="239" y="47"/>
                    <a:pt x="239" y="47"/>
                    <a:pt x="239" y="47"/>
                  </a:cubicBezTo>
                  <a:moveTo>
                    <a:pt x="198" y="49"/>
                  </a:moveTo>
                  <a:cubicBezTo>
                    <a:pt x="198" y="49"/>
                    <a:pt x="198" y="49"/>
                    <a:pt x="197" y="49"/>
                  </a:cubicBezTo>
                  <a:cubicBezTo>
                    <a:pt x="198" y="46"/>
                    <a:pt x="197" y="45"/>
                    <a:pt x="198" y="44"/>
                  </a:cubicBezTo>
                  <a:cubicBezTo>
                    <a:pt x="200" y="44"/>
                    <a:pt x="200" y="44"/>
                    <a:pt x="200" y="44"/>
                  </a:cubicBezTo>
                  <a:cubicBezTo>
                    <a:pt x="200" y="44"/>
                    <a:pt x="200" y="44"/>
                    <a:pt x="200" y="44"/>
                  </a:cubicBezTo>
                  <a:cubicBezTo>
                    <a:pt x="198" y="44"/>
                    <a:pt x="198" y="45"/>
                    <a:pt x="199" y="47"/>
                  </a:cubicBezTo>
                  <a:cubicBezTo>
                    <a:pt x="199" y="48"/>
                    <a:pt x="199" y="49"/>
                    <a:pt x="198" y="49"/>
                  </a:cubicBezTo>
                  <a:moveTo>
                    <a:pt x="499" y="44"/>
                  </a:moveTo>
                  <a:cubicBezTo>
                    <a:pt x="503" y="42"/>
                    <a:pt x="503" y="42"/>
                    <a:pt x="503" y="42"/>
                  </a:cubicBezTo>
                  <a:cubicBezTo>
                    <a:pt x="504" y="44"/>
                    <a:pt x="504" y="44"/>
                    <a:pt x="504" y="44"/>
                  </a:cubicBezTo>
                  <a:cubicBezTo>
                    <a:pt x="504" y="45"/>
                    <a:pt x="503" y="45"/>
                    <a:pt x="503" y="45"/>
                  </a:cubicBezTo>
                  <a:cubicBezTo>
                    <a:pt x="503" y="45"/>
                    <a:pt x="503" y="45"/>
                    <a:pt x="502" y="45"/>
                  </a:cubicBezTo>
                  <a:cubicBezTo>
                    <a:pt x="502" y="44"/>
                    <a:pt x="501" y="44"/>
                    <a:pt x="501" y="44"/>
                  </a:cubicBezTo>
                  <a:cubicBezTo>
                    <a:pt x="500" y="44"/>
                    <a:pt x="500" y="44"/>
                    <a:pt x="499" y="44"/>
                  </a:cubicBezTo>
                  <a:moveTo>
                    <a:pt x="211" y="44"/>
                  </a:moveTo>
                  <a:cubicBezTo>
                    <a:pt x="210" y="44"/>
                    <a:pt x="210" y="43"/>
                    <a:pt x="210" y="43"/>
                  </a:cubicBezTo>
                  <a:cubicBezTo>
                    <a:pt x="209" y="42"/>
                    <a:pt x="209" y="42"/>
                    <a:pt x="209" y="42"/>
                  </a:cubicBezTo>
                  <a:cubicBezTo>
                    <a:pt x="211" y="41"/>
                    <a:pt x="211" y="41"/>
                    <a:pt x="211" y="41"/>
                  </a:cubicBezTo>
                  <a:cubicBezTo>
                    <a:pt x="213" y="41"/>
                    <a:pt x="211" y="42"/>
                    <a:pt x="210" y="43"/>
                  </a:cubicBezTo>
                  <a:cubicBezTo>
                    <a:pt x="211" y="44"/>
                    <a:pt x="211" y="44"/>
                    <a:pt x="211" y="44"/>
                  </a:cubicBezTo>
                  <a:moveTo>
                    <a:pt x="262" y="44"/>
                  </a:moveTo>
                  <a:cubicBezTo>
                    <a:pt x="261" y="43"/>
                    <a:pt x="258" y="41"/>
                    <a:pt x="260" y="39"/>
                  </a:cubicBezTo>
                  <a:cubicBezTo>
                    <a:pt x="260" y="40"/>
                    <a:pt x="261" y="42"/>
                    <a:pt x="262" y="44"/>
                  </a:cubicBezTo>
                  <a:moveTo>
                    <a:pt x="304" y="41"/>
                  </a:moveTo>
                  <a:cubicBezTo>
                    <a:pt x="303" y="41"/>
                    <a:pt x="303" y="41"/>
                    <a:pt x="303" y="41"/>
                  </a:cubicBezTo>
                  <a:cubicBezTo>
                    <a:pt x="303" y="39"/>
                    <a:pt x="303" y="39"/>
                    <a:pt x="303" y="39"/>
                  </a:cubicBezTo>
                  <a:cubicBezTo>
                    <a:pt x="304" y="41"/>
                    <a:pt x="304" y="41"/>
                    <a:pt x="304" y="41"/>
                  </a:cubicBezTo>
                  <a:moveTo>
                    <a:pt x="442" y="38"/>
                  </a:moveTo>
                  <a:cubicBezTo>
                    <a:pt x="443" y="36"/>
                    <a:pt x="443" y="36"/>
                    <a:pt x="443" y="36"/>
                  </a:cubicBezTo>
                  <a:cubicBezTo>
                    <a:pt x="443" y="38"/>
                    <a:pt x="443" y="38"/>
                    <a:pt x="443" y="38"/>
                  </a:cubicBezTo>
                  <a:cubicBezTo>
                    <a:pt x="442" y="38"/>
                    <a:pt x="442" y="38"/>
                    <a:pt x="442" y="38"/>
                  </a:cubicBezTo>
                  <a:moveTo>
                    <a:pt x="297" y="37"/>
                  </a:moveTo>
                  <a:cubicBezTo>
                    <a:pt x="295" y="33"/>
                    <a:pt x="295" y="33"/>
                    <a:pt x="295" y="33"/>
                  </a:cubicBezTo>
                  <a:cubicBezTo>
                    <a:pt x="298" y="36"/>
                    <a:pt x="298" y="36"/>
                    <a:pt x="298" y="36"/>
                  </a:cubicBezTo>
                  <a:cubicBezTo>
                    <a:pt x="297" y="36"/>
                    <a:pt x="297" y="37"/>
                    <a:pt x="297" y="37"/>
                  </a:cubicBezTo>
                  <a:moveTo>
                    <a:pt x="216" y="38"/>
                  </a:moveTo>
                  <a:cubicBezTo>
                    <a:pt x="215" y="38"/>
                    <a:pt x="213" y="34"/>
                    <a:pt x="215" y="34"/>
                  </a:cubicBezTo>
                  <a:cubicBezTo>
                    <a:pt x="213" y="32"/>
                    <a:pt x="213" y="32"/>
                    <a:pt x="213" y="32"/>
                  </a:cubicBezTo>
                  <a:cubicBezTo>
                    <a:pt x="213" y="31"/>
                    <a:pt x="213" y="31"/>
                    <a:pt x="213" y="30"/>
                  </a:cubicBezTo>
                  <a:cubicBezTo>
                    <a:pt x="214" y="32"/>
                    <a:pt x="217" y="35"/>
                    <a:pt x="216" y="38"/>
                  </a:cubicBezTo>
                  <a:cubicBezTo>
                    <a:pt x="216" y="38"/>
                    <a:pt x="216" y="38"/>
                    <a:pt x="216" y="38"/>
                  </a:cubicBezTo>
                  <a:moveTo>
                    <a:pt x="213" y="29"/>
                  </a:moveTo>
                  <a:cubicBezTo>
                    <a:pt x="213" y="29"/>
                    <a:pt x="213" y="29"/>
                    <a:pt x="213" y="29"/>
                  </a:cubicBezTo>
                  <a:cubicBezTo>
                    <a:pt x="213" y="29"/>
                    <a:pt x="213" y="29"/>
                    <a:pt x="213" y="29"/>
                  </a:cubicBezTo>
                  <a:moveTo>
                    <a:pt x="220" y="31"/>
                  </a:moveTo>
                  <a:cubicBezTo>
                    <a:pt x="217" y="31"/>
                    <a:pt x="217" y="31"/>
                    <a:pt x="217" y="31"/>
                  </a:cubicBezTo>
                  <a:cubicBezTo>
                    <a:pt x="219" y="29"/>
                    <a:pt x="219" y="29"/>
                    <a:pt x="219" y="29"/>
                  </a:cubicBezTo>
                  <a:cubicBezTo>
                    <a:pt x="220" y="31"/>
                    <a:pt x="220" y="31"/>
                    <a:pt x="220" y="31"/>
                  </a:cubicBezTo>
                  <a:moveTo>
                    <a:pt x="455" y="14"/>
                  </a:moveTo>
                  <a:cubicBezTo>
                    <a:pt x="452" y="13"/>
                    <a:pt x="452" y="13"/>
                    <a:pt x="452" y="13"/>
                  </a:cubicBezTo>
                  <a:cubicBezTo>
                    <a:pt x="454" y="13"/>
                    <a:pt x="454" y="13"/>
                    <a:pt x="454" y="13"/>
                  </a:cubicBezTo>
                  <a:cubicBezTo>
                    <a:pt x="455" y="14"/>
                    <a:pt x="455" y="14"/>
                    <a:pt x="455" y="14"/>
                  </a:cubicBezTo>
                  <a:moveTo>
                    <a:pt x="373" y="15"/>
                  </a:moveTo>
                  <a:cubicBezTo>
                    <a:pt x="372" y="15"/>
                    <a:pt x="372" y="15"/>
                    <a:pt x="371" y="15"/>
                  </a:cubicBezTo>
                  <a:cubicBezTo>
                    <a:pt x="371" y="13"/>
                    <a:pt x="372" y="12"/>
                    <a:pt x="372" y="10"/>
                  </a:cubicBezTo>
                  <a:cubicBezTo>
                    <a:pt x="373" y="11"/>
                    <a:pt x="375" y="15"/>
                    <a:pt x="373" y="15"/>
                  </a:cubicBezTo>
                  <a:moveTo>
                    <a:pt x="374" y="1"/>
                  </a:moveTo>
                  <a:cubicBezTo>
                    <a:pt x="374" y="3"/>
                    <a:pt x="374" y="5"/>
                    <a:pt x="374" y="5"/>
                  </a:cubicBezTo>
                  <a:cubicBezTo>
                    <a:pt x="371" y="3"/>
                    <a:pt x="371" y="3"/>
                    <a:pt x="371" y="3"/>
                  </a:cubicBezTo>
                  <a:cubicBezTo>
                    <a:pt x="371" y="3"/>
                    <a:pt x="374" y="8"/>
                    <a:pt x="371" y="9"/>
                  </a:cubicBezTo>
                  <a:cubicBezTo>
                    <a:pt x="369" y="7"/>
                    <a:pt x="370" y="6"/>
                    <a:pt x="370" y="3"/>
                  </a:cubicBezTo>
                  <a:cubicBezTo>
                    <a:pt x="369" y="3"/>
                    <a:pt x="368" y="4"/>
                    <a:pt x="367" y="5"/>
                  </a:cubicBezTo>
                  <a:cubicBezTo>
                    <a:pt x="367" y="3"/>
                    <a:pt x="367" y="3"/>
                    <a:pt x="367" y="3"/>
                  </a:cubicBezTo>
                  <a:cubicBezTo>
                    <a:pt x="364" y="3"/>
                    <a:pt x="364" y="3"/>
                    <a:pt x="364" y="3"/>
                  </a:cubicBezTo>
                  <a:cubicBezTo>
                    <a:pt x="363" y="7"/>
                    <a:pt x="367" y="12"/>
                    <a:pt x="364" y="16"/>
                  </a:cubicBezTo>
                  <a:cubicBezTo>
                    <a:pt x="364" y="17"/>
                    <a:pt x="365" y="20"/>
                    <a:pt x="363" y="21"/>
                  </a:cubicBezTo>
                  <a:cubicBezTo>
                    <a:pt x="366" y="23"/>
                    <a:pt x="363" y="24"/>
                    <a:pt x="362" y="25"/>
                  </a:cubicBezTo>
                  <a:cubicBezTo>
                    <a:pt x="362" y="30"/>
                    <a:pt x="366" y="35"/>
                    <a:pt x="360" y="37"/>
                  </a:cubicBezTo>
                  <a:cubicBezTo>
                    <a:pt x="358" y="35"/>
                    <a:pt x="358" y="35"/>
                    <a:pt x="358" y="35"/>
                  </a:cubicBezTo>
                  <a:cubicBezTo>
                    <a:pt x="359" y="34"/>
                    <a:pt x="359" y="34"/>
                    <a:pt x="359" y="34"/>
                  </a:cubicBezTo>
                  <a:cubicBezTo>
                    <a:pt x="360" y="34"/>
                    <a:pt x="360" y="34"/>
                    <a:pt x="360" y="34"/>
                  </a:cubicBezTo>
                  <a:cubicBezTo>
                    <a:pt x="358" y="32"/>
                    <a:pt x="358" y="32"/>
                    <a:pt x="358" y="32"/>
                  </a:cubicBezTo>
                  <a:cubicBezTo>
                    <a:pt x="355" y="34"/>
                    <a:pt x="355" y="34"/>
                    <a:pt x="355" y="34"/>
                  </a:cubicBezTo>
                  <a:cubicBezTo>
                    <a:pt x="354" y="34"/>
                    <a:pt x="354" y="34"/>
                    <a:pt x="354" y="34"/>
                  </a:cubicBezTo>
                  <a:cubicBezTo>
                    <a:pt x="354" y="38"/>
                    <a:pt x="354" y="38"/>
                    <a:pt x="354" y="38"/>
                  </a:cubicBezTo>
                  <a:cubicBezTo>
                    <a:pt x="357" y="37"/>
                    <a:pt x="357" y="37"/>
                    <a:pt x="357" y="37"/>
                  </a:cubicBezTo>
                  <a:cubicBezTo>
                    <a:pt x="357" y="39"/>
                    <a:pt x="357" y="39"/>
                    <a:pt x="357" y="39"/>
                  </a:cubicBezTo>
                  <a:cubicBezTo>
                    <a:pt x="356" y="39"/>
                    <a:pt x="356" y="40"/>
                    <a:pt x="355" y="40"/>
                  </a:cubicBezTo>
                  <a:cubicBezTo>
                    <a:pt x="355" y="40"/>
                    <a:pt x="355" y="40"/>
                    <a:pt x="355" y="40"/>
                  </a:cubicBezTo>
                  <a:cubicBezTo>
                    <a:pt x="357" y="40"/>
                    <a:pt x="357" y="40"/>
                    <a:pt x="357" y="40"/>
                  </a:cubicBezTo>
                  <a:cubicBezTo>
                    <a:pt x="357" y="41"/>
                    <a:pt x="358" y="43"/>
                    <a:pt x="357" y="43"/>
                  </a:cubicBezTo>
                  <a:cubicBezTo>
                    <a:pt x="355" y="43"/>
                    <a:pt x="354" y="43"/>
                    <a:pt x="353" y="43"/>
                  </a:cubicBezTo>
                  <a:cubicBezTo>
                    <a:pt x="352" y="43"/>
                    <a:pt x="352" y="43"/>
                    <a:pt x="351" y="42"/>
                  </a:cubicBezTo>
                  <a:cubicBezTo>
                    <a:pt x="354" y="40"/>
                    <a:pt x="351" y="39"/>
                    <a:pt x="352" y="38"/>
                  </a:cubicBezTo>
                  <a:cubicBezTo>
                    <a:pt x="349" y="44"/>
                    <a:pt x="349" y="44"/>
                    <a:pt x="349" y="44"/>
                  </a:cubicBezTo>
                  <a:cubicBezTo>
                    <a:pt x="349" y="44"/>
                    <a:pt x="348" y="45"/>
                    <a:pt x="348" y="45"/>
                  </a:cubicBezTo>
                  <a:cubicBezTo>
                    <a:pt x="345" y="45"/>
                    <a:pt x="345" y="37"/>
                    <a:pt x="341" y="37"/>
                  </a:cubicBezTo>
                  <a:cubicBezTo>
                    <a:pt x="343" y="41"/>
                    <a:pt x="342" y="45"/>
                    <a:pt x="342" y="49"/>
                  </a:cubicBezTo>
                  <a:cubicBezTo>
                    <a:pt x="339" y="47"/>
                    <a:pt x="339" y="47"/>
                    <a:pt x="339" y="47"/>
                  </a:cubicBezTo>
                  <a:cubicBezTo>
                    <a:pt x="341" y="41"/>
                    <a:pt x="336" y="39"/>
                    <a:pt x="338" y="34"/>
                  </a:cubicBezTo>
                  <a:cubicBezTo>
                    <a:pt x="337" y="35"/>
                    <a:pt x="337" y="35"/>
                    <a:pt x="337" y="35"/>
                  </a:cubicBezTo>
                  <a:cubicBezTo>
                    <a:pt x="336" y="37"/>
                    <a:pt x="333" y="38"/>
                    <a:pt x="335" y="40"/>
                  </a:cubicBezTo>
                  <a:cubicBezTo>
                    <a:pt x="334" y="42"/>
                    <a:pt x="334" y="42"/>
                    <a:pt x="333" y="42"/>
                  </a:cubicBezTo>
                  <a:cubicBezTo>
                    <a:pt x="333" y="42"/>
                    <a:pt x="333" y="42"/>
                    <a:pt x="332" y="42"/>
                  </a:cubicBezTo>
                  <a:cubicBezTo>
                    <a:pt x="332" y="41"/>
                    <a:pt x="331" y="41"/>
                    <a:pt x="331" y="41"/>
                  </a:cubicBezTo>
                  <a:cubicBezTo>
                    <a:pt x="330" y="41"/>
                    <a:pt x="330" y="41"/>
                    <a:pt x="330" y="41"/>
                  </a:cubicBezTo>
                  <a:cubicBezTo>
                    <a:pt x="330" y="41"/>
                    <a:pt x="330" y="40"/>
                    <a:pt x="331" y="39"/>
                  </a:cubicBezTo>
                  <a:cubicBezTo>
                    <a:pt x="331" y="40"/>
                    <a:pt x="331" y="40"/>
                    <a:pt x="331" y="40"/>
                  </a:cubicBezTo>
                  <a:cubicBezTo>
                    <a:pt x="331" y="35"/>
                    <a:pt x="331" y="35"/>
                    <a:pt x="331" y="35"/>
                  </a:cubicBezTo>
                  <a:cubicBezTo>
                    <a:pt x="328" y="42"/>
                    <a:pt x="328" y="42"/>
                    <a:pt x="328" y="42"/>
                  </a:cubicBezTo>
                  <a:cubicBezTo>
                    <a:pt x="328" y="42"/>
                    <a:pt x="327" y="41"/>
                    <a:pt x="328" y="41"/>
                  </a:cubicBezTo>
                  <a:cubicBezTo>
                    <a:pt x="325" y="43"/>
                    <a:pt x="325" y="43"/>
                    <a:pt x="325" y="43"/>
                  </a:cubicBezTo>
                  <a:cubicBezTo>
                    <a:pt x="325" y="42"/>
                    <a:pt x="325" y="42"/>
                    <a:pt x="325" y="42"/>
                  </a:cubicBezTo>
                  <a:cubicBezTo>
                    <a:pt x="325" y="45"/>
                    <a:pt x="325" y="45"/>
                    <a:pt x="325" y="45"/>
                  </a:cubicBezTo>
                  <a:cubicBezTo>
                    <a:pt x="324" y="46"/>
                    <a:pt x="324" y="46"/>
                    <a:pt x="323" y="46"/>
                  </a:cubicBezTo>
                  <a:cubicBezTo>
                    <a:pt x="322" y="46"/>
                    <a:pt x="320" y="42"/>
                    <a:pt x="319" y="42"/>
                  </a:cubicBezTo>
                  <a:cubicBezTo>
                    <a:pt x="320" y="40"/>
                    <a:pt x="320" y="40"/>
                    <a:pt x="320" y="40"/>
                  </a:cubicBezTo>
                  <a:cubicBezTo>
                    <a:pt x="320" y="39"/>
                    <a:pt x="317" y="38"/>
                    <a:pt x="317" y="38"/>
                  </a:cubicBezTo>
                  <a:cubicBezTo>
                    <a:pt x="320" y="39"/>
                    <a:pt x="316" y="43"/>
                    <a:pt x="314" y="44"/>
                  </a:cubicBezTo>
                  <a:cubicBezTo>
                    <a:pt x="314" y="44"/>
                    <a:pt x="314" y="44"/>
                    <a:pt x="315" y="44"/>
                  </a:cubicBezTo>
                  <a:cubicBezTo>
                    <a:pt x="315" y="44"/>
                    <a:pt x="315" y="44"/>
                    <a:pt x="315" y="44"/>
                  </a:cubicBezTo>
                  <a:cubicBezTo>
                    <a:pt x="315" y="44"/>
                    <a:pt x="316" y="44"/>
                    <a:pt x="316" y="44"/>
                  </a:cubicBezTo>
                  <a:cubicBezTo>
                    <a:pt x="316" y="44"/>
                    <a:pt x="317" y="44"/>
                    <a:pt x="317" y="45"/>
                  </a:cubicBezTo>
                  <a:cubicBezTo>
                    <a:pt x="317" y="46"/>
                    <a:pt x="316" y="46"/>
                    <a:pt x="316" y="46"/>
                  </a:cubicBezTo>
                  <a:cubicBezTo>
                    <a:pt x="315" y="46"/>
                    <a:pt x="315" y="46"/>
                    <a:pt x="315" y="46"/>
                  </a:cubicBezTo>
                  <a:cubicBezTo>
                    <a:pt x="314" y="46"/>
                    <a:pt x="314" y="46"/>
                    <a:pt x="314" y="46"/>
                  </a:cubicBezTo>
                  <a:cubicBezTo>
                    <a:pt x="314" y="46"/>
                    <a:pt x="314" y="46"/>
                    <a:pt x="313" y="46"/>
                  </a:cubicBezTo>
                  <a:cubicBezTo>
                    <a:pt x="313" y="45"/>
                    <a:pt x="313" y="45"/>
                    <a:pt x="313" y="45"/>
                  </a:cubicBezTo>
                  <a:cubicBezTo>
                    <a:pt x="310" y="46"/>
                    <a:pt x="310" y="46"/>
                    <a:pt x="310" y="46"/>
                  </a:cubicBezTo>
                  <a:cubicBezTo>
                    <a:pt x="311" y="47"/>
                    <a:pt x="313" y="46"/>
                    <a:pt x="312" y="49"/>
                  </a:cubicBezTo>
                  <a:cubicBezTo>
                    <a:pt x="313" y="50"/>
                    <a:pt x="312" y="51"/>
                    <a:pt x="311" y="51"/>
                  </a:cubicBezTo>
                  <a:cubicBezTo>
                    <a:pt x="311" y="51"/>
                    <a:pt x="310" y="51"/>
                    <a:pt x="310" y="51"/>
                  </a:cubicBezTo>
                  <a:cubicBezTo>
                    <a:pt x="307" y="50"/>
                    <a:pt x="308" y="47"/>
                    <a:pt x="307" y="45"/>
                  </a:cubicBezTo>
                  <a:cubicBezTo>
                    <a:pt x="306" y="41"/>
                    <a:pt x="310" y="35"/>
                    <a:pt x="306" y="34"/>
                  </a:cubicBezTo>
                  <a:cubicBezTo>
                    <a:pt x="306" y="35"/>
                    <a:pt x="306" y="35"/>
                    <a:pt x="306" y="35"/>
                  </a:cubicBezTo>
                  <a:cubicBezTo>
                    <a:pt x="304" y="34"/>
                    <a:pt x="304" y="34"/>
                    <a:pt x="304" y="34"/>
                  </a:cubicBezTo>
                  <a:cubicBezTo>
                    <a:pt x="306" y="37"/>
                    <a:pt x="306" y="37"/>
                    <a:pt x="306" y="37"/>
                  </a:cubicBezTo>
                  <a:cubicBezTo>
                    <a:pt x="305" y="38"/>
                    <a:pt x="305" y="39"/>
                    <a:pt x="304" y="39"/>
                  </a:cubicBezTo>
                  <a:cubicBezTo>
                    <a:pt x="304" y="39"/>
                    <a:pt x="303" y="38"/>
                    <a:pt x="303" y="37"/>
                  </a:cubicBezTo>
                  <a:cubicBezTo>
                    <a:pt x="303" y="36"/>
                    <a:pt x="302" y="35"/>
                    <a:pt x="301" y="35"/>
                  </a:cubicBezTo>
                  <a:cubicBezTo>
                    <a:pt x="301" y="35"/>
                    <a:pt x="300" y="35"/>
                    <a:pt x="300" y="35"/>
                  </a:cubicBezTo>
                  <a:cubicBezTo>
                    <a:pt x="301" y="28"/>
                    <a:pt x="291" y="33"/>
                    <a:pt x="290" y="29"/>
                  </a:cubicBezTo>
                  <a:cubicBezTo>
                    <a:pt x="290" y="28"/>
                    <a:pt x="290" y="28"/>
                    <a:pt x="290" y="28"/>
                  </a:cubicBezTo>
                  <a:cubicBezTo>
                    <a:pt x="291" y="29"/>
                    <a:pt x="291" y="29"/>
                    <a:pt x="292" y="29"/>
                  </a:cubicBezTo>
                  <a:cubicBezTo>
                    <a:pt x="292" y="29"/>
                    <a:pt x="292" y="28"/>
                    <a:pt x="292" y="26"/>
                  </a:cubicBezTo>
                  <a:cubicBezTo>
                    <a:pt x="289" y="28"/>
                    <a:pt x="289" y="28"/>
                    <a:pt x="289" y="28"/>
                  </a:cubicBezTo>
                  <a:cubicBezTo>
                    <a:pt x="290" y="26"/>
                    <a:pt x="287" y="24"/>
                    <a:pt x="287" y="22"/>
                  </a:cubicBezTo>
                  <a:cubicBezTo>
                    <a:pt x="286" y="24"/>
                    <a:pt x="283" y="26"/>
                    <a:pt x="283" y="27"/>
                  </a:cubicBezTo>
                  <a:cubicBezTo>
                    <a:pt x="283" y="27"/>
                    <a:pt x="282" y="27"/>
                    <a:pt x="281" y="26"/>
                  </a:cubicBezTo>
                  <a:cubicBezTo>
                    <a:pt x="282" y="27"/>
                    <a:pt x="282" y="27"/>
                    <a:pt x="282" y="27"/>
                  </a:cubicBezTo>
                  <a:cubicBezTo>
                    <a:pt x="282" y="28"/>
                    <a:pt x="282" y="28"/>
                    <a:pt x="281" y="28"/>
                  </a:cubicBezTo>
                  <a:cubicBezTo>
                    <a:pt x="281" y="28"/>
                    <a:pt x="281" y="28"/>
                    <a:pt x="280" y="28"/>
                  </a:cubicBezTo>
                  <a:cubicBezTo>
                    <a:pt x="276" y="31"/>
                    <a:pt x="285" y="34"/>
                    <a:pt x="282" y="38"/>
                  </a:cubicBezTo>
                  <a:cubicBezTo>
                    <a:pt x="280" y="35"/>
                    <a:pt x="280" y="34"/>
                    <a:pt x="277" y="32"/>
                  </a:cubicBezTo>
                  <a:cubicBezTo>
                    <a:pt x="277" y="30"/>
                    <a:pt x="279" y="30"/>
                    <a:pt x="277" y="28"/>
                  </a:cubicBezTo>
                  <a:cubicBezTo>
                    <a:pt x="276" y="32"/>
                    <a:pt x="276" y="32"/>
                    <a:pt x="276" y="32"/>
                  </a:cubicBezTo>
                  <a:cubicBezTo>
                    <a:pt x="275" y="31"/>
                    <a:pt x="272" y="29"/>
                    <a:pt x="274" y="28"/>
                  </a:cubicBezTo>
                  <a:cubicBezTo>
                    <a:pt x="275" y="28"/>
                    <a:pt x="275" y="28"/>
                    <a:pt x="275" y="28"/>
                  </a:cubicBezTo>
                  <a:cubicBezTo>
                    <a:pt x="274" y="28"/>
                    <a:pt x="274" y="24"/>
                    <a:pt x="272" y="24"/>
                  </a:cubicBezTo>
                  <a:cubicBezTo>
                    <a:pt x="272" y="24"/>
                    <a:pt x="271" y="24"/>
                    <a:pt x="271" y="25"/>
                  </a:cubicBezTo>
                  <a:cubicBezTo>
                    <a:pt x="270" y="26"/>
                    <a:pt x="271" y="28"/>
                    <a:pt x="269" y="28"/>
                  </a:cubicBezTo>
                  <a:cubicBezTo>
                    <a:pt x="269" y="28"/>
                    <a:pt x="269" y="28"/>
                    <a:pt x="269" y="28"/>
                  </a:cubicBezTo>
                  <a:cubicBezTo>
                    <a:pt x="268" y="27"/>
                    <a:pt x="268" y="27"/>
                    <a:pt x="268" y="26"/>
                  </a:cubicBezTo>
                  <a:cubicBezTo>
                    <a:pt x="267" y="28"/>
                    <a:pt x="267" y="32"/>
                    <a:pt x="270" y="32"/>
                  </a:cubicBezTo>
                  <a:cubicBezTo>
                    <a:pt x="270" y="32"/>
                    <a:pt x="270" y="32"/>
                    <a:pt x="271" y="32"/>
                  </a:cubicBezTo>
                  <a:cubicBezTo>
                    <a:pt x="271" y="33"/>
                    <a:pt x="269" y="34"/>
                    <a:pt x="269" y="35"/>
                  </a:cubicBezTo>
                  <a:cubicBezTo>
                    <a:pt x="266" y="32"/>
                    <a:pt x="266" y="32"/>
                    <a:pt x="266" y="32"/>
                  </a:cubicBezTo>
                  <a:cubicBezTo>
                    <a:pt x="265" y="35"/>
                    <a:pt x="270" y="36"/>
                    <a:pt x="267" y="39"/>
                  </a:cubicBezTo>
                  <a:cubicBezTo>
                    <a:pt x="265" y="38"/>
                    <a:pt x="266" y="37"/>
                    <a:pt x="266" y="36"/>
                  </a:cubicBezTo>
                  <a:cubicBezTo>
                    <a:pt x="260" y="36"/>
                    <a:pt x="260" y="36"/>
                    <a:pt x="260" y="36"/>
                  </a:cubicBezTo>
                  <a:cubicBezTo>
                    <a:pt x="259" y="38"/>
                    <a:pt x="256" y="38"/>
                    <a:pt x="258" y="39"/>
                  </a:cubicBezTo>
                  <a:cubicBezTo>
                    <a:pt x="257" y="40"/>
                    <a:pt x="257" y="40"/>
                    <a:pt x="256" y="40"/>
                  </a:cubicBezTo>
                  <a:cubicBezTo>
                    <a:pt x="256" y="40"/>
                    <a:pt x="256" y="39"/>
                    <a:pt x="256" y="39"/>
                  </a:cubicBezTo>
                  <a:cubicBezTo>
                    <a:pt x="255" y="39"/>
                    <a:pt x="254" y="43"/>
                    <a:pt x="256" y="44"/>
                  </a:cubicBezTo>
                  <a:cubicBezTo>
                    <a:pt x="255" y="45"/>
                    <a:pt x="255" y="45"/>
                    <a:pt x="255" y="45"/>
                  </a:cubicBezTo>
                  <a:cubicBezTo>
                    <a:pt x="253" y="44"/>
                    <a:pt x="252" y="39"/>
                    <a:pt x="252" y="37"/>
                  </a:cubicBezTo>
                  <a:cubicBezTo>
                    <a:pt x="250" y="41"/>
                    <a:pt x="250" y="41"/>
                    <a:pt x="250" y="41"/>
                  </a:cubicBezTo>
                  <a:cubicBezTo>
                    <a:pt x="248" y="36"/>
                    <a:pt x="245" y="31"/>
                    <a:pt x="245" y="26"/>
                  </a:cubicBezTo>
                  <a:cubicBezTo>
                    <a:pt x="244" y="28"/>
                    <a:pt x="245" y="29"/>
                    <a:pt x="244" y="31"/>
                  </a:cubicBezTo>
                  <a:cubicBezTo>
                    <a:pt x="243" y="29"/>
                    <a:pt x="242" y="29"/>
                    <a:pt x="242" y="28"/>
                  </a:cubicBezTo>
                  <a:cubicBezTo>
                    <a:pt x="240" y="31"/>
                    <a:pt x="240" y="31"/>
                    <a:pt x="240" y="31"/>
                  </a:cubicBezTo>
                  <a:cubicBezTo>
                    <a:pt x="239" y="30"/>
                    <a:pt x="239" y="30"/>
                    <a:pt x="239" y="30"/>
                  </a:cubicBezTo>
                  <a:cubicBezTo>
                    <a:pt x="240" y="31"/>
                    <a:pt x="240" y="32"/>
                    <a:pt x="240" y="33"/>
                  </a:cubicBezTo>
                  <a:cubicBezTo>
                    <a:pt x="240" y="35"/>
                    <a:pt x="238" y="34"/>
                    <a:pt x="237" y="35"/>
                  </a:cubicBezTo>
                  <a:cubicBezTo>
                    <a:pt x="237" y="35"/>
                    <a:pt x="237" y="35"/>
                    <a:pt x="237" y="35"/>
                  </a:cubicBezTo>
                  <a:cubicBezTo>
                    <a:pt x="239" y="35"/>
                    <a:pt x="238" y="38"/>
                    <a:pt x="238" y="39"/>
                  </a:cubicBezTo>
                  <a:cubicBezTo>
                    <a:pt x="236" y="38"/>
                    <a:pt x="236" y="38"/>
                    <a:pt x="236" y="38"/>
                  </a:cubicBezTo>
                  <a:cubicBezTo>
                    <a:pt x="235" y="38"/>
                    <a:pt x="235" y="39"/>
                    <a:pt x="235" y="39"/>
                  </a:cubicBezTo>
                  <a:cubicBezTo>
                    <a:pt x="236" y="39"/>
                    <a:pt x="236" y="39"/>
                    <a:pt x="236" y="39"/>
                  </a:cubicBezTo>
                  <a:cubicBezTo>
                    <a:pt x="237" y="40"/>
                    <a:pt x="238" y="43"/>
                    <a:pt x="237" y="44"/>
                  </a:cubicBezTo>
                  <a:cubicBezTo>
                    <a:pt x="237" y="44"/>
                    <a:pt x="237" y="44"/>
                    <a:pt x="236" y="44"/>
                  </a:cubicBezTo>
                  <a:cubicBezTo>
                    <a:pt x="235" y="46"/>
                    <a:pt x="235" y="46"/>
                    <a:pt x="235" y="46"/>
                  </a:cubicBezTo>
                  <a:cubicBezTo>
                    <a:pt x="234" y="45"/>
                    <a:pt x="234" y="45"/>
                    <a:pt x="233" y="45"/>
                  </a:cubicBezTo>
                  <a:cubicBezTo>
                    <a:pt x="233" y="45"/>
                    <a:pt x="233" y="45"/>
                    <a:pt x="232" y="45"/>
                  </a:cubicBezTo>
                  <a:cubicBezTo>
                    <a:pt x="232" y="45"/>
                    <a:pt x="232" y="45"/>
                    <a:pt x="232" y="45"/>
                  </a:cubicBezTo>
                  <a:cubicBezTo>
                    <a:pt x="231" y="45"/>
                    <a:pt x="231" y="45"/>
                    <a:pt x="231" y="45"/>
                  </a:cubicBezTo>
                  <a:cubicBezTo>
                    <a:pt x="232" y="43"/>
                    <a:pt x="230" y="39"/>
                    <a:pt x="228" y="38"/>
                  </a:cubicBezTo>
                  <a:cubicBezTo>
                    <a:pt x="231" y="34"/>
                    <a:pt x="231" y="34"/>
                    <a:pt x="231" y="34"/>
                  </a:cubicBezTo>
                  <a:cubicBezTo>
                    <a:pt x="231" y="34"/>
                    <a:pt x="231" y="34"/>
                    <a:pt x="231" y="34"/>
                  </a:cubicBezTo>
                  <a:cubicBezTo>
                    <a:pt x="230" y="34"/>
                    <a:pt x="230" y="35"/>
                    <a:pt x="229" y="36"/>
                  </a:cubicBezTo>
                  <a:cubicBezTo>
                    <a:pt x="229" y="36"/>
                    <a:pt x="228" y="37"/>
                    <a:pt x="228" y="37"/>
                  </a:cubicBezTo>
                  <a:cubicBezTo>
                    <a:pt x="227" y="37"/>
                    <a:pt x="226" y="36"/>
                    <a:pt x="226" y="35"/>
                  </a:cubicBezTo>
                  <a:cubicBezTo>
                    <a:pt x="225" y="35"/>
                    <a:pt x="226" y="35"/>
                    <a:pt x="227" y="34"/>
                  </a:cubicBezTo>
                  <a:cubicBezTo>
                    <a:pt x="227" y="32"/>
                    <a:pt x="225" y="33"/>
                    <a:pt x="223" y="32"/>
                  </a:cubicBezTo>
                  <a:cubicBezTo>
                    <a:pt x="225" y="29"/>
                    <a:pt x="225" y="29"/>
                    <a:pt x="225" y="29"/>
                  </a:cubicBezTo>
                  <a:cubicBezTo>
                    <a:pt x="225" y="29"/>
                    <a:pt x="225" y="30"/>
                    <a:pt x="224" y="30"/>
                  </a:cubicBezTo>
                  <a:cubicBezTo>
                    <a:pt x="224" y="30"/>
                    <a:pt x="224" y="29"/>
                    <a:pt x="223" y="29"/>
                  </a:cubicBezTo>
                  <a:cubicBezTo>
                    <a:pt x="222" y="27"/>
                    <a:pt x="221" y="27"/>
                    <a:pt x="220" y="27"/>
                  </a:cubicBezTo>
                  <a:cubicBezTo>
                    <a:pt x="219" y="27"/>
                    <a:pt x="219" y="27"/>
                    <a:pt x="218" y="27"/>
                  </a:cubicBezTo>
                  <a:cubicBezTo>
                    <a:pt x="220" y="28"/>
                    <a:pt x="218" y="30"/>
                    <a:pt x="216" y="30"/>
                  </a:cubicBezTo>
                  <a:cubicBezTo>
                    <a:pt x="216" y="30"/>
                    <a:pt x="216" y="30"/>
                    <a:pt x="216" y="29"/>
                  </a:cubicBezTo>
                  <a:cubicBezTo>
                    <a:pt x="215" y="26"/>
                    <a:pt x="215" y="26"/>
                    <a:pt x="215" y="26"/>
                  </a:cubicBezTo>
                  <a:cubicBezTo>
                    <a:pt x="216" y="26"/>
                    <a:pt x="216" y="26"/>
                    <a:pt x="216" y="26"/>
                  </a:cubicBezTo>
                  <a:cubicBezTo>
                    <a:pt x="216" y="25"/>
                    <a:pt x="216" y="25"/>
                    <a:pt x="216" y="25"/>
                  </a:cubicBezTo>
                  <a:cubicBezTo>
                    <a:pt x="213" y="25"/>
                    <a:pt x="213" y="25"/>
                    <a:pt x="213" y="25"/>
                  </a:cubicBezTo>
                  <a:cubicBezTo>
                    <a:pt x="213" y="26"/>
                    <a:pt x="213" y="26"/>
                    <a:pt x="213" y="26"/>
                  </a:cubicBezTo>
                  <a:cubicBezTo>
                    <a:pt x="213" y="29"/>
                    <a:pt x="213" y="29"/>
                    <a:pt x="213" y="29"/>
                  </a:cubicBezTo>
                  <a:cubicBezTo>
                    <a:pt x="212" y="29"/>
                    <a:pt x="212" y="30"/>
                    <a:pt x="211" y="30"/>
                  </a:cubicBezTo>
                  <a:cubicBezTo>
                    <a:pt x="211" y="30"/>
                    <a:pt x="210" y="29"/>
                    <a:pt x="209" y="29"/>
                  </a:cubicBezTo>
                  <a:cubicBezTo>
                    <a:pt x="210" y="31"/>
                    <a:pt x="208" y="34"/>
                    <a:pt x="207" y="35"/>
                  </a:cubicBezTo>
                  <a:cubicBezTo>
                    <a:pt x="208" y="35"/>
                    <a:pt x="208" y="35"/>
                    <a:pt x="208" y="35"/>
                  </a:cubicBezTo>
                  <a:cubicBezTo>
                    <a:pt x="207" y="42"/>
                    <a:pt x="207" y="42"/>
                    <a:pt x="207" y="42"/>
                  </a:cubicBezTo>
                  <a:cubicBezTo>
                    <a:pt x="207" y="42"/>
                    <a:pt x="207" y="42"/>
                    <a:pt x="207" y="42"/>
                  </a:cubicBezTo>
                  <a:cubicBezTo>
                    <a:pt x="206" y="42"/>
                    <a:pt x="206" y="41"/>
                    <a:pt x="206" y="41"/>
                  </a:cubicBezTo>
                  <a:cubicBezTo>
                    <a:pt x="206" y="41"/>
                    <a:pt x="205" y="41"/>
                    <a:pt x="205" y="41"/>
                  </a:cubicBezTo>
                  <a:cubicBezTo>
                    <a:pt x="205" y="44"/>
                    <a:pt x="205" y="44"/>
                    <a:pt x="205" y="44"/>
                  </a:cubicBezTo>
                  <a:cubicBezTo>
                    <a:pt x="204" y="44"/>
                    <a:pt x="204" y="44"/>
                    <a:pt x="203" y="44"/>
                  </a:cubicBezTo>
                  <a:cubicBezTo>
                    <a:pt x="200" y="44"/>
                    <a:pt x="199" y="43"/>
                    <a:pt x="197" y="41"/>
                  </a:cubicBezTo>
                  <a:cubicBezTo>
                    <a:pt x="197" y="44"/>
                    <a:pt x="197" y="44"/>
                    <a:pt x="197" y="44"/>
                  </a:cubicBezTo>
                  <a:cubicBezTo>
                    <a:pt x="195" y="44"/>
                    <a:pt x="195" y="44"/>
                    <a:pt x="195" y="44"/>
                  </a:cubicBezTo>
                  <a:cubicBezTo>
                    <a:pt x="195" y="46"/>
                    <a:pt x="198" y="51"/>
                    <a:pt x="194" y="51"/>
                  </a:cubicBezTo>
                  <a:cubicBezTo>
                    <a:pt x="196" y="52"/>
                    <a:pt x="196" y="55"/>
                    <a:pt x="194" y="57"/>
                  </a:cubicBezTo>
                  <a:cubicBezTo>
                    <a:pt x="192" y="55"/>
                    <a:pt x="190" y="54"/>
                    <a:pt x="190" y="51"/>
                  </a:cubicBezTo>
                  <a:cubicBezTo>
                    <a:pt x="190" y="52"/>
                    <a:pt x="189" y="53"/>
                    <a:pt x="188" y="53"/>
                  </a:cubicBezTo>
                  <a:cubicBezTo>
                    <a:pt x="188" y="53"/>
                    <a:pt x="187" y="52"/>
                    <a:pt x="187" y="52"/>
                  </a:cubicBezTo>
                  <a:cubicBezTo>
                    <a:pt x="187" y="52"/>
                    <a:pt x="188" y="51"/>
                    <a:pt x="188" y="51"/>
                  </a:cubicBezTo>
                  <a:cubicBezTo>
                    <a:pt x="189" y="49"/>
                    <a:pt x="186" y="49"/>
                    <a:pt x="186" y="49"/>
                  </a:cubicBezTo>
                  <a:cubicBezTo>
                    <a:pt x="187" y="50"/>
                    <a:pt x="187" y="50"/>
                    <a:pt x="187" y="50"/>
                  </a:cubicBezTo>
                  <a:cubicBezTo>
                    <a:pt x="186" y="51"/>
                    <a:pt x="186" y="51"/>
                    <a:pt x="186" y="51"/>
                  </a:cubicBezTo>
                  <a:cubicBezTo>
                    <a:pt x="184" y="49"/>
                    <a:pt x="184" y="49"/>
                    <a:pt x="184" y="49"/>
                  </a:cubicBezTo>
                  <a:cubicBezTo>
                    <a:pt x="183" y="52"/>
                    <a:pt x="183" y="52"/>
                    <a:pt x="183" y="52"/>
                  </a:cubicBezTo>
                  <a:cubicBezTo>
                    <a:pt x="182" y="50"/>
                    <a:pt x="179" y="50"/>
                    <a:pt x="179" y="48"/>
                  </a:cubicBezTo>
                  <a:cubicBezTo>
                    <a:pt x="174" y="51"/>
                    <a:pt x="179" y="60"/>
                    <a:pt x="170" y="60"/>
                  </a:cubicBezTo>
                  <a:cubicBezTo>
                    <a:pt x="170" y="60"/>
                    <a:pt x="170" y="60"/>
                    <a:pt x="169" y="60"/>
                  </a:cubicBezTo>
                  <a:cubicBezTo>
                    <a:pt x="169" y="58"/>
                    <a:pt x="169" y="58"/>
                    <a:pt x="169" y="58"/>
                  </a:cubicBezTo>
                  <a:cubicBezTo>
                    <a:pt x="168" y="60"/>
                    <a:pt x="167" y="61"/>
                    <a:pt x="166" y="63"/>
                  </a:cubicBezTo>
                  <a:cubicBezTo>
                    <a:pt x="174" y="64"/>
                    <a:pt x="163" y="72"/>
                    <a:pt x="172" y="74"/>
                  </a:cubicBezTo>
                  <a:cubicBezTo>
                    <a:pt x="169" y="75"/>
                    <a:pt x="169" y="75"/>
                    <a:pt x="169" y="75"/>
                  </a:cubicBezTo>
                  <a:cubicBezTo>
                    <a:pt x="167" y="75"/>
                    <a:pt x="167" y="73"/>
                    <a:pt x="168" y="72"/>
                  </a:cubicBezTo>
                  <a:cubicBezTo>
                    <a:pt x="166" y="74"/>
                    <a:pt x="166" y="74"/>
                    <a:pt x="166" y="74"/>
                  </a:cubicBezTo>
                  <a:cubicBezTo>
                    <a:pt x="165" y="74"/>
                    <a:pt x="165" y="74"/>
                    <a:pt x="165" y="74"/>
                  </a:cubicBezTo>
                  <a:cubicBezTo>
                    <a:pt x="165" y="73"/>
                    <a:pt x="166" y="72"/>
                    <a:pt x="166" y="71"/>
                  </a:cubicBezTo>
                  <a:cubicBezTo>
                    <a:pt x="167" y="70"/>
                    <a:pt x="168" y="67"/>
                    <a:pt x="166" y="67"/>
                  </a:cubicBezTo>
                  <a:cubicBezTo>
                    <a:pt x="166" y="69"/>
                    <a:pt x="166" y="73"/>
                    <a:pt x="164" y="74"/>
                  </a:cubicBezTo>
                  <a:cubicBezTo>
                    <a:pt x="164" y="74"/>
                    <a:pt x="164" y="74"/>
                    <a:pt x="164" y="74"/>
                  </a:cubicBezTo>
                  <a:cubicBezTo>
                    <a:pt x="169" y="75"/>
                    <a:pt x="163" y="81"/>
                    <a:pt x="165" y="83"/>
                  </a:cubicBezTo>
                  <a:cubicBezTo>
                    <a:pt x="165" y="82"/>
                    <a:pt x="165" y="81"/>
                    <a:pt x="166" y="81"/>
                  </a:cubicBezTo>
                  <a:cubicBezTo>
                    <a:pt x="169" y="85"/>
                    <a:pt x="166" y="82"/>
                    <a:pt x="165" y="87"/>
                  </a:cubicBezTo>
                  <a:cubicBezTo>
                    <a:pt x="167" y="91"/>
                    <a:pt x="169" y="91"/>
                    <a:pt x="172" y="91"/>
                  </a:cubicBezTo>
                  <a:cubicBezTo>
                    <a:pt x="171" y="91"/>
                    <a:pt x="171" y="93"/>
                    <a:pt x="171" y="94"/>
                  </a:cubicBezTo>
                  <a:cubicBezTo>
                    <a:pt x="171" y="93"/>
                    <a:pt x="170" y="93"/>
                    <a:pt x="170" y="93"/>
                  </a:cubicBezTo>
                  <a:cubicBezTo>
                    <a:pt x="169" y="93"/>
                    <a:pt x="169" y="94"/>
                    <a:pt x="169" y="95"/>
                  </a:cubicBezTo>
                  <a:cubicBezTo>
                    <a:pt x="168" y="96"/>
                    <a:pt x="168" y="96"/>
                    <a:pt x="167" y="96"/>
                  </a:cubicBezTo>
                  <a:cubicBezTo>
                    <a:pt x="166" y="96"/>
                    <a:pt x="166" y="96"/>
                    <a:pt x="166" y="96"/>
                  </a:cubicBezTo>
                  <a:cubicBezTo>
                    <a:pt x="166" y="98"/>
                    <a:pt x="166" y="101"/>
                    <a:pt x="165" y="102"/>
                  </a:cubicBezTo>
                  <a:cubicBezTo>
                    <a:pt x="165" y="99"/>
                    <a:pt x="160" y="97"/>
                    <a:pt x="164" y="95"/>
                  </a:cubicBezTo>
                  <a:cubicBezTo>
                    <a:pt x="163" y="95"/>
                    <a:pt x="163" y="95"/>
                    <a:pt x="163" y="95"/>
                  </a:cubicBezTo>
                  <a:cubicBezTo>
                    <a:pt x="163" y="95"/>
                    <a:pt x="162" y="95"/>
                    <a:pt x="162" y="94"/>
                  </a:cubicBezTo>
                  <a:cubicBezTo>
                    <a:pt x="162" y="109"/>
                    <a:pt x="162" y="109"/>
                    <a:pt x="162" y="109"/>
                  </a:cubicBezTo>
                  <a:cubicBezTo>
                    <a:pt x="161" y="110"/>
                    <a:pt x="160" y="111"/>
                    <a:pt x="160" y="111"/>
                  </a:cubicBezTo>
                  <a:cubicBezTo>
                    <a:pt x="159" y="111"/>
                    <a:pt x="159" y="109"/>
                    <a:pt x="159" y="108"/>
                  </a:cubicBezTo>
                  <a:cubicBezTo>
                    <a:pt x="159" y="107"/>
                    <a:pt x="159" y="106"/>
                    <a:pt x="157" y="106"/>
                  </a:cubicBezTo>
                  <a:cubicBezTo>
                    <a:pt x="157" y="106"/>
                    <a:pt x="157" y="106"/>
                    <a:pt x="157" y="106"/>
                  </a:cubicBezTo>
                  <a:cubicBezTo>
                    <a:pt x="157" y="105"/>
                    <a:pt x="158" y="105"/>
                    <a:pt x="159" y="105"/>
                  </a:cubicBezTo>
                  <a:cubicBezTo>
                    <a:pt x="157" y="98"/>
                    <a:pt x="157" y="98"/>
                    <a:pt x="157" y="98"/>
                  </a:cubicBezTo>
                  <a:cubicBezTo>
                    <a:pt x="157" y="104"/>
                    <a:pt x="157" y="104"/>
                    <a:pt x="157" y="104"/>
                  </a:cubicBezTo>
                  <a:cubicBezTo>
                    <a:pt x="156" y="104"/>
                    <a:pt x="156" y="104"/>
                    <a:pt x="155" y="104"/>
                  </a:cubicBezTo>
                  <a:cubicBezTo>
                    <a:pt x="155" y="104"/>
                    <a:pt x="155" y="104"/>
                    <a:pt x="155" y="103"/>
                  </a:cubicBezTo>
                  <a:cubicBezTo>
                    <a:pt x="156" y="102"/>
                    <a:pt x="156" y="101"/>
                    <a:pt x="156" y="101"/>
                  </a:cubicBezTo>
                  <a:cubicBezTo>
                    <a:pt x="155" y="101"/>
                    <a:pt x="155" y="102"/>
                    <a:pt x="155" y="102"/>
                  </a:cubicBezTo>
                  <a:cubicBezTo>
                    <a:pt x="154" y="105"/>
                    <a:pt x="154" y="105"/>
                    <a:pt x="154" y="105"/>
                  </a:cubicBezTo>
                  <a:cubicBezTo>
                    <a:pt x="154" y="105"/>
                    <a:pt x="154" y="105"/>
                    <a:pt x="153" y="105"/>
                  </a:cubicBezTo>
                  <a:cubicBezTo>
                    <a:pt x="153" y="105"/>
                    <a:pt x="153" y="105"/>
                    <a:pt x="152" y="104"/>
                  </a:cubicBezTo>
                  <a:cubicBezTo>
                    <a:pt x="154" y="104"/>
                    <a:pt x="153" y="103"/>
                    <a:pt x="153" y="102"/>
                  </a:cubicBezTo>
                  <a:cubicBezTo>
                    <a:pt x="150" y="104"/>
                    <a:pt x="150" y="104"/>
                    <a:pt x="150" y="104"/>
                  </a:cubicBezTo>
                  <a:cubicBezTo>
                    <a:pt x="149" y="103"/>
                    <a:pt x="149" y="103"/>
                    <a:pt x="149" y="103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7" y="103"/>
                    <a:pt x="147" y="103"/>
                    <a:pt x="147" y="103"/>
                  </a:cubicBezTo>
                  <a:cubicBezTo>
                    <a:pt x="147" y="105"/>
                    <a:pt x="147" y="105"/>
                    <a:pt x="147" y="105"/>
                  </a:cubicBezTo>
                  <a:cubicBezTo>
                    <a:pt x="141" y="103"/>
                    <a:pt x="141" y="103"/>
                    <a:pt x="141" y="103"/>
                  </a:cubicBezTo>
                  <a:cubicBezTo>
                    <a:pt x="137" y="108"/>
                    <a:pt x="145" y="110"/>
                    <a:pt x="141" y="115"/>
                  </a:cubicBezTo>
                  <a:cubicBezTo>
                    <a:pt x="141" y="115"/>
                    <a:pt x="141" y="115"/>
                    <a:pt x="141" y="115"/>
                  </a:cubicBezTo>
                  <a:cubicBezTo>
                    <a:pt x="140" y="115"/>
                    <a:pt x="139" y="114"/>
                    <a:pt x="139" y="113"/>
                  </a:cubicBezTo>
                  <a:cubicBezTo>
                    <a:pt x="139" y="112"/>
                    <a:pt x="139" y="112"/>
                    <a:pt x="139" y="111"/>
                  </a:cubicBezTo>
                  <a:cubicBezTo>
                    <a:pt x="138" y="111"/>
                    <a:pt x="138" y="111"/>
                    <a:pt x="138" y="111"/>
                  </a:cubicBezTo>
                  <a:cubicBezTo>
                    <a:pt x="137" y="117"/>
                    <a:pt x="142" y="114"/>
                    <a:pt x="143" y="116"/>
                  </a:cubicBezTo>
                  <a:cubicBezTo>
                    <a:pt x="141" y="120"/>
                    <a:pt x="141" y="120"/>
                    <a:pt x="141" y="120"/>
                  </a:cubicBezTo>
                  <a:cubicBezTo>
                    <a:pt x="140" y="117"/>
                    <a:pt x="140" y="117"/>
                    <a:pt x="140" y="117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38" y="121"/>
                    <a:pt x="137" y="122"/>
                    <a:pt x="137" y="124"/>
                  </a:cubicBezTo>
                  <a:cubicBezTo>
                    <a:pt x="135" y="121"/>
                    <a:pt x="135" y="121"/>
                    <a:pt x="135" y="121"/>
                  </a:cubicBezTo>
                  <a:cubicBezTo>
                    <a:pt x="138" y="121"/>
                    <a:pt x="135" y="119"/>
                    <a:pt x="135" y="118"/>
                  </a:cubicBezTo>
                  <a:cubicBezTo>
                    <a:pt x="134" y="120"/>
                    <a:pt x="134" y="120"/>
                    <a:pt x="134" y="120"/>
                  </a:cubicBezTo>
                  <a:cubicBezTo>
                    <a:pt x="135" y="123"/>
                    <a:pt x="135" y="123"/>
                    <a:pt x="135" y="123"/>
                  </a:cubicBezTo>
                  <a:cubicBezTo>
                    <a:pt x="132" y="121"/>
                    <a:pt x="132" y="121"/>
                    <a:pt x="132" y="121"/>
                  </a:cubicBezTo>
                  <a:cubicBezTo>
                    <a:pt x="134" y="123"/>
                    <a:pt x="131" y="127"/>
                    <a:pt x="131" y="128"/>
                  </a:cubicBezTo>
                  <a:cubicBezTo>
                    <a:pt x="128" y="125"/>
                    <a:pt x="128" y="125"/>
                    <a:pt x="128" y="125"/>
                  </a:cubicBezTo>
                  <a:cubicBezTo>
                    <a:pt x="127" y="127"/>
                    <a:pt x="129" y="129"/>
                    <a:pt x="131" y="129"/>
                  </a:cubicBezTo>
                  <a:cubicBezTo>
                    <a:pt x="131" y="129"/>
                    <a:pt x="131" y="129"/>
                    <a:pt x="132" y="129"/>
                  </a:cubicBezTo>
                  <a:cubicBezTo>
                    <a:pt x="132" y="130"/>
                    <a:pt x="132" y="132"/>
                    <a:pt x="131" y="133"/>
                  </a:cubicBezTo>
                  <a:cubicBezTo>
                    <a:pt x="130" y="131"/>
                    <a:pt x="130" y="131"/>
                    <a:pt x="130" y="131"/>
                  </a:cubicBezTo>
                  <a:cubicBezTo>
                    <a:pt x="127" y="132"/>
                    <a:pt x="127" y="132"/>
                    <a:pt x="127" y="132"/>
                  </a:cubicBezTo>
                  <a:cubicBezTo>
                    <a:pt x="126" y="130"/>
                    <a:pt x="126" y="130"/>
                    <a:pt x="126" y="130"/>
                  </a:cubicBezTo>
                  <a:cubicBezTo>
                    <a:pt x="125" y="131"/>
                    <a:pt x="125" y="131"/>
                    <a:pt x="125" y="131"/>
                  </a:cubicBezTo>
                  <a:cubicBezTo>
                    <a:pt x="125" y="131"/>
                    <a:pt x="125" y="131"/>
                    <a:pt x="125" y="131"/>
                  </a:cubicBezTo>
                  <a:cubicBezTo>
                    <a:pt x="124" y="131"/>
                    <a:pt x="123" y="130"/>
                    <a:pt x="123" y="130"/>
                  </a:cubicBezTo>
                  <a:cubicBezTo>
                    <a:pt x="122" y="129"/>
                    <a:pt x="122" y="128"/>
                    <a:pt x="122" y="128"/>
                  </a:cubicBezTo>
                  <a:cubicBezTo>
                    <a:pt x="122" y="128"/>
                    <a:pt x="122" y="129"/>
                    <a:pt x="122" y="129"/>
                  </a:cubicBezTo>
                  <a:cubicBezTo>
                    <a:pt x="122" y="133"/>
                    <a:pt x="122" y="133"/>
                    <a:pt x="122" y="133"/>
                  </a:cubicBezTo>
                  <a:cubicBezTo>
                    <a:pt x="121" y="133"/>
                    <a:pt x="120" y="133"/>
                    <a:pt x="120" y="132"/>
                  </a:cubicBezTo>
                  <a:cubicBezTo>
                    <a:pt x="120" y="137"/>
                    <a:pt x="120" y="137"/>
                    <a:pt x="120" y="137"/>
                  </a:cubicBezTo>
                  <a:cubicBezTo>
                    <a:pt x="116" y="137"/>
                    <a:pt x="115" y="134"/>
                    <a:pt x="113" y="134"/>
                  </a:cubicBezTo>
                  <a:cubicBezTo>
                    <a:pt x="112" y="134"/>
                    <a:pt x="112" y="134"/>
                    <a:pt x="111" y="134"/>
                  </a:cubicBezTo>
                  <a:cubicBezTo>
                    <a:pt x="112" y="133"/>
                    <a:pt x="111" y="133"/>
                    <a:pt x="111" y="132"/>
                  </a:cubicBezTo>
                  <a:cubicBezTo>
                    <a:pt x="106" y="136"/>
                    <a:pt x="112" y="138"/>
                    <a:pt x="111" y="143"/>
                  </a:cubicBezTo>
                  <a:cubicBezTo>
                    <a:pt x="111" y="143"/>
                    <a:pt x="110" y="143"/>
                    <a:pt x="110" y="143"/>
                  </a:cubicBezTo>
                  <a:cubicBezTo>
                    <a:pt x="109" y="143"/>
                    <a:pt x="108" y="142"/>
                    <a:pt x="108" y="142"/>
                  </a:cubicBezTo>
                  <a:cubicBezTo>
                    <a:pt x="108" y="142"/>
                    <a:pt x="108" y="142"/>
                    <a:pt x="108" y="142"/>
                  </a:cubicBezTo>
                  <a:cubicBezTo>
                    <a:pt x="107" y="142"/>
                    <a:pt x="110" y="146"/>
                    <a:pt x="106" y="148"/>
                  </a:cubicBezTo>
                  <a:cubicBezTo>
                    <a:pt x="105" y="146"/>
                    <a:pt x="105" y="146"/>
                    <a:pt x="105" y="146"/>
                  </a:cubicBezTo>
                  <a:cubicBezTo>
                    <a:pt x="105" y="146"/>
                    <a:pt x="105" y="148"/>
                    <a:pt x="105" y="148"/>
                  </a:cubicBezTo>
                  <a:cubicBezTo>
                    <a:pt x="104" y="148"/>
                    <a:pt x="104" y="148"/>
                    <a:pt x="104" y="148"/>
                  </a:cubicBezTo>
                  <a:cubicBezTo>
                    <a:pt x="104" y="148"/>
                    <a:pt x="103" y="147"/>
                    <a:pt x="103" y="147"/>
                  </a:cubicBezTo>
                  <a:cubicBezTo>
                    <a:pt x="103" y="146"/>
                    <a:pt x="104" y="143"/>
                    <a:pt x="104" y="143"/>
                  </a:cubicBezTo>
                  <a:cubicBezTo>
                    <a:pt x="104" y="143"/>
                    <a:pt x="104" y="143"/>
                    <a:pt x="104" y="143"/>
                  </a:cubicBezTo>
                  <a:cubicBezTo>
                    <a:pt x="104" y="143"/>
                    <a:pt x="104" y="143"/>
                    <a:pt x="104" y="143"/>
                  </a:cubicBezTo>
                  <a:cubicBezTo>
                    <a:pt x="103" y="144"/>
                    <a:pt x="102" y="145"/>
                    <a:pt x="101" y="145"/>
                  </a:cubicBezTo>
                  <a:cubicBezTo>
                    <a:pt x="100" y="145"/>
                    <a:pt x="99" y="144"/>
                    <a:pt x="99" y="144"/>
                  </a:cubicBezTo>
                  <a:cubicBezTo>
                    <a:pt x="98" y="146"/>
                    <a:pt x="98" y="146"/>
                    <a:pt x="98" y="146"/>
                  </a:cubicBezTo>
                  <a:cubicBezTo>
                    <a:pt x="99" y="146"/>
                    <a:pt x="99" y="146"/>
                    <a:pt x="99" y="146"/>
                  </a:cubicBezTo>
                  <a:cubicBezTo>
                    <a:pt x="100" y="146"/>
                    <a:pt x="101" y="148"/>
                    <a:pt x="100" y="149"/>
                  </a:cubicBezTo>
                  <a:cubicBezTo>
                    <a:pt x="105" y="149"/>
                    <a:pt x="105" y="149"/>
                    <a:pt x="105" y="149"/>
                  </a:cubicBezTo>
                  <a:cubicBezTo>
                    <a:pt x="103" y="149"/>
                    <a:pt x="102" y="152"/>
                    <a:pt x="101" y="152"/>
                  </a:cubicBezTo>
                  <a:cubicBezTo>
                    <a:pt x="100" y="152"/>
                    <a:pt x="100" y="151"/>
                    <a:pt x="99" y="150"/>
                  </a:cubicBezTo>
                  <a:cubicBezTo>
                    <a:pt x="98" y="152"/>
                    <a:pt x="100" y="155"/>
                    <a:pt x="100" y="156"/>
                  </a:cubicBezTo>
                  <a:cubicBezTo>
                    <a:pt x="96" y="153"/>
                    <a:pt x="96" y="153"/>
                    <a:pt x="96" y="153"/>
                  </a:cubicBezTo>
                  <a:cubicBezTo>
                    <a:pt x="96" y="154"/>
                    <a:pt x="95" y="154"/>
                    <a:pt x="95" y="154"/>
                  </a:cubicBezTo>
                  <a:cubicBezTo>
                    <a:pt x="94" y="154"/>
                    <a:pt x="92" y="154"/>
                    <a:pt x="92" y="156"/>
                  </a:cubicBezTo>
                  <a:cubicBezTo>
                    <a:pt x="87" y="153"/>
                    <a:pt x="87" y="153"/>
                    <a:pt x="87" y="153"/>
                  </a:cubicBezTo>
                  <a:cubicBezTo>
                    <a:pt x="86" y="154"/>
                    <a:pt x="86" y="154"/>
                    <a:pt x="86" y="154"/>
                  </a:cubicBezTo>
                  <a:cubicBezTo>
                    <a:pt x="85" y="153"/>
                    <a:pt x="83" y="153"/>
                    <a:pt x="84" y="151"/>
                  </a:cubicBezTo>
                  <a:cubicBezTo>
                    <a:pt x="82" y="151"/>
                    <a:pt x="85" y="153"/>
                    <a:pt x="86" y="155"/>
                  </a:cubicBezTo>
                  <a:cubicBezTo>
                    <a:pt x="85" y="154"/>
                    <a:pt x="84" y="154"/>
                    <a:pt x="83" y="154"/>
                  </a:cubicBezTo>
                  <a:cubicBezTo>
                    <a:pt x="82" y="154"/>
                    <a:pt x="81" y="155"/>
                    <a:pt x="80" y="156"/>
                  </a:cubicBezTo>
                  <a:cubicBezTo>
                    <a:pt x="78" y="157"/>
                    <a:pt x="77" y="158"/>
                    <a:pt x="76" y="158"/>
                  </a:cubicBezTo>
                  <a:cubicBezTo>
                    <a:pt x="76" y="158"/>
                    <a:pt x="76" y="158"/>
                    <a:pt x="76" y="158"/>
                  </a:cubicBezTo>
                  <a:cubicBezTo>
                    <a:pt x="76" y="160"/>
                    <a:pt x="75" y="161"/>
                    <a:pt x="74" y="163"/>
                  </a:cubicBezTo>
                  <a:cubicBezTo>
                    <a:pt x="73" y="162"/>
                    <a:pt x="73" y="161"/>
                    <a:pt x="73" y="160"/>
                  </a:cubicBezTo>
                  <a:cubicBezTo>
                    <a:pt x="72" y="162"/>
                    <a:pt x="72" y="162"/>
                    <a:pt x="72" y="162"/>
                  </a:cubicBezTo>
                  <a:cubicBezTo>
                    <a:pt x="72" y="162"/>
                    <a:pt x="72" y="162"/>
                    <a:pt x="72" y="162"/>
                  </a:cubicBezTo>
                  <a:cubicBezTo>
                    <a:pt x="73" y="163"/>
                    <a:pt x="74" y="164"/>
                    <a:pt x="75" y="164"/>
                  </a:cubicBezTo>
                  <a:cubicBezTo>
                    <a:pt x="75" y="164"/>
                    <a:pt x="75" y="164"/>
                    <a:pt x="76" y="163"/>
                  </a:cubicBezTo>
                  <a:cubicBezTo>
                    <a:pt x="75" y="165"/>
                    <a:pt x="77" y="168"/>
                    <a:pt x="74" y="168"/>
                  </a:cubicBezTo>
                  <a:cubicBezTo>
                    <a:pt x="72" y="163"/>
                    <a:pt x="72" y="163"/>
                    <a:pt x="72" y="163"/>
                  </a:cubicBezTo>
                  <a:cubicBezTo>
                    <a:pt x="70" y="170"/>
                    <a:pt x="70" y="170"/>
                    <a:pt x="70" y="170"/>
                  </a:cubicBezTo>
                  <a:cubicBezTo>
                    <a:pt x="70" y="170"/>
                    <a:pt x="69" y="170"/>
                    <a:pt x="69" y="170"/>
                  </a:cubicBezTo>
                  <a:cubicBezTo>
                    <a:pt x="68" y="170"/>
                    <a:pt x="67" y="170"/>
                    <a:pt x="66" y="171"/>
                  </a:cubicBezTo>
                  <a:cubicBezTo>
                    <a:pt x="65" y="171"/>
                    <a:pt x="65" y="172"/>
                    <a:pt x="64" y="172"/>
                  </a:cubicBezTo>
                  <a:cubicBezTo>
                    <a:pt x="63" y="172"/>
                    <a:pt x="63" y="172"/>
                    <a:pt x="62" y="172"/>
                  </a:cubicBezTo>
                  <a:cubicBezTo>
                    <a:pt x="64" y="178"/>
                    <a:pt x="64" y="178"/>
                    <a:pt x="64" y="178"/>
                  </a:cubicBezTo>
                  <a:cubicBezTo>
                    <a:pt x="59" y="176"/>
                    <a:pt x="59" y="176"/>
                    <a:pt x="59" y="176"/>
                  </a:cubicBezTo>
                  <a:cubicBezTo>
                    <a:pt x="58" y="178"/>
                    <a:pt x="56" y="178"/>
                    <a:pt x="57" y="180"/>
                  </a:cubicBezTo>
                  <a:cubicBezTo>
                    <a:pt x="55" y="180"/>
                    <a:pt x="55" y="180"/>
                    <a:pt x="55" y="180"/>
                  </a:cubicBezTo>
                  <a:cubicBezTo>
                    <a:pt x="57" y="184"/>
                    <a:pt x="57" y="184"/>
                    <a:pt x="57" y="184"/>
                  </a:cubicBezTo>
                  <a:cubicBezTo>
                    <a:pt x="51" y="182"/>
                    <a:pt x="51" y="182"/>
                    <a:pt x="51" y="182"/>
                  </a:cubicBezTo>
                  <a:cubicBezTo>
                    <a:pt x="51" y="182"/>
                    <a:pt x="53" y="182"/>
                    <a:pt x="51" y="182"/>
                  </a:cubicBezTo>
                  <a:cubicBezTo>
                    <a:pt x="48" y="183"/>
                    <a:pt x="52" y="187"/>
                    <a:pt x="50" y="189"/>
                  </a:cubicBezTo>
                  <a:cubicBezTo>
                    <a:pt x="49" y="189"/>
                    <a:pt x="49" y="188"/>
                    <a:pt x="49" y="188"/>
                  </a:cubicBezTo>
                  <a:cubicBezTo>
                    <a:pt x="48" y="188"/>
                    <a:pt x="48" y="188"/>
                    <a:pt x="48" y="189"/>
                  </a:cubicBezTo>
                  <a:cubicBezTo>
                    <a:pt x="49" y="189"/>
                    <a:pt x="52" y="192"/>
                    <a:pt x="49" y="193"/>
                  </a:cubicBezTo>
                  <a:cubicBezTo>
                    <a:pt x="47" y="192"/>
                    <a:pt x="48" y="189"/>
                    <a:pt x="46" y="189"/>
                  </a:cubicBezTo>
                  <a:cubicBezTo>
                    <a:pt x="46" y="189"/>
                    <a:pt x="45" y="189"/>
                    <a:pt x="45" y="190"/>
                  </a:cubicBezTo>
                  <a:cubicBezTo>
                    <a:pt x="50" y="195"/>
                    <a:pt x="50" y="195"/>
                    <a:pt x="50" y="195"/>
                  </a:cubicBezTo>
                  <a:cubicBezTo>
                    <a:pt x="45" y="196"/>
                    <a:pt x="45" y="196"/>
                    <a:pt x="45" y="196"/>
                  </a:cubicBezTo>
                  <a:cubicBezTo>
                    <a:pt x="47" y="198"/>
                    <a:pt x="47" y="198"/>
                    <a:pt x="47" y="198"/>
                  </a:cubicBezTo>
                  <a:cubicBezTo>
                    <a:pt x="47" y="198"/>
                    <a:pt x="47" y="198"/>
                    <a:pt x="47" y="198"/>
                  </a:cubicBezTo>
                  <a:cubicBezTo>
                    <a:pt x="49" y="198"/>
                    <a:pt x="49" y="196"/>
                    <a:pt x="50" y="195"/>
                  </a:cubicBezTo>
                  <a:cubicBezTo>
                    <a:pt x="54" y="197"/>
                    <a:pt x="47" y="199"/>
                    <a:pt x="52" y="201"/>
                  </a:cubicBezTo>
                  <a:cubicBezTo>
                    <a:pt x="48" y="202"/>
                    <a:pt x="53" y="208"/>
                    <a:pt x="50" y="209"/>
                  </a:cubicBezTo>
                  <a:cubicBezTo>
                    <a:pt x="49" y="209"/>
                    <a:pt x="49" y="209"/>
                    <a:pt x="49" y="209"/>
                  </a:cubicBezTo>
                  <a:cubicBezTo>
                    <a:pt x="49" y="211"/>
                    <a:pt x="49" y="211"/>
                    <a:pt x="49" y="211"/>
                  </a:cubicBezTo>
                  <a:cubicBezTo>
                    <a:pt x="48" y="211"/>
                    <a:pt x="48" y="211"/>
                    <a:pt x="47" y="211"/>
                  </a:cubicBezTo>
                  <a:cubicBezTo>
                    <a:pt x="46" y="211"/>
                    <a:pt x="45" y="213"/>
                    <a:pt x="43" y="214"/>
                  </a:cubicBezTo>
                  <a:cubicBezTo>
                    <a:pt x="43" y="214"/>
                    <a:pt x="44" y="214"/>
                    <a:pt x="44" y="214"/>
                  </a:cubicBezTo>
                  <a:cubicBezTo>
                    <a:pt x="44" y="214"/>
                    <a:pt x="45" y="215"/>
                    <a:pt x="45" y="215"/>
                  </a:cubicBezTo>
                  <a:cubicBezTo>
                    <a:pt x="46" y="215"/>
                    <a:pt x="47" y="216"/>
                    <a:pt x="47" y="216"/>
                  </a:cubicBezTo>
                  <a:cubicBezTo>
                    <a:pt x="48" y="216"/>
                    <a:pt x="48" y="216"/>
                    <a:pt x="49" y="215"/>
                  </a:cubicBezTo>
                  <a:cubicBezTo>
                    <a:pt x="49" y="216"/>
                    <a:pt x="49" y="216"/>
                    <a:pt x="49" y="216"/>
                  </a:cubicBezTo>
                  <a:cubicBezTo>
                    <a:pt x="48" y="216"/>
                    <a:pt x="48" y="216"/>
                    <a:pt x="48" y="216"/>
                  </a:cubicBezTo>
                  <a:cubicBezTo>
                    <a:pt x="50" y="216"/>
                    <a:pt x="52" y="220"/>
                    <a:pt x="51" y="222"/>
                  </a:cubicBezTo>
                  <a:cubicBezTo>
                    <a:pt x="50" y="222"/>
                    <a:pt x="50" y="222"/>
                    <a:pt x="50" y="222"/>
                  </a:cubicBezTo>
                  <a:cubicBezTo>
                    <a:pt x="48" y="222"/>
                    <a:pt x="52" y="224"/>
                    <a:pt x="50" y="225"/>
                  </a:cubicBezTo>
                  <a:cubicBezTo>
                    <a:pt x="46" y="223"/>
                    <a:pt x="46" y="223"/>
                    <a:pt x="46" y="223"/>
                  </a:cubicBezTo>
                  <a:cubicBezTo>
                    <a:pt x="46" y="226"/>
                    <a:pt x="49" y="227"/>
                    <a:pt x="50" y="229"/>
                  </a:cubicBezTo>
                  <a:cubicBezTo>
                    <a:pt x="50" y="228"/>
                    <a:pt x="50" y="228"/>
                    <a:pt x="50" y="228"/>
                  </a:cubicBezTo>
                  <a:cubicBezTo>
                    <a:pt x="52" y="229"/>
                    <a:pt x="51" y="232"/>
                    <a:pt x="51" y="232"/>
                  </a:cubicBezTo>
                  <a:cubicBezTo>
                    <a:pt x="51" y="232"/>
                    <a:pt x="51" y="232"/>
                    <a:pt x="51" y="232"/>
                  </a:cubicBezTo>
                  <a:cubicBezTo>
                    <a:pt x="51" y="232"/>
                    <a:pt x="51" y="232"/>
                    <a:pt x="50" y="232"/>
                  </a:cubicBezTo>
                  <a:cubicBezTo>
                    <a:pt x="50" y="233"/>
                    <a:pt x="51" y="235"/>
                    <a:pt x="49" y="235"/>
                  </a:cubicBezTo>
                  <a:cubicBezTo>
                    <a:pt x="45" y="232"/>
                    <a:pt x="45" y="232"/>
                    <a:pt x="45" y="232"/>
                  </a:cubicBezTo>
                  <a:cubicBezTo>
                    <a:pt x="43" y="234"/>
                    <a:pt x="43" y="234"/>
                    <a:pt x="43" y="234"/>
                  </a:cubicBezTo>
                  <a:cubicBezTo>
                    <a:pt x="46" y="234"/>
                    <a:pt x="46" y="234"/>
                    <a:pt x="46" y="234"/>
                  </a:cubicBezTo>
                  <a:cubicBezTo>
                    <a:pt x="46" y="240"/>
                    <a:pt x="53" y="243"/>
                    <a:pt x="56" y="245"/>
                  </a:cubicBezTo>
                  <a:cubicBezTo>
                    <a:pt x="54" y="247"/>
                    <a:pt x="54" y="247"/>
                    <a:pt x="54" y="247"/>
                  </a:cubicBezTo>
                  <a:cubicBezTo>
                    <a:pt x="54" y="247"/>
                    <a:pt x="53" y="246"/>
                    <a:pt x="53" y="246"/>
                  </a:cubicBezTo>
                  <a:cubicBezTo>
                    <a:pt x="52" y="246"/>
                    <a:pt x="51" y="248"/>
                    <a:pt x="50" y="248"/>
                  </a:cubicBezTo>
                  <a:cubicBezTo>
                    <a:pt x="49" y="246"/>
                    <a:pt x="48" y="246"/>
                    <a:pt x="47" y="246"/>
                  </a:cubicBezTo>
                  <a:cubicBezTo>
                    <a:pt x="46" y="246"/>
                    <a:pt x="45" y="246"/>
                    <a:pt x="45" y="247"/>
                  </a:cubicBezTo>
                  <a:cubicBezTo>
                    <a:pt x="47" y="251"/>
                    <a:pt x="47" y="251"/>
                    <a:pt x="47" y="251"/>
                  </a:cubicBezTo>
                  <a:cubicBezTo>
                    <a:pt x="46" y="251"/>
                    <a:pt x="46" y="250"/>
                    <a:pt x="45" y="250"/>
                  </a:cubicBezTo>
                  <a:cubicBezTo>
                    <a:pt x="43" y="252"/>
                    <a:pt x="43" y="252"/>
                    <a:pt x="43" y="252"/>
                  </a:cubicBezTo>
                  <a:cubicBezTo>
                    <a:pt x="43" y="251"/>
                    <a:pt x="43" y="251"/>
                    <a:pt x="43" y="251"/>
                  </a:cubicBezTo>
                  <a:cubicBezTo>
                    <a:pt x="43" y="251"/>
                    <a:pt x="42" y="251"/>
                    <a:pt x="42" y="251"/>
                  </a:cubicBezTo>
                  <a:cubicBezTo>
                    <a:pt x="40" y="251"/>
                    <a:pt x="38" y="250"/>
                    <a:pt x="37" y="249"/>
                  </a:cubicBezTo>
                  <a:cubicBezTo>
                    <a:pt x="37" y="249"/>
                    <a:pt x="36" y="248"/>
                    <a:pt x="36" y="248"/>
                  </a:cubicBezTo>
                  <a:cubicBezTo>
                    <a:pt x="35" y="248"/>
                    <a:pt x="33" y="250"/>
                    <a:pt x="34" y="252"/>
                  </a:cubicBezTo>
                  <a:cubicBezTo>
                    <a:pt x="33" y="252"/>
                    <a:pt x="32" y="252"/>
                    <a:pt x="32" y="252"/>
                  </a:cubicBezTo>
                  <a:cubicBezTo>
                    <a:pt x="31" y="252"/>
                    <a:pt x="31" y="252"/>
                    <a:pt x="29" y="251"/>
                  </a:cubicBezTo>
                  <a:cubicBezTo>
                    <a:pt x="29" y="252"/>
                    <a:pt x="29" y="252"/>
                    <a:pt x="29" y="252"/>
                  </a:cubicBezTo>
                  <a:cubicBezTo>
                    <a:pt x="29" y="254"/>
                    <a:pt x="28" y="256"/>
                    <a:pt x="27" y="256"/>
                  </a:cubicBezTo>
                  <a:cubicBezTo>
                    <a:pt x="27" y="256"/>
                    <a:pt x="26" y="256"/>
                    <a:pt x="26" y="256"/>
                  </a:cubicBezTo>
                  <a:cubicBezTo>
                    <a:pt x="27" y="262"/>
                    <a:pt x="27" y="262"/>
                    <a:pt x="27" y="262"/>
                  </a:cubicBezTo>
                  <a:cubicBezTo>
                    <a:pt x="24" y="262"/>
                    <a:pt x="24" y="262"/>
                    <a:pt x="24" y="262"/>
                  </a:cubicBezTo>
                  <a:cubicBezTo>
                    <a:pt x="26" y="264"/>
                    <a:pt x="26" y="264"/>
                    <a:pt x="26" y="264"/>
                  </a:cubicBezTo>
                  <a:cubicBezTo>
                    <a:pt x="26" y="264"/>
                    <a:pt x="25" y="265"/>
                    <a:pt x="25" y="265"/>
                  </a:cubicBezTo>
                  <a:cubicBezTo>
                    <a:pt x="24" y="265"/>
                    <a:pt x="24" y="264"/>
                    <a:pt x="23" y="264"/>
                  </a:cubicBezTo>
                  <a:cubicBezTo>
                    <a:pt x="23" y="264"/>
                    <a:pt x="22" y="264"/>
                    <a:pt x="22" y="264"/>
                  </a:cubicBezTo>
                  <a:cubicBezTo>
                    <a:pt x="21" y="264"/>
                    <a:pt x="21" y="264"/>
                    <a:pt x="21" y="265"/>
                  </a:cubicBezTo>
                  <a:cubicBezTo>
                    <a:pt x="20" y="264"/>
                    <a:pt x="18" y="264"/>
                    <a:pt x="17" y="262"/>
                  </a:cubicBezTo>
                  <a:cubicBezTo>
                    <a:pt x="16" y="266"/>
                    <a:pt x="16" y="266"/>
                    <a:pt x="16" y="266"/>
                  </a:cubicBezTo>
                  <a:cubicBezTo>
                    <a:pt x="14" y="266"/>
                    <a:pt x="15" y="269"/>
                    <a:pt x="14" y="269"/>
                  </a:cubicBezTo>
                  <a:cubicBezTo>
                    <a:pt x="14" y="269"/>
                    <a:pt x="13" y="268"/>
                    <a:pt x="13" y="268"/>
                  </a:cubicBezTo>
                  <a:cubicBezTo>
                    <a:pt x="13" y="269"/>
                    <a:pt x="13" y="269"/>
                    <a:pt x="13" y="269"/>
                  </a:cubicBezTo>
                  <a:cubicBezTo>
                    <a:pt x="13" y="271"/>
                    <a:pt x="12" y="271"/>
                    <a:pt x="11" y="271"/>
                  </a:cubicBezTo>
                  <a:cubicBezTo>
                    <a:pt x="10" y="271"/>
                    <a:pt x="8" y="270"/>
                    <a:pt x="7" y="270"/>
                  </a:cubicBezTo>
                  <a:cubicBezTo>
                    <a:pt x="7" y="272"/>
                    <a:pt x="12" y="275"/>
                    <a:pt x="13" y="275"/>
                  </a:cubicBezTo>
                  <a:cubicBezTo>
                    <a:pt x="12" y="278"/>
                    <a:pt x="12" y="278"/>
                    <a:pt x="12" y="278"/>
                  </a:cubicBezTo>
                  <a:cubicBezTo>
                    <a:pt x="14" y="279"/>
                    <a:pt x="14" y="279"/>
                    <a:pt x="14" y="279"/>
                  </a:cubicBezTo>
                  <a:cubicBezTo>
                    <a:pt x="10" y="283"/>
                    <a:pt x="10" y="283"/>
                    <a:pt x="10" y="283"/>
                  </a:cubicBezTo>
                  <a:cubicBezTo>
                    <a:pt x="13" y="283"/>
                    <a:pt x="13" y="283"/>
                    <a:pt x="13" y="283"/>
                  </a:cubicBezTo>
                  <a:cubicBezTo>
                    <a:pt x="14" y="284"/>
                    <a:pt x="16" y="286"/>
                    <a:pt x="13" y="287"/>
                  </a:cubicBezTo>
                  <a:cubicBezTo>
                    <a:pt x="11" y="286"/>
                    <a:pt x="9" y="286"/>
                    <a:pt x="6" y="285"/>
                  </a:cubicBezTo>
                  <a:cubicBezTo>
                    <a:pt x="6" y="286"/>
                    <a:pt x="10" y="287"/>
                    <a:pt x="8" y="288"/>
                  </a:cubicBezTo>
                  <a:cubicBezTo>
                    <a:pt x="7" y="287"/>
                    <a:pt x="6" y="287"/>
                    <a:pt x="5" y="287"/>
                  </a:cubicBezTo>
                  <a:cubicBezTo>
                    <a:pt x="5" y="290"/>
                    <a:pt x="5" y="290"/>
                    <a:pt x="5" y="290"/>
                  </a:cubicBezTo>
                  <a:cubicBezTo>
                    <a:pt x="3" y="288"/>
                    <a:pt x="3" y="288"/>
                    <a:pt x="3" y="288"/>
                  </a:cubicBezTo>
                  <a:cubicBezTo>
                    <a:pt x="4" y="291"/>
                    <a:pt x="9" y="289"/>
                    <a:pt x="7" y="293"/>
                  </a:cubicBezTo>
                  <a:cubicBezTo>
                    <a:pt x="10" y="293"/>
                    <a:pt x="10" y="293"/>
                    <a:pt x="10" y="293"/>
                  </a:cubicBezTo>
                  <a:cubicBezTo>
                    <a:pt x="12" y="298"/>
                    <a:pt x="17" y="300"/>
                    <a:pt x="13" y="306"/>
                  </a:cubicBezTo>
                  <a:cubicBezTo>
                    <a:pt x="6" y="304"/>
                    <a:pt x="6" y="304"/>
                    <a:pt x="6" y="304"/>
                  </a:cubicBezTo>
                  <a:cubicBezTo>
                    <a:pt x="6" y="305"/>
                    <a:pt x="5" y="306"/>
                    <a:pt x="4" y="306"/>
                  </a:cubicBezTo>
                  <a:cubicBezTo>
                    <a:pt x="9" y="306"/>
                    <a:pt x="3" y="308"/>
                    <a:pt x="4" y="310"/>
                  </a:cubicBezTo>
                  <a:cubicBezTo>
                    <a:pt x="4" y="310"/>
                    <a:pt x="4" y="310"/>
                    <a:pt x="4" y="310"/>
                  </a:cubicBezTo>
                  <a:cubicBezTo>
                    <a:pt x="4" y="311"/>
                    <a:pt x="2" y="312"/>
                    <a:pt x="2" y="313"/>
                  </a:cubicBezTo>
                  <a:cubicBezTo>
                    <a:pt x="3" y="313"/>
                    <a:pt x="3" y="313"/>
                    <a:pt x="3" y="313"/>
                  </a:cubicBezTo>
                  <a:cubicBezTo>
                    <a:pt x="2" y="314"/>
                    <a:pt x="2" y="314"/>
                    <a:pt x="2" y="314"/>
                  </a:cubicBezTo>
                  <a:cubicBezTo>
                    <a:pt x="1" y="314"/>
                    <a:pt x="1" y="314"/>
                    <a:pt x="0" y="314"/>
                  </a:cubicBezTo>
                  <a:cubicBezTo>
                    <a:pt x="0" y="317"/>
                    <a:pt x="0" y="317"/>
                    <a:pt x="0" y="317"/>
                  </a:cubicBezTo>
                  <a:cubicBezTo>
                    <a:pt x="2" y="317"/>
                    <a:pt x="2" y="317"/>
                    <a:pt x="2" y="317"/>
                  </a:cubicBezTo>
                  <a:cubicBezTo>
                    <a:pt x="2" y="321"/>
                    <a:pt x="2" y="321"/>
                    <a:pt x="2" y="321"/>
                  </a:cubicBezTo>
                  <a:cubicBezTo>
                    <a:pt x="2" y="321"/>
                    <a:pt x="2" y="321"/>
                    <a:pt x="2" y="321"/>
                  </a:cubicBezTo>
                  <a:cubicBezTo>
                    <a:pt x="4" y="321"/>
                    <a:pt x="6" y="322"/>
                    <a:pt x="7" y="322"/>
                  </a:cubicBezTo>
                  <a:cubicBezTo>
                    <a:pt x="5" y="323"/>
                    <a:pt x="5" y="323"/>
                    <a:pt x="5" y="323"/>
                  </a:cubicBezTo>
                  <a:cubicBezTo>
                    <a:pt x="9" y="326"/>
                    <a:pt x="9" y="326"/>
                    <a:pt x="9" y="326"/>
                  </a:cubicBezTo>
                  <a:cubicBezTo>
                    <a:pt x="9" y="326"/>
                    <a:pt x="9" y="326"/>
                    <a:pt x="9" y="326"/>
                  </a:cubicBezTo>
                  <a:cubicBezTo>
                    <a:pt x="10" y="329"/>
                    <a:pt x="10" y="328"/>
                    <a:pt x="12" y="329"/>
                  </a:cubicBezTo>
                  <a:cubicBezTo>
                    <a:pt x="13" y="327"/>
                    <a:pt x="13" y="327"/>
                    <a:pt x="13" y="327"/>
                  </a:cubicBezTo>
                  <a:cubicBezTo>
                    <a:pt x="15" y="328"/>
                    <a:pt x="15" y="328"/>
                    <a:pt x="15" y="328"/>
                  </a:cubicBezTo>
                  <a:cubicBezTo>
                    <a:pt x="15" y="329"/>
                    <a:pt x="14" y="329"/>
                    <a:pt x="13" y="330"/>
                  </a:cubicBezTo>
                  <a:cubicBezTo>
                    <a:pt x="17" y="331"/>
                    <a:pt x="18" y="336"/>
                    <a:pt x="21" y="336"/>
                  </a:cubicBezTo>
                  <a:cubicBezTo>
                    <a:pt x="21" y="336"/>
                    <a:pt x="21" y="335"/>
                    <a:pt x="21" y="335"/>
                  </a:cubicBezTo>
                  <a:cubicBezTo>
                    <a:pt x="21" y="336"/>
                    <a:pt x="20" y="337"/>
                    <a:pt x="19" y="337"/>
                  </a:cubicBezTo>
                  <a:cubicBezTo>
                    <a:pt x="18" y="337"/>
                    <a:pt x="18" y="337"/>
                    <a:pt x="18" y="337"/>
                  </a:cubicBezTo>
                  <a:cubicBezTo>
                    <a:pt x="18" y="335"/>
                    <a:pt x="18" y="335"/>
                    <a:pt x="17" y="335"/>
                  </a:cubicBezTo>
                  <a:cubicBezTo>
                    <a:pt x="17" y="335"/>
                    <a:pt x="17" y="335"/>
                    <a:pt x="17" y="335"/>
                  </a:cubicBezTo>
                  <a:cubicBezTo>
                    <a:pt x="16" y="335"/>
                    <a:pt x="16" y="335"/>
                    <a:pt x="16" y="335"/>
                  </a:cubicBezTo>
                  <a:cubicBezTo>
                    <a:pt x="15" y="335"/>
                    <a:pt x="15" y="335"/>
                    <a:pt x="15" y="335"/>
                  </a:cubicBezTo>
                  <a:cubicBezTo>
                    <a:pt x="16" y="339"/>
                    <a:pt x="16" y="339"/>
                    <a:pt x="16" y="339"/>
                  </a:cubicBezTo>
                  <a:cubicBezTo>
                    <a:pt x="19" y="339"/>
                    <a:pt x="19" y="339"/>
                    <a:pt x="19" y="339"/>
                  </a:cubicBezTo>
                  <a:cubicBezTo>
                    <a:pt x="16" y="342"/>
                    <a:pt x="16" y="342"/>
                    <a:pt x="16" y="342"/>
                  </a:cubicBezTo>
                  <a:cubicBezTo>
                    <a:pt x="22" y="345"/>
                    <a:pt x="13" y="347"/>
                    <a:pt x="17" y="349"/>
                  </a:cubicBezTo>
                  <a:cubicBezTo>
                    <a:pt x="16" y="350"/>
                    <a:pt x="16" y="350"/>
                    <a:pt x="16" y="350"/>
                  </a:cubicBezTo>
                  <a:cubicBezTo>
                    <a:pt x="16" y="350"/>
                    <a:pt x="15" y="350"/>
                    <a:pt x="15" y="350"/>
                  </a:cubicBezTo>
                  <a:cubicBezTo>
                    <a:pt x="15" y="350"/>
                    <a:pt x="15" y="349"/>
                    <a:pt x="15" y="349"/>
                  </a:cubicBezTo>
                  <a:cubicBezTo>
                    <a:pt x="14" y="349"/>
                    <a:pt x="14" y="349"/>
                    <a:pt x="14" y="350"/>
                  </a:cubicBezTo>
                  <a:cubicBezTo>
                    <a:pt x="17" y="352"/>
                    <a:pt x="17" y="352"/>
                    <a:pt x="17" y="352"/>
                  </a:cubicBezTo>
                  <a:cubicBezTo>
                    <a:pt x="16" y="352"/>
                    <a:pt x="16" y="352"/>
                    <a:pt x="16" y="352"/>
                  </a:cubicBezTo>
                  <a:cubicBezTo>
                    <a:pt x="14" y="352"/>
                    <a:pt x="13" y="355"/>
                    <a:pt x="13" y="356"/>
                  </a:cubicBezTo>
                  <a:cubicBezTo>
                    <a:pt x="14" y="357"/>
                    <a:pt x="15" y="358"/>
                    <a:pt x="16" y="358"/>
                  </a:cubicBezTo>
                  <a:cubicBezTo>
                    <a:pt x="16" y="358"/>
                    <a:pt x="17" y="357"/>
                    <a:pt x="18" y="356"/>
                  </a:cubicBezTo>
                  <a:cubicBezTo>
                    <a:pt x="18" y="356"/>
                    <a:pt x="19" y="356"/>
                    <a:pt x="20" y="356"/>
                  </a:cubicBezTo>
                  <a:cubicBezTo>
                    <a:pt x="22" y="356"/>
                    <a:pt x="24" y="357"/>
                    <a:pt x="23" y="359"/>
                  </a:cubicBezTo>
                  <a:cubicBezTo>
                    <a:pt x="22" y="358"/>
                    <a:pt x="22" y="358"/>
                    <a:pt x="22" y="358"/>
                  </a:cubicBezTo>
                  <a:cubicBezTo>
                    <a:pt x="23" y="362"/>
                    <a:pt x="23" y="362"/>
                    <a:pt x="23" y="362"/>
                  </a:cubicBezTo>
                  <a:cubicBezTo>
                    <a:pt x="20" y="362"/>
                    <a:pt x="20" y="362"/>
                    <a:pt x="20" y="362"/>
                  </a:cubicBezTo>
                  <a:cubicBezTo>
                    <a:pt x="18" y="363"/>
                    <a:pt x="21" y="364"/>
                    <a:pt x="19" y="364"/>
                  </a:cubicBezTo>
                  <a:cubicBezTo>
                    <a:pt x="19" y="364"/>
                    <a:pt x="19" y="364"/>
                    <a:pt x="18" y="364"/>
                  </a:cubicBezTo>
                  <a:cubicBezTo>
                    <a:pt x="18" y="364"/>
                    <a:pt x="17" y="363"/>
                    <a:pt x="18" y="363"/>
                  </a:cubicBezTo>
                  <a:cubicBezTo>
                    <a:pt x="13" y="363"/>
                    <a:pt x="13" y="363"/>
                    <a:pt x="13" y="363"/>
                  </a:cubicBezTo>
                  <a:cubicBezTo>
                    <a:pt x="14" y="364"/>
                    <a:pt x="16" y="364"/>
                    <a:pt x="16" y="366"/>
                  </a:cubicBezTo>
                  <a:cubicBezTo>
                    <a:pt x="16" y="366"/>
                    <a:pt x="15" y="366"/>
                    <a:pt x="14" y="366"/>
                  </a:cubicBezTo>
                  <a:cubicBezTo>
                    <a:pt x="14" y="366"/>
                    <a:pt x="14" y="366"/>
                    <a:pt x="14" y="366"/>
                  </a:cubicBezTo>
                  <a:cubicBezTo>
                    <a:pt x="13" y="366"/>
                    <a:pt x="13" y="366"/>
                    <a:pt x="13" y="366"/>
                  </a:cubicBezTo>
                  <a:cubicBezTo>
                    <a:pt x="12" y="366"/>
                    <a:pt x="11" y="367"/>
                    <a:pt x="11" y="368"/>
                  </a:cubicBezTo>
                  <a:cubicBezTo>
                    <a:pt x="10" y="367"/>
                    <a:pt x="10" y="367"/>
                    <a:pt x="10" y="367"/>
                  </a:cubicBezTo>
                  <a:cubicBezTo>
                    <a:pt x="9" y="370"/>
                    <a:pt x="9" y="370"/>
                    <a:pt x="9" y="370"/>
                  </a:cubicBezTo>
                  <a:cubicBezTo>
                    <a:pt x="8" y="370"/>
                    <a:pt x="8" y="370"/>
                    <a:pt x="8" y="370"/>
                  </a:cubicBezTo>
                  <a:cubicBezTo>
                    <a:pt x="9" y="371"/>
                    <a:pt x="10" y="370"/>
                    <a:pt x="10" y="372"/>
                  </a:cubicBezTo>
                  <a:cubicBezTo>
                    <a:pt x="8" y="374"/>
                    <a:pt x="5" y="375"/>
                    <a:pt x="3" y="377"/>
                  </a:cubicBezTo>
                  <a:cubicBezTo>
                    <a:pt x="4" y="377"/>
                    <a:pt x="6" y="378"/>
                    <a:pt x="5" y="379"/>
                  </a:cubicBezTo>
                  <a:cubicBezTo>
                    <a:pt x="6" y="379"/>
                    <a:pt x="6" y="379"/>
                    <a:pt x="6" y="379"/>
                  </a:cubicBezTo>
                  <a:cubicBezTo>
                    <a:pt x="7" y="379"/>
                    <a:pt x="6" y="381"/>
                    <a:pt x="6" y="382"/>
                  </a:cubicBezTo>
                  <a:cubicBezTo>
                    <a:pt x="8" y="382"/>
                    <a:pt x="8" y="382"/>
                    <a:pt x="8" y="382"/>
                  </a:cubicBezTo>
                  <a:cubicBezTo>
                    <a:pt x="9" y="381"/>
                    <a:pt x="9" y="379"/>
                    <a:pt x="10" y="379"/>
                  </a:cubicBezTo>
                  <a:cubicBezTo>
                    <a:pt x="16" y="384"/>
                    <a:pt x="16" y="384"/>
                    <a:pt x="16" y="384"/>
                  </a:cubicBezTo>
                  <a:cubicBezTo>
                    <a:pt x="12" y="384"/>
                    <a:pt x="12" y="384"/>
                    <a:pt x="12" y="384"/>
                  </a:cubicBezTo>
                  <a:cubicBezTo>
                    <a:pt x="12" y="383"/>
                    <a:pt x="12" y="383"/>
                    <a:pt x="12" y="383"/>
                  </a:cubicBezTo>
                  <a:cubicBezTo>
                    <a:pt x="10" y="383"/>
                    <a:pt x="8" y="385"/>
                    <a:pt x="9" y="386"/>
                  </a:cubicBezTo>
                  <a:cubicBezTo>
                    <a:pt x="10" y="386"/>
                    <a:pt x="10" y="386"/>
                    <a:pt x="10" y="386"/>
                  </a:cubicBezTo>
                  <a:cubicBezTo>
                    <a:pt x="10" y="385"/>
                    <a:pt x="10" y="385"/>
                    <a:pt x="10" y="385"/>
                  </a:cubicBezTo>
                  <a:cubicBezTo>
                    <a:pt x="11" y="388"/>
                    <a:pt x="11" y="388"/>
                    <a:pt x="11" y="388"/>
                  </a:cubicBezTo>
                  <a:cubicBezTo>
                    <a:pt x="12" y="388"/>
                    <a:pt x="12" y="387"/>
                    <a:pt x="13" y="387"/>
                  </a:cubicBezTo>
                  <a:cubicBezTo>
                    <a:pt x="14" y="387"/>
                    <a:pt x="15" y="388"/>
                    <a:pt x="16" y="389"/>
                  </a:cubicBezTo>
                  <a:cubicBezTo>
                    <a:pt x="17" y="389"/>
                    <a:pt x="18" y="390"/>
                    <a:pt x="19" y="390"/>
                  </a:cubicBezTo>
                  <a:cubicBezTo>
                    <a:pt x="19" y="390"/>
                    <a:pt x="19" y="390"/>
                    <a:pt x="19" y="390"/>
                  </a:cubicBezTo>
                  <a:cubicBezTo>
                    <a:pt x="18" y="392"/>
                    <a:pt x="19" y="394"/>
                    <a:pt x="21" y="395"/>
                  </a:cubicBezTo>
                  <a:cubicBezTo>
                    <a:pt x="20" y="393"/>
                    <a:pt x="24" y="391"/>
                    <a:pt x="25" y="390"/>
                  </a:cubicBezTo>
                  <a:cubicBezTo>
                    <a:pt x="29" y="395"/>
                    <a:pt x="20" y="397"/>
                    <a:pt x="21" y="399"/>
                  </a:cubicBezTo>
                  <a:cubicBezTo>
                    <a:pt x="22" y="399"/>
                    <a:pt x="22" y="399"/>
                    <a:pt x="23" y="399"/>
                  </a:cubicBezTo>
                  <a:cubicBezTo>
                    <a:pt x="24" y="399"/>
                    <a:pt x="25" y="399"/>
                    <a:pt x="26" y="400"/>
                  </a:cubicBezTo>
                  <a:cubicBezTo>
                    <a:pt x="26" y="400"/>
                    <a:pt x="27" y="401"/>
                    <a:pt x="28" y="401"/>
                  </a:cubicBezTo>
                  <a:cubicBezTo>
                    <a:pt x="28" y="401"/>
                    <a:pt x="28" y="400"/>
                    <a:pt x="28" y="399"/>
                  </a:cubicBezTo>
                  <a:cubicBezTo>
                    <a:pt x="31" y="402"/>
                    <a:pt x="31" y="402"/>
                    <a:pt x="31" y="402"/>
                  </a:cubicBezTo>
                  <a:cubicBezTo>
                    <a:pt x="29" y="403"/>
                    <a:pt x="26" y="406"/>
                    <a:pt x="26" y="409"/>
                  </a:cubicBezTo>
                  <a:cubicBezTo>
                    <a:pt x="25" y="408"/>
                    <a:pt x="25" y="408"/>
                    <a:pt x="25" y="408"/>
                  </a:cubicBezTo>
                  <a:cubicBezTo>
                    <a:pt x="28" y="412"/>
                    <a:pt x="28" y="412"/>
                    <a:pt x="28" y="412"/>
                  </a:cubicBezTo>
                  <a:cubicBezTo>
                    <a:pt x="27" y="410"/>
                    <a:pt x="29" y="408"/>
                    <a:pt x="31" y="408"/>
                  </a:cubicBezTo>
                  <a:cubicBezTo>
                    <a:pt x="31" y="412"/>
                    <a:pt x="31" y="412"/>
                    <a:pt x="31" y="412"/>
                  </a:cubicBezTo>
                  <a:cubicBezTo>
                    <a:pt x="31" y="412"/>
                    <a:pt x="32" y="411"/>
                    <a:pt x="32" y="411"/>
                  </a:cubicBezTo>
                  <a:cubicBezTo>
                    <a:pt x="35" y="414"/>
                    <a:pt x="35" y="414"/>
                    <a:pt x="35" y="414"/>
                  </a:cubicBezTo>
                  <a:cubicBezTo>
                    <a:pt x="35" y="416"/>
                    <a:pt x="34" y="416"/>
                    <a:pt x="34" y="416"/>
                  </a:cubicBezTo>
                  <a:cubicBezTo>
                    <a:pt x="33" y="416"/>
                    <a:pt x="33" y="416"/>
                    <a:pt x="32" y="415"/>
                  </a:cubicBezTo>
                  <a:cubicBezTo>
                    <a:pt x="32" y="415"/>
                    <a:pt x="31" y="415"/>
                    <a:pt x="31" y="415"/>
                  </a:cubicBezTo>
                  <a:cubicBezTo>
                    <a:pt x="30" y="415"/>
                    <a:pt x="30" y="415"/>
                    <a:pt x="29" y="416"/>
                  </a:cubicBezTo>
                  <a:cubicBezTo>
                    <a:pt x="31" y="418"/>
                    <a:pt x="31" y="418"/>
                    <a:pt x="31" y="418"/>
                  </a:cubicBezTo>
                  <a:cubicBezTo>
                    <a:pt x="29" y="419"/>
                    <a:pt x="29" y="419"/>
                    <a:pt x="29" y="419"/>
                  </a:cubicBezTo>
                  <a:cubicBezTo>
                    <a:pt x="29" y="420"/>
                    <a:pt x="29" y="420"/>
                    <a:pt x="29" y="420"/>
                  </a:cubicBezTo>
                  <a:cubicBezTo>
                    <a:pt x="28" y="420"/>
                    <a:pt x="27" y="423"/>
                    <a:pt x="26" y="423"/>
                  </a:cubicBezTo>
                  <a:cubicBezTo>
                    <a:pt x="25" y="423"/>
                    <a:pt x="25" y="422"/>
                    <a:pt x="24" y="422"/>
                  </a:cubicBezTo>
                  <a:cubicBezTo>
                    <a:pt x="24" y="422"/>
                    <a:pt x="24" y="423"/>
                    <a:pt x="23" y="424"/>
                  </a:cubicBezTo>
                  <a:cubicBezTo>
                    <a:pt x="23" y="427"/>
                    <a:pt x="23" y="427"/>
                    <a:pt x="23" y="427"/>
                  </a:cubicBezTo>
                  <a:cubicBezTo>
                    <a:pt x="26" y="428"/>
                    <a:pt x="24" y="431"/>
                    <a:pt x="25" y="433"/>
                  </a:cubicBezTo>
                  <a:cubicBezTo>
                    <a:pt x="27" y="432"/>
                    <a:pt x="25" y="429"/>
                    <a:pt x="26" y="429"/>
                  </a:cubicBezTo>
                  <a:cubicBezTo>
                    <a:pt x="26" y="429"/>
                    <a:pt x="27" y="429"/>
                    <a:pt x="28" y="431"/>
                  </a:cubicBezTo>
                  <a:cubicBezTo>
                    <a:pt x="29" y="428"/>
                    <a:pt x="29" y="428"/>
                    <a:pt x="29" y="428"/>
                  </a:cubicBezTo>
                  <a:cubicBezTo>
                    <a:pt x="29" y="428"/>
                    <a:pt x="31" y="429"/>
                    <a:pt x="31" y="431"/>
                  </a:cubicBezTo>
                  <a:cubicBezTo>
                    <a:pt x="32" y="430"/>
                    <a:pt x="30" y="428"/>
                    <a:pt x="32" y="428"/>
                  </a:cubicBezTo>
                  <a:cubicBezTo>
                    <a:pt x="32" y="428"/>
                    <a:pt x="32" y="428"/>
                    <a:pt x="33" y="428"/>
                  </a:cubicBezTo>
                  <a:cubicBezTo>
                    <a:pt x="34" y="429"/>
                    <a:pt x="35" y="430"/>
                    <a:pt x="34" y="431"/>
                  </a:cubicBezTo>
                  <a:cubicBezTo>
                    <a:pt x="33" y="432"/>
                    <a:pt x="32" y="435"/>
                    <a:pt x="30" y="435"/>
                  </a:cubicBezTo>
                  <a:cubicBezTo>
                    <a:pt x="30" y="435"/>
                    <a:pt x="29" y="434"/>
                    <a:pt x="29" y="434"/>
                  </a:cubicBezTo>
                  <a:cubicBezTo>
                    <a:pt x="28" y="439"/>
                    <a:pt x="28" y="439"/>
                    <a:pt x="28" y="439"/>
                  </a:cubicBezTo>
                  <a:cubicBezTo>
                    <a:pt x="28" y="438"/>
                    <a:pt x="29" y="437"/>
                    <a:pt x="30" y="437"/>
                  </a:cubicBezTo>
                  <a:cubicBezTo>
                    <a:pt x="30" y="437"/>
                    <a:pt x="31" y="437"/>
                    <a:pt x="31" y="437"/>
                  </a:cubicBezTo>
                  <a:cubicBezTo>
                    <a:pt x="33" y="438"/>
                    <a:pt x="31" y="440"/>
                    <a:pt x="31" y="440"/>
                  </a:cubicBezTo>
                  <a:cubicBezTo>
                    <a:pt x="32" y="441"/>
                    <a:pt x="33" y="443"/>
                    <a:pt x="34" y="444"/>
                  </a:cubicBezTo>
                  <a:cubicBezTo>
                    <a:pt x="34" y="443"/>
                    <a:pt x="35" y="441"/>
                    <a:pt x="34" y="441"/>
                  </a:cubicBezTo>
                  <a:cubicBezTo>
                    <a:pt x="34" y="441"/>
                    <a:pt x="33" y="441"/>
                    <a:pt x="33" y="442"/>
                  </a:cubicBezTo>
                  <a:cubicBezTo>
                    <a:pt x="32" y="441"/>
                    <a:pt x="32" y="440"/>
                    <a:pt x="32" y="439"/>
                  </a:cubicBezTo>
                  <a:cubicBezTo>
                    <a:pt x="33" y="439"/>
                    <a:pt x="33" y="439"/>
                    <a:pt x="34" y="439"/>
                  </a:cubicBezTo>
                  <a:cubicBezTo>
                    <a:pt x="33" y="434"/>
                    <a:pt x="33" y="434"/>
                    <a:pt x="33" y="434"/>
                  </a:cubicBezTo>
                  <a:cubicBezTo>
                    <a:pt x="36" y="435"/>
                    <a:pt x="36" y="438"/>
                    <a:pt x="37" y="439"/>
                  </a:cubicBezTo>
                  <a:cubicBezTo>
                    <a:pt x="35" y="440"/>
                    <a:pt x="35" y="440"/>
                    <a:pt x="35" y="440"/>
                  </a:cubicBezTo>
                  <a:cubicBezTo>
                    <a:pt x="42" y="447"/>
                    <a:pt x="42" y="447"/>
                    <a:pt x="42" y="447"/>
                  </a:cubicBezTo>
                  <a:cubicBezTo>
                    <a:pt x="42" y="448"/>
                    <a:pt x="41" y="449"/>
                    <a:pt x="41" y="449"/>
                  </a:cubicBezTo>
                  <a:cubicBezTo>
                    <a:pt x="40" y="449"/>
                    <a:pt x="40" y="449"/>
                    <a:pt x="40" y="449"/>
                  </a:cubicBezTo>
                  <a:cubicBezTo>
                    <a:pt x="40" y="448"/>
                    <a:pt x="40" y="447"/>
                    <a:pt x="39" y="447"/>
                  </a:cubicBezTo>
                  <a:cubicBezTo>
                    <a:pt x="38" y="447"/>
                    <a:pt x="37" y="449"/>
                    <a:pt x="38" y="449"/>
                  </a:cubicBezTo>
                  <a:cubicBezTo>
                    <a:pt x="38" y="450"/>
                    <a:pt x="37" y="453"/>
                    <a:pt x="36" y="454"/>
                  </a:cubicBezTo>
                  <a:cubicBezTo>
                    <a:pt x="41" y="451"/>
                    <a:pt x="41" y="451"/>
                    <a:pt x="41" y="451"/>
                  </a:cubicBezTo>
                  <a:cubicBezTo>
                    <a:pt x="42" y="452"/>
                    <a:pt x="43" y="452"/>
                    <a:pt x="42" y="453"/>
                  </a:cubicBezTo>
                  <a:cubicBezTo>
                    <a:pt x="43" y="453"/>
                    <a:pt x="43" y="452"/>
                    <a:pt x="44" y="452"/>
                  </a:cubicBezTo>
                  <a:cubicBezTo>
                    <a:pt x="43" y="452"/>
                    <a:pt x="43" y="452"/>
                    <a:pt x="43" y="451"/>
                  </a:cubicBezTo>
                  <a:cubicBezTo>
                    <a:pt x="43" y="451"/>
                    <a:pt x="43" y="451"/>
                    <a:pt x="43" y="450"/>
                  </a:cubicBezTo>
                  <a:cubicBezTo>
                    <a:pt x="43" y="451"/>
                    <a:pt x="43" y="451"/>
                    <a:pt x="43" y="451"/>
                  </a:cubicBezTo>
                  <a:cubicBezTo>
                    <a:pt x="44" y="452"/>
                    <a:pt x="47" y="451"/>
                    <a:pt x="45" y="455"/>
                  </a:cubicBezTo>
                  <a:cubicBezTo>
                    <a:pt x="46" y="453"/>
                    <a:pt x="45" y="453"/>
                    <a:pt x="44" y="452"/>
                  </a:cubicBezTo>
                  <a:cubicBezTo>
                    <a:pt x="42" y="455"/>
                    <a:pt x="46" y="459"/>
                    <a:pt x="42" y="461"/>
                  </a:cubicBezTo>
                  <a:cubicBezTo>
                    <a:pt x="45" y="461"/>
                    <a:pt x="45" y="461"/>
                    <a:pt x="45" y="461"/>
                  </a:cubicBezTo>
                  <a:cubicBezTo>
                    <a:pt x="45" y="463"/>
                    <a:pt x="43" y="464"/>
                    <a:pt x="43" y="467"/>
                  </a:cubicBezTo>
                  <a:cubicBezTo>
                    <a:pt x="44" y="466"/>
                    <a:pt x="44" y="466"/>
                    <a:pt x="44" y="466"/>
                  </a:cubicBezTo>
                  <a:cubicBezTo>
                    <a:pt x="46" y="466"/>
                    <a:pt x="46" y="468"/>
                    <a:pt x="47" y="469"/>
                  </a:cubicBezTo>
                  <a:cubicBezTo>
                    <a:pt x="48" y="466"/>
                    <a:pt x="48" y="466"/>
                    <a:pt x="48" y="466"/>
                  </a:cubicBezTo>
                  <a:cubicBezTo>
                    <a:pt x="49" y="465"/>
                    <a:pt x="50" y="464"/>
                    <a:pt x="50" y="464"/>
                  </a:cubicBezTo>
                  <a:cubicBezTo>
                    <a:pt x="51" y="464"/>
                    <a:pt x="48" y="469"/>
                    <a:pt x="50" y="470"/>
                  </a:cubicBezTo>
                  <a:cubicBezTo>
                    <a:pt x="51" y="468"/>
                    <a:pt x="51" y="468"/>
                    <a:pt x="51" y="468"/>
                  </a:cubicBezTo>
                  <a:cubicBezTo>
                    <a:pt x="51" y="468"/>
                    <a:pt x="51" y="468"/>
                    <a:pt x="51" y="468"/>
                  </a:cubicBezTo>
                  <a:cubicBezTo>
                    <a:pt x="54" y="467"/>
                    <a:pt x="54" y="467"/>
                    <a:pt x="54" y="467"/>
                  </a:cubicBezTo>
                  <a:cubicBezTo>
                    <a:pt x="54" y="469"/>
                    <a:pt x="59" y="469"/>
                    <a:pt x="57" y="472"/>
                  </a:cubicBezTo>
                  <a:cubicBezTo>
                    <a:pt x="53" y="472"/>
                    <a:pt x="48" y="476"/>
                    <a:pt x="47" y="480"/>
                  </a:cubicBezTo>
                  <a:cubicBezTo>
                    <a:pt x="47" y="480"/>
                    <a:pt x="47" y="480"/>
                    <a:pt x="47" y="480"/>
                  </a:cubicBezTo>
                  <a:cubicBezTo>
                    <a:pt x="47" y="480"/>
                    <a:pt x="47" y="479"/>
                    <a:pt x="48" y="479"/>
                  </a:cubicBezTo>
                  <a:cubicBezTo>
                    <a:pt x="48" y="478"/>
                    <a:pt x="48" y="477"/>
                    <a:pt x="49" y="477"/>
                  </a:cubicBezTo>
                  <a:cubicBezTo>
                    <a:pt x="49" y="477"/>
                    <a:pt x="50" y="478"/>
                    <a:pt x="50" y="478"/>
                  </a:cubicBezTo>
                  <a:cubicBezTo>
                    <a:pt x="50" y="480"/>
                    <a:pt x="53" y="482"/>
                    <a:pt x="52" y="484"/>
                  </a:cubicBezTo>
                  <a:cubicBezTo>
                    <a:pt x="53" y="483"/>
                    <a:pt x="53" y="481"/>
                    <a:pt x="54" y="481"/>
                  </a:cubicBezTo>
                  <a:cubicBezTo>
                    <a:pt x="54" y="481"/>
                    <a:pt x="54" y="482"/>
                    <a:pt x="55" y="483"/>
                  </a:cubicBezTo>
                  <a:cubicBezTo>
                    <a:pt x="55" y="484"/>
                    <a:pt x="55" y="484"/>
                    <a:pt x="55" y="484"/>
                  </a:cubicBezTo>
                  <a:cubicBezTo>
                    <a:pt x="56" y="483"/>
                    <a:pt x="57" y="483"/>
                    <a:pt x="58" y="483"/>
                  </a:cubicBezTo>
                  <a:cubicBezTo>
                    <a:pt x="58" y="483"/>
                    <a:pt x="59" y="483"/>
                    <a:pt x="59" y="483"/>
                  </a:cubicBezTo>
                  <a:cubicBezTo>
                    <a:pt x="59" y="480"/>
                    <a:pt x="59" y="480"/>
                    <a:pt x="59" y="480"/>
                  </a:cubicBezTo>
                  <a:cubicBezTo>
                    <a:pt x="59" y="480"/>
                    <a:pt x="56" y="480"/>
                    <a:pt x="57" y="478"/>
                  </a:cubicBezTo>
                  <a:cubicBezTo>
                    <a:pt x="57" y="478"/>
                    <a:pt x="58" y="478"/>
                    <a:pt x="58" y="478"/>
                  </a:cubicBezTo>
                  <a:cubicBezTo>
                    <a:pt x="59" y="478"/>
                    <a:pt x="59" y="478"/>
                    <a:pt x="59" y="478"/>
                  </a:cubicBezTo>
                  <a:cubicBezTo>
                    <a:pt x="59" y="478"/>
                    <a:pt x="59" y="478"/>
                    <a:pt x="59" y="478"/>
                  </a:cubicBezTo>
                  <a:cubicBezTo>
                    <a:pt x="60" y="478"/>
                    <a:pt x="61" y="478"/>
                    <a:pt x="61" y="480"/>
                  </a:cubicBezTo>
                  <a:cubicBezTo>
                    <a:pt x="63" y="482"/>
                    <a:pt x="62" y="485"/>
                    <a:pt x="58" y="485"/>
                  </a:cubicBezTo>
                  <a:cubicBezTo>
                    <a:pt x="60" y="486"/>
                    <a:pt x="61" y="487"/>
                    <a:pt x="62" y="487"/>
                  </a:cubicBezTo>
                  <a:cubicBezTo>
                    <a:pt x="62" y="487"/>
                    <a:pt x="63" y="487"/>
                    <a:pt x="64" y="486"/>
                  </a:cubicBezTo>
                  <a:cubicBezTo>
                    <a:pt x="63" y="493"/>
                    <a:pt x="63" y="493"/>
                    <a:pt x="63" y="493"/>
                  </a:cubicBezTo>
                  <a:cubicBezTo>
                    <a:pt x="63" y="492"/>
                    <a:pt x="64" y="491"/>
                    <a:pt x="64" y="491"/>
                  </a:cubicBezTo>
                  <a:cubicBezTo>
                    <a:pt x="65" y="491"/>
                    <a:pt x="65" y="491"/>
                    <a:pt x="66" y="492"/>
                  </a:cubicBezTo>
                  <a:cubicBezTo>
                    <a:pt x="66" y="492"/>
                    <a:pt x="66" y="492"/>
                    <a:pt x="67" y="492"/>
                  </a:cubicBezTo>
                  <a:cubicBezTo>
                    <a:pt x="67" y="492"/>
                    <a:pt x="67" y="492"/>
                    <a:pt x="67" y="492"/>
                  </a:cubicBezTo>
                  <a:cubicBezTo>
                    <a:pt x="69" y="488"/>
                    <a:pt x="65" y="491"/>
                    <a:pt x="66" y="487"/>
                  </a:cubicBezTo>
                  <a:cubicBezTo>
                    <a:pt x="67" y="487"/>
                    <a:pt x="68" y="484"/>
                    <a:pt x="69" y="484"/>
                  </a:cubicBezTo>
                  <a:cubicBezTo>
                    <a:pt x="69" y="484"/>
                    <a:pt x="69" y="485"/>
                    <a:pt x="69" y="485"/>
                  </a:cubicBezTo>
                  <a:cubicBezTo>
                    <a:pt x="69" y="494"/>
                    <a:pt x="69" y="494"/>
                    <a:pt x="69" y="494"/>
                  </a:cubicBezTo>
                  <a:cubicBezTo>
                    <a:pt x="70" y="493"/>
                    <a:pt x="70" y="493"/>
                    <a:pt x="70" y="493"/>
                  </a:cubicBezTo>
                  <a:cubicBezTo>
                    <a:pt x="70" y="496"/>
                    <a:pt x="75" y="498"/>
                    <a:pt x="73" y="502"/>
                  </a:cubicBezTo>
                  <a:cubicBezTo>
                    <a:pt x="73" y="502"/>
                    <a:pt x="73" y="502"/>
                    <a:pt x="73" y="502"/>
                  </a:cubicBezTo>
                  <a:cubicBezTo>
                    <a:pt x="73" y="505"/>
                    <a:pt x="73" y="505"/>
                    <a:pt x="73" y="505"/>
                  </a:cubicBezTo>
                  <a:cubicBezTo>
                    <a:pt x="77" y="505"/>
                    <a:pt x="71" y="502"/>
                    <a:pt x="75" y="501"/>
                  </a:cubicBezTo>
                  <a:cubicBezTo>
                    <a:pt x="76" y="504"/>
                    <a:pt x="75" y="507"/>
                    <a:pt x="76" y="510"/>
                  </a:cubicBezTo>
                  <a:cubicBezTo>
                    <a:pt x="79" y="506"/>
                    <a:pt x="79" y="506"/>
                    <a:pt x="79" y="506"/>
                  </a:cubicBezTo>
                  <a:cubicBezTo>
                    <a:pt x="79" y="507"/>
                    <a:pt x="80" y="507"/>
                    <a:pt x="80" y="507"/>
                  </a:cubicBezTo>
                  <a:cubicBezTo>
                    <a:pt x="81" y="507"/>
                    <a:pt x="81" y="507"/>
                    <a:pt x="81" y="507"/>
                  </a:cubicBezTo>
                  <a:cubicBezTo>
                    <a:pt x="81" y="507"/>
                    <a:pt x="81" y="507"/>
                    <a:pt x="82" y="507"/>
                  </a:cubicBezTo>
                  <a:cubicBezTo>
                    <a:pt x="82" y="507"/>
                    <a:pt x="83" y="507"/>
                    <a:pt x="83" y="508"/>
                  </a:cubicBezTo>
                  <a:cubicBezTo>
                    <a:pt x="82" y="509"/>
                    <a:pt x="82" y="509"/>
                    <a:pt x="82" y="509"/>
                  </a:cubicBezTo>
                  <a:cubicBezTo>
                    <a:pt x="83" y="510"/>
                    <a:pt x="83" y="510"/>
                    <a:pt x="83" y="510"/>
                  </a:cubicBezTo>
                  <a:cubicBezTo>
                    <a:pt x="85" y="508"/>
                    <a:pt x="84" y="507"/>
                    <a:pt x="82" y="506"/>
                  </a:cubicBezTo>
                  <a:cubicBezTo>
                    <a:pt x="87" y="504"/>
                    <a:pt x="87" y="504"/>
                    <a:pt x="87" y="504"/>
                  </a:cubicBezTo>
                  <a:cubicBezTo>
                    <a:pt x="87" y="505"/>
                    <a:pt x="87" y="507"/>
                    <a:pt x="86" y="508"/>
                  </a:cubicBezTo>
                  <a:cubicBezTo>
                    <a:pt x="88" y="507"/>
                    <a:pt x="88" y="505"/>
                    <a:pt x="88" y="504"/>
                  </a:cubicBezTo>
                  <a:cubicBezTo>
                    <a:pt x="90" y="504"/>
                    <a:pt x="90" y="505"/>
                    <a:pt x="90" y="505"/>
                  </a:cubicBezTo>
                  <a:cubicBezTo>
                    <a:pt x="91" y="506"/>
                    <a:pt x="92" y="506"/>
                    <a:pt x="93" y="506"/>
                  </a:cubicBezTo>
                  <a:cubicBezTo>
                    <a:pt x="94" y="506"/>
                    <a:pt x="96" y="505"/>
                    <a:pt x="96" y="504"/>
                  </a:cubicBezTo>
                  <a:cubicBezTo>
                    <a:pt x="103" y="506"/>
                    <a:pt x="95" y="511"/>
                    <a:pt x="96" y="511"/>
                  </a:cubicBezTo>
                  <a:cubicBezTo>
                    <a:pt x="97" y="511"/>
                    <a:pt x="97" y="511"/>
                    <a:pt x="97" y="511"/>
                  </a:cubicBezTo>
                  <a:cubicBezTo>
                    <a:pt x="97" y="511"/>
                    <a:pt x="98" y="511"/>
                    <a:pt x="98" y="511"/>
                  </a:cubicBezTo>
                  <a:cubicBezTo>
                    <a:pt x="99" y="510"/>
                    <a:pt x="99" y="510"/>
                    <a:pt x="100" y="510"/>
                  </a:cubicBezTo>
                  <a:cubicBezTo>
                    <a:pt x="100" y="510"/>
                    <a:pt x="100" y="510"/>
                    <a:pt x="101" y="510"/>
                  </a:cubicBezTo>
                  <a:cubicBezTo>
                    <a:pt x="102" y="511"/>
                    <a:pt x="101" y="514"/>
                    <a:pt x="101" y="514"/>
                  </a:cubicBezTo>
                  <a:cubicBezTo>
                    <a:pt x="101" y="514"/>
                    <a:pt x="101" y="514"/>
                    <a:pt x="101" y="514"/>
                  </a:cubicBezTo>
                  <a:cubicBezTo>
                    <a:pt x="103" y="510"/>
                    <a:pt x="105" y="512"/>
                    <a:pt x="107" y="511"/>
                  </a:cubicBezTo>
                  <a:cubicBezTo>
                    <a:pt x="107" y="512"/>
                    <a:pt x="107" y="514"/>
                    <a:pt x="106" y="515"/>
                  </a:cubicBezTo>
                  <a:cubicBezTo>
                    <a:pt x="109" y="512"/>
                    <a:pt x="109" y="512"/>
                    <a:pt x="109" y="512"/>
                  </a:cubicBezTo>
                  <a:cubicBezTo>
                    <a:pt x="110" y="513"/>
                    <a:pt x="110" y="514"/>
                    <a:pt x="110" y="515"/>
                  </a:cubicBezTo>
                  <a:cubicBezTo>
                    <a:pt x="112" y="513"/>
                    <a:pt x="112" y="513"/>
                    <a:pt x="112" y="513"/>
                  </a:cubicBezTo>
                  <a:cubicBezTo>
                    <a:pt x="113" y="513"/>
                    <a:pt x="113" y="513"/>
                    <a:pt x="113" y="513"/>
                  </a:cubicBezTo>
                  <a:cubicBezTo>
                    <a:pt x="113" y="511"/>
                    <a:pt x="113" y="511"/>
                    <a:pt x="113" y="511"/>
                  </a:cubicBezTo>
                  <a:cubicBezTo>
                    <a:pt x="118" y="516"/>
                    <a:pt x="115" y="517"/>
                    <a:pt x="115" y="521"/>
                  </a:cubicBezTo>
                  <a:cubicBezTo>
                    <a:pt x="117" y="519"/>
                    <a:pt x="117" y="519"/>
                    <a:pt x="117" y="519"/>
                  </a:cubicBezTo>
                  <a:cubicBezTo>
                    <a:pt x="120" y="521"/>
                    <a:pt x="120" y="521"/>
                    <a:pt x="120" y="521"/>
                  </a:cubicBezTo>
                  <a:cubicBezTo>
                    <a:pt x="119" y="521"/>
                    <a:pt x="119" y="521"/>
                    <a:pt x="119" y="521"/>
                  </a:cubicBezTo>
                  <a:cubicBezTo>
                    <a:pt x="115" y="521"/>
                    <a:pt x="118" y="526"/>
                    <a:pt x="118" y="527"/>
                  </a:cubicBezTo>
                  <a:cubicBezTo>
                    <a:pt x="116" y="526"/>
                    <a:pt x="116" y="526"/>
                    <a:pt x="116" y="526"/>
                  </a:cubicBezTo>
                  <a:cubicBezTo>
                    <a:pt x="116" y="527"/>
                    <a:pt x="115" y="528"/>
                    <a:pt x="117" y="529"/>
                  </a:cubicBezTo>
                  <a:cubicBezTo>
                    <a:pt x="116" y="530"/>
                    <a:pt x="114" y="532"/>
                    <a:pt x="113" y="533"/>
                  </a:cubicBezTo>
                  <a:cubicBezTo>
                    <a:pt x="114" y="533"/>
                    <a:pt x="114" y="533"/>
                    <a:pt x="115" y="533"/>
                  </a:cubicBezTo>
                  <a:cubicBezTo>
                    <a:pt x="116" y="534"/>
                    <a:pt x="115" y="536"/>
                    <a:pt x="114" y="537"/>
                  </a:cubicBezTo>
                  <a:cubicBezTo>
                    <a:pt x="117" y="536"/>
                    <a:pt x="117" y="536"/>
                    <a:pt x="117" y="536"/>
                  </a:cubicBezTo>
                  <a:cubicBezTo>
                    <a:pt x="117" y="537"/>
                    <a:pt x="117" y="537"/>
                    <a:pt x="117" y="537"/>
                  </a:cubicBezTo>
                  <a:cubicBezTo>
                    <a:pt x="119" y="538"/>
                    <a:pt x="122" y="538"/>
                    <a:pt x="122" y="540"/>
                  </a:cubicBezTo>
                  <a:cubicBezTo>
                    <a:pt x="122" y="540"/>
                    <a:pt x="122" y="540"/>
                    <a:pt x="122" y="540"/>
                  </a:cubicBezTo>
                  <a:cubicBezTo>
                    <a:pt x="121" y="542"/>
                    <a:pt x="123" y="541"/>
                    <a:pt x="124" y="543"/>
                  </a:cubicBezTo>
                  <a:cubicBezTo>
                    <a:pt x="124" y="544"/>
                    <a:pt x="124" y="545"/>
                    <a:pt x="123" y="545"/>
                  </a:cubicBezTo>
                  <a:cubicBezTo>
                    <a:pt x="123" y="545"/>
                    <a:pt x="123" y="545"/>
                    <a:pt x="123" y="545"/>
                  </a:cubicBezTo>
                  <a:cubicBezTo>
                    <a:pt x="123" y="545"/>
                    <a:pt x="123" y="545"/>
                    <a:pt x="123" y="545"/>
                  </a:cubicBezTo>
                  <a:cubicBezTo>
                    <a:pt x="123" y="545"/>
                    <a:pt x="123" y="545"/>
                    <a:pt x="124" y="546"/>
                  </a:cubicBezTo>
                  <a:cubicBezTo>
                    <a:pt x="124" y="545"/>
                    <a:pt x="124" y="545"/>
                    <a:pt x="124" y="545"/>
                  </a:cubicBezTo>
                  <a:cubicBezTo>
                    <a:pt x="124" y="545"/>
                    <a:pt x="125" y="545"/>
                    <a:pt x="125" y="545"/>
                  </a:cubicBezTo>
                  <a:cubicBezTo>
                    <a:pt x="125" y="545"/>
                    <a:pt x="125" y="546"/>
                    <a:pt x="126" y="546"/>
                  </a:cubicBezTo>
                  <a:cubicBezTo>
                    <a:pt x="126" y="547"/>
                    <a:pt x="126" y="547"/>
                    <a:pt x="126" y="547"/>
                  </a:cubicBezTo>
                  <a:cubicBezTo>
                    <a:pt x="127" y="547"/>
                    <a:pt x="127" y="547"/>
                    <a:pt x="127" y="547"/>
                  </a:cubicBezTo>
                  <a:cubicBezTo>
                    <a:pt x="126" y="552"/>
                    <a:pt x="126" y="552"/>
                    <a:pt x="126" y="552"/>
                  </a:cubicBezTo>
                  <a:cubicBezTo>
                    <a:pt x="131" y="547"/>
                    <a:pt x="131" y="547"/>
                    <a:pt x="131" y="547"/>
                  </a:cubicBezTo>
                  <a:cubicBezTo>
                    <a:pt x="131" y="547"/>
                    <a:pt x="130" y="548"/>
                    <a:pt x="130" y="548"/>
                  </a:cubicBezTo>
                  <a:cubicBezTo>
                    <a:pt x="129" y="548"/>
                    <a:pt x="129" y="547"/>
                    <a:pt x="128" y="547"/>
                  </a:cubicBezTo>
                  <a:cubicBezTo>
                    <a:pt x="130" y="546"/>
                    <a:pt x="131" y="546"/>
                    <a:pt x="132" y="545"/>
                  </a:cubicBezTo>
                  <a:cubicBezTo>
                    <a:pt x="133" y="548"/>
                    <a:pt x="134" y="552"/>
                    <a:pt x="133" y="554"/>
                  </a:cubicBezTo>
                  <a:cubicBezTo>
                    <a:pt x="133" y="555"/>
                    <a:pt x="136" y="556"/>
                    <a:pt x="137" y="557"/>
                  </a:cubicBezTo>
                  <a:cubicBezTo>
                    <a:pt x="137" y="555"/>
                    <a:pt x="137" y="555"/>
                    <a:pt x="137" y="555"/>
                  </a:cubicBezTo>
                  <a:cubicBezTo>
                    <a:pt x="140" y="556"/>
                    <a:pt x="140" y="556"/>
                    <a:pt x="140" y="556"/>
                  </a:cubicBezTo>
                  <a:cubicBezTo>
                    <a:pt x="138" y="553"/>
                    <a:pt x="138" y="553"/>
                    <a:pt x="138" y="553"/>
                  </a:cubicBezTo>
                  <a:cubicBezTo>
                    <a:pt x="139" y="552"/>
                    <a:pt x="139" y="552"/>
                    <a:pt x="139" y="552"/>
                  </a:cubicBezTo>
                  <a:cubicBezTo>
                    <a:pt x="140" y="553"/>
                    <a:pt x="140" y="553"/>
                    <a:pt x="140" y="553"/>
                  </a:cubicBezTo>
                  <a:cubicBezTo>
                    <a:pt x="141" y="550"/>
                    <a:pt x="141" y="550"/>
                    <a:pt x="141" y="550"/>
                  </a:cubicBezTo>
                  <a:cubicBezTo>
                    <a:pt x="142" y="551"/>
                    <a:pt x="142" y="551"/>
                    <a:pt x="142" y="551"/>
                  </a:cubicBezTo>
                  <a:cubicBezTo>
                    <a:pt x="141" y="552"/>
                    <a:pt x="143" y="557"/>
                    <a:pt x="141" y="558"/>
                  </a:cubicBezTo>
                  <a:cubicBezTo>
                    <a:pt x="142" y="558"/>
                    <a:pt x="143" y="556"/>
                    <a:pt x="144" y="555"/>
                  </a:cubicBezTo>
                  <a:cubicBezTo>
                    <a:pt x="146" y="557"/>
                    <a:pt x="149" y="560"/>
                    <a:pt x="148" y="563"/>
                  </a:cubicBezTo>
                  <a:cubicBezTo>
                    <a:pt x="146" y="563"/>
                    <a:pt x="146" y="563"/>
                    <a:pt x="146" y="563"/>
                  </a:cubicBezTo>
                  <a:cubicBezTo>
                    <a:pt x="147" y="563"/>
                    <a:pt x="147" y="563"/>
                    <a:pt x="147" y="563"/>
                  </a:cubicBezTo>
                  <a:cubicBezTo>
                    <a:pt x="147" y="564"/>
                    <a:pt x="148" y="564"/>
                    <a:pt x="147" y="565"/>
                  </a:cubicBezTo>
                  <a:cubicBezTo>
                    <a:pt x="149" y="569"/>
                    <a:pt x="144" y="570"/>
                    <a:pt x="142" y="571"/>
                  </a:cubicBezTo>
                  <a:cubicBezTo>
                    <a:pt x="149" y="573"/>
                    <a:pt x="146" y="570"/>
                    <a:pt x="152" y="575"/>
                  </a:cubicBezTo>
                  <a:cubicBezTo>
                    <a:pt x="151" y="576"/>
                    <a:pt x="151" y="576"/>
                    <a:pt x="151" y="576"/>
                  </a:cubicBezTo>
                  <a:cubicBezTo>
                    <a:pt x="157" y="576"/>
                    <a:pt x="152" y="582"/>
                    <a:pt x="156" y="586"/>
                  </a:cubicBezTo>
                  <a:cubicBezTo>
                    <a:pt x="156" y="586"/>
                    <a:pt x="156" y="585"/>
                    <a:pt x="156" y="585"/>
                  </a:cubicBezTo>
                  <a:cubicBezTo>
                    <a:pt x="157" y="585"/>
                    <a:pt x="157" y="586"/>
                    <a:pt x="158" y="586"/>
                  </a:cubicBezTo>
                  <a:cubicBezTo>
                    <a:pt x="158" y="586"/>
                    <a:pt x="159" y="587"/>
                    <a:pt x="159" y="587"/>
                  </a:cubicBezTo>
                  <a:cubicBezTo>
                    <a:pt x="160" y="587"/>
                    <a:pt x="160" y="586"/>
                    <a:pt x="160" y="586"/>
                  </a:cubicBezTo>
                  <a:cubicBezTo>
                    <a:pt x="160" y="588"/>
                    <a:pt x="160" y="588"/>
                    <a:pt x="160" y="588"/>
                  </a:cubicBezTo>
                  <a:cubicBezTo>
                    <a:pt x="162" y="588"/>
                    <a:pt x="162" y="588"/>
                    <a:pt x="162" y="588"/>
                  </a:cubicBezTo>
                  <a:cubicBezTo>
                    <a:pt x="163" y="586"/>
                    <a:pt x="166" y="586"/>
                    <a:pt x="165" y="583"/>
                  </a:cubicBezTo>
                  <a:cubicBezTo>
                    <a:pt x="165" y="584"/>
                    <a:pt x="166" y="584"/>
                    <a:pt x="166" y="584"/>
                  </a:cubicBezTo>
                  <a:cubicBezTo>
                    <a:pt x="167" y="584"/>
                    <a:pt x="167" y="583"/>
                    <a:pt x="168" y="582"/>
                  </a:cubicBezTo>
                  <a:cubicBezTo>
                    <a:pt x="169" y="581"/>
                    <a:pt x="169" y="581"/>
                    <a:pt x="170" y="581"/>
                  </a:cubicBezTo>
                  <a:cubicBezTo>
                    <a:pt x="171" y="581"/>
                    <a:pt x="171" y="581"/>
                    <a:pt x="172" y="582"/>
                  </a:cubicBezTo>
                  <a:cubicBezTo>
                    <a:pt x="170" y="583"/>
                    <a:pt x="170" y="583"/>
                    <a:pt x="170" y="583"/>
                  </a:cubicBezTo>
                  <a:cubicBezTo>
                    <a:pt x="169" y="584"/>
                    <a:pt x="169" y="586"/>
                    <a:pt x="170" y="587"/>
                  </a:cubicBezTo>
                  <a:cubicBezTo>
                    <a:pt x="170" y="584"/>
                    <a:pt x="170" y="584"/>
                    <a:pt x="170" y="584"/>
                  </a:cubicBezTo>
                  <a:cubicBezTo>
                    <a:pt x="177" y="585"/>
                    <a:pt x="172" y="593"/>
                    <a:pt x="176" y="593"/>
                  </a:cubicBezTo>
                  <a:cubicBezTo>
                    <a:pt x="176" y="593"/>
                    <a:pt x="176" y="593"/>
                    <a:pt x="176" y="593"/>
                  </a:cubicBezTo>
                  <a:cubicBezTo>
                    <a:pt x="179" y="593"/>
                    <a:pt x="179" y="593"/>
                    <a:pt x="179" y="593"/>
                  </a:cubicBezTo>
                  <a:cubicBezTo>
                    <a:pt x="182" y="591"/>
                    <a:pt x="182" y="586"/>
                    <a:pt x="186" y="586"/>
                  </a:cubicBezTo>
                  <a:cubicBezTo>
                    <a:pt x="186" y="588"/>
                    <a:pt x="186" y="588"/>
                    <a:pt x="186" y="588"/>
                  </a:cubicBezTo>
                  <a:cubicBezTo>
                    <a:pt x="186" y="588"/>
                    <a:pt x="186" y="588"/>
                    <a:pt x="186" y="588"/>
                  </a:cubicBezTo>
                  <a:cubicBezTo>
                    <a:pt x="187" y="588"/>
                    <a:pt x="187" y="587"/>
                    <a:pt x="188" y="586"/>
                  </a:cubicBezTo>
                  <a:cubicBezTo>
                    <a:pt x="188" y="586"/>
                    <a:pt x="189" y="585"/>
                    <a:pt x="189" y="585"/>
                  </a:cubicBezTo>
                  <a:cubicBezTo>
                    <a:pt x="190" y="585"/>
                    <a:pt x="190" y="585"/>
                    <a:pt x="191" y="586"/>
                  </a:cubicBezTo>
                  <a:cubicBezTo>
                    <a:pt x="191" y="584"/>
                    <a:pt x="191" y="584"/>
                    <a:pt x="191" y="584"/>
                  </a:cubicBezTo>
                  <a:cubicBezTo>
                    <a:pt x="191" y="584"/>
                    <a:pt x="191" y="582"/>
                    <a:pt x="192" y="582"/>
                  </a:cubicBezTo>
                  <a:cubicBezTo>
                    <a:pt x="192" y="582"/>
                    <a:pt x="192" y="582"/>
                    <a:pt x="192" y="582"/>
                  </a:cubicBezTo>
                  <a:cubicBezTo>
                    <a:pt x="192" y="586"/>
                    <a:pt x="192" y="586"/>
                    <a:pt x="192" y="586"/>
                  </a:cubicBezTo>
                  <a:cubicBezTo>
                    <a:pt x="193" y="584"/>
                    <a:pt x="193" y="584"/>
                    <a:pt x="193" y="584"/>
                  </a:cubicBezTo>
                  <a:cubicBezTo>
                    <a:pt x="196" y="580"/>
                    <a:pt x="198" y="581"/>
                    <a:pt x="200" y="576"/>
                  </a:cubicBezTo>
                  <a:cubicBezTo>
                    <a:pt x="200" y="578"/>
                    <a:pt x="200" y="582"/>
                    <a:pt x="202" y="582"/>
                  </a:cubicBezTo>
                  <a:cubicBezTo>
                    <a:pt x="203" y="582"/>
                    <a:pt x="203" y="582"/>
                    <a:pt x="204" y="582"/>
                  </a:cubicBezTo>
                  <a:cubicBezTo>
                    <a:pt x="205" y="582"/>
                    <a:pt x="199" y="580"/>
                    <a:pt x="202" y="578"/>
                  </a:cubicBezTo>
                  <a:cubicBezTo>
                    <a:pt x="203" y="578"/>
                    <a:pt x="203" y="578"/>
                    <a:pt x="203" y="578"/>
                  </a:cubicBezTo>
                  <a:cubicBezTo>
                    <a:pt x="205" y="578"/>
                    <a:pt x="204" y="576"/>
                    <a:pt x="205" y="575"/>
                  </a:cubicBezTo>
                  <a:cubicBezTo>
                    <a:pt x="205" y="575"/>
                    <a:pt x="205" y="575"/>
                    <a:pt x="205" y="575"/>
                  </a:cubicBezTo>
                  <a:cubicBezTo>
                    <a:pt x="206" y="575"/>
                    <a:pt x="207" y="574"/>
                    <a:pt x="207" y="573"/>
                  </a:cubicBezTo>
                  <a:cubicBezTo>
                    <a:pt x="207" y="572"/>
                    <a:pt x="207" y="572"/>
                    <a:pt x="208" y="572"/>
                  </a:cubicBezTo>
                  <a:cubicBezTo>
                    <a:pt x="208" y="572"/>
                    <a:pt x="209" y="572"/>
                    <a:pt x="209" y="572"/>
                  </a:cubicBezTo>
                  <a:cubicBezTo>
                    <a:pt x="208" y="576"/>
                    <a:pt x="208" y="576"/>
                    <a:pt x="208" y="576"/>
                  </a:cubicBezTo>
                  <a:cubicBezTo>
                    <a:pt x="211" y="576"/>
                    <a:pt x="211" y="576"/>
                    <a:pt x="211" y="576"/>
                  </a:cubicBezTo>
                  <a:cubicBezTo>
                    <a:pt x="211" y="579"/>
                    <a:pt x="208" y="578"/>
                    <a:pt x="209" y="580"/>
                  </a:cubicBezTo>
                  <a:cubicBezTo>
                    <a:pt x="212" y="578"/>
                    <a:pt x="212" y="578"/>
                    <a:pt x="212" y="578"/>
                  </a:cubicBezTo>
                  <a:cubicBezTo>
                    <a:pt x="213" y="579"/>
                    <a:pt x="213" y="579"/>
                    <a:pt x="213" y="579"/>
                  </a:cubicBezTo>
                  <a:cubicBezTo>
                    <a:pt x="208" y="581"/>
                    <a:pt x="209" y="585"/>
                    <a:pt x="208" y="588"/>
                  </a:cubicBezTo>
                  <a:cubicBezTo>
                    <a:pt x="207" y="588"/>
                    <a:pt x="208" y="587"/>
                    <a:pt x="207" y="586"/>
                  </a:cubicBezTo>
                  <a:cubicBezTo>
                    <a:pt x="207" y="586"/>
                    <a:pt x="207" y="586"/>
                    <a:pt x="207" y="586"/>
                  </a:cubicBezTo>
                  <a:cubicBezTo>
                    <a:pt x="206" y="586"/>
                    <a:pt x="207" y="587"/>
                    <a:pt x="207" y="588"/>
                  </a:cubicBezTo>
                  <a:cubicBezTo>
                    <a:pt x="208" y="589"/>
                    <a:pt x="209" y="590"/>
                    <a:pt x="210" y="590"/>
                  </a:cubicBezTo>
                  <a:cubicBezTo>
                    <a:pt x="210" y="590"/>
                    <a:pt x="210" y="590"/>
                    <a:pt x="211" y="590"/>
                  </a:cubicBezTo>
                  <a:cubicBezTo>
                    <a:pt x="211" y="591"/>
                    <a:pt x="213" y="592"/>
                    <a:pt x="211" y="593"/>
                  </a:cubicBezTo>
                  <a:cubicBezTo>
                    <a:pt x="209" y="592"/>
                    <a:pt x="209" y="592"/>
                    <a:pt x="209" y="592"/>
                  </a:cubicBezTo>
                  <a:cubicBezTo>
                    <a:pt x="208" y="597"/>
                    <a:pt x="214" y="598"/>
                    <a:pt x="214" y="601"/>
                  </a:cubicBezTo>
                  <a:cubicBezTo>
                    <a:pt x="214" y="600"/>
                    <a:pt x="215" y="599"/>
                    <a:pt x="214" y="599"/>
                  </a:cubicBezTo>
                  <a:cubicBezTo>
                    <a:pt x="216" y="596"/>
                    <a:pt x="217" y="595"/>
                    <a:pt x="219" y="595"/>
                  </a:cubicBezTo>
                  <a:cubicBezTo>
                    <a:pt x="222" y="595"/>
                    <a:pt x="222" y="605"/>
                    <a:pt x="224" y="605"/>
                  </a:cubicBezTo>
                  <a:cubicBezTo>
                    <a:pt x="224" y="605"/>
                    <a:pt x="222" y="602"/>
                    <a:pt x="224" y="601"/>
                  </a:cubicBezTo>
                  <a:cubicBezTo>
                    <a:pt x="228" y="603"/>
                    <a:pt x="225" y="605"/>
                    <a:pt x="224" y="608"/>
                  </a:cubicBezTo>
                  <a:cubicBezTo>
                    <a:pt x="225" y="608"/>
                    <a:pt x="225" y="608"/>
                    <a:pt x="225" y="608"/>
                  </a:cubicBezTo>
                  <a:cubicBezTo>
                    <a:pt x="226" y="608"/>
                    <a:pt x="226" y="607"/>
                    <a:pt x="227" y="606"/>
                  </a:cubicBezTo>
                  <a:cubicBezTo>
                    <a:pt x="227" y="605"/>
                    <a:pt x="228" y="605"/>
                    <a:pt x="228" y="605"/>
                  </a:cubicBezTo>
                  <a:cubicBezTo>
                    <a:pt x="229" y="605"/>
                    <a:pt x="229" y="605"/>
                    <a:pt x="230" y="606"/>
                  </a:cubicBezTo>
                  <a:cubicBezTo>
                    <a:pt x="230" y="604"/>
                    <a:pt x="229" y="603"/>
                    <a:pt x="227" y="602"/>
                  </a:cubicBezTo>
                  <a:cubicBezTo>
                    <a:pt x="224" y="599"/>
                    <a:pt x="228" y="598"/>
                    <a:pt x="229" y="597"/>
                  </a:cubicBezTo>
                  <a:cubicBezTo>
                    <a:pt x="228" y="602"/>
                    <a:pt x="234" y="604"/>
                    <a:pt x="233" y="606"/>
                  </a:cubicBezTo>
                  <a:cubicBezTo>
                    <a:pt x="232" y="607"/>
                    <a:pt x="232" y="607"/>
                    <a:pt x="232" y="607"/>
                  </a:cubicBezTo>
                  <a:cubicBezTo>
                    <a:pt x="232" y="610"/>
                    <a:pt x="232" y="610"/>
                    <a:pt x="232" y="610"/>
                  </a:cubicBezTo>
                  <a:cubicBezTo>
                    <a:pt x="237" y="607"/>
                    <a:pt x="237" y="607"/>
                    <a:pt x="237" y="607"/>
                  </a:cubicBezTo>
                  <a:cubicBezTo>
                    <a:pt x="240" y="610"/>
                    <a:pt x="240" y="610"/>
                    <a:pt x="240" y="610"/>
                  </a:cubicBezTo>
                  <a:cubicBezTo>
                    <a:pt x="240" y="609"/>
                    <a:pt x="239" y="608"/>
                    <a:pt x="240" y="607"/>
                  </a:cubicBezTo>
                  <a:cubicBezTo>
                    <a:pt x="241" y="607"/>
                    <a:pt x="241" y="607"/>
                    <a:pt x="241" y="607"/>
                  </a:cubicBezTo>
                  <a:cubicBezTo>
                    <a:pt x="241" y="607"/>
                    <a:pt x="241" y="607"/>
                    <a:pt x="242" y="607"/>
                  </a:cubicBezTo>
                  <a:cubicBezTo>
                    <a:pt x="242" y="607"/>
                    <a:pt x="242" y="607"/>
                    <a:pt x="242" y="607"/>
                  </a:cubicBezTo>
                  <a:cubicBezTo>
                    <a:pt x="242" y="607"/>
                    <a:pt x="243" y="607"/>
                    <a:pt x="243" y="608"/>
                  </a:cubicBezTo>
                  <a:cubicBezTo>
                    <a:pt x="243" y="606"/>
                    <a:pt x="243" y="605"/>
                    <a:pt x="245" y="604"/>
                  </a:cubicBezTo>
                  <a:cubicBezTo>
                    <a:pt x="245" y="604"/>
                    <a:pt x="245" y="605"/>
                    <a:pt x="246" y="605"/>
                  </a:cubicBezTo>
                  <a:cubicBezTo>
                    <a:pt x="247" y="600"/>
                    <a:pt x="248" y="597"/>
                    <a:pt x="253" y="596"/>
                  </a:cubicBezTo>
                  <a:cubicBezTo>
                    <a:pt x="256" y="597"/>
                    <a:pt x="254" y="599"/>
                    <a:pt x="255" y="601"/>
                  </a:cubicBezTo>
                  <a:cubicBezTo>
                    <a:pt x="256" y="601"/>
                    <a:pt x="256" y="601"/>
                    <a:pt x="256" y="601"/>
                  </a:cubicBezTo>
                  <a:cubicBezTo>
                    <a:pt x="256" y="596"/>
                    <a:pt x="260" y="598"/>
                    <a:pt x="261" y="595"/>
                  </a:cubicBezTo>
                  <a:cubicBezTo>
                    <a:pt x="261" y="596"/>
                    <a:pt x="262" y="599"/>
                    <a:pt x="262" y="600"/>
                  </a:cubicBezTo>
                  <a:cubicBezTo>
                    <a:pt x="263" y="601"/>
                    <a:pt x="264" y="601"/>
                    <a:pt x="264" y="601"/>
                  </a:cubicBezTo>
                  <a:cubicBezTo>
                    <a:pt x="265" y="601"/>
                    <a:pt x="262" y="597"/>
                    <a:pt x="265" y="596"/>
                  </a:cubicBezTo>
                  <a:cubicBezTo>
                    <a:pt x="266" y="596"/>
                    <a:pt x="266" y="597"/>
                    <a:pt x="266" y="598"/>
                  </a:cubicBezTo>
                  <a:cubicBezTo>
                    <a:pt x="269" y="598"/>
                    <a:pt x="269" y="598"/>
                    <a:pt x="269" y="598"/>
                  </a:cubicBezTo>
                  <a:cubicBezTo>
                    <a:pt x="269" y="602"/>
                    <a:pt x="269" y="602"/>
                    <a:pt x="269" y="602"/>
                  </a:cubicBezTo>
                  <a:cubicBezTo>
                    <a:pt x="270" y="602"/>
                    <a:pt x="270" y="601"/>
                    <a:pt x="270" y="601"/>
                  </a:cubicBezTo>
                  <a:cubicBezTo>
                    <a:pt x="270" y="601"/>
                    <a:pt x="271" y="601"/>
                    <a:pt x="271" y="602"/>
                  </a:cubicBezTo>
                  <a:cubicBezTo>
                    <a:pt x="270" y="600"/>
                    <a:pt x="271" y="599"/>
                    <a:pt x="271" y="599"/>
                  </a:cubicBezTo>
                  <a:cubicBezTo>
                    <a:pt x="271" y="599"/>
                    <a:pt x="272" y="600"/>
                    <a:pt x="272" y="600"/>
                  </a:cubicBezTo>
                  <a:cubicBezTo>
                    <a:pt x="273" y="600"/>
                    <a:pt x="273" y="600"/>
                    <a:pt x="274" y="600"/>
                  </a:cubicBezTo>
                  <a:cubicBezTo>
                    <a:pt x="274" y="600"/>
                    <a:pt x="275" y="600"/>
                    <a:pt x="275" y="600"/>
                  </a:cubicBezTo>
                  <a:cubicBezTo>
                    <a:pt x="272" y="598"/>
                    <a:pt x="272" y="598"/>
                    <a:pt x="272" y="598"/>
                  </a:cubicBezTo>
                  <a:cubicBezTo>
                    <a:pt x="273" y="598"/>
                    <a:pt x="274" y="598"/>
                    <a:pt x="274" y="598"/>
                  </a:cubicBezTo>
                  <a:cubicBezTo>
                    <a:pt x="279" y="598"/>
                    <a:pt x="279" y="605"/>
                    <a:pt x="282" y="608"/>
                  </a:cubicBezTo>
                  <a:cubicBezTo>
                    <a:pt x="282" y="605"/>
                    <a:pt x="284" y="601"/>
                    <a:pt x="285" y="601"/>
                  </a:cubicBezTo>
                  <a:cubicBezTo>
                    <a:pt x="286" y="607"/>
                    <a:pt x="295" y="604"/>
                    <a:pt x="289" y="611"/>
                  </a:cubicBezTo>
                  <a:cubicBezTo>
                    <a:pt x="289" y="609"/>
                    <a:pt x="288" y="610"/>
                    <a:pt x="287" y="609"/>
                  </a:cubicBezTo>
                  <a:cubicBezTo>
                    <a:pt x="287" y="609"/>
                    <a:pt x="287" y="610"/>
                    <a:pt x="286" y="611"/>
                  </a:cubicBezTo>
                  <a:cubicBezTo>
                    <a:pt x="288" y="611"/>
                    <a:pt x="288" y="611"/>
                    <a:pt x="288" y="611"/>
                  </a:cubicBezTo>
                  <a:cubicBezTo>
                    <a:pt x="288" y="614"/>
                    <a:pt x="288" y="614"/>
                    <a:pt x="288" y="614"/>
                  </a:cubicBezTo>
                  <a:cubicBezTo>
                    <a:pt x="288" y="612"/>
                    <a:pt x="291" y="611"/>
                    <a:pt x="293" y="609"/>
                  </a:cubicBezTo>
                  <a:cubicBezTo>
                    <a:pt x="295" y="610"/>
                    <a:pt x="293" y="611"/>
                    <a:pt x="293" y="611"/>
                  </a:cubicBezTo>
                  <a:cubicBezTo>
                    <a:pt x="293" y="611"/>
                    <a:pt x="293" y="611"/>
                    <a:pt x="293" y="611"/>
                  </a:cubicBezTo>
                  <a:cubicBezTo>
                    <a:pt x="294" y="612"/>
                    <a:pt x="294" y="612"/>
                    <a:pt x="294" y="612"/>
                  </a:cubicBezTo>
                  <a:cubicBezTo>
                    <a:pt x="295" y="613"/>
                    <a:pt x="294" y="614"/>
                    <a:pt x="294" y="614"/>
                  </a:cubicBezTo>
                  <a:cubicBezTo>
                    <a:pt x="293" y="614"/>
                    <a:pt x="293" y="613"/>
                    <a:pt x="292" y="612"/>
                  </a:cubicBezTo>
                  <a:cubicBezTo>
                    <a:pt x="293" y="616"/>
                    <a:pt x="293" y="616"/>
                    <a:pt x="293" y="616"/>
                  </a:cubicBezTo>
                  <a:cubicBezTo>
                    <a:pt x="297" y="612"/>
                    <a:pt x="297" y="612"/>
                    <a:pt x="297" y="612"/>
                  </a:cubicBezTo>
                  <a:cubicBezTo>
                    <a:pt x="296" y="614"/>
                    <a:pt x="297" y="617"/>
                    <a:pt x="296" y="618"/>
                  </a:cubicBezTo>
                  <a:cubicBezTo>
                    <a:pt x="297" y="617"/>
                    <a:pt x="297" y="617"/>
                    <a:pt x="297" y="617"/>
                  </a:cubicBezTo>
                  <a:cubicBezTo>
                    <a:pt x="297" y="621"/>
                    <a:pt x="297" y="621"/>
                    <a:pt x="297" y="621"/>
                  </a:cubicBezTo>
                  <a:cubicBezTo>
                    <a:pt x="298" y="621"/>
                    <a:pt x="298" y="619"/>
                    <a:pt x="300" y="619"/>
                  </a:cubicBezTo>
                  <a:cubicBezTo>
                    <a:pt x="301" y="620"/>
                    <a:pt x="302" y="622"/>
                    <a:pt x="301" y="623"/>
                  </a:cubicBezTo>
                  <a:cubicBezTo>
                    <a:pt x="303" y="622"/>
                    <a:pt x="303" y="622"/>
                    <a:pt x="303" y="622"/>
                  </a:cubicBezTo>
                  <a:cubicBezTo>
                    <a:pt x="302" y="622"/>
                    <a:pt x="299" y="618"/>
                    <a:pt x="301" y="616"/>
                  </a:cubicBezTo>
                  <a:cubicBezTo>
                    <a:pt x="304" y="619"/>
                    <a:pt x="304" y="619"/>
                    <a:pt x="304" y="619"/>
                  </a:cubicBezTo>
                  <a:cubicBezTo>
                    <a:pt x="306" y="614"/>
                    <a:pt x="306" y="614"/>
                    <a:pt x="306" y="614"/>
                  </a:cubicBezTo>
                  <a:cubicBezTo>
                    <a:pt x="307" y="613"/>
                    <a:pt x="307" y="613"/>
                    <a:pt x="308" y="613"/>
                  </a:cubicBezTo>
                  <a:cubicBezTo>
                    <a:pt x="309" y="613"/>
                    <a:pt x="309" y="614"/>
                    <a:pt x="310" y="614"/>
                  </a:cubicBezTo>
                  <a:cubicBezTo>
                    <a:pt x="310" y="614"/>
                    <a:pt x="311" y="615"/>
                    <a:pt x="312" y="615"/>
                  </a:cubicBezTo>
                  <a:cubicBezTo>
                    <a:pt x="312" y="615"/>
                    <a:pt x="312" y="615"/>
                    <a:pt x="312" y="615"/>
                  </a:cubicBezTo>
                  <a:cubicBezTo>
                    <a:pt x="312" y="615"/>
                    <a:pt x="312" y="616"/>
                    <a:pt x="312" y="616"/>
                  </a:cubicBezTo>
                  <a:cubicBezTo>
                    <a:pt x="315" y="619"/>
                    <a:pt x="315" y="619"/>
                    <a:pt x="315" y="619"/>
                  </a:cubicBezTo>
                  <a:cubicBezTo>
                    <a:pt x="314" y="619"/>
                    <a:pt x="314" y="619"/>
                    <a:pt x="313" y="619"/>
                  </a:cubicBezTo>
                  <a:cubicBezTo>
                    <a:pt x="313" y="619"/>
                    <a:pt x="312" y="619"/>
                    <a:pt x="312" y="619"/>
                  </a:cubicBezTo>
                  <a:cubicBezTo>
                    <a:pt x="312" y="621"/>
                    <a:pt x="313" y="623"/>
                    <a:pt x="311" y="625"/>
                  </a:cubicBezTo>
                  <a:cubicBezTo>
                    <a:pt x="313" y="625"/>
                    <a:pt x="313" y="625"/>
                    <a:pt x="313" y="625"/>
                  </a:cubicBezTo>
                  <a:cubicBezTo>
                    <a:pt x="313" y="623"/>
                    <a:pt x="313" y="623"/>
                    <a:pt x="313" y="623"/>
                  </a:cubicBezTo>
                  <a:cubicBezTo>
                    <a:pt x="313" y="623"/>
                    <a:pt x="313" y="623"/>
                    <a:pt x="314" y="623"/>
                  </a:cubicBezTo>
                  <a:cubicBezTo>
                    <a:pt x="314" y="623"/>
                    <a:pt x="314" y="623"/>
                    <a:pt x="315" y="623"/>
                  </a:cubicBezTo>
                  <a:cubicBezTo>
                    <a:pt x="315" y="623"/>
                    <a:pt x="315" y="623"/>
                    <a:pt x="316" y="623"/>
                  </a:cubicBezTo>
                  <a:cubicBezTo>
                    <a:pt x="316" y="623"/>
                    <a:pt x="317" y="623"/>
                    <a:pt x="317" y="621"/>
                  </a:cubicBezTo>
                  <a:cubicBezTo>
                    <a:pt x="316" y="622"/>
                    <a:pt x="316" y="622"/>
                    <a:pt x="316" y="622"/>
                  </a:cubicBezTo>
                  <a:cubicBezTo>
                    <a:pt x="316" y="622"/>
                    <a:pt x="314" y="621"/>
                    <a:pt x="315" y="621"/>
                  </a:cubicBezTo>
                  <a:cubicBezTo>
                    <a:pt x="315" y="620"/>
                    <a:pt x="317" y="619"/>
                    <a:pt x="317" y="619"/>
                  </a:cubicBezTo>
                  <a:cubicBezTo>
                    <a:pt x="318" y="619"/>
                    <a:pt x="318" y="619"/>
                    <a:pt x="318" y="619"/>
                  </a:cubicBezTo>
                  <a:cubicBezTo>
                    <a:pt x="316" y="616"/>
                    <a:pt x="316" y="616"/>
                    <a:pt x="316" y="616"/>
                  </a:cubicBezTo>
                  <a:cubicBezTo>
                    <a:pt x="321" y="618"/>
                    <a:pt x="321" y="618"/>
                    <a:pt x="321" y="618"/>
                  </a:cubicBezTo>
                  <a:cubicBezTo>
                    <a:pt x="325" y="622"/>
                    <a:pt x="317" y="625"/>
                    <a:pt x="319" y="629"/>
                  </a:cubicBezTo>
                  <a:cubicBezTo>
                    <a:pt x="320" y="629"/>
                    <a:pt x="320" y="629"/>
                    <a:pt x="320" y="629"/>
                  </a:cubicBezTo>
                  <a:cubicBezTo>
                    <a:pt x="322" y="624"/>
                    <a:pt x="322" y="624"/>
                    <a:pt x="322" y="624"/>
                  </a:cubicBezTo>
                  <a:cubicBezTo>
                    <a:pt x="323" y="626"/>
                    <a:pt x="323" y="626"/>
                    <a:pt x="323" y="626"/>
                  </a:cubicBezTo>
                  <a:cubicBezTo>
                    <a:pt x="325" y="626"/>
                    <a:pt x="325" y="626"/>
                    <a:pt x="325" y="626"/>
                  </a:cubicBezTo>
                  <a:cubicBezTo>
                    <a:pt x="326" y="629"/>
                    <a:pt x="326" y="629"/>
                    <a:pt x="326" y="629"/>
                  </a:cubicBezTo>
                  <a:cubicBezTo>
                    <a:pt x="329" y="626"/>
                    <a:pt x="329" y="626"/>
                    <a:pt x="329" y="626"/>
                  </a:cubicBezTo>
                  <a:cubicBezTo>
                    <a:pt x="329" y="628"/>
                    <a:pt x="330" y="628"/>
                    <a:pt x="330" y="628"/>
                  </a:cubicBezTo>
                  <a:cubicBezTo>
                    <a:pt x="331" y="628"/>
                    <a:pt x="331" y="628"/>
                    <a:pt x="332" y="627"/>
                  </a:cubicBezTo>
                  <a:cubicBezTo>
                    <a:pt x="333" y="627"/>
                    <a:pt x="333" y="626"/>
                    <a:pt x="334" y="626"/>
                  </a:cubicBezTo>
                  <a:cubicBezTo>
                    <a:pt x="334" y="626"/>
                    <a:pt x="335" y="627"/>
                    <a:pt x="336" y="628"/>
                  </a:cubicBezTo>
                  <a:cubicBezTo>
                    <a:pt x="336" y="626"/>
                    <a:pt x="336" y="626"/>
                    <a:pt x="336" y="626"/>
                  </a:cubicBezTo>
                  <a:cubicBezTo>
                    <a:pt x="336" y="626"/>
                    <a:pt x="337" y="626"/>
                    <a:pt x="337" y="626"/>
                  </a:cubicBezTo>
                  <a:cubicBezTo>
                    <a:pt x="337" y="626"/>
                    <a:pt x="337" y="626"/>
                    <a:pt x="338" y="626"/>
                  </a:cubicBezTo>
                  <a:cubicBezTo>
                    <a:pt x="338" y="626"/>
                    <a:pt x="338" y="626"/>
                    <a:pt x="338" y="626"/>
                  </a:cubicBezTo>
                  <a:cubicBezTo>
                    <a:pt x="338" y="626"/>
                    <a:pt x="339" y="626"/>
                    <a:pt x="339" y="626"/>
                  </a:cubicBezTo>
                  <a:cubicBezTo>
                    <a:pt x="336" y="625"/>
                    <a:pt x="336" y="625"/>
                    <a:pt x="336" y="625"/>
                  </a:cubicBezTo>
                  <a:cubicBezTo>
                    <a:pt x="337" y="624"/>
                    <a:pt x="338" y="622"/>
                    <a:pt x="340" y="622"/>
                  </a:cubicBezTo>
                  <a:cubicBezTo>
                    <a:pt x="340" y="622"/>
                    <a:pt x="340" y="622"/>
                    <a:pt x="341" y="622"/>
                  </a:cubicBezTo>
                  <a:cubicBezTo>
                    <a:pt x="340" y="627"/>
                    <a:pt x="343" y="627"/>
                    <a:pt x="344" y="632"/>
                  </a:cubicBezTo>
                  <a:cubicBezTo>
                    <a:pt x="345" y="629"/>
                    <a:pt x="345" y="629"/>
                    <a:pt x="345" y="629"/>
                  </a:cubicBezTo>
                  <a:cubicBezTo>
                    <a:pt x="345" y="632"/>
                    <a:pt x="345" y="632"/>
                    <a:pt x="345" y="632"/>
                  </a:cubicBezTo>
                  <a:cubicBezTo>
                    <a:pt x="346" y="631"/>
                    <a:pt x="347" y="631"/>
                    <a:pt x="348" y="628"/>
                  </a:cubicBezTo>
                  <a:cubicBezTo>
                    <a:pt x="350" y="631"/>
                    <a:pt x="350" y="631"/>
                    <a:pt x="350" y="631"/>
                  </a:cubicBezTo>
                  <a:cubicBezTo>
                    <a:pt x="350" y="631"/>
                    <a:pt x="349" y="631"/>
                    <a:pt x="349" y="632"/>
                  </a:cubicBezTo>
                  <a:cubicBezTo>
                    <a:pt x="352" y="629"/>
                    <a:pt x="352" y="629"/>
                    <a:pt x="352" y="629"/>
                  </a:cubicBezTo>
                  <a:cubicBezTo>
                    <a:pt x="352" y="633"/>
                    <a:pt x="352" y="633"/>
                    <a:pt x="352" y="633"/>
                  </a:cubicBezTo>
                  <a:cubicBezTo>
                    <a:pt x="357" y="629"/>
                    <a:pt x="357" y="629"/>
                    <a:pt x="357" y="629"/>
                  </a:cubicBezTo>
                  <a:cubicBezTo>
                    <a:pt x="357" y="632"/>
                    <a:pt x="357" y="632"/>
                    <a:pt x="357" y="632"/>
                  </a:cubicBezTo>
                  <a:cubicBezTo>
                    <a:pt x="355" y="635"/>
                    <a:pt x="358" y="636"/>
                    <a:pt x="360" y="636"/>
                  </a:cubicBezTo>
                  <a:cubicBezTo>
                    <a:pt x="361" y="636"/>
                    <a:pt x="362" y="636"/>
                    <a:pt x="362" y="635"/>
                  </a:cubicBezTo>
                  <a:cubicBezTo>
                    <a:pt x="362" y="636"/>
                    <a:pt x="362" y="636"/>
                    <a:pt x="362" y="636"/>
                  </a:cubicBezTo>
                  <a:cubicBezTo>
                    <a:pt x="363" y="634"/>
                    <a:pt x="363" y="634"/>
                    <a:pt x="363" y="634"/>
                  </a:cubicBezTo>
                  <a:cubicBezTo>
                    <a:pt x="367" y="636"/>
                    <a:pt x="364" y="639"/>
                    <a:pt x="364" y="641"/>
                  </a:cubicBezTo>
                  <a:cubicBezTo>
                    <a:pt x="365" y="641"/>
                    <a:pt x="367" y="638"/>
                    <a:pt x="370" y="638"/>
                  </a:cubicBezTo>
                  <a:cubicBezTo>
                    <a:pt x="371" y="638"/>
                    <a:pt x="372" y="639"/>
                    <a:pt x="372" y="641"/>
                  </a:cubicBezTo>
                  <a:cubicBezTo>
                    <a:pt x="372" y="640"/>
                    <a:pt x="372" y="639"/>
                    <a:pt x="371" y="638"/>
                  </a:cubicBezTo>
                  <a:cubicBezTo>
                    <a:pt x="373" y="635"/>
                    <a:pt x="373" y="635"/>
                    <a:pt x="373" y="635"/>
                  </a:cubicBezTo>
                  <a:cubicBezTo>
                    <a:pt x="374" y="638"/>
                    <a:pt x="374" y="638"/>
                    <a:pt x="374" y="638"/>
                  </a:cubicBezTo>
                  <a:cubicBezTo>
                    <a:pt x="375" y="636"/>
                    <a:pt x="372" y="635"/>
                    <a:pt x="373" y="633"/>
                  </a:cubicBezTo>
                  <a:cubicBezTo>
                    <a:pt x="376" y="634"/>
                    <a:pt x="376" y="634"/>
                    <a:pt x="376" y="634"/>
                  </a:cubicBezTo>
                  <a:cubicBezTo>
                    <a:pt x="374" y="631"/>
                    <a:pt x="378" y="629"/>
                    <a:pt x="377" y="626"/>
                  </a:cubicBezTo>
                  <a:cubicBezTo>
                    <a:pt x="378" y="629"/>
                    <a:pt x="381" y="630"/>
                    <a:pt x="381" y="633"/>
                  </a:cubicBezTo>
                  <a:cubicBezTo>
                    <a:pt x="381" y="633"/>
                    <a:pt x="382" y="632"/>
                    <a:pt x="383" y="632"/>
                  </a:cubicBezTo>
                  <a:cubicBezTo>
                    <a:pt x="383" y="632"/>
                    <a:pt x="384" y="632"/>
                    <a:pt x="384" y="632"/>
                  </a:cubicBezTo>
                  <a:cubicBezTo>
                    <a:pt x="384" y="632"/>
                    <a:pt x="384" y="631"/>
                    <a:pt x="384" y="631"/>
                  </a:cubicBezTo>
                  <a:cubicBezTo>
                    <a:pt x="386" y="632"/>
                    <a:pt x="386" y="632"/>
                    <a:pt x="386" y="632"/>
                  </a:cubicBezTo>
                  <a:cubicBezTo>
                    <a:pt x="388" y="635"/>
                    <a:pt x="393" y="639"/>
                    <a:pt x="393" y="644"/>
                  </a:cubicBezTo>
                  <a:cubicBezTo>
                    <a:pt x="394" y="642"/>
                    <a:pt x="395" y="638"/>
                    <a:pt x="397" y="638"/>
                  </a:cubicBezTo>
                  <a:cubicBezTo>
                    <a:pt x="397" y="638"/>
                    <a:pt x="397" y="638"/>
                    <a:pt x="397" y="638"/>
                  </a:cubicBezTo>
                  <a:cubicBezTo>
                    <a:pt x="394" y="636"/>
                    <a:pt x="398" y="634"/>
                    <a:pt x="399" y="632"/>
                  </a:cubicBezTo>
                  <a:cubicBezTo>
                    <a:pt x="401" y="637"/>
                    <a:pt x="401" y="637"/>
                    <a:pt x="401" y="637"/>
                  </a:cubicBezTo>
                  <a:cubicBezTo>
                    <a:pt x="401" y="635"/>
                    <a:pt x="405" y="635"/>
                    <a:pt x="405" y="634"/>
                  </a:cubicBezTo>
                  <a:cubicBezTo>
                    <a:pt x="405" y="634"/>
                    <a:pt x="405" y="634"/>
                    <a:pt x="405" y="634"/>
                  </a:cubicBezTo>
                  <a:cubicBezTo>
                    <a:pt x="406" y="632"/>
                    <a:pt x="406" y="632"/>
                    <a:pt x="406" y="632"/>
                  </a:cubicBezTo>
                  <a:cubicBezTo>
                    <a:pt x="406" y="636"/>
                    <a:pt x="409" y="637"/>
                    <a:pt x="411" y="639"/>
                  </a:cubicBezTo>
                  <a:cubicBezTo>
                    <a:pt x="410" y="637"/>
                    <a:pt x="410" y="634"/>
                    <a:pt x="411" y="632"/>
                  </a:cubicBezTo>
                  <a:cubicBezTo>
                    <a:pt x="412" y="632"/>
                    <a:pt x="412" y="633"/>
                    <a:pt x="413" y="633"/>
                  </a:cubicBezTo>
                  <a:cubicBezTo>
                    <a:pt x="413" y="633"/>
                    <a:pt x="413" y="633"/>
                    <a:pt x="413" y="633"/>
                  </a:cubicBezTo>
                  <a:cubicBezTo>
                    <a:pt x="412" y="628"/>
                    <a:pt x="412" y="628"/>
                    <a:pt x="412" y="628"/>
                  </a:cubicBezTo>
                  <a:cubicBezTo>
                    <a:pt x="412" y="628"/>
                    <a:pt x="413" y="627"/>
                    <a:pt x="414" y="627"/>
                  </a:cubicBezTo>
                  <a:cubicBezTo>
                    <a:pt x="415" y="627"/>
                    <a:pt x="415" y="628"/>
                    <a:pt x="416" y="628"/>
                  </a:cubicBezTo>
                  <a:cubicBezTo>
                    <a:pt x="416" y="627"/>
                    <a:pt x="419" y="621"/>
                    <a:pt x="416" y="620"/>
                  </a:cubicBezTo>
                  <a:cubicBezTo>
                    <a:pt x="416" y="620"/>
                    <a:pt x="416" y="620"/>
                    <a:pt x="417" y="620"/>
                  </a:cubicBezTo>
                  <a:cubicBezTo>
                    <a:pt x="422" y="620"/>
                    <a:pt x="414" y="615"/>
                    <a:pt x="419" y="613"/>
                  </a:cubicBezTo>
                  <a:cubicBezTo>
                    <a:pt x="421" y="616"/>
                    <a:pt x="421" y="616"/>
                    <a:pt x="421" y="616"/>
                  </a:cubicBezTo>
                  <a:cubicBezTo>
                    <a:pt x="422" y="616"/>
                    <a:pt x="420" y="613"/>
                    <a:pt x="422" y="613"/>
                  </a:cubicBezTo>
                  <a:cubicBezTo>
                    <a:pt x="422" y="613"/>
                    <a:pt x="422" y="613"/>
                    <a:pt x="423" y="613"/>
                  </a:cubicBezTo>
                  <a:cubicBezTo>
                    <a:pt x="424" y="614"/>
                    <a:pt x="425" y="615"/>
                    <a:pt x="424" y="616"/>
                  </a:cubicBezTo>
                  <a:cubicBezTo>
                    <a:pt x="426" y="614"/>
                    <a:pt x="426" y="612"/>
                    <a:pt x="428" y="612"/>
                  </a:cubicBezTo>
                  <a:cubicBezTo>
                    <a:pt x="425" y="612"/>
                    <a:pt x="425" y="612"/>
                    <a:pt x="425" y="612"/>
                  </a:cubicBezTo>
                  <a:cubicBezTo>
                    <a:pt x="426" y="605"/>
                    <a:pt x="434" y="599"/>
                    <a:pt x="431" y="596"/>
                  </a:cubicBezTo>
                  <a:cubicBezTo>
                    <a:pt x="433" y="598"/>
                    <a:pt x="433" y="598"/>
                    <a:pt x="433" y="598"/>
                  </a:cubicBezTo>
                  <a:cubicBezTo>
                    <a:pt x="432" y="596"/>
                    <a:pt x="434" y="595"/>
                    <a:pt x="435" y="595"/>
                  </a:cubicBezTo>
                  <a:cubicBezTo>
                    <a:pt x="435" y="595"/>
                    <a:pt x="435" y="595"/>
                    <a:pt x="435" y="595"/>
                  </a:cubicBezTo>
                  <a:cubicBezTo>
                    <a:pt x="435" y="594"/>
                    <a:pt x="435" y="594"/>
                    <a:pt x="435" y="594"/>
                  </a:cubicBezTo>
                  <a:cubicBezTo>
                    <a:pt x="435" y="593"/>
                    <a:pt x="436" y="592"/>
                    <a:pt x="437" y="592"/>
                  </a:cubicBezTo>
                  <a:cubicBezTo>
                    <a:pt x="437" y="592"/>
                    <a:pt x="437" y="593"/>
                    <a:pt x="438" y="593"/>
                  </a:cubicBezTo>
                  <a:cubicBezTo>
                    <a:pt x="438" y="593"/>
                    <a:pt x="438" y="593"/>
                    <a:pt x="439" y="593"/>
                  </a:cubicBezTo>
                  <a:cubicBezTo>
                    <a:pt x="439" y="593"/>
                    <a:pt x="440" y="593"/>
                    <a:pt x="440" y="591"/>
                  </a:cubicBezTo>
                  <a:cubicBezTo>
                    <a:pt x="446" y="596"/>
                    <a:pt x="446" y="596"/>
                    <a:pt x="446" y="596"/>
                  </a:cubicBezTo>
                  <a:cubicBezTo>
                    <a:pt x="446" y="596"/>
                    <a:pt x="446" y="596"/>
                    <a:pt x="447" y="596"/>
                  </a:cubicBezTo>
                  <a:cubicBezTo>
                    <a:pt x="447" y="596"/>
                    <a:pt x="448" y="596"/>
                    <a:pt x="449" y="596"/>
                  </a:cubicBezTo>
                  <a:cubicBezTo>
                    <a:pt x="450" y="596"/>
                    <a:pt x="451" y="597"/>
                    <a:pt x="451" y="597"/>
                  </a:cubicBezTo>
                  <a:cubicBezTo>
                    <a:pt x="453" y="597"/>
                    <a:pt x="454" y="596"/>
                    <a:pt x="453" y="593"/>
                  </a:cubicBezTo>
                  <a:cubicBezTo>
                    <a:pt x="454" y="594"/>
                    <a:pt x="454" y="594"/>
                    <a:pt x="454" y="594"/>
                  </a:cubicBezTo>
                  <a:cubicBezTo>
                    <a:pt x="455" y="593"/>
                    <a:pt x="455" y="593"/>
                    <a:pt x="455" y="593"/>
                  </a:cubicBezTo>
                  <a:cubicBezTo>
                    <a:pt x="458" y="596"/>
                    <a:pt x="458" y="598"/>
                    <a:pt x="460" y="598"/>
                  </a:cubicBezTo>
                  <a:cubicBezTo>
                    <a:pt x="457" y="592"/>
                    <a:pt x="457" y="592"/>
                    <a:pt x="457" y="592"/>
                  </a:cubicBezTo>
                  <a:cubicBezTo>
                    <a:pt x="460" y="590"/>
                    <a:pt x="460" y="590"/>
                    <a:pt x="460" y="590"/>
                  </a:cubicBezTo>
                  <a:cubicBezTo>
                    <a:pt x="460" y="590"/>
                    <a:pt x="459" y="590"/>
                    <a:pt x="459" y="590"/>
                  </a:cubicBezTo>
                  <a:cubicBezTo>
                    <a:pt x="458" y="590"/>
                    <a:pt x="458" y="590"/>
                    <a:pt x="458" y="590"/>
                  </a:cubicBezTo>
                  <a:cubicBezTo>
                    <a:pt x="458" y="588"/>
                    <a:pt x="457" y="587"/>
                    <a:pt x="459" y="586"/>
                  </a:cubicBezTo>
                  <a:cubicBezTo>
                    <a:pt x="459" y="586"/>
                    <a:pt x="459" y="586"/>
                    <a:pt x="460" y="587"/>
                  </a:cubicBezTo>
                  <a:cubicBezTo>
                    <a:pt x="460" y="585"/>
                    <a:pt x="462" y="584"/>
                    <a:pt x="463" y="584"/>
                  </a:cubicBezTo>
                  <a:cubicBezTo>
                    <a:pt x="461" y="582"/>
                    <a:pt x="461" y="582"/>
                    <a:pt x="461" y="582"/>
                  </a:cubicBezTo>
                  <a:cubicBezTo>
                    <a:pt x="464" y="580"/>
                    <a:pt x="464" y="580"/>
                    <a:pt x="464" y="580"/>
                  </a:cubicBezTo>
                  <a:cubicBezTo>
                    <a:pt x="460" y="576"/>
                    <a:pt x="460" y="576"/>
                    <a:pt x="460" y="576"/>
                  </a:cubicBezTo>
                  <a:cubicBezTo>
                    <a:pt x="462" y="575"/>
                    <a:pt x="462" y="575"/>
                    <a:pt x="462" y="575"/>
                  </a:cubicBezTo>
                  <a:cubicBezTo>
                    <a:pt x="456" y="574"/>
                    <a:pt x="462" y="569"/>
                    <a:pt x="461" y="566"/>
                  </a:cubicBezTo>
                  <a:cubicBezTo>
                    <a:pt x="464" y="570"/>
                    <a:pt x="464" y="570"/>
                    <a:pt x="464" y="570"/>
                  </a:cubicBezTo>
                  <a:cubicBezTo>
                    <a:pt x="464" y="565"/>
                    <a:pt x="462" y="558"/>
                    <a:pt x="459" y="555"/>
                  </a:cubicBezTo>
                  <a:cubicBezTo>
                    <a:pt x="461" y="554"/>
                    <a:pt x="460" y="552"/>
                    <a:pt x="462" y="552"/>
                  </a:cubicBezTo>
                  <a:cubicBezTo>
                    <a:pt x="459" y="551"/>
                    <a:pt x="461" y="547"/>
                    <a:pt x="460" y="545"/>
                  </a:cubicBezTo>
                  <a:cubicBezTo>
                    <a:pt x="461" y="545"/>
                    <a:pt x="462" y="545"/>
                    <a:pt x="462" y="546"/>
                  </a:cubicBezTo>
                  <a:cubicBezTo>
                    <a:pt x="462" y="547"/>
                    <a:pt x="462" y="547"/>
                    <a:pt x="462" y="547"/>
                  </a:cubicBezTo>
                  <a:cubicBezTo>
                    <a:pt x="465" y="548"/>
                    <a:pt x="466" y="553"/>
                    <a:pt x="468" y="555"/>
                  </a:cubicBezTo>
                  <a:cubicBezTo>
                    <a:pt x="470" y="552"/>
                    <a:pt x="470" y="552"/>
                    <a:pt x="470" y="552"/>
                  </a:cubicBezTo>
                  <a:cubicBezTo>
                    <a:pt x="473" y="553"/>
                    <a:pt x="473" y="553"/>
                    <a:pt x="473" y="553"/>
                  </a:cubicBezTo>
                  <a:cubicBezTo>
                    <a:pt x="474" y="551"/>
                    <a:pt x="474" y="551"/>
                    <a:pt x="474" y="551"/>
                  </a:cubicBezTo>
                  <a:cubicBezTo>
                    <a:pt x="479" y="552"/>
                    <a:pt x="480" y="559"/>
                    <a:pt x="485" y="559"/>
                  </a:cubicBezTo>
                  <a:cubicBezTo>
                    <a:pt x="485" y="559"/>
                    <a:pt x="486" y="559"/>
                    <a:pt x="486" y="559"/>
                  </a:cubicBezTo>
                  <a:cubicBezTo>
                    <a:pt x="484" y="557"/>
                    <a:pt x="484" y="557"/>
                    <a:pt x="484" y="557"/>
                  </a:cubicBezTo>
                  <a:cubicBezTo>
                    <a:pt x="484" y="557"/>
                    <a:pt x="485" y="556"/>
                    <a:pt x="485" y="556"/>
                  </a:cubicBezTo>
                  <a:cubicBezTo>
                    <a:pt x="486" y="557"/>
                    <a:pt x="487" y="558"/>
                    <a:pt x="488" y="559"/>
                  </a:cubicBezTo>
                  <a:cubicBezTo>
                    <a:pt x="489" y="557"/>
                    <a:pt x="489" y="557"/>
                    <a:pt x="489" y="557"/>
                  </a:cubicBezTo>
                  <a:cubicBezTo>
                    <a:pt x="492" y="562"/>
                    <a:pt x="492" y="562"/>
                    <a:pt x="492" y="562"/>
                  </a:cubicBezTo>
                  <a:cubicBezTo>
                    <a:pt x="492" y="559"/>
                    <a:pt x="492" y="559"/>
                    <a:pt x="492" y="559"/>
                  </a:cubicBezTo>
                  <a:cubicBezTo>
                    <a:pt x="496" y="559"/>
                    <a:pt x="494" y="563"/>
                    <a:pt x="496" y="564"/>
                  </a:cubicBezTo>
                  <a:cubicBezTo>
                    <a:pt x="497" y="562"/>
                    <a:pt x="500" y="558"/>
                    <a:pt x="497" y="555"/>
                  </a:cubicBezTo>
                  <a:cubicBezTo>
                    <a:pt x="498" y="554"/>
                    <a:pt x="498" y="553"/>
                    <a:pt x="499" y="553"/>
                  </a:cubicBezTo>
                  <a:cubicBezTo>
                    <a:pt x="499" y="553"/>
                    <a:pt x="499" y="554"/>
                    <a:pt x="500" y="554"/>
                  </a:cubicBezTo>
                  <a:cubicBezTo>
                    <a:pt x="500" y="554"/>
                    <a:pt x="501" y="555"/>
                    <a:pt x="501" y="555"/>
                  </a:cubicBezTo>
                  <a:cubicBezTo>
                    <a:pt x="502" y="555"/>
                    <a:pt x="502" y="554"/>
                    <a:pt x="503" y="554"/>
                  </a:cubicBezTo>
                  <a:cubicBezTo>
                    <a:pt x="504" y="550"/>
                    <a:pt x="496" y="552"/>
                    <a:pt x="497" y="547"/>
                  </a:cubicBezTo>
                  <a:cubicBezTo>
                    <a:pt x="501" y="547"/>
                    <a:pt x="501" y="547"/>
                    <a:pt x="501" y="547"/>
                  </a:cubicBezTo>
                  <a:cubicBezTo>
                    <a:pt x="500" y="551"/>
                    <a:pt x="507" y="550"/>
                    <a:pt x="505" y="553"/>
                  </a:cubicBezTo>
                  <a:cubicBezTo>
                    <a:pt x="507" y="553"/>
                    <a:pt x="507" y="553"/>
                    <a:pt x="507" y="553"/>
                  </a:cubicBezTo>
                  <a:cubicBezTo>
                    <a:pt x="508" y="555"/>
                    <a:pt x="512" y="554"/>
                    <a:pt x="511" y="557"/>
                  </a:cubicBezTo>
                  <a:cubicBezTo>
                    <a:pt x="510" y="557"/>
                    <a:pt x="510" y="557"/>
                    <a:pt x="510" y="557"/>
                  </a:cubicBezTo>
                  <a:cubicBezTo>
                    <a:pt x="509" y="556"/>
                    <a:pt x="508" y="556"/>
                    <a:pt x="507" y="556"/>
                  </a:cubicBezTo>
                  <a:cubicBezTo>
                    <a:pt x="508" y="557"/>
                    <a:pt x="510" y="558"/>
                    <a:pt x="511" y="558"/>
                  </a:cubicBezTo>
                  <a:cubicBezTo>
                    <a:pt x="511" y="558"/>
                    <a:pt x="512" y="558"/>
                    <a:pt x="512" y="558"/>
                  </a:cubicBezTo>
                  <a:cubicBezTo>
                    <a:pt x="513" y="557"/>
                    <a:pt x="514" y="557"/>
                    <a:pt x="514" y="557"/>
                  </a:cubicBezTo>
                  <a:cubicBezTo>
                    <a:pt x="515" y="557"/>
                    <a:pt x="516" y="558"/>
                    <a:pt x="516" y="560"/>
                  </a:cubicBezTo>
                  <a:cubicBezTo>
                    <a:pt x="517" y="560"/>
                    <a:pt x="517" y="558"/>
                    <a:pt x="517" y="557"/>
                  </a:cubicBezTo>
                  <a:cubicBezTo>
                    <a:pt x="515" y="555"/>
                    <a:pt x="517" y="548"/>
                    <a:pt x="515" y="545"/>
                  </a:cubicBezTo>
                  <a:cubicBezTo>
                    <a:pt x="516" y="546"/>
                    <a:pt x="518" y="546"/>
                    <a:pt x="519" y="547"/>
                  </a:cubicBezTo>
                  <a:cubicBezTo>
                    <a:pt x="520" y="546"/>
                    <a:pt x="520" y="546"/>
                    <a:pt x="520" y="546"/>
                  </a:cubicBezTo>
                  <a:cubicBezTo>
                    <a:pt x="523" y="550"/>
                    <a:pt x="523" y="550"/>
                    <a:pt x="523" y="550"/>
                  </a:cubicBezTo>
                  <a:cubicBezTo>
                    <a:pt x="523" y="549"/>
                    <a:pt x="523" y="549"/>
                    <a:pt x="523" y="549"/>
                  </a:cubicBezTo>
                  <a:cubicBezTo>
                    <a:pt x="526" y="552"/>
                    <a:pt x="526" y="552"/>
                    <a:pt x="526" y="552"/>
                  </a:cubicBezTo>
                  <a:cubicBezTo>
                    <a:pt x="525" y="552"/>
                    <a:pt x="525" y="552"/>
                    <a:pt x="525" y="552"/>
                  </a:cubicBezTo>
                  <a:cubicBezTo>
                    <a:pt x="527" y="552"/>
                    <a:pt x="527" y="552"/>
                    <a:pt x="527" y="552"/>
                  </a:cubicBezTo>
                  <a:cubicBezTo>
                    <a:pt x="527" y="553"/>
                    <a:pt x="526" y="553"/>
                    <a:pt x="526" y="553"/>
                  </a:cubicBezTo>
                  <a:cubicBezTo>
                    <a:pt x="530" y="555"/>
                    <a:pt x="530" y="555"/>
                    <a:pt x="530" y="555"/>
                  </a:cubicBezTo>
                  <a:cubicBezTo>
                    <a:pt x="530" y="552"/>
                    <a:pt x="530" y="552"/>
                    <a:pt x="530" y="552"/>
                  </a:cubicBezTo>
                  <a:cubicBezTo>
                    <a:pt x="530" y="552"/>
                    <a:pt x="530" y="552"/>
                    <a:pt x="530" y="552"/>
                  </a:cubicBezTo>
                  <a:cubicBezTo>
                    <a:pt x="531" y="552"/>
                    <a:pt x="531" y="553"/>
                    <a:pt x="531" y="553"/>
                  </a:cubicBezTo>
                  <a:cubicBezTo>
                    <a:pt x="531" y="549"/>
                    <a:pt x="531" y="549"/>
                    <a:pt x="531" y="549"/>
                  </a:cubicBezTo>
                  <a:cubicBezTo>
                    <a:pt x="531" y="548"/>
                    <a:pt x="531" y="548"/>
                    <a:pt x="531" y="548"/>
                  </a:cubicBezTo>
                  <a:cubicBezTo>
                    <a:pt x="531" y="548"/>
                    <a:pt x="531" y="548"/>
                    <a:pt x="530" y="549"/>
                  </a:cubicBezTo>
                  <a:cubicBezTo>
                    <a:pt x="530" y="549"/>
                    <a:pt x="530" y="550"/>
                    <a:pt x="529" y="550"/>
                  </a:cubicBezTo>
                  <a:cubicBezTo>
                    <a:pt x="529" y="550"/>
                    <a:pt x="529" y="550"/>
                    <a:pt x="528" y="549"/>
                  </a:cubicBezTo>
                  <a:cubicBezTo>
                    <a:pt x="530" y="547"/>
                    <a:pt x="529" y="543"/>
                    <a:pt x="531" y="543"/>
                  </a:cubicBezTo>
                  <a:cubicBezTo>
                    <a:pt x="531" y="543"/>
                    <a:pt x="531" y="544"/>
                    <a:pt x="531" y="544"/>
                  </a:cubicBezTo>
                  <a:cubicBezTo>
                    <a:pt x="528" y="538"/>
                    <a:pt x="528" y="538"/>
                    <a:pt x="528" y="538"/>
                  </a:cubicBezTo>
                  <a:cubicBezTo>
                    <a:pt x="528" y="538"/>
                    <a:pt x="528" y="537"/>
                    <a:pt x="529" y="537"/>
                  </a:cubicBezTo>
                  <a:cubicBezTo>
                    <a:pt x="534" y="538"/>
                    <a:pt x="539" y="545"/>
                    <a:pt x="540" y="547"/>
                  </a:cubicBezTo>
                  <a:cubicBezTo>
                    <a:pt x="542" y="546"/>
                    <a:pt x="542" y="546"/>
                    <a:pt x="542" y="546"/>
                  </a:cubicBezTo>
                  <a:cubicBezTo>
                    <a:pt x="544" y="547"/>
                    <a:pt x="544" y="547"/>
                    <a:pt x="544" y="547"/>
                  </a:cubicBezTo>
                  <a:cubicBezTo>
                    <a:pt x="542" y="549"/>
                    <a:pt x="545" y="549"/>
                    <a:pt x="542" y="550"/>
                  </a:cubicBezTo>
                  <a:cubicBezTo>
                    <a:pt x="541" y="549"/>
                    <a:pt x="541" y="549"/>
                    <a:pt x="541" y="549"/>
                  </a:cubicBezTo>
                  <a:cubicBezTo>
                    <a:pt x="546" y="554"/>
                    <a:pt x="546" y="554"/>
                    <a:pt x="546" y="554"/>
                  </a:cubicBezTo>
                  <a:cubicBezTo>
                    <a:pt x="546" y="551"/>
                    <a:pt x="546" y="551"/>
                    <a:pt x="546" y="551"/>
                  </a:cubicBezTo>
                  <a:cubicBezTo>
                    <a:pt x="547" y="547"/>
                    <a:pt x="556" y="544"/>
                    <a:pt x="552" y="539"/>
                  </a:cubicBezTo>
                  <a:cubicBezTo>
                    <a:pt x="556" y="537"/>
                    <a:pt x="556" y="537"/>
                    <a:pt x="556" y="537"/>
                  </a:cubicBezTo>
                  <a:cubicBezTo>
                    <a:pt x="557" y="538"/>
                    <a:pt x="557" y="540"/>
                    <a:pt x="556" y="542"/>
                  </a:cubicBezTo>
                  <a:cubicBezTo>
                    <a:pt x="556" y="545"/>
                    <a:pt x="560" y="544"/>
                    <a:pt x="560" y="546"/>
                  </a:cubicBezTo>
                  <a:cubicBezTo>
                    <a:pt x="560" y="543"/>
                    <a:pt x="560" y="543"/>
                    <a:pt x="560" y="543"/>
                  </a:cubicBezTo>
                  <a:cubicBezTo>
                    <a:pt x="563" y="544"/>
                    <a:pt x="563" y="544"/>
                    <a:pt x="563" y="544"/>
                  </a:cubicBezTo>
                  <a:cubicBezTo>
                    <a:pt x="564" y="546"/>
                    <a:pt x="564" y="546"/>
                    <a:pt x="565" y="546"/>
                  </a:cubicBezTo>
                  <a:cubicBezTo>
                    <a:pt x="565" y="546"/>
                    <a:pt x="565" y="546"/>
                    <a:pt x="565" y="546"/>
                  </a:cubicBezTo>
                  <a:cubicBezTo>
                    <a:pt x="566" y="546"/>
                    <a:pt x="566" y="546"/>
                    <a:pt x="566" y="546"/>
                  </a:cubicBezTo>
                  <a:cubicBezTo>
                    <a:pt x="566" y="546"/>
                    <a:pt x="566" y="546"/>
                    <a:pt x="566" y="546"/>
                  </a:cubicBezTo>
                  <a:cubicBezTo>
                    <a:pt x="565" y="544"/>
                    <a:pt x="565" y="544"/>
                    <a:pt x="565" y="544"/>
                  </a:cubicBezTo>
                  <a:cubicBezTo>
                    <a:pt x="566" y="544"/>
                    <a:pt x="567" y="543"/>
                    <a:pt x="568" y="543"/>
                  </a:cubicBezTo>
                  <a:cubicBezTo>
                    <a:pt x="568" y="543"/>
                    <a:pt x="569" y="543"/>
                    <a:pt x="569" y="544"/>
                  </a:cubicBezTo>
                  <a:cubicBezTo>
                    <a:pt x="569" y="544"/>
                    <a:pt x="569" y="544"/>
                    <a:pt x="569" y="544"/>
                  </a:cubicBezTo>
                  <a:cubicBezTo>
                    <a:pt x="569" y="545"/>
                    <a:pt x="569" y="545"/>
                    <a:pt x="568" y="545"/>
                  </a:cubicBezTo>
                  <a:cubicBezTo>
                    <a:pt x="569" y="550"/>
                    <a:pt x="569" y="550"/>
                    <a:pt x="569" y="550"/>
                  </a:cubicBezTo>
                  <a:cubicBezTo>
                    <a:pt x="571" y="545"/>
                    <a:pt x="571" y="545"/>
                    <a:pt x="571" y="545"/>
                  </a:cubicBezTo>
                  <a:cubicBezTo>
                    <a:pt x="572" y="546"/>
                    <a:pt x="572" y="546"/>
                    <a:pt x="572" y="546"/>
                  </a:cubicBezTo>
                  <a:cubicBezTo>
                    <a:pt x="572" y="542"/>
                    <a:pt x="572" y="542"/>
                    <a:pt x="572" y="542"/>
                  </a:cubicBezTo>
                  <a:cubicBezTo>
                    <a:pt x="572" y="542"/>
                    <a:pt x="572" y="542"/>
                    <a:pt x="572" y="542"/>
                  </a:cubicBezTo>
                  <a:cubicBezTo>
                    <a:pt x="573" y="542"/>
                    <a:pt x="573" y="543"/>
                    <a:pt x="574" y="544"/>
                  </a:cubicBezTo>
                  <a:cubicBezTo>
                    <a:pt x="574" y="540"/>
                    <a:pt x="574" y="537"/>
                    <a:pt x="573" y="533"/>
                  </a:cubicBezTo>
                  <a:cubicBezTo>
                    <a:pt x="574" y="533"/>
                    <a:pt x="574" y="533"/>
                    <a:pt x="575" y="534"/>
                  </a:cubicBezTo>
                  <a:cubicBezTo>
                    <a:pt x="577" y="530"/>
                    <a:pt x="573" y="529"/>
                    <a:pt x="572" y="528"/>
                  </a:cubicBezTo>
                  <a:cubicBezTo>
                    <a:pt x="573" y="526"/>
                    <a:pt x="573" y="526"/>
                    <a:pt x="573" y="526"/>
                  </a:cubicBezTo>
                  <a:cubicBezTo>
                    <a:pt x="570" y="523"/>
                    <a:pt x="574" y="519"/>
                    <a:pt x="572" y="517"/>
                  </a:cubicBezTo>
                  <a:cubicBezTo>
                    <a:pt x="572" y="517"/>
                    <a:pt x="572" y="517"/>
                    <a:pt x="572" y="517"/>
                  </a:cubicBezTo>
                  <a:cubicBezTo>
                    <a:pt x="573" y="517"/>
                    <a:pt x="573" y="517"/>
                    <a:pt x="574" y="518"/>
                  </a:cubicBezTo>
                  <a:cubicBezTo>
                    <a:pt x="574" y="518"/>
                    <a:pt x="574" y="518"/>
                    <a:pt x="575" y="518"/>
                  </a:cubicBezTo>
                  <a:cubicBezTo>
                    <a:pt x="575" y="518"/>
                    <a:pt x="575" y="518"/>
                    <a:pt x="575" y="517"/>
                  </a:cubicBezTo>
                  <a:cubicBezTo>
                    <a:pt x="579" y="520"/>
                    <a:pt x="579" y="523"/>
                    <a:pt x="581" y="527"/>
                  </a:cubicBezTo>
                  <a:cubicBezTo>
                    <a:pt x="581" y="527"/>
                    <a:pt x="581" y="527"/>
                    <a:pt x="581" y="527"/>
                  </a:cubicBezTo>
                  <a:cubicBezTo>
                    <a:pt x="582" y="527"/>
                    <a:pt x="581" y="526"/>
                    <a:pt x="582" y="526"/>
                  </a:cubicBezTo>
                  <a:cubicBezTo>
                    <a:pt x="585" y="531"/>
                    <a:pt x="585" y="531"/>
                    <a:pt x="585" y="531"/>
                  </a:cubicBezTo>
                  <a:cubicBezTo>
                    <a:pt x="585" y="526"/>
                    <a:pt x="585" y="526"/>
                    <a:pt x="585" y="526"/>
                  </a:cubicBezTo>
                  <a:cubicBezTo>
                    <a:pt x="586" y="527"/>
                    <a:pt x="587" y="527"/>
                    <a:pt x="587" y="528"/>
                  </a:cubicBezTo>
                  <a:cubicBezTo>
                    <a:pt x="589" y="528"/>
                    <a:pt x="589" y="528"/>
                    <a:pt x="589" y="528"/>
                  </a:cubicBezTo>
                  <a:cubicBezTo>
                    <a:pt x="587" y="526"/>
                    <a:pt x="587" y="526"/>
                    <a:pt x="587" y="526"/>
                  </a:cubicBezTo>
                  <a:cubicBezTo>
                    <a:pt x="590" y="526"/>
                    <a:pt x="591" y="527"/>
                    <a:pt x="593" y="527"/>
                  </a:cubicBezTo>
                  <a:cubicBezTo>
                    <a:pt x="594" y="527"/>
                    <a:pt x="594" y="527"/>
                    <a:pt x="595" y="527"/>
                  </a:cubicBezTo>
                  <a:cubicBezTo>
                    <a:pt x="594" y="528"/>
                    <a:pt x="594" y="528"/>
                    <a:pt x="594" y="528"/>
                  </a:cubicBezTo>
                  <a:cubicBezTo>
                    <a:pt x="595" y="528"/>
                    <a:pt x="595" y="528"/>
                    <a:pt x="595" y="528"/>
                  </a:cubicBezTo>
                  <a:cubicBezTo>
                    <a:pt x="596" y="527"/>
                    <a:pt x="595" y="526"/>
                    <a:pt x="596" y="526"/>
                  </a:cubicBezTo>
                  <a:cubicBezTo>
                    <a:pt x="596" y="525"/>
                    <a:pt x="597" y="525"/>
                    <a:pt x="597" y="525"/>
                  </a:cubicBezTo>
                  <a:cubicBezTo>
                    <a:pt x="598" y="525"/>
                    <a:pt x="598" y="526"/>
                    <a:pt x="598" y="527"/>
                  </a:cubicBezTo>
                  <a:cubicBezTo>
                    <a:pt x="597" y="523"/>
                    <a:pt x="597" y="523"/>
                    <a:pt x="597" y="523"/>
                  </a:cubicBezTo>
                  <a:cubicBezTo>
                    <a:pt x="597" y="520"/>
                    <a:pt x="599" y="518"/>
                    <a:pt x="601" y="518"/>
                  </a:cubicBezTo>
                  <a:cubicBezTo>
                    <a:pt x="601" y="519"/>
                    <a:pt x="601" y="519"/>
                    <a:pt x="601" y="519"/>
                  </a:cubicBezTo>
                  <a:cubicBezTo>
                    <a:pt x="603" y="518"/>
                    <a:pt x="603" y="518"/>
                    <a:pt x="603" y="518"/>
                  </a:cubicBezTo>
                  <a:cubicBezTo>
                    <a:pt x="602" y="516"/>
                    <a:pt x="602" y="516"/>
                    <a:pt x="602" y="516"/>
                  </a:cubicBezTo>
                  <a:cubicBezTo>
                    <a:pt x="606" y="514"/>
                    <a:pt x="606" y="514"/>
                    <a:pt x="606" y="514"/>
                  </a:cubicBezTo>
                  <a:cubicBezTo>
                    <a:pt x="604" y="509"/>
                    <a:pt x="604" y="509"/>
                    <a:pt x="604" y="509"/>
                  </a:cubicBezTo>
                  <a:cubicBezTo>
                    <a:pt x="604" y="508"/>
                    <a:pt x="606" y="508"/>
                    <a:pt x="607" y="508"/>
                  </a:cubicBezTo>
                  <a:cubicBezTo>
                    <a:pt x="607" y="505"/>
                    <a:pt x="607" y="505"/>
                    <a:pt x="607" y="505"/>
                  </a:cubicBezTo>
                  <a:cubicBezTo>
                    <a:pt x="612" y="505"/>
                    <a:pt x="608" y="509"/>
                    <a:pt x="612" y="509"/>
                  </a:cubicBezTo>
                  <a:cubicBezTo>
                    <a:pt x="611" y="506"/>
                    <a:pt x="611" y="506"/>
                    <a:pt x="611" y="506"/>
                  </a:cubicBezTo>
                  <a:cubicBezTo>
                    <a:pt x="616" y="505"/>
                    <a:pt x="616" y="505"/>
                    <a:pt x="616" y="505"/>
                  </a:cubicBezTo>
                  <a:cubicBezTo>
                    <a:pt x="614" y="504"/>
                    <a:pt x="614" y="504"/>
                    <a:pt x="614" y="504"/>
                  </a:cubicBezTo>
                  <a:cubicBezTo>
                    <a:pt x="617" y="502"/>
                    <a:pt x="617" y="502"/>
                    <a:pt x="617" y="502"/>
                  </a:cubicBezTo>
                  <a:cubicBezTo>
                    <a:pt x="617" y="503"/>
                    <a:pt x="617" y="503"/>
                    <a:pt x="617" y="503"/>
                  </a:cubicBezTo>
                  <a:cubicBezTo>
                    <a:pt x="617" y="500"/>
                    <a:pt x="618" y="499"/>
                    <a:pt x="619" y="498"/>
                  </a:cubicBezTo>
                  <a:cubicBezTo>
                    <a:pt x="620" y="499"/>
                    <a:pt x="620" y="499"/>
                    <a:pt x="620" y="499"/>
                  </a:cubicBezTo>
                  <a:cubicBezTo>
                    <a:pt x="619" y="497"/>
                    <a:pt x="620" y="496"/>
                    <a:pt x="622" y="494"/>
                  </a:cubicBezTo>
                  <a:cubicBezTo>
                    <a:pt x="622" y="496"/>
                    <a:pt x="623" y="496"/>
                    <a:pt x="624" y="497"/>
                  </a:cubicBezTo>
                  <a:cubicBezTo>
                    <a:pt x="624" y="495"/>
                    <a:pt x="624" y="493"/>
                    <a:pt x="626" y="493"/>
                  </a:cubicBezTo>
                  <a:cubicBezTo>
                    <a:pt x="629" y="496"/>
                    <a:pt x="629" y="496"/>
                    <a:pt x="629" y="496"/>
                  </a:cubicBezTo>
                  <a:cubicBezTo>
                    <a:pt x="629" y="493"/>
                    <a:pt x="629" y="493"/>
                    <a:pt x="629" y="493"/>
                  </a:cubicBezTo>
                  <a:cubicBezTo>
                    <a:pt x="632" y="494"/>
                    <a:pt x="632" y="494"/>
                    <a:pt x="632" y="494"/>
                  </a:cubicBezTo>
                  <a:cubicBezTo>
                    <a:pt x="633" y="491"/>
                    <a:pt x="633" y="491"/>
                    <a:pt x="633" y="491"/>
                  </a:cubicBezTo>
                  <a:cubicBezTo>
                    <a:pt x="633" y="491"/>
                    <a:pt x="633" y="491"/>
                    <a:pt x="634" y="491"/>
                  </a:cubicBezTo>
                  <a:cubicBezTo>
                    <a:pt x="635" y="491"/>
                    <a:pt x="635" y="494"/>
                    <a:pt x="637" y="494"/>
                  </a:cubicBezTo>
                  <a:cubicBezTo>
                    <a:pt x="638" y="492"/>
                    <a:pt x="643" y="493"/>
                    <a:pt x="642" y="488"/>
                  </a:cubicBezTo>
                  <a:cubicBezTo>
                    <a:pt x="639" y="487"/>
                    <a:pt x="639" y="485"/>
                    <a:pt x="637" y="485"/>
                  </a:cubicBezTo>
                  <a:cubicBezTo>
                    <a:pt x="637" y="485"/>
                    <a:pt x="637" y="485"/>
                    <a:pt x="636" y="485"/>
                  </a:cubicBezTo>
                  <a:cubicBezTo>
                    <a:pt x="638" y="484"/>
                    <a:pt x="635" y="481"/>
                    <a:pt x="639" y="481"/>
                  </a:cubicBezTo>
                  <a:cubicBezTo>
                    <a:pt x="639" y="475"/>
                    <a:pt x="639" y="475"/>
                    <a:pt x="639" y="475"/>
                  </a:cubicBezTo>
                  <a:cubicBezTo>
                    <a:pt x="637" y="474"/>
                    <a:pt x="638" y="468"/>
                    <a:pt x="634" y="468"/>
                  </a:cubicBezTo>
                  <a:cubicBezTo>
                    <a:pt x="633" y="468"/>
                    <a:pt x="633" y="468"/>
                    <a:pt x="633" y="468"/>
                  </a:cubicBezTo>
                  <a:cubicBezTo>
                    <a:pt x="635" y="467"/>
                    <a:pt x="635" y="467"/>
                    <a:pt x="635" y="467"/>
                  </a:cubicBezTo>
                  <a:cubicBezTo>
                    <a:pt x="635" y="467"/>
                    <a:pt x="635" y="467"/>
                    <a:pt x="635" y="467"/>
                  </a:cubicBezTo>
                  <a:cubicBezTo>
                    <a:pt x="637" y="466"/>
                    <a:pt x="635" y="464"/>
                    <a:pt x="636" y="464"/>
                  </a:cubicBezTo>
                  <a:cubicBezTo>
                    <a:pt x="636" y="464"/>
                    <a:pt x="636" y="464"/>
                    <a:pt x="637" y="464"/>
                  </a:cubicBezTo>
                  <a:cubicBezTo>
                    <a:pt x="637" y="463"/>
                    <a:pt x="636" y="461"/>
                    <a:pt x="638" y="461"/>
                  </a:cubicBezTo>
                  <a:cubicBezTo>
                    <a:pt x="636" y="460"/>
                    <a:pt x="634" y="455"/>
                    <a:pt x="635" y="452"/>
                  </a:cubicBezTo>
                  <a:cubicBezTo>
                    <a:pt x="635" y="454"/>
                    <a:pt x="637" y="454"/>
                    <a:pt x="638" y="457"/>
                  </a:cubicBezTo>
                  <a:cubicBezTo>
                    <a:pt x="638" y="454"/>
                    <a:pt x="640" y="452"/>
                    <a:pt x="641" y="450"/>
                  </a:cubicBezTo>
                  <a:cubicBezTo>
                    <a:pt x="642" y="452"/>
                    <a:pt x="643" y="453"/>
                    <a:pt x="641" y="455"/>
                  </a:cubicBezTo>
                  <a:cubicBezTo>
                    <a:pt x="641" y="455"/>
                    <a:pt x="641" y="455"/>
                    <a:pt x="641" y="455"/>
                  </a:cubicBezTo>
                  <a:cubicBezTo>
                    <a:pt x="641" y="455"/>
                    <a:pt x="641" y="455"/>
                    <a:pt x="642" y="454"/>
                  </a:cubicBezTo>
                  <a:cubicBezTo>
                    <a:pt x="642" y="453"/>
                    <a:pt x="643" y="453"/>
                    <a:pt x="644" y="453"/>
                  </a:cubicBezTo>
                  <a:cubicBezTo>
                    <a:pt x="644" y="453"/>
                    <a:pt x="644" y="453"/>
                    <a:pt x="645" y="453"/>
                  </a:cubicBezTo>
                  <a:cubicBezTo>
                    <a:pt x="644" y="452"/>
                    <a:pt x="642" y="452"/>
                    <a:pt x="643" y="450"/>
                  </a:cubicBezTo>
                  <a:cubicBezTo>
                    <a:pt x="643" y="450"/>
                    <a:pt x="643" y="449"/>
                    <a:pt x="644" y="449"/>
                  </a:cubicBezTo>
                  <a:cubicBezTo>
                    <a:pt x="646" y="450"/>
                    <a:pt x="651" y="452"/>
                    <a:pt x="650" y="455"/>
                  </a:cubicBezTo>
                  <a:cubicBezTo>
                    <a:pt x="651" y="454"/>
                    <a:pt x="651" y="453"/>
                    <a:pt x="651" y="452"/>
                  </a:cubicBezTo>
                  <a:cubicBezTo>
                    <a:pt x="648" y="451"/>
                    <a:pt x="653" y="449"/>
                    <a:pt x="652" y="449"/>
                  </a:cubicBezTo>
                  <a:cubicBezTo>
                    <a:pt x="651" y="448"/>
                    <a:pt x="651" y="448"/>
                    <a:pt x="651" y="448"/>
                  </a:cubicBezTo>
                  <a:cubicBezTo>
                    <a:pt x="655" y="446"/>
                    <a:pt x="650" y="444"/>
                    <a:pt x="651" y="442"/>
                  </a:cubicBezTo>
                  <a:cubicBezTo>
                    <a:pt x="651" y="443"/>
                    <a:pt x="651" y="443"/>
                    <a:pt x="652" y="443"/>
                  </a:cubicBezTo>
                  <a:cubicBezTo>
                    <a:pt x="652" y="443"/>
                    <a:pt x="653" y="443"/>
                    <a:pt x="653" y="442"/>
                  </a:cubicBezTo>
                  <a:cubicBezTo>
                    <a:pt x="653" y="442"/>
                    <a:pt x="654" y="442"/>
                    <a:pt x="654" y="442"/>
                  </a:cubicBezTo>
                  <a:cubicBezTo>
                    <a:pt x="655" y="442"/>
                    <a:pt x="655" y="443"/>
                    <a:pt x="655" y="444"/>
                  </a:cubicBezTo>
                  <a:cubicBezTo>
                    <a:pt x="655" y="441"/>
                    <a:pt x="655" y="441"/>
                    <a:pt x="655" y="441"/>
                  </a:cubicBezTo>
                  <a:cubicBezTo>
                    <a:pt x="653" y="441"/>
                    <a:pt x="650" y="439"/>
                    <a:pt x="650" y="437"/>
                  </a:cubicBezTo>
                  <a:cubicBezTo>
                    <a:pt x="652" y="434"/>
                    <a:pt x="652" y="434"/>
                    <a:pt x="652" y="434"/>
                  </a:cubicBezTo>
                  <a:cubicBezTo>
                    <a:pt x="654" y="438"/>
                    <a:pt x="654" y="438"/>
                    <a:pt x="654" y="438"/>
                  </a:cubicBezTo>
                  <a:cubicBezTo>
                    <a:pt x="656" y="435"/>
                    <a:pt x="656" y="435"/>
                    <a:pt x="656" y="435"/>
                  </a:cubicBezTo>
                  <a:cubicBezTo>
                    <a:pt x="654" y="434"/>
                    <a:pt x="654" y="434"/>
                    <a:pt x="654" y="434"/>
                  </a:cubicBezTo>
                  <a:cubicBezTo>
                    <a:pt x="654" y="433"/>
                    <a:pt x="652" y="431"/>
                    <a:pt x="654" y="431"/>
                  </a:cubicBezTo>
                  <a:cubicBezTo>
                    <a:pt x="655" y="430"/>
                    <a:pt x="655" y="430"/>
                    <a:pt x="655" y="430"/>
                  </a:cubicBezTo>
                  <a:cubicBezTo>
                    <a:pt x="656" y="430"/>
                    <a:pt x="655" y="433"/>
                    <a:pt x="656" y="433"/>
                  </a:cubicBezTo>
                  <a:cubicBezTo>
                    <a:pt x="656" y="432"/>
                    <a:pt x="657" y="430"/>
                    <a:pt x="658" y="429"/>
                  </a:cubicBezTo>
                  <a:cubicBezTo>
                    <a:pt x="658" y="429"/>
                    <a:pt x="658" y="429"/>
                    <a:pt x="659" y="429"/>
                  </a:cubicBezTo>
                  <a:cubicBezTo>
                    <a:pt x="659" y="429"/>
                    <a:pt x="659" y="429"/>
                    <a:pt x="659" y="430"/>
                  </a:cubicBezTo>
                  <a:cubicBezTo>
                    <a:pt x="659" y="431"/>
                    <a:pt x="659" y="431"/>
                    <a:pt x="660" y="431"/>
                  </a:cubicBezTo>
                  <a:cubicBezTo>
                    <a:pt x="660" y="431"/>
                    <a:pt x="660" y="431"/>
                    <a:pt x="661" y="431"/>
                  </a:cubicBezTo>
                  <a:cubicBezTo>
                    <a:pt x="663" y="425"/>
                    <a:pt x="663" y="425"/>
                    <a:pt x="663" y="425"/>
                  </a:cubicBezTo>
                  <a:cubicBezTo>
                    <a:pt x="665" y="426"/>
                    <a:pt x="665" y="426"/>
                    <a:pt x="665" y="426"/>
                  </a:cubicBezTo>
                  <a:cubicBezTo>
                    <a:pt x="664" y="422"/>
                    <a:pt x="664" y="419"/>
                    <a:pt x="663" y="414"/>
                  </a:cubicBezTo>
                  <a:cubicBezTo>
                    <a:pt x="664" y="414"/>
                    <a:pt x="664" y="414"/>
                    <a:pt x="664" y="414"/>
                  </a:cubicBezTo>
                  <a:cubicBezTo>
                    <a:pt x="665" y="414"/>
                    <a:pt x="665" y="414"/>
                    <a:pt x="666" y="413"/>
                  </a:cubicBezTo>
                  <a:cubicBezTo>
                    <a:pt x="667" y="413"/>
                    <a:pt x="667" y="412"/>
                    <a:pt x="668" y="412"/>
                  </a:cubicBezTo>
                  <a:cubicBezTo>
                    <a:pt x="668" y="412"/>
                    <a:pt x="669" y="412"/>
                    <a:pt x="669" y="412"/>
                  </a:cubicBezTo>
                  <a:cubicBezTo>
                    <a:pt x="668" y="411"/>
                    <a:pt x="668" y="411"/>
                    <a:pt x="668" y="411"/>
                  </a:cubicBezTo>
                  <a:cubicBezTo>
                    <a:pt x="666" y="413"/>
                    <a:pt x="666" y="413"/>
                    <a:pt x="666" y="413"/>
                  </a:cubicBezTo>
                  <a:cubicBezTo>
                    <a:pt x="664" y="408"/>
                    <a:pt x="664" y="408"/>
                    <a:pt x="664" y="408"/>
                  </a:cubicBezTo>
                  <a:cubicBezTo>
                    <a:pt x="664" y="412"/>
                    <a:pt x="664" y="412"/>
                    <a:pt x="664" y="412"/>
                  </a:cubicBezTo>
                  <a:cubicBezTo>
                    <a:pt x="661" y="410"/>
                    <a:pt x="662" y="408"/>
                    <a:pt x="659" y="406"/>
                  </a:cubicBezTo>
                  <a:cubicBezTo>
                    <a:pt x="662" y="405"/>
                    <a:pt x="662" y="405"/>
                    <a:pt x="662" y="405"/>
                  </a:cubicBezTo>
                  <a:cubicBezTo>
                    <a:pt x="654" y="400"/>
                    <a:pt x="654" y="400"/>
                    <a:pt x="654" y="400"/>
                  </a:cubicBezTo>
                  <a:cubicBezTo>
                    <a:pt x="655" y="398"/>
                    <a:pt x="655" y="398"/>
                    <a:pt x="655" y="398"/>
                  </a:cubicBezTo>
                  <a:cubicBezTo>
                    <a:pt x="656" y="398"/>
                    <a:pt x="657" y="398"/>
                    <a:pt x="657" y="399"/>
                  </a:cubicBezTo>
                  <a:cubicBezTo>
                    <a:pt x="658" y="399"/>
                    <a:pt x="658" y="400"/>
                    <a:pt x="659" y="400"/>
                  </a:cubicBezTo>
                  <a:cubicBezTo>
                    <a:pt x="664" y="400"/>
                    <a:pt x="664" y="397"/>
                    <a:pt x="667" y="392"/>
                  </a:cubicBezTo>
                  <a:cubicBezTo>
                    <a:pt x="670" y="398"/>
                    <a:pt x="670" y="398"/>
                    <a:pt x="670" y="398"/>
                  </a:cubicBezTo>
                  <a:cubicBezTo>
                    <a:pt x="671" y="396"/>
                    <a:pt x="671" y="396"/>
                    <a:pt x="671" y="396"/>
                  </a:cubicBezTo>
                  <a:cubicBezTo>
                    <a:pt x="672" y="397"/>
                    <a:pt x="672" y="398"/>
                    <a:pt x="673" y="398"/>
                  </a:cubicBezTo>
                  <a:cubicBezTo>
                    <a:pt x="673" y="398"/>
                    <a:pt x="673" y="397"/>
                    <a:pt x="674" y="397"/>
                  </a:cubicBezTo>
                  <a:cubicBezTo>
                    <a:pt x="674" y="396"/>
                    <a:pt x="674" y="396"/>
                    <a:pt x="675" y="396"/>
                  </a:cubicBezTo>
                  <a:cubicBezTo>
                    <a:pt x="675" y="396"/>
                    <a:pt x="676" y="396"/>
                    <a:pt x="676" y="397"/>
                  </a:cubicBezTo>
                  <a:cubicBezTo>
                    <a:pt x="676" y="395"/>
                    <a:pt x="677" y="394"/>
                    <a:pt x="678" y="394"/>
                  </a:cubicBezTo>
                  <a:cubicBezTo>
                    <a:pt x="678" y="394"/>
                    <a:pt x="679" y="394"/>
                    <a:pt x="679" y="394"/>
                  </a:cubicBezTo>
                  <a:cubicBezTo>
                    <a:pt x="680" y="395"/>
                    <a:pt x="680" y="395"/>
                    <a:pt x="681" y="395"/>
                  </a:cubicBezTo>
                  <a:cubicBezTo>
                    <a:pt x="681" y="395"/>
                    <a:pt x="681" y="395"/>
                    <a:pt x="681" y="395"/>
                  </a:cubicBezTo>
                  <a:cubicBezTo>
                    <a:pt x="683" y="395"/>
                    <a:pt x="683" y="395"/>
                    <a:pt x="683" y="395"/>
                  </a:cubicBezTo>
                  <a:cubicBezTo>
                    <a:pt x="683" y="395"/>
                    <a:pt x="683" y="394"/>
                    <a:pt x="683" y="393"/>
                  </a:cubicBezTo>
                  <a:cubicBezTo>
                    <a:pt x="682" y="394"/>
                    <a:pt x="682" y="394"/>
                    <a:pt x="682" y="395"/>
                  </a:cubicBezTo>
                  <a:cubicBezTo>
                    <a:pt x="679" y="391"/>
                    <a:pt x="679" y="391"/>
                    <a:pt x="679" y="391"/>
                  </a:cubicBezTo>
                  <a:cubicBezTo>
                    <a:pt x="680" y="390"/>
                    <a:pt x="680" y="390"/>
                    <a:pt x="680" y="390"/>
                  </a:cubicBezTo>
                  <a:cubicBezTo>
                    <a:pt x="680" y="391"/>
                    <a:pt x="680" y="391"/>
                    <a:pt x="681" y="391"/>
                  </a:cubicBezTo>
                  <a:cubicBezTo>
                    <a:pt x="679" y="391"/>
                    <a:pt x="682" y="386"/>
                    <a:pt x="678" y="385"/>
                  </a:cubicBezTo>
                  <a:cubicBezTo>
                    <a:pt x="678" y="384"/>
                    <a:pt x="678" y="382"/>
                    <a:pt x="679" y="381"/>
                  </a:cubicBezTo>
                  <a:cubicBezTo>
                    <a:pt x="680" y="382"/>
                    <a:pt x="681" y="383"/>
                    <a:pt x="681" y="383"/>
                  </a:cubicBezTo>
                  <a:cubicBezTo>
                    <a:pt x="682" y="381"/>
                    <a:pt x="682" y="381"/>
                    <a:pt x="682" y="381"/>
                  </a:cubicBezTo>
                  <a:cubicBezTo>
                    <a:pt x="683" y="382"/>
                    <a:pt x="683" y="382"/>
                    <a:pt x="683" y="382"/>
                  </a:cubicBezTo>
                  <a:cubicBezTo>
                    <a:pt x="680" y="372"/>
                    <a:pt x="680" y="372"/>
                    <a:pt x="680" y="372"/>
                  </a:cubicBezTo>
                  <a:cubicBezTo>
                    <a:pt x="680" y="372"/>
                    <a:pt x="680" y="372"/>
                    <a:pt x="681" y="372"/>
                  </a:cubicBezTo>
                  <a:cubicBezTo>
                    <a:pt x="682" y="370"/>
                    <a:pt x="681" y="369"/>
                    <a:pt x="680" y="369"/>
                  </a:cubicBezTo>
                  <a:cubicBezTo>
                    <a:pt x="681" y="367"/>
                    <a:pt x="681" y="367"/>
                    <a:pt x="681" y="367"/>
                  </a:cubicBezTo>
                  <a:cubicBezTo>
                    <a:pt x="682" y="368"/>
                    <a:pt x="684" y="369"/>
                    <a:pt x="684" y="370"/>
                  </a:cubicBezTo>
                  <a:cubicBezTo>
                    <a:pt x="688" y="369"/>
                    <a:pt x="688" y="369"/>
                    <a:pt x="688" y="369"/>
                  </a:cubicBezTo>
                  <a:cubicBezTo>
                    <a:pt x="688" y="368"/>
                    <a:pt x="687" y="369"/>
                    <a:pt x="687" y="368"/>
                  </a:cubicBezTo>
                  <a:cubicBezTo>
                    <a:pt x="688" y="367"/>
                    <a:pt x="688" y="367"/>
                    <a:pt x="688" y="367"/>
                  </a:cubicBezTo>
                  <a:cubicBezTo>
                    <a:pt x="689" y="367"/>
                    <a:pt x="691" y="369"/>
                    <a:pt x="691" y="370"/>
                  </a:cubicBezTo>
                  <a:cubicBezTo>
                    <a:pt x="693" y="367"/>
                    <a:pt x="693" y="367"/>
                    <a:pt x="693" y="367"/>
                  </a:cubicBezTo>
                  <a:cubicBezTo>
                    <a:pt x="694" y="370"/>
                    <a:pt x="694" y="370"/>
                    <a:pt x="694" y="370"/>
                  </a:cubicBezTo>
                  <a:cubicBezTo>
                    <a:pt x="693" y="367"/>
                    <a:pt x="694" y="364"/>
                    <a:pt x="690" y="364"/>
                  </a:cubicBezTo>
                  <a:cubicBezTo>
                    <a:pt x="690" y="364"/>
                    <a:pt x="690" y="364"/>
                    <a:pt x="689" y="364"/>
                  </a:cubicBezTo>
                  <a:cubicBezTo>
                    <a:pt x="690" y="359"/>
                    <a:pt x="690" y="359"/>
                    <a:pt x="690" y="359"/>
                  </a:cubicBezTo>
                  <a:cubicBezTo>
                    <a:pt x="690" y="360"/>
                    <a:pt x="689" y="360"/>
                    <a:pt x="689" y="360"/>
                  </a:cubicBezTo>
                  <a:cubicBezTo>
                    <a:pt x="687" y="360"/>
                    <a:pt x="687" y="359"/>
                    <a:pt x="687" y="357"/>
                  </a:cubicBezTo>
                  <a:cubicBezTo>
                    <a:pt x="686" y="357"/>
                    <a:pt x="686" y="358"/>
                    <a:pt x="685" y="358"/>
                  </a:cubicBezTo>
                  <a:cubicBezTo>
                    <a:pt x="684" y="358"/>
                    <a:pt x="684" y="356"/>
                    <a:pt x="683" y="355"/>
                  </a:cubicBezTo>
                  <a:cubicBezTo>
                    <a:pt x="683" y="354"/>
                    <a:pt x="682" y="353"/>
                    <a:pt x="680" y="353"/>
                  </a:cubicBezTo>
                  <a:cubicBezTo>
                    <a:pt x="680" y="353"/>
                    <a:pt x="680" y="353"/>
                    <a:pt x="679" y="353"/>
                  </a:cubicBezTo>
                  <a:cubicBezTo>
                    <a:pt x="678" y="352"/>
                    <a:pt x="678" y="351"/>
                    <a:pt x="680" y="350"/>
                  </a:cubicBezTo>
                  <a:cubicBezTo>
                    <a:pt x="680" y="349"/>
                    <a:pt x="681" y="348"/>
                    <a:pt x="682" y="348"/>
                  </a:cubicBezTo>
                  <a:cubicBezTo>
                    <a:pt x="683" y="348"/>
                    <a:pt x="684" y="349"/>
                    <a:pt x="685" y="349"/>
                  </a:cubicBezTo>
                  <a:cubicBezTo>
                    <a:pt x="684" y="345"/>
                    <a:pt x="688" y="338"/>
                    <a:pt x="686" y="337"/>
                  </a:cubicBezTo>
                  <a:cubicBezTo>
                    <a:pt x="684" y="337"/>
                    <a:pt x="684" y="339"/>
                    <a:pt x="683" y="339"/>
                  </a:cubicBezTo>
                  <a:cubicBezTo>
                    <a:pt x="682" y="339"/>
                    <a:pt x="682" y="339"/>
                    <a:pt x="682" y="339"/>
                  </a:cubicBezTo>
                  <a:cubicBezTo>
                    <a:pt x="682" y="337"/>
                    <a:pt x="682" y="337"/>
                    <a:pt x="682" y="337"/>
                  </a:cubicBezTo>
                  <a:cubicBezTo>
                    <a:pt x="680" y="339"/>
                    <a:pt x="680" y="339"/>
                    <a:pt x="680" y="339"/>
                  </a:cubicBezTo>
                  <a:cubicBezTo>
                    <a:pt x="679" y="339"/>
                    <a:pt x="679" y="337"/>
                    <a:pt x="678" y="337"/>
                  </a:cubicBezTo>
                  <a:cubicBezTo>
                    <a:pt x="680" y="334"/>
                    <a:pt x="680" y="334"/>
                    <a:pt x="680" y="334"/>
                  </a:cubicBezTo>
                  <a:cubicBezTo>
                    <a:pt x="679" y="333"/>
                    <a:pt x="679" y="333"/>
                    <a:pt x="678" y="333"/>
                  </a:cubicBezTo>
                  <a:cubicBezTo>
                    <a:pt x="678" y="333"/>
                    <a:pt x="678" y="333"/>
                    <a:pt x="678" y="333"/>
                  </a:cubicBezTo>
                  <a:cubicBezTo>
                    <a:pt x="677" y="333"/>
                    <a:pt x="677" y="333"/>
                    <a:pt x="677" y="333"/>
                  </a:cubicBezTo>
                  <a:cubicBezTo>
                    <a:pt x="676" y="333"/>
                    <a:pt x="675" y="333"/>
                    <a:pt x="675" y="331"/>
                  </a:cubicBezTo>
                  <a:cubicBezTo>
                    <a:pt x="675" y="332"/>
                    <a:pt x="674" y="332"/>
                    <a:pt x="674" y="332"/>
                  </a:cubicBezTo>
                  <a:cubicBezTo>
                    <a:pt x="673" y="332"/>
                    <a:pt x="672" y="330"/>
                    <a:pt x="671" y="329"/>
                  </a:cubicBezTo>
                  <a:cubicBezTo>
                    <a:pt x="672" y="328"/>
                    <a:pt x="672" y="328"/>
                    <a:pt x="673" y="328"/>
                  </a:cubicBezTo>
                  <a:cubicBezTo>
                    <a:pt x="673" y="328"/>
                    <a:pt x="673" y="328"/>
                    <a:pt x="674" y="329"/>
                  </a:cubicBezTo>
                  <a:cubicBezTo>
                    <a:pt x="674" y="329"/>
                    <a:pt x="674" y="330"/>
                    <a:pt x="675" y="330"/>
                  </a:cubicBezTo>
                  <a:cubicBezTo>
                    <a:pt x="675" y="330"/>
                    <a:pt x="676" y="329"/>
                    <a:pt x="677" y="329"/>
                  </a:cubicBezTo>
                  <a:cubicBezTo>
                    <a:pt x="675" y="329"/>
                    <a:pt x="674" y="326"/>
                    <a:pt x="673" y="326"/>
                  </a:cubicBezTo>
                  <a:cubicBezTo>
                    <a:pt x="673" y="326"/>
                    <a:pt x="673" y="326"/>
                    <a:pt x="673" y="326"/>
                  </a:cubicBezTo>
                  <a:cubicBezTo>
                    <a:pt x="674" y="327"/>
                    <a:pt x="674" y="327"/>
                    <a:pt x="674" y="327"/>
                  </a:cubicBezTo>
                  <a:cubicBezTo>
                    <a:pt x="672" y="328"/>
                    <a:pt x="672" y="328"/>
                    <a:pt x="672" y="328"/>
                  </a:cubicBezTo>
                  <a:cubicBezTo>
                    <a:pt x="671" y="328"/>
                    <a:pt x="670" y="328"/>
                    <a:pt x="670" y="328"/>
                  </a:cubicBezTo>
                  <a:cubicBezTo>
                    <a:pt x="668" y="328"/>
                    <a:pt x="667" y="328"/>
                    <a:pt x="666" y="326"/>
                  </a:cubicBezTo>
                  <a:cubicBezTo>
                    <a:pt x="668" y="324"/>
                    <a:pt x="670" y="322"/>
                    <a:pt x="669" y="320"/>
                  </a:cubicBezTo>
                  <a:cubicBezTo>
                    <a:pt x="669" y="320"/>
                    <a:pt x="669" y="320"/>
                    <a:pt x="669" y="320"/>
                  </a:cubicBezTo>
                  <a:cubicBezTo>
                    <a:pt x="671" y="320"/>
                    <a:pt x="671" y="322"/>
                    <a:pt x="673" y="323"/>
                  </a:cubicBezTo>
                  <a:cubicBezTo>
                    <a:pt x="672" y="320"/>
                    <a:pt x="670" y="316"/>
                    <a:pt x="674" y="313"/>
                  </a:cubicBezTo>
                  <a:cubicBezTo>
                    <a:pt x="676" y="316"/>
                    <a:pt x="676" y="316"/>
                    <a:pt x="676" y="316"/>
                  </a:cubicBezTo>
                  <a:cubicBezTo>
                    <a:pt x="675" y="316"/>
                    <a:pt x="675" y="315"/>
                    <a:pt x="675" y="315"/>
                  </a:cubicBezTo>
                  <a:cubicBezTo>
                    <a:pt x="676" y="317"/>
                    <a:pt x="676" y="317"/>
                    <a:pt x="676" y="317"/>
                  </a:cubicBezTo>
                  <a:cubicBezTo>
                    <a:pt x="676" y="315"/>
                    <a:pt x="678" y="310"/>
                    <a:pt x="679" y="309"/>
                  </a:cubicBezTo>
                  <a:cubicBezTo>
                    <a:pt x="681" y="306"/>
                    <a:pt x="673" y="303"/>
                    <a:pt x="678" y="302"/>
                  </a:cubicBezTo>
                  <a:cubicBezTo>
                    <a:pt x="678" y="297"/>
                    <a:pt x="678" y="297"/>
                    <a:pt x="678" y="297"/>
                  </a:cubicBezTo>
                  <a:cubicBezTo>
                    <a:pt x="679" y="297"/>
                    <a:pt x="680" y="298"/>
                    <a:pt x="680" y="298"/>
                  </a:cubicBezTo>
                  <a:cubicBezTo>
                    <a:pt x="682" y="297"/>
                    <a:pt x="682" y="297"/>
                    <a:pt x="682" y="297"/>
                  </a:cubicBezTo>
                  <a:cubicBezTo>
                    <a:pt x="683" y="298"/>
                    <a:pt x="683" y="298"/>
                    <a:pt x="683" y="298"/>
                  </a:cubicBezTo>
                  <a:cubicBezTo>
                    <a:pt x="683" y="296"/>
                    <a:pt x="685" y="296"/>
                    <a:pt x="687" y="296"/>
                  </a:cubicBezTo>
                  <a:cubicBezTo>
                    <a:pt x="685" y="293"/>
                    <a:pt x="685" y="293"/>
                    <a:pt x="685" y="293"/>
                  </a:cubicBezTo>
                  <a:cubicBezTo>
                    <a:pt x="685" y="292"/>
                    <a:pt x="686" y="290"/>
                    <a:pt x="688" y="290"/>
                  </a:cubicBezTo>
                  <a:cubicBezTo>
                    <a:pt x="688" y="290"/>
                    <a:pt x="689" y="290"/>
                    <a:pt x="689" y="291"/>
                  </a:cubicBezTo>
                  <a:cubicBezTo>
                    <a:pt x="687" y="288"/>
                    <a:pt x="690" y="287"/>
                    <a:pt x="691" y="285"/>
                  </a:cubicBezTo>
                  <a:cubicBezTo>
                    <a:pt x="692" y="288"/>
                    <a:pt x="692" y="288"/>
                    <a:pt x="692" y="288"/>
                  </a:cubicBezTo>
                  <a:cubicBezTo>
                    <a:pt x="694" y="283"/>
                    <a:pt x="694" y="283"/>
                    <a:pt x="694" y="283"/>
                  </a:cubicBezTo>
                  <a:cubicBezTo>
                    <a:pt x="694" y="283"/>
                    <a:pt x="694" y="283"/>
                    <a:pt x="694" y="283"/>
                  </a:cubicBezTo>
                  <a:cubicBezTo>
                    <a:pt x="690" y="285"/>
                    <a:pt x="687" y="286"/>
                    <a:pt x="683" y="286"/>
                  </a:cubicBezTo>
                  <a:cubicBezTo>
                    <a:pt x="682" y="283"/>
                    <a:pt x="686" y="284"/>
                    <a:pt x="685" y="282"/>
                  </a:cubicBezTo>
                  <a:cubicBezTo>
                    <a:pt x="684" y="283"/>
                    <a:pt x="683" y="283"/>
                    <a:pt x="682" y="283"/>
                  </a:cubicBezTo>
                  <a:cubicBezTo>
                    <a:pt x="680" y="283"/>
                    <a:pt x="679" y="281"/>
                    <a:pt x="678" y="279"/>
                  </a:cubicBezTo>
                  <a:cubicBezTo>
                    <a:pt x="678" y="279"/>
                    <a:pt x="678" y="279"/>
                    <a:pt x="678" y="279"/>
                  </a:cubicBezTo>
                  <a:cubicBezTo>
                    <a:pt x="680" y="279"/>
                    <a:pt x="680" y="275"/>
                    <a:pt x="682" y="274"/>
                  </a:cubicBezTo>
                  <a:cubicBezTo>
                    <a:pt x="680" y="272"/>
                    <a:pt x="680" y="272"/>
                    <a:pt x="680" y="272"/>
                  </a:cubicBezTo>
                  <a:cubicBezTo>
                    <a:pt x="683" y="269"/>
                    <a:pt x="683" y="269"/>
                    <a:pt x="683" y="269"/>
                  </a:cubicBezTo>
                  <a:cubicBezTo>
                    <a:pt x="683" y="269"/>
                    <a:pt x="683" y="269"/>
                    <a:pt x="682" y="269"/>
                  </a:cubicBezTo>
                  <a:cubicBezTo>
                    <a:pt x="682" y="269"/>
                    <a:pt x="681" y="268"/>
                    <a:pt x="681" y="267"/>
                  </a:cubicBezTo>
                  <a:cubicBezTo>
                    <a:pt x="680" y="266"/>
                    <a:pt x="679" y="265"/>
                    <a:pt x="678" y="265"/>
                  </a:cubicBezTo>
                  <a:cubicBezTo>
                    <a:pt x="678" y="265"/>
                    <a:pt x="678" y="265"/>
                    <a:pt x="677" y="265"/>
                  </a:cubicBezTo>
                  <a:cubicBezTo>
                    <a:pt x="677" y="266"/>
                    <a:pt x="677" y="266"/>
                    <a:pt x="677" y="267"/>
                  </a:cubicBezTo>
                  <a:cubicBezTo>
                    <a:pt x="675" y="264"/>
                    <a:pt x="675" y="264"/>
                    <a:pt x="675" y="264"/>
                  </a:cubicBezTo>
                  <a:cubicBezTo>
                    <a:pt x="675" y="265"/>
                    <a:pt x="675" y="265"/>
                    <a:pt x="675" y="265"/>
                  </a:cubicBezTo>
                  <a:cubicBezTo>
                    <a:pt x="673" y="264"/>
                    <a:pt x="672" y="263"/>
                    <a:pt x="670" y="263"/>
                  </a:cubicBezTo>
                  <a:cubicBezTo>
                    <a:pt x="670" y="263"/>
                    <a:pt x="669" y="263"/>
                    <a:pt x="668" y="263"/>
                  </a:cubicBezTo>
                  <a:cubicBezTo>
                    <a:pt x="667" y="261"/>
                    <a:pt x="669" y="260"/>
                    <a:pt x="670" y="260"/>
                  </a:cubicBezTo>
                  <a:cubicBezTo>
                    <a:pt x="670" y="260"/>
                    <a:pt x="671" y="260"/>
                    <a:pt x="672" y="261"/>
                  </a:cubicBezTo>
                  <a:cubicBezTo>
                    <a:pt x="671" y="259"/>
                    <a:pt x="670" y="258"/>
                    <a:pt x="670" y="257"/>
                  </a:cubicBezTo>
                  <a:cubicBezTo>
                    <a:pt x="669" y="258"/>
                    <a:pt x="669" y="259"/>
                    <a:pt x="668" y="259"/>
                  </a:cubicBezTo>
                  <a:cubicBezTo>
                    <a:pt x="667" y="259"/>
                    <a:pt x="666" y="258"/>
                    <a:pt x="665" y="258"/>
                  </a:cubicBezTo>
                  <a:cubicBezTo>
                    <a:pt x="663" y="257"/>
                    <a:pt x="662" y="257"/>
                    <a:pt x="661" y="257"/>
                  </a:cubicBezTo>
                  <a:cubicBezTo>
                    <a:pt x="660" y="257"/>
                    <a:pt x="659" y="257"/>
                    <a:pt x="658" y="260"/>
                  </a:cubicBezTo>
                  <a:cubicBezTo>
                    <a:pt x="656" y="261"/>
                    <a:pt x="654" y="262"/>
                    <a:pt x="652" y="262"/>
                  </a:cubicBezTo>
                  <a:cubicBezTo>
                    <a:pt x="651" y="262"/>
                    <a:pt x="649" y="262"/>
                    <a:pt x="648" y="261"/>
                  </a:cubicBezTo>
                  <a:cubicBezTo>
                    <a:pt x="648" y="261"/>
                    <a:pt x="648" y="262"/>
                    <a:pt x="648" y="262"/>
                  </a:cubicBezTo>
                  <a:cubicBezTo>
                    <a:pt x="643" y="256"/>
                    <a:pt x="651" y="260"/>
                    <a:pt x="652" y="256"/>
                  </a:cubicBezTo>
                  <a:cubicBezTo>
                    <a:pt x="649" y="255"/>
                    <a:pt x="649" y="255"/>
                    <a:pt x="649" y="255"/>
                  </a:cubicBezTo>
                  <a:cubicBezTo>
                    <a:pt x="649" y="255"/>
                    <a:pt x="649" y="255"/>
                    <a:pt x="649" y="255"/>
                  </a:cubicBezTo>
                  <a:cubicBezTo>
                    <a:pt x="651" y="255"/>
                    <a:pt x="652" y="254"/>
                    <a:pt x="652" y="253"/>
                  </a:cubicBezTo>
                  <a:cubicBezTo>
                    <a:pt x="653" y="251"/>
                    <a:pt x="654" y="250"/>
                    <a:pt x="654" y="250"/>
                  </a:cubicBezTo>
                  <a:cubicBezTo>
                    <a:pt x="655" y="250"/>
                    <a:pt x="655" y="251"/>
                    <a:pt x="656" y="251"/>
                  </a:cubicBezTo>
                  <a:cubicBezTo>
                    <a:pt x="655" y="247"/>
                    <a:pt x="655" y="247"/>
                    <a:pt x="655" y="247"/>
                  </a:cubicBezTo>
                  <a:cubicBezTo>
                    <a:pt x="658" y="245"/>
                    <a:pt x="656" y="240"/>
                    <a:pt x="659" y="239"/>
                  </a:cubicBezTo>
                  <a:cubicBezTo>
                    <a:pt x="660" y="240"/>
                    <a:pt x="660" y="240"/>
                    <a:pt x="661" y="240"/>
                  </a:cubicBezTo>
                  <a:cubicBezTo>
                    <a:pt x="661" y="240"/>
                    <a:pt x="661" y="240"/>
                    <a:pt x="661" y="240"/>
                  </a:cubicBezTo>
                  <a:cubicBezTo>
                    <a:pt x="662" y="240"/>
                    <a:pt x="662" y="240"/>
                    <a:pt x="662" y="240"/>
                  </a:cubicBezTo>
                  <a:cubicBezTo>
                    <a:pt x="662" y="240"/>
                    <a:pt x="663" y="240"/>
                    <a:pt x="663" y="240"/>
                  </a:cubicBezTo>
                  <a:cubicBezTo>
                    <a:pt x="663" y="237"/>
                    <a:pt x="663" y="237"/>
                    <a:pt x="663" y="237"/>
                  </a:cubicBezTo>
                  <a:cubicBezTo>
                    <a:pt x="664" y="238"/>
                    <a:pt x="665" y="238"/>
                    <a:pt x="665" y="238"/>
                  </a:cubicBezTo>
                  <a:cubicBezTo>
                    <a:pt x="667" y="238"/>
                    <a:pt x="669" y="237"/>
                    <a:pt x="670" y="236"/>
                  </a:cubicBezTo>
                  <a:cubicBezTo>
                    <a:pt x="670" y="236"/>
                    <a:pt x="669" y="236"/>
                    <a:pt x="669" y="236"/>
                  </a:cubicBezTo>
                  <a:cubicBezTo>
                    <a:pt x="669" y="236"/>
                    <a:pt x="669" y="236"/>
                    <a:pt x="669" y="236"/>
                  </a:cubicBezTo>
                  <a:cubicBezTo>
                    <a:pt x="668" y="236"/>
                    <a:pt x="668" y="236"/>
                    <a:pt x="668" y="236"/>
                  </a:cubicBezTo>
                  <a:cubicBezTo>
                    <a:pt x="668" y="236"/>
                    <a:pt x="667" y="236"/>
                    <a:pt x="667" y="237"/>
                  </a:cubicBezTo>
                  <a:cubicBezTo>
                    <a:pt x="662" y="237"/>
                    <a:pt x="664" y="231"/>
                    <a:pt x="661" y="226"/>
                  </a:cubicBezTo>
                  <a:cubicBezTo>
                    <a:pt x="661" y="225"/>
                    <a:pt x="662" y="225"/>
                    <a:pt x="662" y="225"/>
                  </a:cubicBezTo>
                  <a:cubicBezTo>
                    <a:pt x="663" y="225"/>
                    <a:pt x="663" y="225"/>
                    <a:pt x="664" y="226"/>
                  </a:cubicBezTo>
                  <a:cubicBezTo>
                    <a:pt x="664" y="226"/>
                    <a:pt x="665" y="227"/>
                    <a:pt x="665" y="227"/>
                  </a:cubicBezTo>
                  <a:cubicBezTo>
                    <a:pt x="666" y="227"/>
                    <a:pt x="666" y="226"/>
                    <a:pt x="667" y="225"/>
                  </a:cubicBezTo>
                  <a:cubicBezTo>
                    <a:pt x="665" y="224"/>
                    <a:pt x="665" y="224"/>
                    <a:pt x="665" y="224"/>
                  </a:cubicBezTo>
                  <a:cubicBezTo>
                    <a:pt x="664" y="225"/>
                    <a:pt x="664" y="225"/>
                    <a:pt x="664" y="225"/>
                  </a:cubicBezTo>
                  <a:cubicBezTo>
                    <a:pt x="661" y="224"/>
                    <a:pt x="661" y="225"/>
                    <a:pt x="659" y="222"/>
                  </a:cubicBezTo>
                  <a:cubicBezTo>
                    <a:pt x="661" y="221"/>
                    <a:pt x="661" y="221"/>
                    <a:pt x="661" y="221"/>
                  </a:cubicBezTo>
                  <a:cubicBezTo>
                    <a:pt x="661" y="221"/>
                    <a:pt x="662" y="221"/>
                    <a:pt x="662" y="222"/>
                  </a:cubicBezTo>
                  <a:cubicBezTo>
                    <a:pt x="663" y="221"/>
                    <a:pt x="662" y="220"/>
                    <a:pt x="663" y="219"/>
                  </a:cubicBezTo>
                  <a:cubicBezTo>
                    <a:pt x="664" y="220"/>
                    <a:pt x="664" y="220"/>
                    <a:pt x="665" y="220"/>
                  </a:cubicBezTo>
                  <a:cubicBezTo>
                    <a:pt x="666" y="220"/>
                    <a:pt x="667" y="219"/>
                    <a:pt x="668" y="219"/>
                  </a:cubicBezTo>
                  <a:cubicBezTo>
                    <a:pt x="668" y="220"/>
                    <a:pt x="669" y="220"/>
                    <a:pt x="669" y="221"/>
                  </a:cubicBezTo>
                  <a:cubicBezTo>
                    <a:pt x="670" y="218"/>
                    <a:pt x="670" y="218"/>
                    <a:pt x="670" y="218"/>
                  </a:cubicBezTo>
                  <a:cubicBezTo>
                    <a:pt x="668" y="219"/>
                    <a:pt x="668" y="219"/>
                    <a:pt x="668" y="219"/>
                  </a:cubicBezTo>
                  <a:cubicBezTo>
                    <a:pt x="667" y="214"/>
                    <a:pt x="667" y="216"/>
                    <a:pt x="669" y="212"/>
                  </a:cubicBezTo>
                  <a:cubicBezTo>
                    <a:pt x="669" y="211"/>
                    <a:pt x="668" y="211"/>
                    <a:pt x="668" y="210"/>
                  </a:cubicBezTo>
                  <a:cubicBezTo>
                    <a:pt x="668" y="210"/>
                    <a:pt x="668" y="209"/>
                    <a:pt x="669" y="209"/>
                  </a:cubicBezTo>
                  <a:cubicBezTo>
                    <a:pt x="668" y="205"/>
                    <a:pt x="668" y="205"/>
                    <a:pt x="668" y="205"/>
                  </a:cubicBezTo>
                  <a:cubicBezTo>
                    <a:pt x="668" y="205"/>
                    <a:pt x="667" y="205"/>
                    <a:pt x="667" y="205"/>
                  </a:cubicBezTo>
                  <a:cubicBezTo>
                    <a:pt x="666" y="205"/>
                    <a:pt x="665" y="205"/>
                    <a:pt x="665" y="205"/>
                  </a:cubicBezTo>
                  <a:cubicBezTo>
                    <a:pt x="664" y="205"/>
                    <a:pt x="663" y="205"/>
                    <a:pt x="662" y="205"/>
                  </a:cubicBezTo>
                  <a:cubicBezTo>
                    <a:pt x="662" y="205"/>
                    <a:pt x="661" y="205"/>
                    <a:pt x="660" y="206"/>
                  </a:cubicBezTo>
                  <a:cubicBezTo>
                    <a:pt x="657" y="203"/>
                    <a:pt x="661" y="199"/>
                    <a:pt x="663" y="198"/>
                  </a:cubicBezTo>
                  <a:cubicBezTo>
                    <a:pt x="661" y="198"/>
                    <a:pt x="661" y="198"/>
                    <a:pt x="661" y="198"/>
                  </a:cubicBezTo>
                  <a:cubicBezTo>
                    <a:pt x="656" y="195"/>
                    <a:pt x="662" y="191"/>
                    <a:pt x="663" y="190"/>
                  </a:cubicBezTo>
                  <a:cubicBezTo>
                    <a:pt x="662" y="191"/>
                    <a:pt x="661" y="191"/>
                    <a:pt x="660" y="191"/>
                  </a:cubicBezTo>
                  <a:cubicBezTo>
                    <a:pt x="659" y="191"/>
                    <a:pt x="658" y="191"/>
                    <a:pt x="657" y="190"/>
                  </a:cubicBezTo>
                  <a:cubicBezTo>
                    <a:pt x="658" y="189"/>
                    <a:pt x="658" y="189"/>
                    <a:pt x="658" y="189"/>
                  </a:cubicBezTo>
                  <a:cubicBezTo>
                    <a:pt x="655" y="190"/>
                    <a:pt x="655" y="190"/>
                    <a:pt x="655" y="190"/>
                  </a:cubicBezTo>
                  <a:cubicBezTo>
                    <a:pt x="655" y="189"/>
                    <a:pt x="656" y="188"/>
                    <a:pt x="656" y="187"/>
                  </a:cubicBezTo>
                  <a:cubicBezTo>
                    <a:pt x="655" y="188"/>
                    <a:pt x="655" y="188"/>
                    <a:pt x="655" y="188"/>
                  </a:cubicBezTo>
                  <a:cubicBezTo>
                    <a:pt x="654" y="188"/>
                    <a:pt x="654" y="188"/>
                    <a:pt x="654" y="188"/>
                  </a:cubicBezTo>
                  <a:cubicBezTo>
                    <a:pt x="654" y="190"/>
                    <a:pt x="653" y="191"/>
                    <a:pt x="653" y="191"/>
                  </a:cubicBezTo>
                  <a:cubicBezTo>
                    <a:pt x="653" y="191"/>
                    <a:pt x="652" y="189"/>
                    <a:pt x="652" y="188"/>
                  </a:cubicBezTo>
                  <a:cubicBezTo>
                    <a:pt x="652" y="187"/>
                    <a:pt x="652" y="185"/>
                    <a:pt x="651" y="185"/>
                  </a:cubicBezTo>
                  <a:cubicBezTo>
                    <a:pt x="651" y="185"/>
                    <a:pt x="651" y="185"/>
                    <a:pt x="651" y="185"/>
                  </a:cubicBezTo>
                  <a:cubicBezTo>
                    <a:pt x="650" y="187"/>
                    <a:pt x="650" y="187"/>
                    <a:pt x="650" y="187"/>
                  </a:cubicBezTo>
                  <a:cubicBezTo>
                    <a:pt x="648" y="185"/>
                    <a:pt x="648" y="185"/>
                    <a:pt x="648" y="185"/>
                  </a:cubicBezTo>
                  <a:cubicBezTo>
                    <a:pt x="645" y="185"/>
                    <a:pt x="643" y="183"/>
                    <a:pt x="640" y="183"/>
                  </a:cubicBezTo>
                  <a:cubicBezTo>
                    <a:pt x="639" y="183"/>
                    <a:pt x="639" y="183"/>
                    <a:pt x="638" y="184"/>
                  </a:cubicBezTo>
                  <a:cubicBezTo>
                    <a:pt x="639" y="180"/>
                    <a:pt x="639" y="180"/>
                    <a:pt x="639" y="180"/>
                  </a:cubicBezTo>
                  <a:cubicBezTo>
                    <a:pt x="641" y="181"/>
                    <a:pt x="641" y="181"/>
                    <a:pt x="641" y="181"/>
                  </a:cubicBezTo>
                  <a:cubicBezTo>
                    <a:pt x="642" y="180"/>
                    <a:pt x="642" y="180"/>
                    <a:pt x="642" y="180"/>
                  </a:cubicBezTo>
                  <a:cubicBezTo>
                    <a:pt x="643" y="182"/>
                    <a:pt x="643" y="182"/>
                    <a:pt x="643" y="182"/>
                  </a:cubicBezTo>
                  <a:cubicBezTo>
                    <a:pt x="647" y="179"/>
                    <a:pt x="647" y="179"/>
                    <a:pt x="647" y="179"/>
                  </a:cubicBezTo>
                  <a:cubicBezTo>
                    <a:pt x="647" y="176"/>
                    <a:pt x="647" y="173"/>
                    <a:pt x="648" y="170"/>
                  </a:cubicBezTo>
                  <a:cubicBezTo>
                    <a:pt x="646" y="172"/>
                    <a:pt x="644" y="172"/>
                    <a:pt x="643" y="174"/>
                  </a:cubicBezTo>
                  <a:cubicBezTo>
                    <a:pt x="643" y="173"/>
                    <a:pt x="643" y="173"/>
                    <a:pt x="643" y="173"/>
                  </a:cubicBezTo>
                  <a:cubicBezTo>
                    <a:pt x="646" y="169"/>
                    <a:pt x="646" y="169"/>
                    <a:pt x="646" y="169"/>
                  </a:cubicBezTo>
                  <a:cubicBezTo>
                    <a:pt x="644" y="167"/>
                    <a:pt x="644" y="167"/>
                    <a:pt x="644" y="167"/>
                  </a:cubicBezTo>
                  <a:cubicBezTo>
                    <a:pt x="647" y="164"/>
                    <a:pt x="643" y="161"/>
                    <a:pt x="645" y="158"/>
                  </a:cubicBezTo>
                  <a:cubicBezTo>
                    <a:pt x="645" y="159"/>
                    <a:pt x="645" y="159"/>
                    <a:pt x="645" y="159"/>
                  </a:cubicBezTo>
                  <a:cubicBezTo>
                    <a:pt x="644" y="158"/>
                    <a:pt x="644" y="158"/>
                    <a:pt x="644" y="157"/>
                  </a:cubicBezTo>
                  <a:cubicBezTo>
                    <a:pt x="643" y="158"/>
                    <a:pt x="642" y="158"/>
                    <a:pt x="642" y="158"/>
                  </a:cubicBezTo>
                  <a:cubicBezTo>
                    <a:pt x="640" y="158"/>
                    <a:pt x="639" y="157"/>
                    <a:pt x="639" y="155"/>
                  </a:cubicBezTo>
                  <a:cubicBezTo>
                    <a:pt x="639" y="154"/>
                    <a:pt x="640" y="154"/>
                    <a:pt x="640" y="154"/>
                  </a:cubicBezTo>
                  <a:cubicBezTo>
                    <a:pt x="641" y="154"/>
                    <a:pt x="641" y="155"/>
                    <a:pt x="642" y="155"/>
                  </a:cubicBezTo>
                  <a:cubicBezTo>
                    <a:pt x="641" y="154"/>
                    <a:pt x="641" y="151"/>
                    <a:pt x="640" y="151"/>
                  </a:cubicBezTo>
                  <a:cubicBezTo>
                    <a:pt x="640" y="151"/>
                    <a:pt x="639" y="151"/>
                    <a:pt x="639" y="152"/>
                  </a:cubicBezTo>
                  <a:cubicBezTo>
                    <a:pt x="639" y="149"/>
                    <a:pt x="639" y="149"/>
                    <a:pt x="639" y="149"/>
                  </a:cubicBezTo>
                  <a:cubicBezTo>
                    <a:pt x="638" y="149"/>
                    <a:pt x="638" y="149"/>
                    <a:pt x="638" y="149"/>
                  </a:cubicBezTo>
                  <a:cubicBezTo>
                    <a:pt x="638" y="150"/>
                    <a:pt x="637" y="151"/>
                    <a:pt x="635" y="151"/>
                  </a:cubicBezTo>
                  <a:cubicBezTo>
                    <a:pt x="635" y="151"/>
                    <a:pt x="634" y="151"/>
                    <a:pt x="633" y="150"/>
                  </a:cubicBezTo>
                  <a:cubicBezTo>
                    <a:pt x="634" y="148"/>
                    <a:pt x="633" y="142"/>
                    <a:pt x="636" y="142"/>
                  </a:cubicBezTo>
                  <a:cubicBezTo>
                    <a:pt x="636" y="142"/>
                    <a:pt x="636" y="142"/>
                    <a:pt x="636" y="142"/>
                  </a:cubicBezTo>
                  <a:cubicBezTo>
                    <a:pt x="634" y="141"/>
                    <a:pt x="634" y="138"/>
                    <a:pt x="630" y="138"/>
                  </a:cubicBezTo>
                  <a:cubicBezTo>
                    <a:pt x="633" y="133"/>
                    <a:pt x="634" y="132"/>
                    <a:pt x="637" y="131"/>
                  </a:cubicBezTo>
                  <a:cubicBezTo>
                    <a:pt x="636" y="130"/>
                    <a:pt x="636" y="130"/>
                    <a:pt x="636" y="130"/>
                  </a:cubicBezTo>
                  <a:cubicBezTo>
                    <a:pt x="637" y="128"/>
                    <a:pt x="638" y="128"/>
                    <a:pt x="638" y="128"/>
                  </a:cubicBezTo>
                  <a:cubicBezTo>
                    <a:pt x="639" y="128"/>
                    <a:pt x="639" y="128"/>
                    <a:pt x="639" y="128"/>
                  </a:cubicBezTo>
                  <a:cubicBezTo>
                    <a:pt x="636" y="126"/>
                    <a:pt x="632" y="126"/>
                    <a:pt x="632" y="121"/>
                  </a:cubicBezTo>
                  <a:cubicBezTo>
                    <a:pt x="632" y="121"/>
                    <a:pt x="632" y="121"/>
                    <a:pt x="632" y="121"/>
                  </a:cubicBezTo>
                  <a:cubicBezTo>
                    <a:pt x="631" y="121"/>
                    <a:pt x="630" y="120"/>
                    <a:pt x="628" y="119"/>
                  </a:cubicBezTo>
                  <a:cubicBezTo>
                    <a:pt x="627" y="118"/>
                    <a:pt x="626" y="117"/>
                    <a:pt x="624" y="117"/>
                  </a:cubicBezTo>
                  <a:cubicBezTo>
                    <a:pt x="624" y="117"/>
                    <a:pt x="624" y="117"/>
                    <a:pt x="623" y="117"/>
                  </a:cubicBezTo>
                  <a:cubicBezTo>
                    <a:pt x="623" y="114"/>
                    <a:pt x="623" y="114"/>
                    <a:pt x="623" y="114"/>
                  </a:cubicBezTo>
                  <a:cubicBezTo>
                    <a:pt x="622" y="117"/>
                    <a:pt x="622" y="117"/>
                    <a:pt x="622" y="117"/>
                  </a:cubicBezTo>
                  <a:cubicBezTo>
                    <a:pt x="621" y="117"/>
                    <a:pt x="621" y="117"/>
                    <a:pt x="620" y="117"/>
                  </a:cubicBezTo>
                  <a:cubicBezTo>
                    <a:pt x="620" y="117"/>
                    <a:pt x="619" y="117"/>
                    <a:pt x="619" y="116"/>
                  </a:cubicBezTo>
                  <a:cubicBezTo>
                    <a:pt x="620" y="116"/>
                    <a:pt x="620" y="115"/>
                    <a:pt x="620" y="114"/>
                  </a:cubicBezTo>
                  <a:cubicBezTo>
                    <a:pt x="617" y="117"/>
                    <a:pt x="617" y="117"/>
                    <a:pt x="617" y="117"/>
                  </a:cubicBezTo>
                  <a:cubicBezTo>
                    <a:pt x="619" y="114"/>
                    <a:pt x="614" y="113"/>
                    <a:pt x="613" y="113"/>
                  </a:cubicBezTo>
                  <a:cubicBezTo>
                    <a:pt x="613" y="115"/>
                    <a:pt x="613" y="115"/>
                    <a:pt x="613" y="115"/>
                  </a:cubicBezTo>
                  <a:cubicBezTo>
                    <a:pt x="610" y="113"/>
                    <a:pt x="610" y="113"/>
                    <a:pt x="610" y="113"/>
                  </a:cubicBezTo>
                  <a:cubicBezTo>
                    <a:pt x="610" y="113"/>
                    <a:pt x="610" y="113"/>
                    <a:pt x="610" y="113"/>
                  </a:cubicBezTo>
                  <a:cubicBezTo>
                    <a:pt x="608" y="113"/>
                    <a:pt x="609" y="115"/>
                    <a:pt x="608" y="116"/>
                  </a:cubicBezTo>
                  <a:cubicBezTo>
                    <a:pt x="603" y="113"/>
                    <a:pt x="603" y="113"/>
                    <a:pt x="603" y="113"/>
                  </a:cubicBezTo>
                  <a:cubicBezTo>
                    <a:pt x="592" y="111"/>
                    <a:pt x="606" y="105"/>
                    <a:pt x="603" y="103"/>
                  </a:cubicBezTo>
                  <a:cubicBezTo>
                    <a:pt x="603" y="104"/>
                    <a:pt x="602" y="104"/>
                    <a:pt x="602" y="104"/>
                  </a:cubicBezTo>
                  <a:cubicBezTo>
                    <a:pt x="599" y="104"/>
                    <a:pt x="601" y="99"/>
                    <a:pt x="598" y="98"/>
                  </a:cubicBezTo>
                  <a:cubicBezTo>
                    <a:pt x="598" y="97"/>
                    <a:pt x="599" y="97"/>
                    <a:pt x="599" y="97"/>
                  </a:cubicBezTo>
                  <a:cubicBezTo>
                    <a:pt x="599" y="97"/>
                    <a:pt x="599" y="97"/>
                    <a:pt x="600" y="97"/>
                  </a:cubicBezTo>
                  <a:cubicBezTo>
                    <a:pt x="600" y="97"/>
                    <a:pt x="600" y="97"/>
                    <a:pt x="600" y="97"/>
                  </a:cubicBezTo>
                  <a:cubicBezTo>
                    <a:pt x="600" y="97"/>
                    <a:pt x="601" y="97"/>
                    <a:pt x="601" y="97"/>
                  </a:cubicBezTo>
                  <a:cubicBezTo>
                    <a:pt x="598" y="95"/>
                    <a:pt x="598" y="95"/>
                    <a:pt x="598" y="95"/>
                  </a:cubicBezTo>
                  <a:cubicBezTo>
                    <a:pt x="602" y="93"/>
                    <a:pt x="602" y="85"/>
                    <a:pt x="605" y="84"/>
                  </a:cubicBezTo>
                  <a:cubicBezTo>
                    <a:pt x="605" y="83"/>
                    <a:pt x="605" y="83"/>
                    <a:pt x="604" y="83"/>
                  </a:cubicBezTo>
                  <a:cubicBezTo>
                    <a:pt x="604" y="83"/>
                    <a:pt x="604" y="83"/>
                    <a:pt x="604" y="83"/>
                  </a:cubicBezTo>
                  <a:cubicBezTo>
                    <a:pt x="604" y="83"/>
                    <a:pt x="604" y="83"/>
                    <a:pt x="603" y="83"/>
                  </a:cubicBezTo>
                  <a:cubicBezTo>
                    <a:pt x="603" y="83"/>
                    <a:pt x="602" y="83"/>
                    <a:pt x="603" y="81"/>
                  </a:cubicBezTo>
                  <a:cubicBezTo>
                    <a:pt x="603" y="80"/>
                    <a:pt x="604" y="80"/>
                    <a:pt x="604" y="80"/>
                  </a:cubicBezTo>
                  <a:cubicBezTo>
                    <a:pt x="605" y="80"/>
                    <a:pt x="605" y="80"/>
                    <a:pt x="605" y="80"/>
                  </a:cubicBezTo>
                  <a:cubicBezTo>
                    <a:pt x="606" y="81"/>
                    <a:pt x="606" y="81"/>
                    <a:pt x="606" y="81"/>
                  </a:cubicBezTo>
                  <a:cubicBezTo>
                    <a:pt x="606" y="81"/>
                    <a:pt x="606" y="81"/>
                    <a:pt x="606" y="81"/>
                  </a:cubicBezTo>
                  <a:cubicBezTo>
                    <a:pt x="607" y="77"/>
                    <a:pt x="603" y="78"/>
                    <a:pt x="602" y="77"/>
                  </a:cubicBezTo>
                  <a:cubicBezTo>
                    <a:pt x="601" y="82"/>
                    <a:pt x="593" y="78"/>
                    <a:pt x="591" y="84"/>
                  </a:cubicBezTo>
                  <a:cubicBezTo>
                    <a:pt x="590" y="80"/>
                    <a:pt x="590" y="80"/>
                    <a:pt x="590" y="80"/>
                  </a:cubicBezTo>
                  <a:cubicBezTo>
                    <a:pt x="589" y="81"/>
                    <a:pt x="588" y="82"/>
                    <a:pt x="587" y="82"/>
                  </a:cubicBezTo>
                  <a:cubicBezTo>
                    <a:pt x="585" y="82"/>
                    <a:pt x="583" y="79"/>
                    <a:pt x="582" y="78"/>
                  </a:cubicBezTo>
                  <a:cubicBezTo>
                    <a:pt x="584" y="78"/>
                    <a:pt x="584" y="76"/>
                    <a:pt x="585" y="75"/>
                  </a:cubicBezTo>
                  <a:cubicBezTo>
                    <a:pt x="585" y="75"/>
                    <a:pt x="584" y="74"/>
                    <a:pt x="583" y="74"/>
                  </a:cubicBezTo>
                  <a:cubicBezTo>
                    <a:pt x="583" y="74"/>
                    <a:pt x="582" y="74"/>
                    <a:pt x="582" y="75"/>
                  </a:cubicBezTo>
                  <a:cubicBezTo>
                    <a:pt x="581" y="75"/>
                    <a:pt x="581" y="74"/>
                    <a:pt x="579" y="74"/>
                  </a:cubicBezTo>
                  <a:cubicBezTo>
                    <a:pt x="579" y="75"/>
                    <a:pt x="580" y="77"/>
                    <a:pt x="579" y="78"/>
                  </a:cubicBezTo>
                  <a:cubicBezTo>
                    <a:pt x="578" y="77"/>
                    <a:pt x="578" y="76"/>
                    <a:pt x="578" y="76"/>
                  </a:cubicBezTo>
                  <a:cubicBezTo>
                    <a:pt x="578" y="76"/>
                    <a:pt x="577" y="77"/>
                    <a:pt x="577" y="77"/>
                  </a:cubicBezTo>
                  <a:cubicBezTo>
                    <a:pt x="577" y="77"/>
                    <a:pt x="577" y="77"/>
                    <a:pt x="576" y="77"/>
                  </a:cubicBezTo>
                  <a:cubicBezTo>
                    <a:pt x="576" y="77"/>
                    <a:pt x="576" y="77"/>
                    <a:pt x="576" y="77"/>
                  </a:cubicBezTo>
                  <a:cubicBezTo>
                    <a:pt x="576" y="78"/>
                    <a:pt x="576" y="78"/>
                    <a:pt x="576" y="78"/>
                  </a:cubicBezTo>
                  <a:cubicBezTo>
                    <a:pt x="575" y="79"/>
                    <a:pt x="575" y="79"/>
                    <a:pt x="574" y="79"/>
                  </a:cubicBezTo>
                  <a:cubicBezTo>
                    <a:pt x="573" y="79"/>
                    <a:pt x="572" y="78"/>
                    <a:pt x="571" y="78"/>
                  </a:cubicBezTo>
                  <a:cubicBezTo>
                    <a:pt x="570" y="80"/>
                    <a:pt x="572" y="85"/>
                    <a:pt x="569" y="86"/>
                  </a:cubicBezTo>
                  <a:cubicBezTo>
                    <a:pt x="569" y="84"/>
                    <a:pt x="568" y="81"/>
                    <a:pt x="568" y="78"/>
                  </a:cubicBezTo>
                  <a:cubicBezTo>
                    <a:pt x="568" y="82"/>
                    <a:pt x="565" y="85"/>
                    <a:pt x="564" y="88"/>
                  </a:cubicBezTo>
                  <a:cubicBezTo>
                    <a:pt x="563" y="87"/>
                    <a:pt x="563" y="87"/>
                    <a:pt x="563" y="87"/>
                  </a:cubicBezTo>
                  <a:cubicBezTo>
                    <a:pt x="563" y="87"/>
                    <a:pt x="563" y="86"/>
                    <a:pt x="564" y="85"/>
                  </a:cubicBezTo>
                  <a:cubicBezTo>
                    <a:pt x="562" y="85"/>
                    <a:pt x="562" y="85"/>
                    <a:pt x="562" y="85"/>
                  </a:cubicBezTo>
                  <a:cubicBezTo>
                    <a:pt x="563" y="84"/>
                    <a:pt x="563" y="84"/>
                    <a:pt x="563" y="84"/>
                  </a:cubicBezTo>
                  <a:cubicBezTo>
                    <a:pt x="560" y="81"/>
                    <a:pt x="560" y="78"/>
                    <a:pt x="559" y="74"/>
                  </a:cubicBezTo>
                  <a:cubicBezTo>
                    <a:pt x="556" y="76"/>
                    <a:pt x="557" y="83"/>
                    <a:pt x="553" y="83"/>
                  </a:cubicBezTo>
                  <a:cubicBezTo>
                    <a:pt x="553" y="83"/>
                    <a:pt x="553" y="83"/>
                    <a:pt x="553" y="83"/>
                  </a:cubicBezTo>
                  <a:cubicBezTo>
                    <a:pt x="553" y="87"/>
                    <a:pt x="548" y="84"/>
                    <a:pt x="547" y="87"/>
                  </a:cubicBezTo>
                  <a:cubicBezTo>
                    <a:pt x="550" y="87"/>
                    <a:pt x="550" y="87"/>
                    <a:pt x="550" y="87"/>
                  </a:cubicBezTo>
                  <a:cubicBezTo>
                    <a:pt x="550" y="88"/>
                    <a:pt x="550" y="88"/>
                    <a:pt x="550" y="88"/>
                  </a:cubicBezTo>
                  <a:cubicBezTo>
                    <a:pt x="550" y="89"/>
                    <a:pt x="548" y="90"/>
                    <a:pt x="547" y="90"/>
                  </a:cubicBezTo>
                  <a:cubicBezTo>
                    <a:pt x="547" y="90"/>
                    <a:pt x="547" y="90"/>
                    <a:pt x="547" y="90"/>
                  </a:cubicBezTo>
                  <a:cubicBezTo>
                    <a:pt x="547" y="85"/>
                    <a:pt x="547" y="85"/>
                    <a:pt x="547" y="85"/>
                  </a:cubicBezTo>
                  <a:cubicBezTo>
                    <a:pt x="546" y="85"/>
                    <a:pt x="546" y="85"/>
                    <a:pt x="546" y="85"/>
                  </a:cubicBezTo>
                  <a:cubicBezTo>
                    <a:pt x="545" y="85"/>
                    <a:pt x="545" y="85"/>
                    <a:pt x="545" y="84"/>
                  </a:cubicBezTo>
                  <a:cubicBezTo>
                    <a:pt x="547" y="83"/>
                    <a:pt x="547" y="83"/>
                    <a:pt x="547" y="83"/>
                  </a:cubicBezTo>
                  <a:cubicBezTo>
                    <a:pt x="547" y="83"/>
                    <a:pt x="546" y="83"/>
                    <a:pt x="546" y="83"/>
                  </a:cubicBezTo>
                  <a:cubicBezTo>
                    <a:pt x="545" y="83"/>
                    <a:pt x="544" y="83"/>
                    <a:pt x="543" y="82"/>
                  </a:cubicBezTo>
                  <a:cubicBezTo>
                    <a:pt x="544" y="84"/>
                    <a:pt x="544" y="84"/>
                    <a:pt x="544" y="84"/>
                  </a:cubicBezTo>
                  <a:cubicBezTo>
                    <a:pt x="540" y="85"/>
                    <a:pt x="540" y="85"/>
                    <a:pt x="540" y="85"/>
                  </a:cubicBezTo>
                  <a:cubicBezTo>
                    <a:pt x="537" y="80"/>
                    <a:pt x="545" y="78"/>
                    <a:pt x="540" y="74"/>
                  </a:cubicBezTo>
                  <a:cubicBezTo>
                    <a:pt x="541" y="73"/>
                    <a:pt x="541" y="73"/>
                    <a:pt x="541" y="73"/>
                  </a:cubicBezTo>
                  <a:cubicBezTo>
                    <a:pt x="541" y="73"/>
                    <a:pt x="541" y="73"/>
                    <a:pt x="542" y="73"/>
                  </a:cubicBezTo>
                  <a:cubicBezTo>
                    <a:pt x="542" y="73"/>
                    <a:pt x="542" y="73"/>
                    <a:pt x="542" y="74"/>
                  </a:cubicBezTo>
                  <a:cubicBezTo>
                    <a:pt x="542" y="72"/>
                    <a:pt x="545" y="72"/>
                    <a:pt x="543" y="70"/>
                  </a:cubicBezTo>
                  <a:cubicBezTo>
                    <a:pt x="546" y="69"/>
                    <a:pt x="544" y="64"/>
                    <a:pt x="545" y="61"/>
                  </a:cubicBezTo>
                  <a:cubicBezTo>
                    <a:pt x="544" y="61"/>
                    <a:pt x="544" y="61"/>
                    <a:pt x="544" y="61"/>
                  </a:cubicBezTo>
                  <a:cubicBezTo>
                    <a:pt x="543" y="66"/>
                    <a:pt x="543" y="66"/>
                    <a:pt x="543" y="66"/>
                  </a:cubicBezTo>
                  <a:cubicBezTo>
                    <a:pt x="541" y="64"/>
                    <a:pt x="541" y="64"/>
                    <a:pt x="541" y="64"/>
                  </a:cubicBezTo>
                  <a:cubicBezTo>
                    <a:pt x="540" y="60"/>
                    <a:pt x="535" y="57"/>
                    <a:pt x="540" y="52"/>
                  </a:cubicBezTo>
                  <a:cubicBezTo>
                    <a:pt x="541" y="53"/>
                    <a:pt x="541" y="55"/>
                    <a:pt x="541" y="55"/>
                  </a:cubicBezTo>
                  <a:cubicBezTo>
                    <a:pt x="542" y="52"/>
                    <a:pt x="542" y="52"/>
                    <a:pt x="542" y="52"/>
                  </a:cubicBezTo>
                  <a:cubicBezTo>
                    <a:pt x="537" y="52"/>
                    <a:pt x="537" y="52"/>
                    <a:pt x="537" y="52"/>
                  </a:cubicBezTo>
                  <a:cubicBezTo>
                    <a:pt x="539" y="49"/>
                    <a:pt x="539" y="49"/>
                    <a:pt x="539" y="49"/>
                  </a:cubicBezTo>
                  <a:cubicBezTo>
                    <a:pt x="536" y="52"/>
                    <a:pt x="537" y="51"/>
                    <a:pt x="534" y="54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3" y="54"/>
                    <a:pt x="532" y="55"/>
                    <a:pt x="531" y="55"/>
                  </a:cubicBezTo>
                  <a:cubicBezTo>
                    <a:pt x="529" y="53"/>
                    <a:pt x="532" y="51"/>
                    <a:pt x="531" y="48"/>
                  </a:cubicBezTo>
                  <a:cubicBezTo>
                    <a:pt x="529" y="50"/>
                    <a:pt x="529" y="50"/>
                    <a:pt x="529" y="50"/>
                  </a:cubicBezTo>
                  <a:cubicBezTo>
                    <a:pt x="524" y="45"/>
                    <a:pt x="524" y="45"/>
                    <a:pt x="524" y="45"/>
                  </a:cubicBezTo>
                  <a:cubicBezTo>
                    <a:pt x="524" y="44"/>
                    <a:pt x="524" y="44"/>
                    <a:pt x="524" y="44"/>
                  </a:cubicBezTo>
                  <a:cubicBezTo>
                    <a:pt x="524" y="44"/>
                    <a:pt x="524" y="44"/>
                    <a:pt x="524" y="44"/>
                  </a:cubicBezTo>
                  <a:cubicBezTo>
                    <a:pt x="523" y="44"/>
                    <a:pt x="523" y="43"/>
                    <a:pt x="523" y="42"/>
                  </a:cubicBezTo>
                  <a:cubicBezTo>
                    <a:pt x="523" y="41"/>
                    <a:pt x="523" y="40"/>
                    <a:pt x="523" y="40"/>
                  </a:cubicBezTo>
                  <a:cubicBezTo>
                    <a:pt x="523" y="40"/>
                    <a:pt x="523" y="40"/>
                    <a:pt x="523" y="40"/>
                  </a:cubicBezTo>
                  <a:cubicBezTo>
                    <a:pt x="521" y="40"/>
                    <a:pt x="521" y="40"/>
                    <a:pt x="521" y="40"/>
                  </a:cubicBezTo>
                  <a:cubicBezTo>
                    <a:pt x="521" y="33"/>
                    <a:pt x="521" y="33"/>
                    <a:pt x="521" y="33"/>
                  </a:cubicBezTo>
                  <a:cubicBezTo>
                    <a:pt x="518" y="37"/>
                    <a:pt x="518" y="37"/>
                    <a:pt x="518" y="37"/>
                  </a:cubicBezTo>
                  <a:cubicBezTo>
                    <a:pt x="519" y="35"/>
                    <a:pt x="518" y="35"/>
                    <a:pt x="517" y="34"/>
                  </a:cubicBezTo>
                  <a:cubicBezTo>
                    <a:pt x="516" y="38"/>
                    <a:pt x="516" y="38"/>
                    <a:pt x="516" y="38"/>
                  </a:cubicBezTo>
                  <a:cubicBezTo>
                    <a:pt x="516" y="38"/>
                    <a:pt x="515" y="38"/>
                    <a:pt x="515" y="38"/>
                  </a:cubicBezTo>
                  <a:cubicBezTo>
                    <a:pt x="514" y="38"/>
                    <a:pt x="513" y="37"/>
                    <a:pt x="512" y="37"/>
                  </a:cubicBezTo>
                  <a:cubicBezTo>
                    <a:pt x="511" y="43"/>
                    <a:pt x="511" y="43"/>
                    <a:pt x="511" y="43"/>
                  </a:cubicBezTo>
                  <a:cubicBezTo>
                    <a:pt x="510" y="43"/>
                    <a:pt x="508" y="44"/>
                    <a:pt x="506" y="44"/>
                  </a:cubicBezTo>
                  <a:cubicBezTo>
                    <a:pt x="504" y="44"/>
                    <a:pt x="503" y="43"/>
                    <a:pt x="504" y="41"/>
                  </a:cubicBezTo>
                  <a:cubicBezTo>
                    <a:pt x="503" y="42"/>
                    <a:pt x="502" y="42"/>
                    <a:pt x="501" y="42"/>
                  </a:cubicBezTo>
                  <a:cubicBezTo>
                    <a:pt x="500" y="42"/>
                    <a:pt x="500" y="42"/>
                    <a:pt x="499" y="41"/>
                  </a:cubicBezTo>
                  <a:cubicBezTo>
                    <a:pt x="501" y="39"/>
                    <a:pt x="501" y="39"/>
                    <a:pt x="501" y="39"/>
                  </a:cubicBezTo>
                  <a:cubicBezTo>
                    <a:pt x="498" y="39"/>
                    <a:pt x="498" y="39"/>
                    <a:pt x="498" y="39"/>
                  </a:cubicBezTo>
                  <a:cubicBezTo>
                    <a:pt x="498" y="35"/>
                    <a:pt x="498" y="35"/>
                    <a:pt x="498" y="35"/>
                  </a:cubicBezTo>
                  <a:cubicBezTo>
                    <a:pt x="499" y="36"/>
                    <a:pt x="499" y="36"/>
                    <a:pt x="499" y="36"/>
                  </a:cubicBezTo>
                  <a:cubicBezTo>
                    <a:pt x="499" y="33"/>
                    <a:pt x="499" y="33"/>
                    <a:pt x="499" y="33"/>
                  </a:cubicBezTo>
                  <a:cubicBezTo>
                    <a:pt x="499" y="33"/>
                    <a:pt x="498" y="33"/>
                    <a:pt x="498" y="33"/>
                  </a:cubicBezTo>
                  <a:cubicBezTo>
                    <a:pt x="497" y="33"/>
                    <a:pt x="497" y="33"/>
                    <a:pt x="497" y="32"/>
                  </a:cubicBezTo>
                  <a:cubicBezTo>
                    <a:pt x="497" y="34"/>
                    <a:pt x="498" y="36"/>
                    <a:pt x="496" y="37"/>
                  </a:cubicBezTo>
                  <a:cubicBezTo>
                    <a:pt x="492" y="31"/>
                    <a:pt x="499" y="25"/>
                    <a:pt x="495" y="19"/>
                  </a:cubicBezTo>
                  <a:cubicBezTo>
                    <a:pt x="493" y="19"/>
                    <a:pt x="496" y="23"/>
                    <a:pt x="492" y="25"/>
                  </a:cubicBezTo>
                  <a:cubicBezTo>
                    <a:pt x="491" y="24"/>
                    <a:pt x="491" y="24"/>
                    <a:pt x="491" y="24"/>
                  </a:cubicBezTo>
                  <a:cubicBezTo>
                    <a:pt x="491" y="23"/>
                    <a:pt x="492" y="23"/>
                    <a:pt x="492" y="22"/>
                  </a:cubicBezTo>
                  <a:cubicBezTo>
                    <a:pt x="491" y="25"/>
                    <a:pt x="491" y="25"/>
                    <a:pt x="491" y="25"/>
                  </a:cubicBezTo>
                  <a:cubicBezTo>
                    <a:pt x="489" y="23"/>
                    <a:pt x="489" y="23"/>
                    <a:pt x="489" y="23"/>
                  </a:cubicBezTo>
                  <a:cubicBezTo>
                    <a:pt x="489" y="25"/>
                    <a:pt x="487" y="26"/>
                    <a:pt x="486" y="26"/>
                  </a:cubicBezTo>
                  <a:cubicBezTo>
                    <a:pt x="485" y="26"/>
                    <a:pt x="483" y="25"/>
                    <a:pt x="483" y="25"/>
                  </a:cubicBezTo>
                  <a:cubicBezTo>
                    <a:pt x="481" y="21"/>
                    <a:pt x="486" y="23"/>
                    <a:pt x="487" y="22"/>
                  </a:cubicBezTo>
                  <a:cubicBezTo>
                    <a:pt x="486" y="22"/>
                    <a:pt x="486" y="22"/>
                    <a:pt x="485" y="22"/>
                  </a:cubicBezTo>
                  <a:cubicBezTo>
                    <a:pt x="484" y="22"/>
                    <a:pt x="484" y="21"/>
                    <a:pt x="483" y="20"/>
                  </a:cubicBezTo>
                  <a:cubicBezTo>
                    <a:pt x="483" y="22"/>
                    <a:pt x="482" y="24"/>
                    <a:pt x="482" y="26"/>
                  </a:cubicBezTo>
                  <a:cubicBezTo>
                    <a:pt x="477" y="22"/>
                    <a:pt x="478" y="12"/>
                    <a:pt x="476" y="11"/>
                  </a:cubicBezTo>
                  <a:cubicBezTo>
                    <a:pt x="476" y="11"/>
                    <a:pt x="477" y="13"/>
                    <a:pt x="476" y="13"/>
                  </a:cubicBezTo>
                  <a:cubicBezTo>
                    <a:pt x="474" y="11"/>
                    <a:pt x="475" y="8"/>
                    <a:pt x="475" y="6"/>
                  </a:cubicBezTo>
                  <a:cubicBezTo>
                    <a:pt x="475" y="8"/>
                    <a:pt x="474" y="12"/>
                    <a:pt x="472" y="12"/>
                  </a:cubicBezTo>
                  <a:cubicBezTo>
                    <a:pt x="472" y="12"/>
                    <a:pt x="472" y="12"/>
                    <a:pt x="472" y="12"/>
                  </a:cubicBezTo>
                  <a:cubicBezTo>
                    <a:pt x="472" y="11"/>
                    <a:pt x="472" y="11"/>
                    <a:pt x="472" y="11"/>
                  </a:cubicBezTo>
                  <a:cubicBezTo>
                    <a:pt x="468" y="14"/>
                    <a:pt x="473" y="14"/>
                    <a:pt x="470" y="16"/>
                  </a:cubicBezTo>
                  <a:cubicBezTo>
                    <a:pt x="467" y="14"/>
                    <a:pt x="467" y="14"/>
                    <a:pt x="467" y="14"/>
                  </a:cubicBezTo>
                  <a:cubicBezTo>
                    <a:pt x="466" y="16"/>
                    <a:pt x="465" y="17"/>
                    <a:pt x="464" y="17"/>
                  </a:cubicBezTo>
                  <a:cubicBezTo>
                    <a:pt x="463" y="17"/>
                    <a:pt x="462" y="16"/>
                    <a:pt x="461" y="16"/>
                  </a:cubicBezTo>
                  <a:cubicBezTo>
                    <a:pt x="460" y="16"/>
                    <a:pt x="460" y="15"/>
                    <a:pt x="459" y="15"/>
                  </a:cubicBezTo>
                  <a:cubicBezTo>
                    <a:pt x="459" y="15"/>
                    <a:pt x="459" y="15"/>
                    <a:pt x="459" y="15"/>
                  </a:cubicBezTo>
                  <a:cubicBezTo>
                    <a:pt x="458" y="15"/>
                    <a:pt x="457" y="15"/>
                    <a:pt x="457" y="15"/>
                  </a:cubicBezTo>
                  <a:cubicBezTo>
                    <a:pt x="458" y="14"/>
                    <a:pt x="457" y="11"/>
                    <a:pt x="458" y="11"/>
                  </a:cubicBezTo>
                  <a:cubicBezTo>
                    <a:pt x="459" y="11"/>
                    <a:pt x="459" y="11"/>
                    <a:pt x="459" y="11"/>
                  </a:cubicBezTo>
                  <a:cubicBezTo>
                    <a:pt x="459" y="13"/>
                    <a:pt x="459" y="13"/>
                    <a:pt x="459" y="13"/>
                  </a:cubicBezTo>
                  <a:cubicBezTo>
                    <a:pt x="464" y="13"/>
                    <a:pt x="464" y="13"/>
                    <a:pt x="464" y="13"/>
                  </a:cubicBezTo>
                  <a:cubicBezTo>
                    <a:pt x="460" y="12"/>
                    <a:pt x="460" y="11"/>
                    <a:pt x="458" y="9"/>
                  </a:cubicBezTo>
                  <a:cubicBezTo>
                    <a:pt x="456" y="13"/>
                    <a:pt x="456" y="13"/>
                    <a:pt x="456" y="13"/>
                  </a:cubicBezTo>
                  <a:cubicBezTo>
                    <a:pt x="454" y="11"/>
                    <a:pt x="454" y="12"/>
                    <a:pt x="451" y="10"/>
                  </a:cubicBezTo>
                  <a:cubicBezTo>
                    <a:pt x="453" y="12"/>
                    <a:pt x="451" y="14"/>
                    <a:pt x="450" y="15"/>
                  </a:cubicBezTo>
                  <a:cubicBezTo>
                    <a:pt x="449" y="11"/>
                    <a:pt x="449" y="11"/>
                    <a:pt x="449" y="11"/>
                  </a:cubicBezTo>
                  <a:cubicBezTo>
                    <a:pt x="447" y="11"/>
                    <a:pt x="447" y="11"/>
                    <a:pt x="447" y="11"/>
                  </a:cubicBezTo>
                  <a:cubicBezTo>
                    <a:pt x="445" y="15"/>
                    <a:pt x="452" y="16"/>
                    <a:pt x="450" y="19"/>
                  </a:cubicBezTo>
                  <a:cubicBezTo>
                    <a:pt x="448" y="19"/>
                    <a:pt x="448" y="19"/>
                    <a:pt x="448" y="19"/>
                  </a:cubicBezTo>
                  <a:cubicBezTo>
                    <a:pt x="447" y="19"/>
                    <a:pt x="446" y="18"/>
                    <a:pt x="446" y="17"/>
                  </a:cubicBezTo>
                  <a:cubicBezTo>
                    <a:pt x="446" y="19"/>
                    <a:pt x="446" y="19"/>
                    <a:pt x="446" y="19"/>
                  </a:cubicBezTo>
                  <a:cubicBezTo>
                    <a:pt x="450" y="22"/>
                    <a:pt x="446" y="28"/>
                    <a:pt x="444" y="32"/>
                  </a:cubicBezTo>
                  <a:cubicBezTo>
                    <a:pt x="443" y="30"/>
                    <a:pt x="442" y="22"/>
                    <a:pt x="440" y="22"/>
                  </a:cubicBezTo>
                  <a:cubicBezTo>
                    <a:pt x="440" y="22"/>
                    <a:pt x="440" y="22"/>
                    <a:pt x="440" y="22"/>
                  </a:cubicBezTo>
                  <a:cubicBezTo>
                    <a:pt x="439" y="22"/>
                    <a:pt x="438" y="21"/>
                    <a:pt x="437" y="21"/>
                  </a:cubicBezTo>
                  <a:cubicBezTo>
                    <a:pt x="440" y="21"/>
                    <a:pt x="437" y="25"/>
                    <a:pt x="436" y="25"/>
                  </a:cubicBezTo>
                  <a:cubicBezTo>
                    <a:pt x="434" y="22"/>
                    <a:pt x="433" y="19"/>
                    <a:pt x="432" y="15"/>
                  </a:cubicBezTo>
                  <a:cubicBezTo>
                    <a:pt x="431" y="16"/>
                    <a:pt x="431" y="17"/>
                    <a:pt x="431" y="18"/>
                  </a:cubicBezTo>
                  <a:cubicBezTo>
                    <a:pt x="427" y="16"/>
                    <a:pt x="432" y="13"/>
                    <a:pt x="431" y="13"/>
                  </a:cubicBezTo>
                  <a:cubicBezTo>
                    <a:pt x="428" y="13"/>
                    <a:pt x="430" y="17"/>
                    <a:pt x="427" y="18"/>
                  </a:cubicBezTo>
                  <a:cubicBezTo>
                    <a:pt x="427" y="17"/>
                    <a:pt x="427" y="17"/>
                    <a:pt x="427" y="17"/>
                  </a:cubicBezTo>
                  <a:cubicBezTo>
                    <a:pt x="426" y="17"/>
                    <a:pt x="427" y="16"/>
                    <a:pt x="427" y="16"/>
                  </a:cubicBezTo>
                  <a:cubicBezTo>
                    <a:pt x="425" y="15"/>
                    <a:pt x="425" y="15"/>
                    <a:pt x="425" y="15"/>
                  </a:cubicBezTo>
                  <a:cubicBezTo>
                    <a:pt x="425" y="14"/>
                    <a:pt x="425" y="13"/>
                    <a:pt x="427" y="12"/>
                  </a:cubicBezTo>
                  <a:cubicBezTo>
                    <a:pt x="425" y="12"/>
                    <a:pt x="424" y="10"/>
                    <a:pt x="423" y="10"/>
                  </a:cubicBezTo>
                  <a:cubicBezTo>
                    <a:pt x="423" y="10"/>
                    <a:pt x="423" y="10"/>
                    <a:pt x="422" y="11"/>
                  </a:cubicBezTo>
                  <a:cubicBezTo>
                    <a:pt x="422" y="10"/>
                    <a:pt x="422" y="10"/>
                    <a:pt x="422" y="10"/>
                  </a:cubicBezTo>
                  <a:cubicBezTo>
                    <a:pt x="421" y="11"/>
                    <a:pt x="421" y="11"/>
                    <a:pt x="421" y="11"/>
                  </a:cubicBezTo>
                  <a:cubicBezTo>
                    <a:pt x="419" y="9"/>
                    <a:pt x="419" y="9"/>
                    <a:pt x="419" y="9"/>
                  </a:cubicBezTo>
                  <a:cubicBezTo>
                    <a:pt x="419" y="16"/>
                    <a:pt x="419" y="16"/>
                    <a:pt x="419" y="16"/>
                  </a:cubicBezTo>
                  <a:cubicBezTo>
                    <a:pt x="419" y="16"/>
                    <a:pt x="419" y="16"/>
                    <a:pt x="418" y="16"/>
                  </a:cubicBezTo>
                  <a:cubicBezTo>
                    <a:pt x="417" y="16"/>
                    <a:pt x="417" y="16"/>
                    <a:pt x="417" y="17"/>
                  </a:cubicBezTo>
                  <a:cubicBezTo>
                    <a:pt x="417" y="18"/>
                    <a:pt x="417" y="19"/>
                    <a:pt x="416" y="19"/>
                  </a:cubicBezTo>
                  <a:cubicBezTo>
                    <a:pt x="416" y="19"/>
                    <a:pt x="416" y="19"/>
                    <a:pt x="415" y="19"/>
                  </a:cubicBezTo>
                  <a:cubicBezTo>
                    <a:pt x="411" y="18"/>
                    <a:pt x="409" y="14"/>
                    <a:pt x="409" y="10"/>
                  </a:cubicBezTo>
                  <a:cubicBezTo>
                    <a:pt x="409" y="17"/>
                    <a:pt x="409" y="17"/>
                    <a:pt x="409" y="17"/>
                  </a:cubicBezTo>
                  <a:cubicBezTo>
                    <a:pt x="408" y="17"/>
                    <a:pt x="408" y="17"/>
                    <a:pt x="408" y="16"/>
                  </a:cubicBezTo>
                  <a:cubicBezTo>
                    <a:pt x="406" y="21"/>
                    <a:pt x="406" y="21"/>
                    <a:pt x="406" y="21"/>
                  </a:cubicBezTo>
                  <a:cubicBezTo>
                    <a:pt x="401" y="15"/>
                    <a:pt x="410" y="17"/>
                    <a:pt x="405" y="12"/>
                  </a:cubicBezTo>
                  <a:cubicBezTo>
                    <a:pt x="405" y="13"/>
                    <a:pt x="405" y="13"/>
                    <a:pt x="405" y="13"/>
                  </a:cubicBezTo>
                  <a:cubicBezTo>
                    <a:pt x="404" y="14"/>
                    <a:pt x="403" y="15"/>
                    <a:pt x="403" y="15"/>
                  </a:cubicBezTo>
                  <a:cubicBezTo>
                    <a:pt x="402" y="15"/>
                    <a:pt x="404" y="9"/>
                    <a:pt x="402" y="9"/>
                  </a:cubicBezTo>
                  <a:cubicBezTo>
                    <a:pt x="400" y="15"/>
                    <a:pt x="400" y="15"/>
                    <a:pt x="400" y="15"/>
                  </a:cubicBezTo>
                  <a:cubicBezTo>
                    <a:pt x="399" y="16"/>
                    <a:pt x="398" y="16"/>
                    <a:pt x="397" y="16"/>
                  </a:cubicBezTo>
                  <a:cubicBezTo>
                    <a:pt x="395" y="16"/>
                    <a:pt x="392" y="14"/>
                    <a:pt x="393" y="11"/>
                  </a:cubicBezTo>
                  <a:cubicBezTo>
                    <a:pt x="392" y="14"/>
                    <a:pt x="392" y="14"/>
                    <a:pt x="392" y="14"/>
                  </a:cubicBezTo>
                  <a:cubicBezTo>
                    <a:pt x="391" y="13"/>
                    <a:pt x="391" y="13"/>
                    <a:pt x="391" y="13"/>
                  </a:cubicBezTo>
                  <a:cubicBezTo>
                    <a:pt x="391" y="14"/>
                    <a:pt x="391" y="16"/>
                    <a:pt x="390" y="16"/>
                  </a:cubicBezTo>
                  <a:cubicBezTo>
                    <a:pt x="390" y="16"/>
                    <a:pt x="390" y="16"/>
                    <a:pt x="390" y="16"/>
                  </a:cubicBezTo>
                  <a:cubicBezTo>
                    <a:pt x="387" y="15"/>
                    <a:pt x="389" y="12"/>
                    <a:pt x="389" y="11"/>
                  </a:cubicBezTo>
                  <a:cubicBezTo>
                    <a:pt x="386" y="13"/>
                    <a:pt x="386" y="13"/>
                    <a:pt x="386" y="13"/>
                  </a:cubicBezTo>
                  <a:cubicBezTo>
                    <a:pt x="383" y="10"/>
                    <a:pt x="389" y="10"/>
                    <a:pt x="386" y="9"/>
                  </a:cubicBezTo>
                  <a:cubicBezTo>
                    <a:pt x="384" y="9"/>
                    <a:pt x="384" y="9"/>
                    <a:pt x="384" y="9"/>
                  </a:cubicBezTo>
                  <a:cubicBezTo>
                    <a:pt x="384" y="8"/>
                    <a:pt x="386" y="3"/>
                    <a:pt x="383" y="2"/>
                  </a:cubicBezTo>
                  <a:cubicBezTo>
                    <a:pt x="384" y="3"/>
                    <a:pt x="384" y="5"/>
                    <a:pt x="383" y="7"/>
                  </a:cubicBezTo>
                  <a:cubicBezTo>
                    <a:pt x="383" y="6"/>
                    <a:pt x="382" y="6"/>
                    <a:pt x="381" y="6"/>
                  </a:cubicBezTo>
                  <a:cubicBezTo>
                    <a:pt x="381" y="8"/>
                    <a:pt x="381" y="8"/>
                    <a:pt x="381" y="8"/>
                  </a:cubicBezTo>
                  <a:cubicBezTo>
                    <a:pt x="377" y="8"/>
                    <a:pt x="377" y="8"/>
                    <a:pt x="377" y="8"/>
                  </a:cubicBezTo>
                  <a:cubicBezTo>
                    <a:pt x="376" y="5"/>
                    <a:pt x="374" y="3"/>
                    <a:pt x="374" y="1"/>
                  </a:cubicBezTo>
                  <a:moveTo>
                    <a:pt x="375" y="0"/>
                  </a:moveTo>
                  <a:cubicBezTo>
                    <a:pt x="374" y="0"/>
                    <a:pt x="374" y="1"/>
                    <a:pt x="374" y="1"/>
                  </a:cubicBezTo>
                  <a:cubicBezTo>
                    <a:pt x="374" y="1"/>
                    <a:pt x="375" y="0"/>
                    <a:pt x="375" y="0"/>
                  </a:cubicBezTo>
                </a:path>
              </a:pathLst>
            </a:custGeom>
            <a:gradFill rotWithShape="1">
              <a:gsLst>
                <a:gs pos="0">
                  <a:srgbClr val="656667"/>
                </a:gs>
                <a:gs pos="100000">
                  <a:srgbClr val="262626"/>
                </a:gs>
              </a:gsLst>
              <a:path path="rect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4666341" y="4725583"/>
              <a:ext cx="110856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dirty="0">
                  <a:solidFill>
                    <a:schemeClr val="bg1"/>
                  </a:solidFill>
                  <a:latin typeface="禹卫书法行书简体" panose="02000603000000000000" pitchFamily="2" charset="-122"/>
                  <a:ea typeface="禹卫书法行书简体" panose="02000603000000000000" pitchFamily="2" charset="-122"/>
                </a:rPr>
                <a:t>标题</a:t>
              </a:r>
              <a:endParaRPr lang="zh-CN" altLang="en-US" sz="3200" dirty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3662882" y="4304557"/>
            <a:ext cx="1221959" cy="1111250"/>
            <a:chOff x="4552950" y="4464050"/>
            <a:chExt cx="1221959" cy="1111250"/>
          </a:xfrm>
        </p:grpSpPr>
        <p:sp>
          <p:nvSpPr>
            <p:cNvPr id="25" name="Freeform 112"/>
            <p:cNvSpPr>
              <a:spLocks noEditPoints="1" noChangeArrowheads="1"/>
            </p:cNvSpPr>
            <p:nvPr/>
          </p:nvSpPr>
          <p:spPr bwMode="auto">
            <a:xfrm>
              <a:off x="4552950" y="4464050"/>
              <a:ext cx="1198563" cy="1111250"/>
            </a:xfrm>
            <a:custGeom>
              <a:avLst/>
              <a:gdLst>
                <a:gd name="T0" fmla="*/ 229696 w 694"/>
                <a:gd name="T1" fmla="*/ 955951 h 644"/>
                <a:gd name="T2" fmla="*/ 1155387 w 694"/>
                <a:gd name="T3" fmla="*/ 381345 h 644"/>
                <a:gd name="T4" fmla="*/ 778893 w 694"/>
                <a:gd name="T5" fmla="*/ 17255 h 644"/>
                <a:gd name="T6" fmla="*/ 485297 w 694"/>
                <a:gd name="T7" fmla="*/ 1040503 h 644"/>
                <a:gd name="T8" fmla="*/ 305685 w 694"/>
                <a:gd name="T9" fmla="*/ 1014620 h 644"/>
                <a:gd name="T10" fmla="*/ 922237 w 694"/>
                <a:gd name="T11" fmla="*/ 921440 h 644"/>
                <a:gd name="T12" fmla="*/ 1096668 w 694"/>
                <a:gd name="T13" fmla="*/ 842065 h 644"/>
                <a:gd name="T14" fmla="*/ 1124300 w 694"/>
                <a:gd name="T15" fmla="*/ 686766 h 644"/>
                <a:gd name="T16" fmla="*/ 36268 w 694"/>
                <a:gd name="T17" fmla="*/ 586685 h 644"/>
                <a:gd name="T18" fmla="*/ 1129482 w 694"/>
                <a:gd name="T19" fmla="*/ 427935 h 644"/>
                <a:gd name="T20" fmla="*/ 1112211 w 694"/>
                <a:gd name="T21" fmla="*/ 307147 h 644"/>
                <a:gd name="T22" fmla="*/ 986138 w 694"/>
                <a:gd name="T23" fmla="*/ 139769 h 644"/>
                <a:gd name="T24" fmla="*/ 442121 w 694"/>
                <a:gd name="T25" fmla="*/ 82826 h 644"/>
                <a:gd name="T26" fmla="*/ 362678 w 694"/>
                <a:gd name="T27" fmla="*/ 74198 h 644"/>
                <a:gd name="T28" fmla="*/ 780620 w 694"/>
                <a:gd name="T29" fmla="*/ 22432 h 644"/>
                <a:gd name="T30" fmla="*/ 616552 w 694"/>
                <a:gd name="T31" fmla="*/ 74198 h 644"/>
                <a:gd name="T32" fmla="*/ 545743 w 694"/>
                <a:gd name="T33" fmla="*/ 75924 h 644"/>
                <a:gd name="T34" fmla="*/ 487024 w 694"/>
                <a:gd name="T35" fmla="*/ 65571 h 644"/>
                <a:gd name="T36" fmla="*/ 409307 w 694"/>
                <a:gd name="T37" fmla="*/ 60394 h 644"/>
                <a:gd name="T38" fmla="*/ 367859 w 694"/>
                <a:gd name="T39" fmla="*/ 43139 h 644"/>
                <a:gd name="T40" fmla="*/ 286688 w 694"/>
                <a:gd name="T41" fmla="*/ 108709 h 644"/>
                <a:gd name="T42" fmla="*/ 267691 w 694"/>
                <a:gd name="T43" fmla="*/ 179457 h 644"/>
                <a:gd name="T44" fmla="*/ 221061 w 694"/>
                <a:gd name="T45" fmla="*/ 215693 h 644"/>
                <a:gd name="T46" fmla="*/ 170977 w 694"/>
                <a:gd name="T47" fmla="*/ 248478 h 644"/>
                <a:gd name="T48" fmla="*/ 107076 w 694"/>
                <a:gd name="T49" fmla="*/ 296793 h 644"/>
                <a:gd name="T50" fmla="*/ 88079 w 694"/>
                <a:gd name="T51" fmla="*/ 383071 h 644"/>
                <a:gd name="T52" fmla="*/ 44903 w 694"/>
                <a:gd name="T53" fmla="*/ 441739 h 644"/>
                <a:gd name="T54" fmla="*/ 6908 w 694"/>
                <a:gd name="T55" fmla="*/ 534918 h 644"/>
                <a:gd name="T56" fmla="*/ 25906 w 694"/>
                <a:gd name="T57" fmla="*/ 603940 h 644"/>
                <a:gd name="T58" fmla="*/ 17270 w 694"/>
                <a:gd name="T59" fmla="*/ 653981 h 644"/>
                <a:gd name="T60" fmla="*/ 53538 w 694"/>
                <a:gd name="T61" fmla="*/ 721277 h 644"/>
                <a:gd name="T62" fmla="*/ 69081 w 694"/>
                <a:gd name="T63" fmla="*/ 774769 h 644"/>
                <a:gd name="T64" fmla="*/ 94987 w 694"/>
                <a:gd name="T65" fmla="*/ 833437 h 644"/>
                <a:gd name="T66" fmla="*/ 141617 w 694"/>
                <a:gd name="T67" fmla="*/ 874850 h 644"/>
                <a:gd name="T68" fmla="*/ 202063 w 694"/>
                <a:gd name="T69" fmla="*/ 912813 h 644"/>
                <a:gd name="T70" fmla="*/ 245239 w 694"/>
                <a:gd name="T71" fmla="*/ 950775 h 644"/>
                <a:gd name="T72" fmla="*/ 324683 w 694"/>
                <a:gd name="T73" fmla="*/ 1011169 h 644"/>
                <a:gd name="T74" fmla="*/ 369586 w 694"/>
                <a:gd name="T75" fmla="*/ 1037052 h 644"/>
                <a:gd name="T76" fmla="*/ 459392 w 694"/>
                <a:gd name="T77" fmla="*/ 1031875 h 644"/>
                <a:gd name="T78" fmla="*/ 523292 w 694"/>
                <a:gd name="T79" fmla="*/ 1073288 h 644"/>
                <a:gd name="T80" fmla="*/ 568195 w 694"/>
                <a:gd name="T81" fmla="*/ 1080190 h 644"/>
                <a:gd name="T82" fmla="*/ 644184 w 694"/>
                <a:gd name="T83" fmla="*/ 1095720 h 644"/>
                <a:gd name="T84" fmla="*/ 732263 w 694"/>
                <a:gd name="T85" fmla="*/ 1062935 h 644"/>
                <a:gd name="T86" fmla="*/ 796164 w 694"/>
                <a:gd name="T87" fmla="*/ 976658 h 644"/>
                <a:gd name="T88" fmla="*/ 875607 w 694"/>
                <a:gd name="T89" fmla="*/ 959402 h 644"/>
                <a:gd name="T90" fmla="*/ 936054 w 694"/>
                <a:gd name="T91" fmla="*/ 949049 h 644"/>
                <a:gd name="T92" fmla="*/ 991319 w 694"/>
                <a:gd name="T93" fmla="*/ 893832 h 644"/>
                <a:gd name="T94" fmla="*/ 1065581 w 694"/>
                <a:gd name="T95" fmla="*/ 866223 h 644"/>
                <a:gd name="T96" fmla="*/ 1112211 w 694"/>
                <a:gd name="T97" fmla="*/ 781671 h 644"/>
                <a:gd name="T98" fmla="*/ 1150206 w 694"/>
                <a:gd name="T99" fmla="*/ 712649 h 644"/>
                <a:gd name="T100" fmla="*/ 1172657 w 694"/>
                <a:gd name="T101" fmla="*/ 657432 h 644"/>
                <a:gd name="T102" fmla="*/ 1174385 w 694"/>
                <a:gd name="T103" fmla="*/ 584959 h 644"/>
                <a:gd name="T104" fmla="*/ 1179566 w 694"/>
                <a:gd name="T105" fmla="*/ 514212 h 644"/>
                <a:gd name="T106" fmla="*/ 1141571 w 694"/>
                <a:gd name="T107" fmla="*/ 443465 h 644"/>
                <a:gd name="T108" fmla="*/ 1138117 w 694"/>
                <a:gd name="T109" fmla="*/ 383071 h 644"/>
                <a:gd name="T110" fmla="*/ 1122573 w 694"/>
                <a:gd name="T111" fmla="*/ 322677 h 644"/>
                <a:gd name="T112" fmla="*/ 1098395 w 694"/>
                <a:gd name="T113" fmla="*/ 224321 h 644"/>
                <a:gd name="T114" fmla="*/ 1041403 w 694"/>
                <a:gd name="T115" fmla="*/ 143220 h 644"/>
                <a:gd name="T116" fmla="*/ 955051 w 694"/>
                <a:gd name="T117" fmla="*/ 143220 h 644"/>
                <a:gd name="T118" fmla="*/ 917056 w 694"/>
                <a:gd name="T119" fmla="*/ 94905 h 644"/>
                <a:gd name="T120" fmla="*/ 847975 w 694"/>
                <a:gd name="T121" fmla="*/ 41413 h 644"/>
                <a:gd name="T122" fmla="*/ 775439 w 694"/>
                <a:gd name="T123" fmla="*/ 18981 h 644"/>
                <a:gd name="T124" fmla="*/ 704631 w 694"/>
                <a:gd name="T125" fmla="*/ 27609 h 644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694"/>
                <a:gd name="T190" fmla="*/ 0 h 644"/>
                <a:gd name="T191" fmla="*/ 694 w 694"/>
                <a:gd name="T192" fmla="*/ 644 h 644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694" h="644">
                  <a:moveTo>
                    <a:pt x="397" y="638"/>
                  </a:moveTo>
                  <a:cubicBezTo>
                    <a:pt x="397" y="638"/>
                    <a:pt x="398" y="638"/>
                    <a:pt x="398" y="638"/>
                  </a:cubicBezTo>
                  <a:cubicBezTo>
                    <a:pt x="398" y="638"/>
                    <a:pt x="397" y="638"/>
                    <a:pt x="397" y="638"/>
                  </a:cubicBezTo>
                  <a:moveTo>
                    <a:pt x="381" y="633"/>
                  </a:moveTo>
                  <a:cubicBezTo>
                    <a:pt x="381" y="634"/>
                    <a:pt x="381" y="634"/>
                    <a:pt x="381" y="635"/>
                  </a:cubicBezTo>
                  <a:cubicBezTo>
                    <a:pt x="384" y="633"/>
                    <a:pt x="381" y="634"/>
                    <a:pt x="381" y="633"/>
                  </a:cubicBezTo>
                  <a:moveTo>
                    <a:pt x="381" y="633"/>
                  </a:moveTo>
                  <a:cubicBezTo>
                    <a:pt x="381" y="633"/>
                    <a:pt x="381" y="633"/>
                    <a:pt x="381" y="633"/>
                  </a:cubicBezTo>
                  <a:cubicBezTo>
                    <a:pt x="381" y="633"/>
                    <a:pt x="381" y="633"/>
                    <a:pt x="381" y="633"/>
                  </a:cubicBezTo>
                  <a:moveTo>
                    <a:pt x="301" y="623"/>
                  </a:moveTo>
                  <a:cubicBezTo>
                    <a:pt x="301" y="623"/>
                    <a:pt x="301" y="623"/>
                    <a:pt x="301" y="623"/>
                  </a:cubicBezTo>
                  <a:cubicBezTo>
                    <a:pt x="301" y="623"/>
                    <a:pt x="301" y="623"/>
                    <a:pt x="301" y="623"/>
                  </a:cubicBezTo>
                  <a:moveTo>
                    <a:pt x="303" y="622"/>
                  </a:moveTo>
                  <a:cubicBezTo>
                    <a:pt x="303" y="622"/>
                    <a:pt x="303" y="622"/>
                    <a:pt x="303" y="622"/>
                  </a:cubicBezTo>
                  <a:cubicBezTo>
                    <a:pt x="303" y="622"/>
                    <a:pt x="303" y="622"/>
                    <a:pt x="303" y="622"/>
                  </a:cubicBezTo>
                  <a:cubicBezTo>
                    <a:pt x="303" y="622"/>
                    <a:pt x="303" y="622"/>
                    <a:pt x="303" y="622"/>
                  </a:cubicBezTo>
                  <a:moveTo>
                    <a:pt x="296" y="618"/>
                  </a:moveTo>
                  <a:cubicBezTo>
                    <a:pt x="296" y="619"/>
                    <a:pt x="296" y="619"/>
                    <a:pt x="296" y="619"/>
                  </a:cubicBezTo>
                  <a:cubicBezTo>
                    <a:pt x="296" y="618"/>
                    <a:pt x="296" y="618"/>
                    <a:pt x="296" y="618"/>
                  </a:cubicBezTo>
                  <a:moveTo>
                    <a:pt x="288" y="614"/>
                  </a:moveTo>
                  <a:cubicBezTo>
                    <a:pt x="288" y="614"/>
                    <a:pt x="288" y="615"/>
                    <a:pt x="288" y="615"/>
                  </a:cubicBezTo>
                  <a:cubicBezTo>
                    <a:pt x="288" y="614"/>
                    <a:pt x="288" y="614"/>
                    <a:pt x="288" y="614"/>
                  </a:cubicBezTo>
                  <a:moveTo>
                    <a:pt x="460" y="587"/>
                  </a:moveTo>
                  <a:cubicBezTo>
                    <a:pt x="460" y="587"/>
                    <a:pt x="460" y="588"/>
                    <a:pt x="460" y="588"/>
                  </a:cubicBezTo>
                  <a:cubicBezTo>
                    <a:pt x="460" y="588"/>
                    <a:pt x="460" y="587"/>
                    <a:pt x="460" y="587"/>
                  </a:cubicBezTo>
                  <a:moveTo>
                    <a:pt x="488" y="559"/>
                  </a:moveTo>
                  <a:cubicBezTo>
                    <a:pt x="488" y="559"/>
                    <a:pt x="488" y="559"/>
                    <a:pt x="488" y="559"/>
                  </a:cubicBezTo>
                  <a:cubicBezTo>
                    <a:pt x="488" y="559"/>
                    <a:pt x="488" y="559"/>
                    <a:pt x="488" y="559"/>
                  </a:cubicBezTo>
                  <a:cubicBezTo>
                    <a:pt x="488" y="559"/>
                    <a:pt x="488" y="559"/>
                    <a:pt x="488" y="559"/>
                  </a:cubicBezTo>
                  <a:moveTo>
                    <a:pt x="133" y="553"/>
                  </a:moveTo>
                  <a:cubicBezTo>
                    <a:pt x="133" y="554"/>
                    <a:pt x="133" y="554"/>
                    <a:pt x="133" y="554"/>
                  </a:cubicBezTo>
                  <a:cubicBezTo>
                    <a:pt x="133" y="554"/>
                    <a:pt x="133" y="554"/>
                    <a:pt x="133" y="554"/>
                  </a:cubicBezTo>
                  <a:cubicBezTo>
                    <a:pt x="133" y="554"/>
                    <a:pt x="133" y="554"/>
                    <a:pt x="133" y="553"/>
                  </a:cubicBezTo>
                  <a:moveTo>
                    <a:pt x="462" y="552"/>
                  </a:moveTo>
                  <a:cubicBezTo>
                    <a:pt x="462" y="552"/>
                    <a:pt x="462" y="552"/>
                    <a:pt x="462" y="552"/>
                  </a:cubicBezTo>
                  <a:cubicBezTo>
                    <a:pt x="462" y="552"/>
                    <a:pt x="462" y="552"/>
                    <a:pt x="462" y="552"/>
                  </a:cubicBezTo>
                  <a:cubicBezTo>
                    <a:pt x="462" y="552"/>
                    <a:pt x="462" y="552"/>
                    <a:pt x="462" y="552"/>
                  </a:cubicBezTo>
                  <a:moveTo>
                    <a:pt x="125" y="547"/>
                  </a:moveTo>
                  <a:cubicBezTo>
                    <a:pt x="125" y="547"/>
                    <a:pt x="125" y="547"/>
                    <a:pt x="125" y="547"/>
                  </a:cubicBezTo>
                  <a:cubicBezTo>
                    <a:pt x="125" y="547"/>
                    <a:pt x="125" y="547"/>
                    <a:pt x="126" y="547"/>
                  </a:cubicBezTo>
                  <a:cubicBezTo>
                    <a:pt x="125" y="547"/>
                    <a:pt x="125" y="547"/>
                    <a:pt x="125" y="547"/>
                  </a:cubicBezTo>
                  <a:moveTo>
                    <a:pt x="638" y="457"/>
                  </a:moveTo>
                  <a:cubicBezTo>
                    <a:pt x="638" y="457"/>
                    <a:pt x="639" y="458"/>
                    <a:pt x="639" y="458"/>
                  </a:cubicBezTo>
                  <a:cubicBezTo>
                    <a:pt x="639" y="458"/>
                    <a:pt x="639" y="457"/>
                    <a:pt x="638" y="457"/>
                  </a:cubicBezTo>
                  <a:moveTo>
                    <a:pt x="683" y="392"/>
                  </a:moveTo>
                  <a:cubicBezTo>
                    <a:pt x="682" y="393"/>
                    <a:pt x="682" y="393"/>
                    <a:pt x="683" y="393"/>
                  </a:cubicBezTo>
                  <a:cubicBezTo>
                    <a:pt x="683" y="393"/>
                    <a:pt x="683" y="392"/>
                    <a:pt x="683" y="392"/>
                  </a:cubicBezTo>
                  <a:moveTo>
                    <a:pt x="5" y="379"/>
                  </a:moveTo>
                  <a:cubicBezTo>
                    <a:pt x="5" y="380"/>
                    <a:pt x="5" y="380"/>
                    <a:pt x="5" y="380"/>
                  </a:cubicBezTo>
                  <a:cubicBezTo>
                    <a:pt x="5" y="380"/>
                    <a:pt x="5" y="379"/>
                    <a:pt x="5" y="379"/>
                  </a:cubicBezTo>
                  <a:moveTo>
                    <a:pt x="3" y="377"/>
                  </a:moveTo>
                  <a:cubicBezTo>
                    <a:pt x="3" y="377"/>
                    <a:pt x="3" y="377"/>
                    <a:pt x="3" y="377"/>
                  </a:cubicBezTo>
                  <a:cubicBezTo>
                    <a:pt x="3" y="377"/>
                    <a:pt x="3" y="377"/>
                    <a:pt x="3" y="377"/>
                  </a:cubicBezTo>
                  <a:cubicBezTo>
                    <a:pt x="3" y="377"/>
                    <a:pt x="3" y="377"/>
                    <a:pt x="3" y="377"/>
                  </a:cubicBezTo>
                  <a:moveTo>
                    <a:pt x="691" y="370"/>
                  </a:moveTo>
                  <a:cubicBezTo>
                    <a:pt x="691" y="370"/>
                    <a:pt x="691" y="370"/>
                    <a:pt x="691" y="370"/>
                  </a:cubicBezTo>
                  <a:cubicBezTo>
                    <a:pt x="691" y="370"/>
                    <a:pt x="691" y="370"/>
                    <a:pt x="691" y="370"/>
                  </a:cubicBezTo>
                  <a:moveTo>
                    <a:pt x="685" y="349"/>
                  </a:moveTo>
                  <a:cubicBezTo>
                    <a:pt x="685" y="350"/>
                    <a:pt x="685" y="350"/>
                    <a:pt x="685" y="350"/>
                  </a:cubicBezTo>
                  <a:cubicBezTo>
                    <a:pt x="685" y="350"/>
                    <a:pt x="685" y="350"/>
                    <a:pt x="685" y="349"/>
                  </a:cubicBezTo>
                  <a:moveTo>
                    <a:pt x="669" y="221"/>
                  </a:moveTo>
                  <a:cubicBezTo>
                    <a:pt x="669" y="221"/>
                    <a:pt x="669" y="221"/>
                    <a:pt x="669" y="221"/>
                  </a:cubicBezTo>
                  <a:cubicBezTo>
                    <a:pt x="669" y="221"/>
                    <a:pt x="669" y="221"/>
                    <a:pt x="669" y="221"/>
                  </a:cubicBezTo>
                  <a:moveTo>
                    <a:pt x="104" y="143"/>
                  </a:moveTo>
                  <a:cubicBezTo>
                    <a:pt x="105" y="144"/>
                    <a:pt x="105" y="144"/>
                    <a:pt x="105" y="144"/>
                  </a:cubicBezTo>
                  <a:cubicBezTo>
                    <a:pt x="104" y="144"/>
                    <a:pt x="104" y="143"/>
                    <a:pt x="104" y="143"/>
                  </a:cubicBezTo>
                  <a:moveTo>
                    <a:pt x="636" y="142"/>
                  </a:moveTo>
                  <a:cubicBezTo>
                    <a:pt x="637" y="142"/>
                    <a:pt x="637" y="142"/>
                    <a:pt x="638" y="143"/>
                  </a:cubicBezTo>
                  <a:cubicBezTo>
                    <a:pt x="637" y="142"/>
                    <a:pt x="637" y="142"/>
                    <a:pt x="636" y="142"/>
                  </a:cubicBezTo>
                  <a:moveTo>
                    <a:pt x="111" y="132"/>
                  </a:moveTo>
                  <a:cubicBezTo>
                    <a:pt x="111" y="132"/>
                    <a:pt x="111" y="132"/>
                    <a:pt x="111" y="132"/>
                  </a:cubicBezTo>
                  <a:cubicBezTo>
                    <a:pt x="111" y="132"/>
                    <a:pt x="111" y="132"/>
                    <a:pt x="111" y="132"/>
                  </a:cubicBezTo>
                  <a:moveTo>
                    <a:pt x="131" y="121"/>
                  </a:moveTo>
                  <a:cubicBezTo>
                    <a:pt x="132" y="121"/>
                    <a:pt x="132" y="121"/>
                    <a:pt x="132" y="121"/>
                  </a:cubicBezTo>
                  <a:cubicBezTo>
                    <a:pt x="131" y="121"/>
                    <a:pt x="131" y="121"/>
                    <a:pt x="131" y="121"/>
                  </a:cubicBezTo>
                  <a:moveTo>
                    <a:pt x="139" y="111"/>
                  </a:moveTo>
                  <a:cubicBezTo>
                    <a:pt x="139" y="111"/>
                    <a:pt x="139" y="111"/>
                    <a:pt x="139" y="111"/>
                  </a:cubicBezTo>
                  <a:cubicBezTo>
                    <a:pt x="139" y="111"/>
                    <a:pt x="139" y="111"/>
                    <a:pt x="139" y="111"/>
                  </a:cubicBezTo>
                  <a:cubicBezTo>
                    <a:pt x="139" y="111"/>
                    <a:pt x="139" y="111"/>
                    <a:pt x="139" y="111"/>
                  </a:cubicBezTo>
                  <a:moveTo>
                    <a:pt x="355" y="39"/>
                  </a:moveTo>
                  <a:cubicBezTo>
                    <a:pt x="355" y="39"/>
                    <a:pt x="355" y="40"/>
                    <a:pt x="355" y="40"/>
                  </a:cubicBezTo>
                  <a:cubicBezTo>
                    <a:pt x="355" y="39"/>
                    <a:pt x="355" y="39"/>
                    <a:pt x="355" y="39"/>
                  </a:cubicBezTo>
                  <a:moveTo>
                    <a:pt x="352" y="37"/>
                  </a:moveTo>
                  <a:cubicBezTo>
                    <a:pt x="352" y="37"/>
                    <a:pt x="352" y="37"/>
                    <a:pt x="352" y="38"/>
                  </a:cubicBezTo>
                  <a:cubicBezTo>
                    <a:pt x="352" y="37"/>
                    <a:pt x="352" y="37"/>
                    <a:pt x="352" y="37"/>
                  </a:cubicBezTo>
                  <a:moveTo>
                    <a:pt x="281" y="26"/>
                  </a:moveTo>
                  <a:cubicBezTo>
                    <a:pt x="281" y="26"/>
                    <a:pt x="281" y="26"/>
                    <a:pt x="281" y="26"/>
                  </a:cubicBezTo>
                  <a:cubicBezTo>
                    <a:pt x="281" y="26"/>
                    <a:pt x="281" y="26"/>
                    <a:pt x="281" y="26"/>
                  </a:cubicBezTo>
                  <a:moveTo>
                    <a:pt x="447" y="16"/>
                  </a:moveTo>
                  <a:cubicBezTo>
                    <a:pt x="446" y="17"/>
                    <a:pt x="446" y="17"/>
                    <a:pt x="446" y="17"/>
                  </a:cubicBezTo>
                  <a:cubicBezTo>
                    <a:pt x="447" y="16"/>
                    <a:pt x="447" y="16"/>
                    <a:pt x="447" y="16"/>
                  </a:cubicBezTo>
                  <a:moveTo>
                    <a:pt x="451" y="10"/>
                  </a:moveTo>
                  <a:cubicBezTo>
                    <a:pt x="451" y="10"/>
                    <a:pt x="451" y="10"/>
                    <a:pt x="451" y="10"/>
                  </a:cubicBezTo>
                  <a:cubicBezTo>
                    <a:pt x="451" y="10"/>
                    <a:pt x="451" y="10"/>
                    <a:pt x="451" y="10"/>
                  </a:cubicBezTo>
                  <a:moveTo>
                    <a:pt x="409" y="9"/>
                  </a:moveTo>
                  <a:cubicBezTo>
                    <a:pt x="409" y="9"/>
                    <a:pt x="409" y="10"/>
                    <a:pt x="409" y="10"/>
                  </a:cubicBezTo>
                  <a:cubicBezTo>
                    <a:pt x="409" y="9"/>
                    <a:pt x="409" y="9"/>
                    <a:pt x="409" y="9"/>
                  </a:cubicBezTo>
                  <a:moveTo>
                    <a:pt x="412" y="626"/>
                  </a:moveTo>
                  <a:cubicBezTo>
                    <a:pt x="414" y="625"/>
                    <a:pt x="414" y="625"/>
                    <a:pt x="414" y="625"/>
                  </a:cubicBezTo>
                  <a:cubicBezTo>
                    <a:pt x="414" y="624"/>
                    <a:pt x="414" y="624"/>
                    <a:pt x="414" y="624"/>
                  </a:cubicBezTo>
                  <a:cubicBezTo>
                    <a:pt x="415" y="625"/>
                    <a:pt x="415" y="625"/>
                    <a:pt x="415" y="625"/>
                  </a:cubicBezTo>
                  <a:cubicBezTo>
                    <a:pt x="414" y="625"/>
                    <a:pt x="414" y="625"/>
                    <a:pt x="414" y="625"/>
                  </a:cubicBezTo>
                  <a:cubicBezTo>
                    <a:pt x="415" y="626"/>
                    <a:pt x="415" y="626"/>
                    <a:pt x="415" y="626"/>
                  </a:cubicBezTo>
                  <a:cubicBezTo>
                    <a:pt x="412" y="626"/>
                    <a:pt x="412" y="626"/>
                    <a:pt x="412" y="626"/>
                  </a:cubicBezTo>
                  <a:moveTo>
                    <a:pt x="352" y="626"/>
                  </a:moveTo>
                  <a:cubicBezTo>
                    <a:pt x="351" y="624"/>
                    <a:pt x="351" y="624"/>
                    <a:pt x="351" y="624"/>
                  </a:cubicBezTo>
                  <a:cubicBezTo>
                    <a:pt x="351" y="623"/>
                    <a:pt x="351" y="623"/>
                    <a:pt x="351" y="623"/>
                  </a:cubicBezTo>
                  <a:cubicBezTo>
                    <a:pt x="352" y="626"/>
                    <a:pt x="352" y="626"/>
                    <a:pt x="352" y="626"/>
                  </a:cubicBezTo>
                  <a:moveTo>
                    <a:pt x="329" y="625"/>
                  </a:moveTo>
                  <a:cubicBezTo>
                    <a:pt x="331" y="623"/>
                    <a:pt x="329" y="620"/>
                    <a:pt x="328" y="619"/>
                  </a:cubicBezTo>
                  <a:cubicBezTo>
                    <a:pt x="329" y="619"/>
                    <a:pt x="330" y="620"/>
                    <a:pt x="331" y="621"/>
                  </a:cubicBezTo>
                  <a:cubicBezTo>
                    <a:pt x="329" y="626"/>
                    <a:pt x="329" y="626"/>
                    <a:pt x="329" y="626"/>
                  </a:cubicBezTo>
                  <a:cubicBezTo>
                    <a:pt x="328" y="623"/>
                    <a:pt x="328" y="623"/>
                    <a:pt x="328" y="623"/>
                  </a:cubicBezTo>
                  <a:cubicBezTo>
                    <a:pt x="326" y="625"/>
                    <a:pt x="326" y="625"/>
                    <a:pt x="326" y="625"/>
                  </a:cubicBezTo>
                  <a:cubicBezTo>
                    <a:pt x="327" y="623"/>
                    <a:pt x="325" y="623"/>
                    <a:pt x="323" y="623"/>
                  </a:cubicBezTo>
                  <a:cubicBezTo>
                    <a:pt x="324" y="623"/>
                    <a:pt x="324" y="622"/>
                    <a:pt x="324" y="621"/>
                  </a:cubicBezTo>
                  <a:cubicBezTo>
                    <a:pt x="324" y="620"/>
                    <a:pt x="323" y="620"/>
                    <a:pt x="323" y="620"/>
                  </a:cubicBezTo>
                  <a:cubicBezTo>
                    <a:pt x="324" y="620"/>
                    <a:pt x="324" y="620"/>
                    <a:pt x="324" y="621"/>
                  </a:cubicBezTo>
                  <a:cubicBezTo>
                    <a:pt x="326" y="622"/>
                    <a:pt x="328" y="621"/>
                    <a:pt x="329" y="625"/>
                  </a:cubicBezTo>
                  <a:moveTo>
                    <a:pt x="326" y="619"/>
                  </a:moveTo>
                  <a:cubicBezTo>
                    <a:pt x="325" y="618"/>
                    <a:pt x="325" y="618"/>
                    <a:pt x="325" y="618"/>
                  </a:cubicBezTo>
                  <a:cubicBezTo>
                    <a:pt x="325" y="615"/>
                    <a:pt x="325" y="615"/>
                    <a:pt x="325" y="615"/>
                  </a:cubicBezTo>
                  <a:cubicBezTo>
                    <a:pt x="326" y="619"/>
                    <a:pt x="326" y="619"/>
                    <a:pt x="326" y="619"/>
                  </a:cubicBezTo>
                  <a:moveTo>
                    <a:pt x="281" y="603"/>
                  </a:moveTo>
                  <a:cubicBezTo>
                    <a:pt x="280" y="600"/>
                    <a:pt x="280" y="600"/>
                    <a:pt x="280" y="600"/>
                  </a:cubicBezTo>
                  <a:cubicBezTo>
                    <a:pt x="281" y="600"/>
                    <a:pt x="281" y="600"/>
                    <a:pt x="281" y="600"/>
                  </a:cubicBezTo>
                  <a:cubicBezTo>
                    <a:pt x="281" y="603"/>
                    <a:pt x="281" y="603"/>
                    <a:pt x="281" y="603"/>
                  </a:cubicBezTo>
                  <a:moveTo>
                    <a:pt x="214" y="597"/>
                  </a:moveTo>
                  <a:cubicBezTo>
                    <a:pt x="214" y="596"/>
                    <a:pt x="214" y="596"/>
                    <a:pt x="214" y="596"/>
                  </a:cubicBezTo>
                  <a:cubicBezTo>
                    <a:pt x="216" y="595"/>
                    <a:pt x="216" y="595"/>
                    <a:pt x="216" y="595"/>
                  </a:cubicBezTo>
                  <a:cubicBezTo>
                    <a:pt x="214" y="597"/>
                    <a:pt x="214" y="597"/>
                    <a:pt x="214" y="597"/>
                  </a:cubicBezTo>
                  <a:moveTo>
                    <a:pt x="221" y="595"/>
                  </a:moveTo>
                  <a:cubicBezTo>
                    <a:pt x="221" y="594"/>
                    <a:pt x="222" y="594"/>
                    <a:pt x="222" y="593"/>
                  </a:cubicBezTo>
                  <a:cubicBezTo>
                    <a:pt x="223" y="595"/>
                    <a:pt x="223" y="595"/>
                    <a:pt x="223" y="595"/>
                  </a:cubicBezTo>
                  <a:cubicBezTo>
                    <a:pt x="221" y="595"/>
                    <a:pt x="221" y="595"/>
                    <a:pt x="221" y="595"/>
                  </a:cubicBezTo>
                  <a:moveTo>
                    <a:pt x="246" y="594"/>
                  </a:moveTo>
                  <a:cubicBezTo>
                    <a:pt x="246" y="593"/>
                    <a:pt x="246" y="593"/>
                    <a:pt x="246" y="593"/>
                  </a:cubicBezTo>
                  <a:cubicBezTo>
                    <a:pt x="248" y="593"/>
                    <a:pt x="248" y="593"/>
                    <a:pt x="248" y="593"/>
                  </a:cubicBezTo>
                  <a:cubicBezTo>
                    <a:pt x="248" y="594"/>
                    <a:pt x="248" y="594"/>
                    <a:pt x="248" y="594"/>
                  </a:cubicBezTo>
                  <a:cubicBezTo>
                    <a:pt x="246" y="594"/>
                    <a:pt x="246" y="594"/>
                    <a:pt x="246" y="594"/>
                  </a:cubicBezTo>
                  <a:moveTo>
                    <a:pt x="216" y="592"/>
                  </a:moveTo>
                  <a:cubicBezTo>
                    <a:pt x="217" y="590"/>
                    <a:pt x="217" y="590"/>
                    <a:pt x="217" y="590"/>
                  </a:cubicBezTo>
                  <a:cubicBezTo>
                    <a:pt x="217" y="592"/>
                    <a:pt x="217" y="592"/>
                    <a:pt x="217" y="592"/>
                  </a:cubicBezTo>
                  <a:cubicBezTo>
                    <a:pt x="218" y="592"/>
                    <a:pt x="218" y="592"/>
                    <a:pt x="218" y="592"/>
                  </a:cubicBezTo>
                  <a:cubicBezTo>
                    <a:pt x="217" y="592"/>
                    <a:pt x="217" y="592"/>
                    <a:pt x="217" y="592"/>
                  </a:cubicBezTo>
                  <a:cubicBezTo>
                    <a:pt x="217" y="592"/>
                    <a:pt x="217" y="592"/>
                    <a:pt x="217" y="592"/>
                  </a:cubicBezTo>
                  <a:cubicBezTo>
                    <a:pt x="216" y="592"/>
                    <a:pt x="216" y="592"/>
                    <a:pt x="216" y="592"/>
                  </a:cubicBezTo>
                  <a:moveTo>
                    <a:pt x="264" y="591"/>
                  </a:moveTo>
                  <a:cubicBezTo>
                    <a:pt x="264" y="590"/>
                    <a:pt x="264" y="590"/>
                    <a:pt x="265" y="590"/>
                  </a:cubicBezTo>
                  <a:cubicBezTo>
                    <a:pt x="265" y="589"/>
                    <a:pt x="265" y="589"/>
                    <a:pt x="265" y="589"/>
                  </a:cubicBezTo>
                  <a:cubicBezTo>
                    <a:pt x="265" y="589"/>
                    <a:pt x="265" y="589"/>
                    <a:pt x="265" y="590"/>
                  </a:cubicBezTo>
                  <a:cubicBezTo>
                    <a:pt x="265" y="590"/>
                    <a:pt x="265" y="590"/>
                    <a:pt x="265" y="590"/>
                  </a:cubicBezTo>
                  <a:cubicBezTo>
                    <a:pt x="265" y="590"/>
                    <a:pt x="265" y="590"/>
                    <a:pt x="266" y="591"/>
                  </a:cubicBezTo>
                  <a:cubicBezTo>
                    <a:pt x="264" y="591"/>
                    <a:pt x="264" y="591"/>
                    <a:pt x="264" y="591"/>
                  </a:cubicBezTo>
                  <a:moveTo>
                    <a:pt x="177" y="588"/>
                  </a:moveTo>
                  <a:cubicBezTo>
                    <a:pt x="175" y="586"/>
                    <a:pt x="175" y="586"/>
                    <a:pt x="175" y="586"/>
                  </a:cubicBezTo>
                  <a:cubicBezTo>
                    <a:pt x="175" y="585"/>
                    <a:pt x="175" y="585"/>
                    <a:pt x="175" y="585"/>
                  </a:cubicBezTo>
                  <a:cubicBezTo>
                    <a:pt x="177" y="588"/>
                    <a:pt x="177" y="588"/>
                    <a:pt x="177" y="588"/>
                  </a:cubicBezTo>
                  <a:moveTo>
                    <a:pt x="211" y="586"/>
                  </a:moveTo>
                  <a:cubicBezTo>
                    <a:pt x="209" y="586"/>
                    <a:pt x="209" y="583"/>
                    <a:pt x="210" y="582"/>
                  </a:cubicBezTo>
                  <a:cubicBezTo>
                    <a:pt x="213" y="582"/>
                    <a:pt x="209" y="585"/>
                    <a:pt x="211" y="586"/>
                  </a:cubicBezTo>
                  <a:cubicBezTo>
                    <a:pt x="211" y="586"/>
                    <a:pt x="211" y="586"/>
                    <a:pt x="211" y="586"/>
                  </a:cubicBezTo>
                  <a:moveTo>
                    <a:pt x="156" y="571"/>
                  </a:moveTo>
                  <a:cubicBezTo>
                    <a:pt x="156" y="571"/>
                    <a:pt x="156" y="571"/>
                    <a:pt x="156" y="571"/>
                  </a:cubicBezTo>
                  <a:moveTo>
                    <a:pt x="150" y="554"/>
                  </a:moveTo>
                  <a:cubicBezTo>
                    <a:pt x="150" y="553"/>
                    <a:pt x="150" y="553"/>
                    <a:pt x="150" y="553"/>
                  </a:cubicBezTo>
                  <a:cubicBezTo>
                    <a:pt x="149" y="552"/>
                    <a:pt x="146" y="550"/>
                    <a:pt x="149" y="549"/>
                  </a:cubicBezTo>
                  <a:cubicBezTo>
                    <a:pt x="146" y="552"/>
                    <a:pt x="151" y="551"/>
                    <a:pt x="150" y="553"/>
                  </a:cubicBezTo>
                  <a:cubicBezTo>
                    <a:pt x="151" y="554"/>
                    <a:pt x="151" y="554"/>
                    <a:pt x="150" y="554"/>
                  </a:cubicBezTo>
                  <a:moveTo>
                    <a:pt x="128" y="543"/>
                  </a:moveTo>
                  <a:cubicBezTo>
                    <a:pt x="127" y="543"/>
                    <a:pt x="126" y="543"/>
                    <a:pt x="126" y="542"/>
                  </a:cubicBezTo>
                  <a:cubicBezTo>
                    <a:pt x="127" y="543"/>
                    <a:pt x="127" y="543"/>
                    <a:pt x="128" y="543"/>
                  </a:cubicBezTo>
                  <a:moveTo>
                    <a:pt x="558" y="542"/>
                  </a:moveTo>
                  <a:cubicBezTo>
                    <a:pt x="558" y="541"/>
                    <a:pt x="558" y="541"/>
                    <a:pt x="559" y="540"/>
                  </a:cubicBezTo>
                  <a:cubicBezTo>
                    <a:pt x="560" y="540"/>
                    <a:pt x="560" y="541"/>
                    <a:pt x="560" y="541"/>
                  </a:cubicBezTo>
                  <a:cubicBezTo>
                    <a:pt x="558" y="542"/>
                    <a:pt x="558" y="542"/>
                    <a:pt x="558" y="542"/>
                  </a:cubicBezTo>
                  <a:moveTo>
                    <a:pt x="126" y="542"/>
                  </a:moveTo>
                  <a:cubicBezTo>
                    <a:pt x="125" y="542"/>
                    <a:pt x="124" y="541"/>
                    <a:pt x="124" y="539"/>
                  </a:cubicBezTo>
                  <a:cubicBezTo>
                    <a:pt x="126" y="540"/>
                    <a:pt x="125" y="542"/>
                    <a:pt x="126" y="542"/>
                  </a:cubicBezTo>
                  <a:moveTo>
                    <a:pt x="122" y="538"/>
                  </a:moveTo>
                  <a:cubicBezTo>
                    <a:pt x="121" y="535"/>
                    <a:pt x="121" y="535"/>
                    <a:pt x="121" y="535"/>
                  </a:cubicBezTo>
                  <a:cubicBezTo>
                    <a:pt x="122" y="535"/>
                    <a:pt x="122" y="535"/>
                    <a:pt x="122" y="535"/>
                  </a:cubicBezTo>
                  <a:cubicBezTo>
                    <a:pt x="122" y="538"/>
                    <a:pt x="122" y="538"/>
                    <a:pt x="122" y="538"/>
                  </a:cubicBezTo>
                  <a:moveTo>
                    <a:pt x="534" y="537"/>
                  </a:moveTo>
                  <a:cubicBezTo>
                    <a:pt x="534" y="535"/>
                    <a:pt x="534" y="535"/>
                    <a:pt x="534" y="535"/>
                  </a:cubicBezTo>
                  <a:cubicBezTo>
                    <a:pt x="534" y="534"/>
                    <a:pt x="534" y="534"/>
                    <a:pt x="534" y="534"/>
                  </a:cubicBezTo>
                  <a:cubicBezTo>
                    <a:pt x="534" y="537"/>
                    <a:pt x="534" y="537"/>
                    <a:pt x="534" y="537"/>
                  </a:cubicBezTo>
                  <a:moveTo>
                    <a:pt x="119" y="533"/>
                  </a:moveTo>
                  <a:cubicBezTo>
                    <a:pt x="118" y="531"/>
                    <a:pt x="121" y="530"/>
                    <a:pt x="122" y="529"/>
                  </a:cubicBezTo>
                  <a:cubicBezTo>
                    <a:pt x="122" y="530"/>
                    <a:pt x="122" y="530"/>
                    <a:pt x="122" y="530"/>
                  </a:cubicBezTo>
                  <a:cubicBezTo>
                    <a:pt x="119" y="533"/>
                    <a:pt x="119" y="533"/>
                    <a:pt x="119" y="533"/>
                  </a:cubicBezTo>
                  <a:moveTo>
                    <a:pt x="526" y="531"/>
                  </a:moveTo>
                  <a:cubicBezTo>
                    <a:pt x="527" y="530"/>
                    <a:pt x="525" y="529"/>
                    <a:pt x="527" y="529"/>
                  </a:cubicBezTo>
                  <a:cubicBezTo>
                    <a:pt x="527" y="529"/>
                    <a:pt x="527" y="529"/>
                    <a:pt x="528" y="529"/>
                  </a:cubicBezTo>
                  <a:cubicBezTo>
                    <a:pt x="528" y="531"/>
                    <a:pt x="527" y="531"/>
                    <a:pt x="526" y="531"/>
                  </a:cubicBezTo>
                  <a:moveTo>
                    <a:pt x="605" y="514"/>
                  </a:moveTo>
                  <a:cubicBezTo>
                    <a:pt x="603" y="514"/>
                    <a:pt x="603" y="514"/>
                    <a:pt x="603" y="514"/>
                  </a:cubicBezTo>
                  <a:cubicBezTo>
                    <a:pt x="604" y="511"/>
                    <a:pt x="604" y="511"/>
                    <a:pt x="604" y="511"/>
                  </a:cubicBezTo>
                  <a:cubicBezTo>
                    <a:pt x="605" y="514"/>
                    <a:pt x="605" y="514"/>
                    <a:pt x="605" y="514"/>
                  </a:cubicBezTo>
                  <a:moveTo>
                    <a:pt x="110" y="513"/>
                  </a:moveTo>
                  <a:cubicBezTo>
                    <a:pt x="108" y="511"/>
                    <a:pt x="112" y="511"/>
                    <a:pt x="111" y="509"/>
                  </a:cubicBezTo>
                  <a:cubicBezTo>
                    <a:pt x="113" y="511"/>
                    <a:pt x="109" y="511"/>
                    <a:pt x="110" y="513"/>
                  </a:cubicBezTo>
                  <a:moveTo>
                    <a:pt x="617" y="500"/>
                  </a:moveTo>
                  <a:cubicBezTo>
                    <a:pt x="617" y="500"/>
                    <a:pt x="617" y="499"/>
                    <a:pt x="617" y="499"/>
                  </a:cubicBezTo>
                  <a:cubicBezTo>
                    <a:pt x="619" y="494"/>
                    <a:pt x="619" y="494"/>
                    <a:pt x="619" y="494"/>
                  </a:cubicBezTo>
                  <a:cubicBezTo>
                    <a:pt x="621" y="497"/>
                    <a:pt x="618" y="497"/>
                    <a:pt x="617" y="499"/>
                  </a:cubicBezTo>
                  <a:cubicBezTo>
                    <a:pt x="617" y="500"/>
                    <a:pt x="617" y="500"/>
                    <a:pt x="617" y="500"/>
                  </a:cubicBezTo>
                  <a:moveTo>
                    <a:pt x="74" y="498"/>
                  </a:moveTo>
                  <a:cubicBezTo>
                    <a:pt x="73" y="496"/>
                    <a:pt x="73" y="496"/>
                    <a:pt x="73" y="496"/>
                  </a:cubicBezTo>
                  <a:cubicBezTo>
                    <a:pt x="74" y="493"/>
                    <a:pt x="74" y="493"/>
                    <a:pt x="74" y="493"/>
                  </a:cubicBezTo>
                  <a:cubicBezTo>
                    <a:pt x="74" y="498"/>
                    <a:pt x="74" y="498"/>
                    <a:pt x="74" y="498"/>
                  </a:cubicBezTo>
                  <a:moveTo>
                    <a:pt x="630" y="491"/>
                  </a:moveTo>
                  <a:cubicBezTo>
                    <a:pt x="630" y="490"/>
                    <a:pt x="630" y="490"/>
                    <a:pt x="630" y="490"/>
                  </a:cubicBezTo>
                  <a:cubicBezTo>
                    <a:pt x="631" y="490"/>
                    <a:pt x="631" y="490"/>
                    <a:pt x="631" y="490"/>
                  </a:cubicBezTo>
                  <a:cubicBezTo>
                    <a:pt x="630" y="491"/>
                    <a:pt x="630" y="491"/>
                    <a:pt x="630" y="491"/>
                  </a:cubicBezTo>
                  <a:moveTo>
                    <a:pt x="635" y="490"/>
                  </a:moveTo>
                  <a:cubicBezTo>
                    <a:pt x="635" y="490"/>
                    <a:pt x="634" y="489"/>
                    <a:pt x="635" y="488"/>
                  </a:cubicBezTo>
                  <a:cubicBezTo>
                    <a:pt x="635" y="487"/>
                    <a:pt x="635" y="487"/>
                    <a:pt x="635" y="487"/>
                  </a:cubicBezTo>
                  <a:cubicBezTo>
                    <a:pt x="636" y="487"/>
                    <a:pt x="635" y="490"/>
                    <a:pt x="636" y="490"/>
                  </a:cubicBezTo>
                  <a:cubicBezTo>
                    <a:pt x="636" y="490"/>
                    <a:pt x="636" y="490"/>
                    <a:pt x="635" y="490"/>
                  </a:cubicBezTo>
                  <a:moveTo>
                    <a:pt x="649" y="435"/>
                  </a:moveTo>
                  <a:cubicBezTo>
                    <a:pt x="649" y="434"/>
                    <a:pt x="649" y="434"/>
                    <a:pt x="649" y="434"/>
                  </a:cubicBezTo>
                  <a:cubicBezTo>
                    <a:pt x="650" y="435"/>
                    <a:pt x="650" y="435"/>
                    <a:pt x="650" y="435"/>
                  </a:cubicBezTo>
                  <a:cubicBezTo>
                    <a:pt x="649" y="435"/>
                    <a:pt x="649" y="435"/>
                    <a:pt x="649" y="435"/>
                  </a:cubicBezTo>
                  <a:moveTo>
                    <a:pt x="26" y="426"/>
                  </a:moveTo>
                  <a:cubicBezTo>
                    <a:pt x="26" y="426"/>
                    <a:pt x="27" y="425"/>
                    <a:pt x="27" y="425"/>
                  </a:cubicBezTo>
                  <a:cubicBezTo>
                    <a:pt x="28" y="425"/>
                    <a:pt x="28" y="425"/>
                    <a:pt x="28" y="425"/>
                  </a:cubicBezTo>
                  <a:cubicBezTo>
                    <a:pt x="28" y="426"/>
                    <a:pt x="28" y="426"/>
                    <a:pt x="28" y="426"/>
                  </a:cubicBezTo>
                  <a:cubicBezTo>
                    <a:pt x="26" y="426"/>
                    <a:pt x="26" y="426"/>
                    <a:pt x="26" y="426"/>
                  </a:cubicBezTo>
                  <a:moveTo>
                    <a:pt x="659" y="418"/>
                  </a:moveTo>
                  <a:cubicBezTo>
                    <a:pt x="657" y="416"/>
                    <a:pt x="657" y="416"/>
                    <a:pt x="657" y="416"/>
                  </a:cubicBezTo>
                  <a:cubicBezTo>
                    <a:pt x="657" y="414"/>
                    <a:pt x="657" y="414"/>
                    <a:pt x="657" y="414"/>
                  </a:cubicBezTo>
                  <a:cubicBezTo>
                    <a:pt x="659" y="418"/>
                    <a:pt x="659" y="418"/>
                    <a:pt x="659" y="418"/>
                  </a:cubicBezTo>
                  <a:moveTo>
                    <a:pt x="656" y="408"/>
                  </a:moveTo>
                  <a:cubicBezTo>
                    <a:pt x="656" y="408"/>
                    <a:pt x="656" y="408"/>
                    <a:pt x="655" y="408"/>
                  </a:cubicBezTo>
                  <a:cubicBezTo>
                    <a:pt x="656" y="403"/>
                    <a:pt x="656" y="403"/>
                    <a:pt x="656" y="403"/>
                  </a:cubicBezTo>
                  <a:cubicBezTo>
                    <a:pt x="658" y="405"/>
                    <a:pt x="658" y="405"/>
                    <a:pt x="658" y="405"/>
                  </a:cubicBezTo>
                  <a:cubicBezTo>
                    <a:pt x="658" y="405"/>
                    <a:pt x="658" y="405"/>
                    <a:pt x="658" y="405"/>
                  </a:cubicBezTo>
                  <a:cubicBezTo>
                    <a:pt x="658" y="405"/>
                    <a:pt x="658" y="405"/>
                    <a:pt x="658" y="405"/>
                  </a:cubicBezTo>
                  <a:cubicBezTo>
                    <a:pt x="658" y="405"/>
                    <a:pt x="658" y="405"/>
                    <a:pt x="658" y="405"/>
                  </a:cubicBezTo>
                  <a:cubicBezTo>
                    <a:pt x="658" y="406"/>
                    <a:pt x="657" y="408"/>
                    <a:pt x="656" y="408"/>
                  </a:cubicBezTo>
                  <a:moveTo>
                    <a:pt x="33" y="401"/>
                  </a:moveTo>
                  <a:cubicBezTo>
                    <a:pt x="34" y="400"/>
                    <a:pt x="34" y="400"/>
                    <a:pt x="34" y="400"/>
                  </a:cubicBezTo>
                  <a:cubicBezTo>
                    <a:pt x="35" y="400"/>
                    <a:pt x="35" y="400"/>
                    <a:pt x="35" y="400"/>
                  </a:cubicBezTo>
                  <a:cubicBezTo>
                    <a:pt x="33" y="401"/>
                    <a:pt x="33" y="401"/>
                    <a:pt x="33" y="401"/>
                  </a:cubicBezTo>
                  <a:moveTo>
                    <a:pt x="653" y="402"/>
                  </a:moveTo>
                  <a:cubicBezTo>
                    <a:pt x="648" y="398"/>
                    <a:pt x="648" y="398"/>
                    <a:pt x="648" y="398"/>
                  </a:cubicBezTo>
                  <a:cubicBezTo>
                    <a:pt x="651" y="398"/>
                    <a:pt x="651" y="398"/>
                    <a:pt x="651" y="398"/>
                  </a:cubicBezTo>
                  <a:cubicBezTo>
                    <a:pt x="653" y="402"/>
                    <a:pt x="653" y="402"/>
                    <a:pt x="653" y="402"/>
                  </a:cubicBezTo>
                  <a:moveTo>
                    <a:pt x="659" y="396"/>
                  </a:moveTo>
                  <a:cubicBezTo>
                    <a:pt x="659" y="395"/>
                    <a:pt x="659" y="395"/>
                    <a:pt x="659" y="395"/>
                  </a:cubicBezTo>
                  <a:cubicBezTo>
                    <a:pt x="659" y="395"/>
                    <a:pt x="659" y="395"/>
                    <a:pt x="659" y="395"/>
                  </a:cubicBezTo>
                  <a:cubicBezTo>
                    <a:pt x="660" y="395"/>
                    <a:pt x="661" y="396"/>
                    <a:pt x="661" y="396"/>
                  </a:cubicBezTo>
                  <a:cubicBezTo>
                    <a:pt x="659" y="396"/>
                    <a:pt x="659" y="396"/>
                    <a:pt x="659" y="396"/>
                  </a:cubicBezTo>
                  <a:moveTo>
                    <a:pt x="29" y="395"/>
                  </a:moveTo>
                  <a:cubicBezTo>
                    <a:pt x="28" y="395"/>
                    <a:pt x="28" y="395"/>
                    <a:pt x="28" y="395"/>
                  </a:cubicBezTo>
                  <a:cubicBezTo>
                    <a:pt x="29" y="393"/>
                    <a:pt x="29" y="393"/>
                    <a:pt x="29" y="393"/>
                  </a:cubicBezTo>
                  <a:cubicBezTo>
                    <a:pt x="29" y="395"/>
                    <a:pt x="29" y="395"/>
                    <a:pt x="29" y="395"/>
                  </a:cubicBezTo>
                  <a:moveTo>
                    <a:pt x="677" y="393"/>
                  </a:moveTo>
                  <a:cubicBezTo>
                    <a:pt x="676" y="393"/>
                    <a:pt x="676" y="390"/>
                    <a:pt x="675" y="390"/>
                  </a:cubicBezTo>
                  <a:cubicBezTo>
                    <a:pt x="675" y="389"/>
                    <a:pt x="676" y="389"/>
                    <a:pt x="676" y="389"/>
                  </a:cubicBezTo>
                  <a:cubicBezTo>
                    <a:pt x="677" y="389"/>
                    <a:pt x="677" y="391"/>
                    <a:pt x="678" y="392"/>
                  </a:cubicBezTo>
                  <a:cubicBezTo>
                    <a:pt x="678" y="392"/>
                    <a:pt x="678" y="392"/>
                    <a:pt x="678" y="392"/>
                  </a:cubicBezTo>
                  <a:cubicBezTo>
                    <a:pt x="677" y="392"/>
                    <a:pt x="677" y="393"/>
                    <a:pt x="677" y="393"/>
                  </a:cubicBezTo>
                  <a:moveTo>
                    <a:pt x="673" y="383"/>
                  </a:moveTo>
                  <a:cubicBezTo>
                    <a:pt x="673" y="382"/>
                    <a:pt x="673" y="382"/>
                    <a:pt x="673" y="382"/>
                  </a:cubicBezTo>
                  <a:cubicBezTo>
                    <a:pt x="674" y="382"/>
                    <a:pt x="674" y="382"/>
                    <a:pt x="674" y="382"/>
                  </a:cubicBezTo>
                  <a:cubicBezTo>
                    <a:pt x="674" y="383"/>
                    <a:pt x="674" y="383"/>
                    <a:pt x="674" y="383"/>
                  </a:cubicBezTo>
                  <a:cubicBezTo>
                    <a:pt x="673" y="383"/>
                    <a:pt x="673" y="383"/>
                    <a:pt x="673" y="383"/>
                  </a:cubicBezTo>
                  <a:moveTo>
                    <a:pt x="7" y="376"/>
                  </a:moveTo>
                  <a:cubicBezTo>
                    <a:pt x="8" y="375"/>
                    <a:pt x="8" y="375"/>
                    <a:pt x="8" y="375"/>
                  </a:cubicBezTo>
                  <a:cubicBezTo>
                    <a:pt x="10" y="375"/>
                    <a:pt x="10" y="375"/>
                    <a:pt x="10" y="375"/>
                  </a:cubicBezTo>
                  <a:cubicBezTo>
                    <a:pt x="7" y="376"/>
                    <a:pt x="7" y="376"/>
                    <a:pt x="7" y="376"/>
                  </a:cubicBezTo>
                  <a:moveTo>
                    <a:pt x="19" y="349"/>
                  </a:moveTo>
                  <a:cubicBezTo>
                    <a:pt x="19" y="349"/>
                    <a:pt x="17" y="347"/>
                    <a:pt x="19" y="346"/>
                  </a:cubicBezTo>
                  <a:cubicBezTo>
                    <a:pt x="20" y="346"/>
                    <a:pt x="19" y="348"/>
                    <a:pt x="19" y="349"/>
                  </a:cubicBezTo>
                  <a:moveTo>
                    <a:pt x="19" y="343"/>
                  </a:moveTo>
                  <a:cubicBezTo>
                    <a:pt x="18" y="343"/>
                    <a:pt x="18" y="343"/>
                    <a:pt x="18" y="343"/>
                  </a:cubicBezTo>
                  <a:cubicBezTo>
                    <a:pt x="21" y="340"/>
                    <a:pt x="21" y="340"/>
                    <a:pt x="21" y="340"/>
                  </a:cubicBezTo>
                  <a:cubicBezTo>
                    <a:pt x="19" y="343"/>
                    <a:pt x="19" y="343"/>
                    <a:pt x="19" y="343"/>
                  </a:cubicBezTo>
                  <a:moveTo>
                    <a:pt x="15" y="331"/>
                  </a:moveTo>
                  <a:cubicBezTo>
                    <a:pt x="16" y="329"/>
                    <a:pt x="16" y="329"/>
                    <a:pt x="16" y="329"/>
                  </a:cubicBezTo>
                  <a:cubicBezTo>
                    <a:pt x="18" y="329"/>
                    <a:pt x="18" y="329"/>
                    <a:pt x="18" y="329"/>
                  </a:cubicBezTo>
                  <a:cubicBezTo>
                    <a:pt x="15" y="331"/>
                    <a:pt x="15" y="331"/>
                    <a:pt x="15" y="331"/>
                  </a:cubicBezTo>
                  <a:moveTo>
                    <a:pt x="9" y="323"/>
                  </a:moveTo>
                  <a:cubicBezTo>
                    <a:pt x="6" y="318"/>
                    <a:pt x="6" y="318"/>
                    <a:pt x="6" y="318"/>
                  </a:cubicBezTo>
                  <a:cubicBezTo>
                    <a:pt x="8" y="317"/>
                    <a:pt x="8" y="317"/>
                    <a:pt x="8" y="317"/>
                  </a:cubicBezTo>
                  <a:cubicBezTo>
                    <a:pt x="9" y="323"/>
                    <a:pt x="9" y="323"/>
                    <a:pt x="9" y="323"/>
                  </a:cubicBezTo>
                  <a:moveTo>
                    <a:pt x="667" y="317"/>
                  </a:moveTo>
                  <a:cubicBezTo>
                    <a:pt x="667" y="314"/>
                    <a:pt x="667" y="314"/>
                    <a:pt x="667" y="314"/>
                  </a:cubicBezTo>
                  <a:cubicBezTo>
                    <a:pt x="668" y="316"/>
                    <a:pt x="668" y="316"/>
                    <a:pt x="668" y="316"/>
                  </a:cubicBezTo>
                  <a:cubicBezTo>
                    <a:pt x="667" y="317"/>
                    <a:pt x="667" y="317"/>
                    <a:pt x="667" y="317"/>
                  </a:cubicBezTo>
                  <a:moveTo>
                    <a:pt x="11" y="314"/>
                  </a:moveTo>
                  <a:cubicBezTo>
                    <a:pt x="9" y="314"/>
                    <a:pt x="9" y="314"/>
                    <a:pt x="9" y="314"/>
                  </a:cubicBezTo>
                  <a:cubicBezTo>
                    <a:pt x="10" y="313"/>
                    <a:pt x="10" y="312"/>
                    <a:pt x="11" y="312"/>
                  </a:cubicBezTo>
                  <a:cubicBezTo>
                    <a:pt x="11" y="312"/>
                    <a:pt x="11" y="312"/>
                    <a:pt x="11" y="313"/>
                  </a:cubicBezTo>
                  <a:cubicBezTo>
                    <a:pt x="11" y="314"/>
                    <a:pt x="11" y="314"/>
                    <a:pt x="11" y="314"/>
                  </a:cubicBezTo>
                  <a:moveTo>
                    <a:pt x="10" y="307"/>
                  </a:moveTo>
                  <a:cubicBezTo>
                    <a:pt x="9" y="307"/>
                    <a:pt x="8" y="307"/>
                    <a:pt x="8" y="306"/>
                  </a:cubicBezTo>
                  <a:cubicBezTo>
                    <a:pt x="10" y="306"/>
                    <a:pt x="10" y="306"/>
                    <a:pt x="10" y="306"/>
                  </a:cubicBezTo>
                  <a:cubicBezTo>
                    <a:pt x="10" y="307"/>
                    <a:pt x="10" y="307"/>
                    <a:pt x="10" y="307"/>
                  </a:cubicBezTo>
                  <a:moveTo>
                    <a:pt x="674" y="282"/>
                  </a:moveTo>
                  <a:cubicBezTo>
                    <a:pt x="673" y="282"/>
                    <a:pt x="672" y="282"/>
                    <a:pt x="672" y="281"/>
                  </a:cubicBezTo>
                  <a:cubicBezTo>
                    <a:pt x="677" y="280"/>
                    <a:pt x="677" y="280"/>
                    <a:pt x="677" y="280"/>
                  </a:cubicBezTo>
                  <a:cubicBezTo>
                    <a:pt x="677" y="280"/>
                    <a:pt x="675" y="282"/>
                    <a:pt x="674" y="282"/>
                  </a:cubicBezTo>
                  <a:moveTo>
                    <a:pt x="671" y="271"/>
                  </a:moveTo>
                  <a:cubicBezTo>
                    <a:pt x="671" y="270"/>
                    <a:pt x="671" y="270"/>
                    <a:pt x="671" y="270"/>
                  </a:cubicBezTo>
                  <a:cubicBezTo>
                    <a:pt x="674" y="270"/>
                    <a:pt x="674" y="270"/>
                    <a:pt x="674" y="270"/>
                  </a:cubicBezTo>
                  <a:cubicBezTo>
                    <a:pt x="671" y="271"/>
                    <a:pt x="671" y="271"/>
                    <a:pt x="671" y="271"/>
                  </a:cubicBezTo>
                  <a:moveTo>
                    <a:pt x="654" y="248"/>
                  </a:moveTo>
                  <a:cubicBezTo>
                    <a:pt x="652" y="247"/>
                    <a:pt x="652" y="247"/>
                    <a:pt x="652" y="247"/>
                  </a:cubicBezTo>
                  <a:cubicBezTo>
                    <a:pt x="652" y="246"/>
                    <a:pt x="652" y="246"/>
                    <a:pt x="652" y="246"/>
                  </a:cubicBezTo>
                  <a:cubicBezTo>
                    <a:pt x="654" y="248"/>
                    <a:pt x="654" y="248"/>
                    <a:pt x="654" y="248"/>
                  </a:cubicBezTo>
                  <a:moveTo>
                    <a:pt x="54" y="235"/>
                  </a:moveTo>
                  <a:cubicBezTo>
                    <a:pt x="54" y="232"/>
                    <a:pt x="54" y="232"/>
                    <a:pt x="54" y="232"/>
                  </a:cubicBezTo>
                  <a:cubicBezTo>
                    <a:pt x="54" y="231"/>
                    <a:pt x="54" y="231"/>
                    <a:pt x="54" y="231"/>
                  </a:cubicBezTo>
                  <a:cubicBezTo>
                    <a:pt x="54" y="235"/>
                    <a:pt x="54" y="235"/>
                    <a:pt x="54" y="235"/>
                  </a:cubicBezTo>
                  <a:moveTo>
                    <a:pt x="659" y="207"/>
                  </a:moveTo>
                  <a:cubicBezTo>
                    <a:pt x="658" y="207"/>
                    <a:pt x="656" y="206"/>
                    <a:pt x="656" y="205"/>
                  </a:cubicBezTo>
                  <a:cubicBezTo>
                    <a:pt x="656" y="205"/>
                    <a:pt x="656" y="205"/>
                    <a:pt x="657" y="205"/>
                  </a:cubicBezTo>
                  <a:cubicBezTo>
                    <a:pt x="657" y="205"/>
                    <a:pt x="658" y="207"/>
                    <a:pt x="659" y="207"/>
                  </a:cubicBezTo>
                  <a:cubicBezTo>
                    <a:pt x="659" y="207"/>
                    <a:pt x="659" y="207"/>
                    <a:pt x="659" y="207"/>
                  </a:cubicBezTo>
                  <a:moveTo>
                    <a:pt x="51" y="190"/>
                  </a:moveTo>
                  <a:cubicBezTo>
                    <a:pt x="51" y="188"/>
                    <a:pt x="51" y="188"/>
                    <a:pt x="51" y="188"/>
                  </a:cubicBezTo>
                  <a:cubicBezTo>
                    <a:pt x="52" y="190"/>
                    <a:pt x="52" y="190"/>
                    <a:pt x="52" y="190"/>
                  </a:cubicBezTo>
                  <a:cubicBezTo>
                    <a:pt x="51" y="190"/>
                    <a:pt x="51" y="190"/>
                    <a:pt x="51" y="190"/>
                  </a:cubicBezTo>
                  <a:moveTo>
                    <a:pt x="60" y="180"/>
                  </a:moveTo>
                  <a:cubicBezTo>
                    <a:pt x="60" y="180"/>
                    <a:pt x="59" y="180"/>
                    <a:pt x="59" y="179"/>
                  </a:cubicBezTo>
                  <a:cubicBezTo>
                    <a:pt x="60" y="177"/>
                    <a:pt x="60" y="177"/>
                    <a:pt x="60" y="177"/>
                  </a:cubicBezTo>
                  <a:cubicBezTo>
                    <a:pt x="65" y="182"/>
                    <a:pt x="65" y="182"/>
                    <a:pt x="65" y="182"/>
                  </a:cubicBezTo>
                  <a:cubicBezTo>
                    <a:pt x="61" y="182"/>
                    <a:pt x="61" y="182"/>
                    <a:pt x="61" y="182"/>
                  </a:cubicBezTo>
                  <a:cubicBezTo>
                    <a:pt x="61" y="179"/>
                    <a:pt x="61" y="179"/>
                    <a:pt x="61" y="179"/>
                  </a:cubicBezTo>
                  <a:cubicBezTo>
                    <a:pt x="61" y="179"/>
                    <a:pt x="61" y="179"/>
                    <a:pt x="61" y="179"/>
                  </a:cubicBezTo>
                  <a:cubicBezTo>
                    <a:pt x="61" y="179"/>
                    <a:pt x="60" y="179"/>
                    <a:pt x="60" y="180"/>
                  </a:cubicBezTo>
                  <a:cubicBezTo>
                    <a:pt x="60" y="180"/>
                    <a:pt x="60" y="180"/>
                    <a:pt x="60" y="180"/>
                  </a:cubicBezTo>
                  <a:moveTo>
                    <a:pt x="641" y="178"/>
                  </a:moveTo>
                  <a:cubicBezTo>
                    <a:pt x="641" y="178"/>
                    <a:pt x="640" y="178"/>
                    <a:pt x="640" y="178"/>
                  </a:cubicBezTo>
                  <a:cubicBezTo>
                    <a:pt x="641" y="178"/>
                    <a:pt x="643" y="175"/>
                    <a:pt x="645" y="175"/>
                  </a:cubicBezTo>
                  <a:cubicBezTo>
                    <a:pt x="645" y="175"/>
                    <a:pt x="646" y="176"/>
                    <a:pt x="646" y="176"/>
                  </a:cubicBezTo>
                  <a:cubicBezTo>
                    <a:pt x="646" y="177"/>
                    <a:pt x="645" y="178"/>
                    <a:pt x="645" y="178"/>
                  </a:cubicBezTo>
                  <a:cubicBezTo>
                    <a:pt x="645" y="178"/>
                    <a:pt x="645" y="178"/>
                    <a:pt x="644" y="178"/>
                  </a:cubicBezTo>
                  <a:cubicBezTo>
                    <a:pt x="644" y="178"/>
                    <a:pt x="644" y="178"/>
                    <a:pt x="643" y="178"/>
                  </a:cubicBezTo>
                  <a:cubicBezTo>
                    <a:pt x="642" y="178"/>
                    <a:pt x="642" y="178"/>
                    <a:pt x="641" y="178"/>
                  </a:cubicBezTo>
                  <a:moveTo>
                    <a:pt x="638" y="158"/>
                  </a:moveTo>
                  <a:cubicBezTo>
                    <a:pt x="637" y="158"/>
                    <a:pt x="638" y="156"/>
                    <a:pt x="637" y="155"/>
                  </a:cubicBezTo>
                  <a:cubicBezTo>
                    <a:pt x="637" y="155"/>
                    <a:pt x="637" y="155"/>
                    <a:pt x="637" y="155"/>
                  </a:cubicBezTo>
                  <a:cubicBezTo>
                    <a:pt x="638" y="155"/>
                    <a:pt x="638" y="158"/>
                    <a:pt x="639" y="158"/>
                  </a:cubicBezTo>
                  <a:cubicBezTo>
                    <a:pt x="639" y="158"/>
                    <a:pt x="639" y="158"/>
                    <a:pt x="638" y="158"/>
                  </a:cubicBezTo>
                  <a:moveTo>
                    <a:pt x="109" y="149"/>
                  </a:moveTo>
                  <a:cubicBezTo>
                    <a:pt x="106" y="149"/>
                    <a:pt x="106" y="149"/>
                    <a:pt x="106" y="149"/>
                  </a:cubicBezTo>
                  <a:cubicBezTo>
                    <a:pt x="107" y="149"/>
                    <a:pt x="108" y="149"/>
                    <a:pt x="108" y="148"/>
                  </a:cubicBezTo>
                  <a:cubicBezTo>
                    <a:pt x="109" y="149"/>
                    <a:pt x="109" y="149"/>
                    <a:pt x="109" y="149"/>
                  </a:cubicBezTo>
                  <a:moveTo>
                    <a:pt x="597" y="102"/>
                  </a:moveTo>
                  <a:cubicBezTo>
                    <a:pt x="595" y="101"/>
                    <a:pt x="595" y="101"/>
                    <a:pt x="595" y="101"/>
                  </a:cubicBezTo>
                  <a:cubicBezTo>
                    <a:pt x="598" y="98"/>
                    <a:pt x="598" y="98"/>
                    <a:pt x="598" y="98"/>
                  </a:cubicBezTo>
                  <a:cubicBezTo>
                    <a:pt x="598" y="101"/>
                    <a:pt x="598" y="101"/>
                    <a:pt x="598" y="101"/>
                  </a:cubicBezTo>
                  <a:cubicBezTo>
                    <a:pt x="598" y="100"/>
                    <a:pt x="598" y="100"/>
                    <a:pt x="597" y="100"/>
                  </a:cubicBezTo>
                  <a:cubicBezTo>
                    <a:pt x="597" y="100"/>
                    <a:pt x="597" y="100"/>
                    <a:pt x="597" y="100"/>
                  </a:cubicBezTo>
                  <a:cubicBezTo>
                    <a:pt x="597" y="102"/>
                    <a:pt x="597" y="102"/>
                    <a:pt x="597" y="102"/>
                  </a:cubicBezTo>
                  <a:moveTo>
                    <a:pt x="171" y="100"/>
                  </a:moveTo>
                  <a:cubicBezTo>
                    <a:pt x="169" y="98"/>
                    <a:pt x="169" y="98"/>
                    <a:pt x="169" y="98"/>
                  </a:cubicBezTo>
                  <a:cubicBezTo>
                    <a:pt x="169" y="97"/>
                    <a:pt x="169" y="97"/>
                    <a:pt x="169" y="97"/>
                  </a:cubicBezTo>
                  <a:cubicBezTo>
                    <a:pt x="171" y="100"/>
                    <a:pt x="171" y="100"/>
                    <a:pt x="171" y="100"/>
                  </a:cubicBezTo>
                  <a:moveTo>
                    <a:pt x="556" y="90"/>
                  </a:moveTo>
                  <a:cubicBezTo>
                    <a:pt x="557" y="87"/>
                    <a:pt x="558" y="87"/>
                    <a:pt x="558" y="84"/>
                  </a:cubicBezTo>
                  <a:cubicBezTo>
                    <a:pt x="561" y="86"/>
                    <a:pt x="561" y="86"/>
                    <a:pt x="561" y="86"/>
                  </a:cubicBezTo>
                  <a:cubicBezTo>
                    <a:pt x="561" y="86"/>
                    <a:pt x="556" y="87"/>
                    <a:pt x="558" y="90"/>
                  </a:cubicBezTo>
                  <a:cubicBezTo>
                    <a:pt x="556" y="90"/>
                    <a:pt x="556" y="90"/>
                    <a:pt x="556" y="90"/>
                  </a:cubicBezTo>
                  <a:moveTo>
                    <a:pt x="571" y="81"/>
                  </a:moveTo>
                  <a:cubicBezTo>
                    <a:pt x="572" y="80"/>
                    <a:pt x="572" y="80"/>
                    <a:pt x="572" y="80"/>
                  </a:cubicBezTo>
                  <a:cubicBezTo>
                    <a:pt x="573" y="79"/>
                    <a:pt x="573" y="79"/>
                    <a:pt x="573" y="79"/>
                  </a:cubicBezTo>
                  <a:cubicBezTo>
                    <a:pt x="571" y="81"/>
                    <a:pt x="571" y="81"/>
                    <a:pt x="571" y="81"/>
                  </a:cubicBezTo>
                  <a:moveTo>
                    <a:pt x="580" y="80"/>
                  </a:moveTo>
                  <a:cubicBezTo>
                    <a:pt x="579" y="80"/>
                    <a:pt x="579" y="80"/>
                    <a:pt x="579" y="80"/>
                  </a:cubicBezTo>
                  <a:cubicBezTo>
                    <a:pt x="580" y="79"/>
                    <a:pt x="579" y="78"/>
                    <a:pt x="579" y="78"/>
                  </a:cubicBezTo>
                  <a:cubicBezTo>
                    <a:pt x="581" y="78"/>
                    <a:pt x="580" y="79"/>
                    <a:pt x="580" y="80"/>
                  </a:cubicBezTo>
                  <a:moveTo>
                    <a:pt x="538" y="73"/>
                  </a:moveTo>
                  <a:cubicBezTo>
                    <a:pt x="537" y="71"/>
                    <a:pt x="539" y="71"/>
                    <a:pt x="540" y="70"/>
                  </a:cubicBezTo>
                  <a:cubicBezTo>
                    <a:pt x="540" y="71"/>
                    <a:pt x="540" y="71"/>
                    <a:pt x="541" y="71"/>
                  </a:cubicBezTo>
                  <a:cubicBezTo>
                    <a:pt x="541" y="71"/>
                    <a:pt x="542" y="71"/>
                    <a:pt x="542" y="71"/>
                  </a:cubicBezTo>
                  <a:cubicBezTo>
                    <a:pt x="538" y="73"/>
                    <a:pt x="538" y="73"/>
                    <a:pt x="538" y="73"/>
                  </a:cubicBezTo>
                  <a:moveTo>
                    <a:pt x="536" y="66"/>
                  </a:moveTo>
                  <a:cubicBezTo>
                    <a:pt x="537" y="65"/>
                    <a:pt x="537" y="65"/>
                    <a:pt x="537" y="65"/>
                  </a:cubicBezTo>
                  <a:cubicBezTo>
                    <a:pt x="537" y="64"/>
                    <a:pt x="535" y="62"/>
                    <a:pt x="538" y="61"/>
                  </a:cubicBezTo>
                  <a:cubicBezTo>
                    <a:pt x="537" y="61"/>
                    <a:pt x="537" y="61"/>
                    <a:pt x="537" y="61"/>
                  </a:cubicBezTo>
                  <a:cubicBezTo>
                    <a:pt x="537" y="60"/>
                    <a:pt x="537" y="60"/>
                    <a:pt x="538" y="60"/>
                  </a:cubicBezTo>
                  <a:cubicBezTo>
                    <a:pt x="538" y="60"/>
                    <a:pt x="539" y="63"/>
                    <a:pt x="537" y="64"/>
                  </a:cubicBezTo>
                  <a:cubicBezTo>
                    <a:pt x="537" y="65"/>
                    <a:pt x="537" y="65"/>
                    <a:pt x="537" y="65"/>
                  </a:cubicBezTo>
                  <a:cubicBezTo>
                    <a:pt x="537" y="65"/>
                    <a:pt x="537" y="66"/>
                    <a:pt x="536" y="66"/>
                  </a:cubicBezTo>
                  <a:moveTo>
                    <a:pt x="240" y="51"/>
                  </a:moveTo>
                  <a:cubicBezTo>
                    <a:pt x="239" y="51"/>
                    <a:pt x="239" y="50"/>
                    <a:pt x="240" y="49"/>
                  </a:cubicBezTo>
                  <a:cubicBezTo>
                    <a:pt x="240" y="51"/>
                    <a:pt x="240" y="51"/>
                    <a:pt x="240" y="51"/>
                  </a:cubicBezTo>
                  <a:moveTo>
                    <a:pt x="501" y="49"/>
                  </a:moveTo>
                  <a:cubicBezTo>
                    <a:pt x="499" y="47"/>
                    <a:pt x="499" y="47"/>
                    <a:pt x="499" y="47"/>
                  </a:cubicBezTo>
                  <a:cubicBezTo>
                    <a:pt x="500" y="46"/>
                    <a:pt x="500" y="46"/>
                    <a:pt x="500" y="46"/>
                  </a:cubicBezTo>
                  <a:cubicBezTo>
                    <a:pt x="501" y="49"/>
                    <a:pt x="501" y="49"/>
                    <a:pt x="501" y="49"/>
                  </a:cubicBezTo>
                  <a:moveTo>
                    <a:pt x="320" y="51"/>
                  </a:moveTo>
                  <a:cubicBezTo>
                    <a:pt x="321" y="48"/>
                    <a:pt x="317" y="49"/>
                    <a:pt x="319" y="45"/>
                  </a:cubicBezTo>
                  <a:cubicBezTo>
                    <a:pt x="323" y="49"/>
                    <a:pt x="323" y="49"/>
                    <a:pt x="323" y="49"/>
                  </a:cubicBezTo>
                  <a:cubicBezTo>
                    <a:pt x="320" y="51"/>
                    <a:pt x="320" y="51"/>
                    <a:pt x="320" y="51"/>
                  </a:cubicBezTo>
                  <a:moveTo>
                    <a:pt x="256" y="48"/>
                  </a:moveTo>
                  <a:cubicBezTo>
                    <a:pt x="260" y="44"/>
                    <a:pt x="260" y="44"/>
                    <a:pt x="260" y="44"/>
                  </a:cubicBezTo>
                  <a:cubicBezTo>
                    <a:pt x="262" y="46"/>
                    <a:pt x="257" y="48"/>
                    <a:pt x="256" y="48"/>
                  </a:cubicBezTo>
                  <a:moveTo>
                    <a:pt x="239" y="47"/>
                  </a:moveTo>
                  <a:cubicBezTo>
                    <a:pt x="237" y="45"/>
                    <a:pt x="237" y="45"/>
                    <a:pt x="237" y="45"/>
                  </a:cubicBezTo>
                  <a:cubicBezTo>
                    <a:pt x="238" y="44"/>
                    <a:pt x="238" y="44"/>
                    <a:pt x="239" y="44"/>
                  </a:cubicBezTo>
                  <a:cubicBezTo>
                    <a:pt x="240" y="44"/>
                    <a:pt x="240" y="44"/>
                    <a:pt x="241" y="44"/>
                  </a:cubicBezTo>
                  <a:cubicBezTo>
                    <a:pt x="242" y="44"/>
                    <a:pt x="242" y="44"/>
                    <a:pt x="243" y="44"/>
                  </a:cubicBezTo>
                  <a:cubicBezTo>
                    <a:pt x="243" y="44"/>
                    <a:pt x="243" y="44"/>
                    <a:pt x="243" y="44"/>
                  </a:cubicBezTo>
                  <a:cubicBezTo>
                    <a:pt x="243" y="44"/>
                    <a:pt x="243" y="44"/>
                    <a:pt x="243" y="44"/>
                  </a:cubicBezTo>
                  <a:cubicBezTo>
                    <a:pt x="243" y="44"/>
                    <a:pt x="243" y="45"/>
                    <a:pt x="243" y="46"/>
                  </a:cubicBezTo>
                  <a:cubicBezTo>
                    <a:pt x="242" y="46"/>
                    <a:pt x="242" y="47"/>
                    <a:pt x="242" y="47"/>
                  </a:cubicBezTo>
                  <a:cubicBezTo>
                    <a:pt x="241" y="47"/>
                    <a:pt x="241" y="47"/>
                    <a:pt x="241" y="45"/>
                  </a:cubicBezTo>
                  <a:cubicBezTo>
                    <a:pt x="240" y="44"/>
                    <a:pt x="240" y="44"/>
                    <a:pt x="240" y="44"/>
                  </a:cubicBezTo>
                  <a:cubicBezTo>
                    <a:pt x="239" y="47"/>
                    <a:pt x="239" y="47"/>
                    <a:pt x="239" y="47"/>
                  </a:cubicBezTo>
                  <a:moveTo>
                    <a:pt x="198" y="49"/>
                  </a:moveTo>
                  <a:cubicBezTo>
                    <a:pt x="198" y="49"/>
                    <a:pt x="198" y="49"/>
                    <a:pt x="197" y="49"/>
                  </a:cubicBezTo>
                  <a:cubicBezTo>
                    <a:pt x="198" y="46"/>
                    <a:pt x="197" y="45"/>
                    <a:pt x="198" y="44"/>
                  </a:cubicBezTo>
                  <a:cubicBezTo>
                    <a:pt x="200" y="44"/>
                    <a:pt x="200" y="44"/>
                    <a:pt x="200" y="44"/>
                  </a:cubicBezTo>
                  <a:cubicBezTo>
                    <a:pt x="200" y="44"/>
                    <a:pt x="200" y="44"/>
                    <a:pt x="200" y="44"/>
                  </a:cubicBezTo>
                  <a:cubicBezTo>
                    <a:pt x="198" y="44"/>
                    <a:pt x="198" y="45"/>
                    <a:pt x="199" y="47"/>
                  </a:cubicBezTo>
                  <a:cubicBezTo>
                    <a:pt x="199" y="48"/>
                    <a:pt x="199" y="49"/>
                    <a:pt x="198" y="49"/>
                  </a:cubicBezTo>
                  <a:moveTo>
                    <a:pt x="499" y="44"/>
                  </a:moveTo>
                  <a:cubicBezTo>
                    <a:pt x="503" y="42"/>
                    <a:pt x="503" y="42"/>
                    <a:pt x="503" y="42"/>
                  </a:cubicBezTo>
                  <a:cubicBezTo>
                    <a:pt x="504" y="44"/>
                    <a:pt x="504" y="44"/>
                    <a:pt x="504" y="44"/>
                  </a:cubicBezTo>
                  <a:cubicBezTo>
                    <a:pt x="504" y="45"/>
                    <a:pt x="503" y="45"/>
                    <a:pt x="503" y="45"/>
                  </a:cubicBezTo>
                  <a:cubicBezTo>
                    <a:pt x="503" y="45"/>
                    <a:pt x="503" y="45"/>
                    <a:pt x="502" y="45"/>
                  </a:cubicBezTo>
                  <a:cubicBezTo>
                    <a:pt x="502" y="44"/>
                    <a:pt x="501" y="44"/>
                    <a:pt x="501" y="44"/>
                  </a:cubicBezTo>
                  <a:cubicBezTo>
                    <a:pt x="500" y="44"/>
                    <a:pt x="500" y="44"/>
                    <a:pt x="499" y="44"/>
                  </a:cubicBezTo>
                  <a:moveTo>
                    <a:pt x="211" y="44"/>
                  </a:moveTo>
                  <a:cubicBezTo>
                    <a:pt x="210" y="44"/>
                    <a:pt x="210" y="43"/>
                    <a:pt x="210" y="43"/>
                  </a:cubicBezTo>
                  <a:cubicBezTo>
                    <a:pt x="209" y="42"/>
                    <a:pt x="209" y="42"/>
                    <a:pt x="209" y="42"/>
                  </a:cubicBezTo>
                  <a:cubicBezTo>
                    <a:pt x="211" y="41"/>
                    <a:pt x="211" y="41"/>
                    <a:pt x="211" y="41"/>
                  </a:cubicBezTo>
                  <a:cubicBezTo>
                    <a:pt x="213" y="41"/>
                    <a:pt x="211" y="42"/>
                    <a:pt x="210" y="43"/>
                  </a:cubicBezTo>
                  <a:cubicBezTo>
                    <a:pt x="211" y="44"/>
                    <a:pt x="211" y="44"/>
                    <a:pt x="211" y="44"/>
                  </a:cubicBezTo>
                  <a:moveTo>
                    <a:pt x="262" y="44"/>
                  </a:moveTo>
                  <a:cubicBezTo>
                    <a:pt x="261" y="43"/>
                    <a:pt x="258" y="41"/>
                    <a:pt x="260" y="39"/>
                  </a:cubicBezTo>
                  <a:cubicBezTo>
                    <a:pt x="260" y="40"/>
                    <a:pt x="261" y="42"/>
                    <a:pt x="262" y="44"/>
                  </a:cubicBezTo>
                  <a:moveTo>
                    <a:pt x="304" y="41"/>
                  </a:moveTo>
                  <a:cubicBezTo>
                    <a:pt x="303" y="41"/>
                    <a:pt x="303" y="41"/>
                    <a:pt x="303" y="41"/>
                  </a:cubicBezTo>
                  <a:cubicBezTo>
                    <a:pt x="303" y="39"/>
                    <a:pt x="303" y="39"/>
                    <a:pt x="303" y="39"/>
                  </a:cubicBezTo>
                  <a:cubicBezTo>
                    <a:pt x="304" y="41"/>
                    <a:pt x="304" y="41"/>
                    <a:pt x="304" y="41"/>
                  </a:cubicBezTo>
                  <a:moveTo>
                    <a:pt x="442" y="38"/>
                  </a:moveTo>
                  <a:cubicBezTo>
                    <a:pt x="443" y="36"/>
                    <a:pt x="443" y="36"/>
                    <a:pt x="443" y="36"/>
                  </a:cubicBezTo>
                  <a:cubicBezTo>
                    <a:pt x="443" y="38"/>
                    <a:pt x="443" y="38"/>
                    <a:pt x="443" y="38"/>
                  </a:cubicBezTo>
                  <a:cubicBezTo>
                    <a:pt x="442" y="38"/>
                    <a:pt x="442" y="38"/>
                    <a:pt x="442" y="38"/>
                  </a:cubicBezTo>
                  <a:moveTo>
                    <a:pt x="297" y="37"/>
                  </a:moveTo>
                  <a:cubicBezTo>
                    <a:pt x="295" y="33"/>
                    <a:pt x="295" y="33"/>
                    <a:pt x="295" y="33"/>
                  </a:cubicBezTo>
                  <a:cubicBezTo>
                    <a:pt x="298" y="36"/>
                    <a:pt x="298" y="36"/>
                    <a:pt x="298" y="36"/>
                  </a:cubicBezTo>
                  <a:cubicBezTo>
                    <a:pt x="297" y="36"/>
                    <a:pt x="297" y="37"/>
                    <a:pt x="297" y="37"/>
                  </a:cubicBezTo>
                  <a:moveTo>
                    <a:pt x="216" y="38"/>
                  </a:moveTo>
                  <a:cubicBezTo>
                    <a:pt x="215" y="38"/>
                    <a:pt x="213" y="34"/>
                    <a:pt x="215" y="34"/>
                  </a:cubicBezTo>
                  <a:cubicBezTo>
                    <a:pt x="213" y="32"/>
                    <a:pt x="213" y="32"/>
                    <a:pt x="213" y="32"/>
                  </a:cubicBezTo>
                  <a:cubicBezTo>
                    <a:pt x="213" y="31"/>
                    <a:pt x="213" y="31"/>
                    <a:pt x="213" y="30"/>
                  </a:cubicBezTo>
                  <a:cubicBezTo>
                    <a:pt x="214" y="32"/>
                    <a:pt x="217" y="35"/>
                    <a:pt x="216" y="38"/>
                  </a:cubicBezTo>
                  <a:cubicBezTo>
                    <a:pt x="216" y="38"/>
                    <a:pt x="216" y="38"/>
                    <a:pt x="216" y="38"/>
                  </a:cubicBezTo>
                  <a:moveTo>
                    <a:pt x="213" y="29"/>
                  </a:moveTo>
                  <a:cubicBezTo>
                    <a:pt x="213" y="29"/>
                    <a:pt x="213" y="29"/>
                    <a:pt x="213" y="29"/>
                  </a:cubicBezTo>
                  <a:cubicBezTo>
                    <a:pt x="213" y="29"/>
                    <a:pt x="213" y="29"/>
                    <a:pt x="213" y="29"/>
                  </a:cubicBezTo>
                  <a:moveTo>
                    <a:pt x="220" y="31"/>
                  </a:moveTo>
                  <a:cubicBezTo>
                    <a:pt x="217" y="31"/>
                    <a:pt x="217" y="31"/>
                    <a:pt x="217" y="31"/>
                  </a:cubicBezTo>
                  <a:cubicBezTo>
                    <a:pt x="219" y="29"/>
                    <a:pt x="219" y="29"/>
                    <a:pt x="219" y="29"/>
                  </a:cubicBezTo>
                  <a:cubicBezTo>
                    <a:pt x="220" y="31"/>
                    <a:pt x="220" y="31"/>
                    <a:pt x="220" y="31"/>
                  </a:cubicBezTo>
                  <a:moveTo>
                    <a:pt x="455" y="14"/>
                  </a:moveTo>
                  <a:cubicBezTo>
                    <a:pt x="452" y="13"/>
                    <a:pt x="452" y="13"/>
                    <a:pt x="452" y="13"/>
                  </a:cubicBezTo>
                  <a:cubicBezTo>
                    <a:pt x="454" y="13"/>
                    <a:pt x="454" y="13"/>
                    <a:pt x="454" y="13"/>
                  </a:cubicBezTo>
                  <a:cubicBezTo>
                    <a:pt x="455" y="14"/>
                    <a:pt x="455" y="14"/>
                    <a:pt x="455" y="14"/>
                  </a:cubicBezTo>
                  <a:moveTo>
                    <a:pt x="373" y="15"/>
                  </a:moveTo>
                  <a:cubicBezTo>
                    <a:pt x="372" y="15"/>
                    <a:pt x="372" y="15"/>
                    <a:pt x="371" y="15"/>
                  </a:cubicBezTo>
                  <a:cubicBezTo>
                    <a:pt x="371" y="13"/>
                    <a:pt x="372" y="12"/>
                    <a:pt x="372" y="10"/>
                  </a:cubicBezTo>
                  <a:cubicBezTo>
                    <a:pt x="373" y="11"/>
                    <a:pt x="375" y="15"/>
                    <a:pt x="373" y="15"/>
                  </a:cubicBezTo>
                  <a:moveTo>
                    <a:pt x="374" y="1"/>
                  </a:moveTo>
                  <a:cubicBezTo>
                    <a:pt x="374" y="3"/>
                    <a:pt x="374" y="5"/>
                    <a:pt x="374" y="5"/>
                  </a:cubicBezTo>
                  <a:cubicBezTo>
                    <a:pt x="371" y="3"/>
                    <a:pt x="371" y="3"/>
                    <a:pt x="371" y="3"/>
                  </a:cubicBezTo>
                  <a:cubicBezTo>
                    <a:pt x="371" y="3"/>
                    <a:pt x="374" y="8"/>
                    <a:pt x="371" y="9"/>
                  </a:cubicBezTo>
                  <a:cubicBezTo>
                    <a:pt x="369" y="7"/>
                    <a:pt x="370" y="6"/>
                    <a:pt x="370" y="3"/>
                  </a:cubicBezTo>
                  <a:cubicBezTo>
                    <a:pt x="369" y="3"/>
                    <a:pt x="368" y="4"/>
                    <a:pt x="367" y="5"/>
                  </a:cubicBezTo>
                  <a:cubicBezTo>
                    <a:pt x="367" y="3"/>
                    <a:pt x="367" y="3"/>
                    <a:pt x="367" y="3"/>
                  </a:cubicBezTo>
                  <a:cubicBezTo>
                    <a:pt x="364" y="3"/>
                    <a:pt x="364" y="3"/>
                    <a:pt x="364" y="3"/>
                  </a:cubicBezTo>
                  <a:cubicBezTo>
                    <a:pt x="363" y="7"/>
                    <a:pt x="367" y="12"/>
                    <a:pt x="364" y="16"/>
                  </a:cubicBezTo>
                  <a:cubicBezTo>
                    <a:pt x="364" y="17"/>
                    <a:pt x="365" y="20"/>
                    <a:pt x="363" y="21"/>
                  </a:cubicBezTo>
                  <a:cubicBezTo>
                    <a:pt x="366" y="23"/>
                    <a:pt x="363" y="24"/>
                    <a:pt x="362" y="25"/>
                  </a:cubicBezTo>
                  <a:cubicBezTo>
                    <a:pt x="362" y="30"/>
                    <a:pt x="366" y="35"/>
                    <a:pt x="360" y="37"/>
                  </a:cubicBezTo>
                  <a:cubicBezTo>
                    <a:pt x="358" y="35"/>
                    <a:pt x="358" y="35"/>
                    <a:pt x="358" y="35"/>
                  </a:cubicBezTo>
                  <a:cubicBezTo>
                    <a:pt x="359" y="34"/>
                    <a:pt x="359" y="34"/>
                    <a:pt x="359" y="34"/>
                  </a:cubicBezTo>
                  <a:cubicBezTo>
                    <a:pt x="360" y="34"/>
                    <a:pt x="360" y="34"/>
                    <a:pt x="360" y="34"/>
                  </a:cubicBezTo>
                  <a:cubicBezTo>
                    <a:pt x="358" y="32"/>
                    <a:pt x="358" y="32"/>
                    <a:pt x="358" y="32"/>
                  </a:cubicBezTo>
                  <a:cubicBezTo>
                    <a:pt x="355" y="34"/>
                    <a:pt x="355" y="34"/>
                    <a:pt x="355" y="34"/>
                  </a:cubicBezTo>
                  <a:cubicBezTo>
                    <a:pt x="354" y="34"/>
                    <a:pt x="354" y="34"/>
                    <a:pt x="354" y="34"/>
                  </a:cubicBezTo>
                  <a:cubicBezTo>
                    <a:pt x="354" y="38"/>
                    <a:pt x="354" y="38"/>
                    <a:pt x="354" y="38"/>
                  </a:cubicBezTo>
                  <a:cubicBezTo>
                    <a:pt x="357" y="37"/>
                    <a:pt x="357" y="37"/>
                    <a:pt x="357" y="37"/>
                  </a:cubicBezTo>
                  <a:cubicBezTo>
                    <a:pt x="357" y="39"/>
                    <a:pt x="357" y="39"/>
                    <a:pt x="357" y="39"/>
                  </a:cubicBezTo>
                  <a:cubicBezTo>
                    <a:pt x="356" y="39"/>
                    <a:pt x="356" y="40"/>
                    <a:pt x="355" y="40"/>
                  </a:cubicBezTo>
                  <a:cubicBezTo>
                    <a:pt x="355" y="40"/>
                    <a:pt x="355" y="40"/>
                    <a:pt x="355" y="40"/>
                  </a:cubicBezTo>
                  <a:cubicBezTo>
                    <a:pt x="357" y="40"/>
                    <a:pt x="357" y="40"/>
                    <a:pt x="357" y="40"/>
                  </a:cubicBezTo>
                  <a:cubicBezTo>
                    <a:pt x="357" y="41"/>
                    <a:pt x="358" y="43"/>
                    <a:pt x="357" y="43"/>
                  </a:cubicBezTo>
                  <a:cubicBezTo>
                    <a:pt x="355" y="43"/>
                    <a:pt x="354" y="43"/>
                    <a:pt x="353" y="43"/>
                  </a:cubicBezTo>
                  <a:cubicBezTo>
                    <a:pt x="352" y="43"/>
                    <a:pt x="352" y="43"/>
                    <a:pt x="351" y="42"/>
                  </a:cubicBezTo>
                  <a:cubicBezTo>
                    <a:pt x="354" y="40"/>
                    <a:pt x="351" y="39"/>
                    <a:pt x="352" y="38"/>
                  </a:cubicBezTo>
                  <a:cubicBezTo>
                    <a:pt x="349" y="44"/>
                    <a:pt x="349" y="44"/>
                    <a:pt x="349" y="44"/>
                  </a:cubicBezTo>
                  <a:cubicBezTo>
                    <a:pt x="349" y="44"/>
                    <a:pt x="348" y="45"/>
                    <a:pt x="348" y="45"/>
                  </a:cubicBezTo>
                  <a:cubicBezTo>
                    <a:pt x="345" y="45"/>
                    <a:pt x="345" y="37"/>
                    <a:pt x="341" y="37"/>
                  </a:cubicBezTo>
                  <a:cubicBezTo>
                    <a:pt x="343" y="41"/>
                    <a:pt x="342" y="45"/>
                    <a:pt x="342" y="49"/>
                  </a:cubicBezTo>
                  <a:cubicBezTo>
                    <a:pt x="339" y="47"/>
                    <a:pt x="339" y="47"/>
                    <a:pt x="339" y="47"/>
                  </a:cubicBezTo>
                  <a:cubicBezTo>
                    <a:pt x="341" y="41"/>
                    <a:pt x="336" y="39"/>
                    <a:pt x="338" y="34"/>
                  </a:cubicBezTo>
                  <a:cubicBezTo>
                    <a:pt x="337" y="35"/>
                    <a:pt x="337" y="35"/>
                    <a:pt x="337" y="35"/>
                  </a:cubicBezTo>
                  <a:cubicBezTo>
                    <a:pt x="336" y="37"/>
                    <a:pt x="333" y="38"/>
                    <a:pt x="335" y="40"/>
                  </a:cubicBezTo>
                  <a:cubicBezTo>
                    <a:pt x="334" y="42"/>
                    <a:pt x="334" y="42"/>
                    <a:pt x="333" y="42"/>
                  </a:cubicBezTo>
                  <a:cubicBezTo>
                    <a:pt x="333" y="42"/>
                    <a:pt x="333" y="42"/>
                    <a:pt x="332" y="42"/>
                  </a:cubicBezTo>
                  <a:cubicBezTo>
                    <a:pt x="332" y="41"/>
                    <a:pt x="331" y="41"/>
                    <a:pt x="331" y="41"/>
                  </a:cubicBezTo>
                  <a:cubicBezTo>
                    <a:pt x="330" y="41"/>
                    <a:pt x="330" y="41"/>
                    <a:pt x="330" y="41"/>
                  </a:cubicBezTo>
                  <a:cubicBezTo>
                    <a:pt x="330" y="41"/>
                    <a:pt x="330" y="40"/>
                    <a:pt x="331" y="39"/>
                  </a:cubicBezTo>
                  <a:cubicBezTo>
                    <a:pt x="331" y="40"/>
                    <a:pt x="331" y="40"/>
                    <a:pt x="331" y="40"/>
                  </a:cubicBezTo>
                  <a:cubicBezTo>
                    <a:pt x="331" y="35"/>
                    <a:pt x="331" y="35"/>
                    <a:pt x="331" y="35"/>
                  </a:cubicBezTo>
                  <a:cubicBezTo>
                    <a:pt x="328" y="42"/>
                    <a:pt x="328" y="42"/>
                    <a:pt x="328" y="42"/>
                  </a:cubicBezTo>
                  <a:cubicBezTo>
                    <a:pt x="328" y="42"/>
                    <a:pt x="327" y="41"/>
                    <a:pt x="328" y="41"/>
                  </a:cubicBezTo>
                  <a:cubicBezTo>
                    <a:pt x="325" y="43"/>
                    <a:pt x="325" y="43"/>
                    <a:pt x="325" y="43"/>
                  </a:cubicBezTo>
                  <a:cubicBezTo>
                    <a:pt x="325" y="42"/>
                    <a:pt x="325" y="42"/>
                    <a:pt x="325" y="42"/>
                  </a:cubicBezTo>
                  <a:cubicBezTo>
                    <a:pt x="325" y="45"/>
                    <a:pt x="325" y="45"/>
                    <a:pt x="325" y="45"/>
                  </a:cubicBezTo>
                  <a:cubicBezTo>
                    <a:pt x="324" y="46"/>
                    <a:pt x="324" y="46"/>
                    <a:pt x="323" y="46"/>
                  </a:cubicBezTo>
                  <a:cubicBezTo>
                    <a:pt x="322" y="46"/>
                    <a:pt x="320" y="42"/>
                    <a:pt x="319" y="42"/>
                  </a:cubicBezTo>
                  <a:cubicBezTo>
                    <a:pt x="320" y="40"/>
                    <a:pt x="320" y="40"/>
                    <a:pt x="320" y="40"/>
                  </a:cubicBezTo>
                  <a:cubicBezTo>
                    <a:pt x="320" y="39"/>
                    <a:pt x="317" y="38"/>
                    <a:pt x="317" y="38"/>
                  </a:cubicBezTo>
                  <a:cubicBezTo>
                    <a:pt x="320" y="39"/>
                    <a:pt x="316" y="43"/>
                    <a:pt x="314" y="44"/>
                  </a:cubicBezTo>
                  <a:cubicBezTo>
                    <a:pt x="314" y="44"/>
                    <a:pt x="314" y="44"/>
                    <a:pt x="315" y="44"/>
                  </a:cubicBezTo>
                  <a:cubicBezTo>
                    <a:pt x="315" y="44"/>
                    <a:pt x="315" y="44"/>
                    <a:pt x="315" y="44"/>
                  </a:cubicBezTo>
                  <a:cubicBezTo>
                    <a:pt x="315" y="44"/>
                    <a:pt x="316" y="44"/>
                    <a:pt x="316" y="44"/>
                  </a:cubicBezTo>
                  <a:cubicBezTo>
                    <a:pt x="316" y="44"/>
                    <a:pt x="317" y="44"/>
                    <a:pt x="317" y="45"/>
                  </a:cubicBezTo>
                  <a:cubicBezTo>
                    <a:pt x="317" y="46"/>
                    <a:pt x="316" y="46"/>
                    <a:pt x="316" y="46"/>
                  </a:cubicBezTo>
                  <a:cubicBezTo>
                    <a:pt x="315" y="46"/>
                    <a:pt x="315" y="46"/>
                    <a:pt x="315" y="46"/>
                  </a:cubicBezTo>
                  <a:cubicBezTo>
                    <a:pt x="314" y="46"/>
                    <a:pt x="314" y="46"/>
                    <a:pt x="314" y="46"/>
                  </a:cubicBezTo>
                  <a:cubicBezTo>
                    <a:pt x="314" y="46"/>
                    <a:pt x="314" y="46"/>
                    <a:pt x="313" y="46"/>
                  </a:cubicBezTo>
                  <a:cubicBezTo>
                    <a:pt x="313" y="45"/>
                    <a:pt x="313" y="45"/>
                    <a:pt x="313" y="45"/>
                  </a:cubicBezTo>
                  <a:cubicBezTo>
                    <a:pt x="310" y="46"/>
                    <a:pt x="310" y="46"/>
                    <a:pt x="310" y="46"/>
                  </a:cubicBezTo>
                  <a:cubicBezTo>
                    <a:pt x="311" y="47"/>
                    <a:pt x="313" y="46"/>
                    <a:pt x="312" y="49"/>
                  </a:cubicBezTo>
                  <a:cubicBezTo>
                    <a:pt x="313" y="50"/>
                    <a:pt x="312" y="51"/>
                    <a:pt x="311" y="51"/>
                  </a:cubicBezTo>
                  <a:cubicBezTo>
                    <a:pt x="311" y="51"/>
                    <a:pt x="310" y="51"/>
                    <a:pt x="310" y="51"/>
                  </a:cubicBezTo>
                  <a:cubicBezTo>
                    <a:pt x="307" y="50"/>
                    <a:pt x="308" y="47"/>
                    <a:pt x="307" y="45"/>
                  </a:cubicBezTo>
                  <a:cubicBezTo>
                    <a:pt x="306" y="41"/>
                    <a:pt x="310" y="35"/>
                    <a:pt x="306" y="34"/>
                  </a:cubicBezTo>
                  <a:cubicBezTo>
                    <a:pt x="306" y="35"/>
                    <a:pt x="306" y="35"/>
                    <a:pt x="306" y="35"/>
                  </a:cubicBezTo>
                  <a:cubicBezTo>
                    <a:pt x="304" y="34"/>
                    <a:pt x="304" y="34"/>
                    <a:pt x="304" y="34"/>
                  </a:cubicBezTo>
                  <a:cubicBezTo>
                    <a:pt x="306" y="37"/>
                    <a:pt x="306" y="37"/>
                    <a:pt x="306" y="37"/>
                  </a:cubicBezTo>
                  <a:cubicBezTo>
                    <a:pt x="305" y="38"/>
                    <a:pt x="305" y="39"/>
                    <a:pt x="304" y="39"/>
                  </a:cubicBezTo>
                  <a:cubicBezTo>
                    <a:pt x="304" y="39"/>
                    <a:pt x="303" y="38"/>
                    <a:pt x="303" y="37"/>
                  </a:cubicBezTo>
                  <a:cubicBezTo>
                    <a:pt x="303" y="36"/>
                    <a:pt x="302" y="35"/>
                    <a:pt x="301" y="35"/>
                  </a:cubicBezTo>
                  <a:cubicBezTo>
                    <a:pt x="301" y="35"/>
                    <a:pt x="300" y="35"/>
                    <a:pt x="300" y="35"/>
                  </a:cubicBezTo>
                  <a:cubicBezTo>
                    <a:pt x="301" y="28"/>
                    <a:pt x="291" y="33"/>
                    <a:pt x="290" y="29"/>
                  </a:cubicBezTo>
                  <a:cubicBezTo>
                    <a:pt x="290" y="28"/>
                    <a:pt x="290" y="28"/>
                    <a:pt x="290" y="28"/>
                  </a:cubicBezTo>
                  <a:cubicBezTo>
                    <a:pt x="291" y="29"/>
                    <a:pt x="291" y="29"/>
                    <a:pt x="292" y="29"/>
                  </a:cubicBezTo>
                  <a:cubicBezTo>
                    <a:pt x="292" y="29"/>
                    <a:pt x="292" y="28"/>
                    <a:pt x="292" y="26"/>
                  </a:cubicBezTo>
                  <a:cubicBezTo>
                    <a:pt x="289" y="28"/>
                    <a:pt x="289" y="28"/>
                    <a:pt x="289" y="28"/>
                  </a:cubicBezTo>
                  <a:cubicBezTo>
                    <a:pt x="290" y="26"/>
                    <a:pt x="287" y="24"/>
                    <a:pt x="287" y="22"/>
                  </a:cubicBezTo>
                  <a:cubicBezTo>
                    <a:pt x="286" y="24"/>
                    <a:pt x="283" y="26"/>
                    <a:pt x="283" y="27"/>
                  </a:cubicBezTo>
                  <a:cubicBezTo>
                    <a:pt x="283" y="27"/>
                    <a:pt x="282" y="27"/>
                    <a:pt x="281" y="26"/>
                  </a:cubicBezTo>
                  <a:cubicBezTo>
                    <a:pt x="282" y="27"/>
                    <a:pt x="282" y="27"/>
                    <a:pt x="282" y="27"/>
                  </a:cubicBezTo>
                  <a:cubicBezTo>
                    <a:pt x="282" y="28"/>
                    <a:pt x="282" y="28"/>
                    <a:pt x="281" y="28"/>
                  </a:cubicBezTo>
                  <a:cubicBezTo>
                    <a:pt x="281" y="28"/>
                    <a:pt x="281" y="28"/>
                    <a:pt x="280" y="28"/>
                  </a:cubicBezTo>
                  <a:cubicBezTo>
                    <a:pt x="276" y="31"/>
                    <a:pt x="285" y="34"/>
                    <a:pt x="282" y="38"/>
                  </a:cubicBezTo>
                  <a:cubicBezTo>
                    <a:pt x="280" y="35"/>
                    <a:pt x="280" y="34"/>
                    <a:pt x="277" y="32"/>
                  </a:cubicBezTo>
                  <a:cubicBezTo>
                    <a:pt x="277" y="30"/>
                    <a:pt x="279" y="30"/>
                    <a:pt x="277" y="28"/>
                  </a:cubicBezTo>
                  <a:cubicBezTo>
                    <a:pt x="276" y="32"/>
                    <a:pt x="276" y="32"/>
                    <a:pt x="276" y="32"/>
                  </a:cubicBezTo>
                  <a:cubicBezTo>
                    <a:pt x="275" y="31"/>
                    <a:pt x="272" y="29"/>
                    <a:pt x="274" y="28"/>
                  </a:cubicBezTo>
                  <a:cubicBezTo>
                    <a:pt x="275" y="28"/>
                    <a:pt x="275" y="28"/>
                    <a:pt x="275" y="28"/>
                  </a:cubicBezTo>
                  <a:cubicBezTo>
                    <a:pt x="274" y="28"/>
                    <a:pt x="274" y="24"/>
                    <a:pt x="272" y="24"/>
                  </a:cubicBezTo>
                  <a:cubicBezTo>
                    <a:pt x="272" y="24"/>
                    <a:pt x="271" y="24"/>
                    <a:pt x="271" y="25"/>
                  </a:cubicBezTo>
                  <a:cubicBezTo>
                    <a:pt x="270" y="26"/>
                    <a:pt x="271" y="28"/>
                    <a:pt x="269" y="28"/>
                  </a:cubicBezTo>
                  <a:cubicBezTo>
                    <a:pt x="269" y="28"/>
                    <a:pt x="269" y="28"/>
                    <a:pt x="269" y="28"/>
                  </a:cubicBezTo>
                  <a:cubicBezTo>
                    <a:pt x="268" y="27"/>
                    <a:pt x="268" y="27"/>
                    <a:pt x="268" y="26"/>
                  </a:cubicBezTo>
                  <a:cubicBezTo>
                    <a:pt x="267" y="28"/>
                    <a:pt x="267" y="32"/>
                    <a:pt x="270" y="32"/>
                  </a:cubicBezTo>
                  <a:cubicBezTo>
                    <a:pt x="270" y="32"/>
                    <a:pt x="270" y="32"/>
                    <a:pt x="271" y="32"/>
                  </a:cubicBezTo>
                  <a:cubicBezTo>
                    <a:pt x="271" y="33"/>
                    <a:pt x="269" y="34"/>
                    <a:pt x="269" y="35"/>
                  </a:cubicBezTo>
                  <a:cubicBezTo>
                    <a:pt x="266" y="32"/>
                    <a:pt x="266" y="32"/>
                    <a:pt x="266" y="32"/>
                  </a:cubicBezTo>
                  <a:cubicBezTo>
                    <a:pt x="265" y="35"/>
                    <a:pt x="270" y="36"/>
                    <a:pt x="267" y="39"/>
                  </a:cubicBezTo>
                  <a:cubicBezTo>
                    <a:pt x="265" y="38"/>
                    <a:pt x="266" y="37"/>
                    <a:pt x="266" y="36"/>
                  </a:cubicBezTo>
                  <a:cubicBezTo>
                    <a:pt x="260" y="36"/>
                    <a:pt x="260" y="36"/>
                    <a:pt x="260" y="36"/>
                  </a:cubicBezTo>
                  <a:cubicBezTo>
                    <a:pt x="259" y="38"/>
                    <a:pt x="256" y="38"/>
                    <a:pt x="258" y="39"/>
                  </a:cubicBezTo>
                  <a:cubicBezTo>
                    <a:pt x="257" y="40"/>
                    <a:pt x="257" y="40"/>
                    <a:pt x="256" y="40"/>
                  </a:cubicBezTo>
                  <a:cubicBezTo>
                    <a:pt x="256" y="40"/>
                    <a:pt x="256" y="39"/>
                    <a:pt x="256" y="39"/>
                  </a:cubicBezTo>
                  <a:cubicBezTo>
                    <a:pt x="255" y="39"/>
                    <a:pt x="254" y="43"/>
                    <a:pt x="256" y="44"/>
                  </a:cubicBezTo>
                  <a:cubicBezTo>
                    <a:pt x="255" y="45"/>
                    <a:pt x="255" y="45"/>
                    <a:pt x="255" y="45"/>
                  </a:cubicBezTo>
                  <a:cubicBezTo>
                    <a:pt x="253" y="44"/>
                    <a:pt x="252" y="39"/>
                    <a:pt x="252" y="37"/>
                  </a:cubicBezTo>
                  <a:cubicBezTo>
                    <a:pt x="250" y="41"/>
                    <a:pt x="250" y="41"/>
                    <a:pt x="250" y="41"/>
                  </a:cubicBezTo>
                  <a:cubicBezTo>
                    <a:pt x="248" y="36"/>
                    <a:pt x="245" y="31"/>
                    <a:pt x="245" y="26"/>
                  </a:cubicBezTo>
                  <a:cubicBezTo>
                    <a:pt x="244" y="28"/>
                    <a:pt x="245" y="29"/>
                    <a:pt x="244" y="31"/>
                  </a:cubicBezTo>
                  <a:cubicBezTo>
                    <a:pt x="243" y="29"/>
                    <a:pt x="242" y="29"/>
                    <a:pt x="242" y="28"/>
                  </a:cubicBezTo>
                  <a:cubicBezTo>
                    <a:pt x="240" y="31"/>
                    <a:pt x="240" y="31"/>
                    <a:pt x="240" y="31"/>
                  </a:cubicBezTo>
                  <a:cubicBezTo>
                    <a:pt x="239" y="30"/>
                    <a:pt x="239" y="30"/>
                    <a:pt x="239" y="30"/>
                  </a:cubicBezTo>
                  <a:cubicBezTo>
                    <a:pt x="240" y="31"/>
                    <a:pt x="240" y="32"/>
                    <a:pt x="240" y="33"/>
                  </a:cubicBezTo>
                  <a:cubicBezTo>
                    <a:pt x="240" y="35"/>
                    <a:pt x="238" y="34"/>
                    <a:pt x="237" y="35"/>
                  </a:cubicBezTo>
                  <a:cubicBezTo>
                    <a:pt x="237" y="35"/>
                    <a:pt x="237" y="35"/>
                    <a:pt x="237" y="35"/>
                  </a:cubicBezTo>
                  <a:cubicBezTo>
                    <a:pt x="239" y="35"/>
                    <a:pt x="238" y="38"/>
                    <a:pt x="238" y="39"/>
                  </a:cubicBezTo>
                  <a:cubicBezTo>
                    <a:pt x="236" y="38"/>
                    <a:pt x="236" y="38"/>
                    <a:pt x="236" y="38"/>
                  </a:cubicBezTo>
                  <a:cubicBezTo>
                    <a:pt x="235" y="38"/>
                    <a:pt x="235" y="39"/>
                    <a:pt x="235" y="39"/>
                  </a:cubicBezTo>
                  <a:cubicBezTo>
                    <a:pt x="236" y="39"/>
                    <a:pt x="236" y="39"/>
                    <a:pt x="236" y="39"/>
                  </a:cubicBezTo>
                  <a:cubicBezTo>
                    <a:pt x="237" y="40"/>
                    <a:pt x="238" y="43"/>
                    <a:pt x="237" y="44"/>
                  </a:cubicBezTo>
                  <a:cubicBezTo>
                    <a:pt x="237" y="44"/>
                    <a:pt x="237" y="44"/>
                    <a:pt x="236" y="44"/>
                  </a:cubicBezTo>
                  <a:cubicBezTo>
                    <a:pt x="235" y="46"/>
                    <a:pt x="235" y="46"/>
                    <a:pt x="235" y="46"/>
                  </a:cubicBezTo>
                  <a:cubicBezTo>
                    <a:pt x="234" y="45"/>
                    <a:pt x="234" y="45"/>
                    <a:pt x="233" y="45"/>
                  </a:cubicBezTo>
                  <a:cubicBezTo>
                    <a:pt x="233" y="45"/>
                    <a:pt x="233" y="45"/>
                    <a:pt x="232" y="45"/>
                  </a:cubicBezTo>
                  <a:cubicBezTo>
                    <a:pt x="232" y="45"/>
                    <a:pt x="232" y="45"/>
                    <a:pt x="232" y="45"/>
                  </a:cubicBezTo>
                  <a:cubicBezTo>
                    <a:pt x="231" y="45"/>
                    <a:pt x="231" y="45"/>
                    <a:pt x="231" y="45"/>
                  </a:cubicBezTo>
                  <a:cubicBezTo>
                    <a:pt x="232" y="43"/>
                    <a:pt x="230" y="39"/>
                    <a:pt x="228" y="38"/>
                  </a:cubicBezTo>
                  <a:cubicBezTo>
                    <a:pt x="231" y="34"/>
                    <a:pt x="231" y="34"/>
                    <a:pt x="231" y="34"/>
                  </a:cubicBezTo>
                  <a:cubicBezTo>
                    <a:pt x="231" y="34"/>
                    <a:pt x="231" y="34"/>
                    <a:pt x="231" y="34"/>
                  </a:cubicBezTo>
                  <a:cubicBezTo>
                    <a:pt x="230" y="34"/>
                    <a:pt x="230" y="35"/>
                    <a:pt x="229" y="36"/>
                  </a:cubicBezTo>
                  <a:cubicBezTo>
                    <a:pt x="229" y="36"/>
                    <a:pt x="228" y="37"/>
                    <a:pt x="228" y="37"/>
                  </a:cubicBezTo>
                  <a:cubicBezTo>
                    <a:pt x="227" y="37"/>
                    <a:pt x="226" y="36"/>
                    <a:pt x="226" y="35"/>
                  </a:cubicBezTo>
                  <a:cubicBezTo>
                    <a:pt x="225" y="35"/>
                    <a:pt x="226" y="35"/>
                    <a:pt x="227" y="34"/>
                  </a:cubicBezTo>
                  <a:cubicBezTo>
                    <a:pt x="227" y="32"/>
                    <a:pt x="225" y="33"/>
                    <a:pt x="223" y="32"/>
                  </a:cubicBezTo>
                  <a:cubicBezTo>
                    <a:pt x="225" y="29"/>
                    <a:pt x="225" y="29"/>
                    <a:pt x="225" y="29"/>
                  </a:cubicBezTo>
                  <a:cubicBezTo>
                    <a:pt x="225" y="29"/>
                    <a:pt x="225" y="30"/>
                    <a:pt x="224" y="30"/>
                  </a:cubicBezTo>
                  <a:cubicBezTo>
                    <a:pt x="224" y="30"/>
                    <a:pt x="224" y="29"/>
                    <a:pt x="223" y="29"/>
                  </a:cubicBezTo>
                  <a:cubicBezTo>
                    <a:pt x="222" y="27"/>
                    <a:pt x="221" y="27"/>
                    <a:pt x="220" y="27"/>
                  </a:cubicBezTo>
                  <a:cubicBezTo>
                    <a:pt x="219" y="27"/>
                    <a:pt x="219" y="27"/>
                    <a:pt x="218" y="27"/>
                  </a:cubicBezTo>
                  <a:cubicBezTo>
                    <a:pt x="220" y="28"/>
                    <a:pt x="218" y="30"/>
                    <a:pt x="216" y="30"/>
                  </a:cubicBezTo>
                  <a:cubicBezTo>
                    <a:pt x="216" y="30"/>
                    <a:pt x="216" y="30"/>
                    <a:pt x="216" y="29"/>
                  </a:cubicBezTo>
                  <a:cubicBezTo>
                    <a:pt x="215" y="26"/>
                    <a:pt x="215" y="26"/>
                    <a:pt x="215" y="26"/>
                  </a:cubicBezTo>
                  <a:cubicBezTo>
                    <a:pt x="216" y="26"/>
                    <a:pt x="216" y="26"/>
                    <a:pt x="216" y="26"/>
                  </a:cubicBezTo>
                  <a:cubicBezTo>
                    <a:pt x="216" y="25"/>
                    <a:pt x="216" y="25"/>
                    <a:pt x="216" y="25"/>
                  </a:cubicBezTo>
                  <a:cubicBezTo>
                    <a:pt x="213" y="25"/>
                    <a:pt x="213" y="25"/>
                    <a:pt x="213" y="25"/>
                  </a:cubicBezTo>
                  <a:cubicBezTo>
                    <a:pt x="213" y="26"/>
                    <a:pt x="213" y="26"/>
                    <a:pt x="213" y="26"/>
                  </a:cubicBezTo>
                  <a:cubicBezTo>
                    <a:pt x="213" y="29"/>
                    <a:pt x="213" y="29"/>
                    <a:pt x="213" y="29"/>
                  </a:cubicBezTo>
                  <a:cubicBezTo>
                    <a:pt x="212" y="29"/>
                    <a:pt x="212" y="30"/>
                    <a:pt x="211" y="30"/>
                  </a:cubicBezTo>
                  <a:cubicBezTo>
                    <a:pt x="211" y="30"/>
                    <a:pt x="210" y="29"/>
                    <a:pt x="209" y="29"/>
                  </a:cubicBezTo>
                  <a:cubicBezTo>
                    <a:pt x="210" y="31"/>
                    <a:pt x="208" y="34"/>
                    <a:pt x="207" y="35"/>
                  </a:cubicBezTo>
                  <a:cubicBezTo>
                    <a:pt x="208" y="35"/>
                    <a:pt x="208" y="35"/>
                    <a:pt x="208" y="35"/>
                  </a:cubicBezTo>
                  <a:cubicBezTo>
                    <a:pt x="207" y="42"/>
                    <a:pt x="207" y="42"/>
                    <a:pt x="207" y="42"/>
                  </a:cubicBezTo>
                  <a:cubicBezTo>
                    <a:pt x="207" y="42"/>
                    <a:pt x="207" y="42"/>
                    <a:pt x="207" y="42"/>
                  </a:cubicBezTo>
                  <a:cubicBezTo>
                    <a:pt x="206" y="42"/>
                    <a:pt x="206" y="41"/>
                    <a:pt x="206" y="41"/>
                  </a:cubicBezTo>
                  <a:cubicBezTo>
                    <a:pt x="206" y="41"/>
                    <a:pt x="205" y="41"/>
                    <a:pt x="205" y="41"/>
                  </a:cubicBezTo>
                  <a:cubicBezTo>
                    <a:pt x="205" y="44"/>
                    <a:pt x="205" y="44"/>
                    <a:pt x="205" y="44"/>
                  </a:cubicBezTo>
                  <a:cubicBezTo>
                    <a:pt x="204" y="44"/>
                    <a:pt x="204" y="44"/>
                    <a:pt x="203" y="44"/>
                  </a:cubicBezTo>
                  <a:cubicBezTo>
                    <a:pt x="200" y="44"/>
                    <a:pt x="199" y="43"/>
                    <a:pt x="197" y="41"/>
                  </a:cubicBezTo>
                  <a:cubicBezTo>
                    <a:pt x="197" y="44"/>
                    <a:pt x="197" y="44"/>
                    <a:pt x="197" y="44"/>
                  </a:cubicBezTo>
                  <a:cubicBezTo>
                    <a:pt x="195" y="44"/>
                    <a:pt x="195" y="44"/>
                    <a:pt x="195" y="44"/>
                  </a:cubicBezTo>
                  <a:cubicBezTo>
                    <a:pt x="195" y="46"/>
                    <a:pt x="198" y="51"/>
                    <a:pt x="194" y="51"/>
                  </a:cubicBezTo>
                  <a:cubicBezTo>
                    <a:pt x="196" y="52"/>
                    <a:pt x="196" y="55"/>
                    <a:pt x="194" y="57"/>
                  </a:cubicBezTo>
                  <a:cubicBezTo>
                    <a:pt x="192" y="55"/>
                    <a:pt x="190" y="54"/>
                    <a:pt x="190" y="51"/>
                  </a:cubicBezTo>
                  <a:cubicBezTo>
                    <a:pt x="190" y="52"/>
                    <a:pt x="189" y="53"/>
                    <a:pt x="188" y="53"/>
                  </a:cubicBezTo>
                  <a:cubicBezTo>
                    <a:pt x="188" y="53"/>
                    <a:pt x="187" y="52"/>
                    <a:pt x="187" y="52"/>
                  </a:cubicBezTo>
                  <a:cubicBezTo>
                    <a:pt x="187" y="52"/>
                    <a:pt x="188" y="51"/>
                    <a:pt x="188" y="51"/>
                  </a:cubicBezTo>
                  <a:cubicBezTo>
                    <a:pt x="189" y="49"/>
                    <a:pt x="186" y="49"/>
                    <a:pt x="186" y="49"/>
                  </a:cubicBezTo>
                  <a:cubicBezTo>
                    <a:pt x="187" y="50"/>
                    <a:pt x="187" y="50"/>
                    <a:pt x="187" y="50"/>
                  </a:cubicBezTo>
                  <a:cubicBezTo>
                    <a:pt x="186" y="51"/>
                    <a:pt x="186" y="51"/>
                    <a:pt x="186" y="51"/>
                  </a:cubicBezTo>
                  <a:cubicBezTo>
                    <a:pt x="184" y="49"/>
                    <a:pt x="184" y="49"/>
                    <a:pt x="184" y="49"/>
                  </a:cubicBezTo>
                  <a:cubicBezTo>
                    <a:pt x="183" y="52"/>
                    <a:pt x="183" y="52"/>
                    <a:pt x="183" y="52"/>
                  </a:cubicBezTo>
                  <a:cubicBezTo>
                    <a:pt x="182" y="50"/>
                    <a:pt x="179" y="50"/>
                    <a:pt x="179" y="48"/>
                  </a:cubicBezTo>
                  <a:cubicBezTo>
                    <a:pt x="174" y="51"/>
                    <a:pt x="179" y="60"/>
                    <a:pt x="170" y="60"/>
                  </a:cubicBezTo>
                  <a:cubicBezTo>
                    <a:pt x="170" y="60"/>
                    <a:pt x="170" y="60"/>
                    <a:pt x="169" y="60"/>
                  </a:cubicBezTo>
                  <a:cubicBezTo>
                    <a:pt x="169" y="58"/>
                    <a:pt x="169" y="58"/>
                    <a:pt x="169" y="58"/>
                  </a:cubicBezTo>
                  <a:cubicBezTo>
                    <a:pt x="168" y="60"/>
                    <a:pt x="167" y="61"/>
                    <a:pt x="166" y="63"/>
                  </a:cubicBezTo>
                  <a:cubicBezTo>
                    <a:pt x="174" y="64"/>
                    <a:pt x="163" y="72"/>
                    <a:pt x="172" y="74"/>
                  </a:cubicBezTo>
                  <a:cubicBezTo>
                    <a:pt x="169" y="75"/>
                    <a:pt x="169" y="75"/>
                    <a:pt x="169" y="75"/>
                  </a:cubicBezTo>
                  <a:cubicBezTo>
                    <a:pt x="167" y="75"/>
                    <a:pt x="167" y="73"/>
                    <a:pt x="168" y="72"/>
                  </a:cubicBezTo>
                  <a:cubicBezTo>
                    <a:pt x="166" y="74"/>
                    <a:pt x="166" y="74"/>
                    <a:pt x="166" y="74"/>
                  </a:cubicBezTo>
                  <a:cubicBezTo>
                    <a:pt x="165" y="74"/>
                    <a:pt x="165" y="74"/>
                    <a:pt x="165" y="74"/>
                  </a:cubicBezTo>
                  <a:cubicBezTo>
                    <a:pt x="165" y="73"/>
                    <a:pt x="166" y="72"/>
                    <a:pt x="166" y="71"/>
                  </a:cubicBezTo>
                  <a:cubicBezTo>
                    <a:pt x="167" y="70"/>
                    <a:pt x="168" y="67"/>
                    <a:pt x="166" y="67"/>
                  </a:cubicBezTo>
                  <a:cubicBezTo>
                    <a:pt x="166" y="69"/>
                    <a:pt x="166" y="73"/>
                    <a:pt x="164" y="74"/>
                  </a:cubicBezTo>
                  <a:cubicBezTo>
                    <a:pt x="164" y="74"/>
                    <a:pt x="164" y="74"/>
                    <a:pt x="164" y="74"/>
                  </a:cubicBezTo>
                  <a:cubicBezTo>
                    <a:pt x="169" y="75"/>
                    <a:pt x="163" y="81"/>
                    <a:pt x="165" y="83"/>
                  </a:cubicBezTo>
                  <a:cubicBezTo>
                    <a:pt x="165" y="82"/>
                    <a:pt x="165" y="81"/>
                    <a:pt x="166" y="81"/>
                  </a:cubicBezTo>
                  <a:cubicBezTo>
                    <a:pt x="169" y="85"/>
                    <a:pt x="166" y="82"/>
                    <a:pt x="165" y="87"/>
                  </a:cubicBezTo>
                  <a:cubicBezTo>
                    <a:pt x="167" y="91"/>
                    <a:pt x="169" y="91"/>
                    <a:pt x="172" y="91"/>
                  </a:cubicBezTo>
                  <a:cubicBezTo>
                    <a:pt x="171" y="91"/>
                    <a:pt x="171" y="93"/>
                    <a:pt x="171" y="94"/>
                  </a:cubicBezTo>
                  <a:cubicBezTo>
                    <a:pt x="171" y="93"/>
                    <a:pt x="170" y="93"/>
                    <a:pt x="170" y="93"/>
                  </a:cubicBezTo>
                  <a:cubicBezTo>
                    <a:pt x="169" y="93"/>
                    <a:pt x="169" y="94"/>
                    <a:pt x="169" y="95"/>
                  </a:cubicBezTo>
                  <a:cubicBezTo>
                    <a:pt x="168" y="96"/>
                    <a:pt x="168" y="96"/>
                    <a:pt x="167" y="96"/>
                  </a:cubicBezTo>
                  <a:cubicBezTo>
                    <a:pt x="166" y="96"/>
                    <a:pt x="166" y="96"/>
                    <a:pt x="166" y="96"/>
                  </a:cubicBezTo>
                  <a:cubicBezTo>
                    <a:pt x="166" y="98"/>
                    <a:pt x="166" y="101"/>
                    <a:pt x="165" y="102"/>
                  </a:cubicBezTo>
                  <a:cubicBezTo>
                    <a:pt x="165" y="99"/>
                    <a:pt x="160" y="97"/>
                    <a:pt x="164" y="95"/>
                  </a:cubicBezTo>
                  <a:cubicBezTo>
                    <a:pt x="163" y="95"/>
                    <a:pt x="163" y="95"/>
                    <a:pt x="163" y="95"/>
                  </a:cubicBezTo>
                  <a:cubicBezTo>
                    <a:pt x="163" y="95"/>
                    <a:pt x="162" y="95"/>
                    <a:pt x="162" y="94"/>
                  </a:cubicBezTo>
                  <a:cubicBezTo>
                    <a:pt x="162" y="109"/>
                    <a:pt x="162" y="109"/>
                    <a:pt x="162" y="109"/>
                  </a:cubicBezTo>
                  <a:cubicBezTo>
                    <a:pt x="161" y="110"/>
                    <a:pt x="160" y="111"/>
                    <a:pt x="160" y="111"/>
                  </a:cubicBezTo>
                  <a:cubicBezTo>
                    <a:pt x="159" y="111"/>
                    <a:pt x="159" y="109"/>
                    <a:pt x="159" y="108"/>
                  </a:cubicBezTo>
                  <a:cubicBezTo>
                    <a:pt x="159" y="107"/>
                    <a:pt x="159" y="106"/>
                    <a:pt x="157" y="106"/>
                  </a:cubicBezTo>
                  <a:cubicBezTo>
                    <a:pt x="157" y="106"/>
                    <a:pt x="157" y="106"/>
                    <a:pt x="157" y="106"/>
                  </a:cubicBezTo>
                  <a:cubicBezTo>
                    <a:pt x="157" y="105"/>
                    <a:pt x="158" y="105"/>
                    <a:pt x="159" y="105"/>
                  </a:cubicBezTo>
                  <a:cubicBezTo>
                    <a:pt x="157" y="98"/>
                    <a:pt x="157" y="98"/>
                    <a:pt x="157" y="98"/>
                  </a:cubicBezTo>
                  <a:cubicBezTo>
                    <a:pt x="157" y="104"/>
                    <a:pt x="157" y="104"/>
                    <a:pt x="157" y="104"/>
                  </a:cubicBezTo>
                  <a:cubicBezTo>
                    <a:pt x="156" y="104"/>
                    <a:pt x="156" y="104"/>
                    <a:pt x="155" y="104"/>
                  </a:cubicBezTo>
                  <a:cubicBezTo>
                    <a:pt x="155" y="104"/>
                    <a:pt x="155" y="104"/>
                    <a:pt x="155" y="103"/>
                  </a:cubicBezTo>
                  <a:cubicBezTo>
                    <a:pt x="156" y="102"/>
                    <a:pt x="156" y="101"/>
                    <a:pt x="156" y="101"/>
                  </a:cubicBezTo>
                  <a:cubicBezTo>
                    <a:pt x="155" y="101"/>
                    <a:pt x="155" y="102"/>
                    <a:pt x="155" y="102"/>
                  </a:cubicBezTo>
                  <a:cubicBezTo>
                    <a:pt x="154" y="105"/>
                    <a:pt x="154" y="105"/>
                    <a:pt x="154" y="105"/>
                  </a:cubicBezTo>
                  <a:cubicBezTo>
                    <a:pt x="154" y="105"/>
                    <a:pt x="154" y="105"/>
                    <a:pt x="153" y="105"/>
                  </a:cubicBezTo>
                  <a:cubicBezTo>
                    <a:pt x="153" y="105"/>
                    <a:pt x="153" y="105"/>
                    <a:pt x="152" y="104"/>
                  </a:cubicBezTo>
                  <a:cubicBezTo>
                    <a:pt x="154" y="104"/>
                    <a:pt x="153" y="103"/>
                    <a:pt x="153" y="102"/>
                  </a:cubicBezTo>
                  <a:cubicBezTo>
                    <a:pt x="150" y="104"/>
                    <a:pt x="150" y="104"/>
                    <a:pt x="150" y="104"/>
                  </a:cubicBezTo>
                  <a:cubicBezTo>
                    <a:pt x="149" y="103"/>
                    <a:pt x="149" y="103"/>
                    <a:pt x="149" y="103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7" y="103"/>
                    <a:pt x="147" y="103"/>
                    <a:pt x="147" y="103"/>
                  </a:cubicBezTo>
                  <a:cubicBezTo>
                    <a:pt x="147" y="105"/>
                    <a:pt x="147" y="105"/>
                    <a:pt x="147" y="105"/>
                  </a:cubicBezTo>
                  <a:cubicBezTo>
                    <a:pt x="141" y="103"/>
                    <a:pt x="141" y="103"/>
                    <a:pt x="141" y="103"/>
                  </a:cubicBezTo>
                  <a:cubicBezTo>
                    <a:pt x="137" y="108"/>
                    <a:pt x="145" y="110"/>
                    <a:pt x="141" y="115"/>
                  </a:cubicBezTo>
                  <a:cubicBezTo>
                    <a:pt x="141" y="115"/>
                    <a:pt x="141" y="115"/>
                    <a:pt x="141" y="115"/>
                  </a:cubicBezTo>
                  <a:cubicBezTo>
                    <a:pt x="140" y="115"/>
                    <a:pt x="139" y="114"/>
                    <a:pt x="139" y="113"/>
                  </a:cubicBezTo>
                  <a:cubicBezTo>
                    <a:pt x="139" y="112"/>
                    <a:pt x="139" y="112"/>
                    <a:pt x="139" y="111"/>
                  </a:cubicBezTo>
                  <a:cubicBezTo>
                    <a:pt x="138" y="111"/>
                    <a:pt x="138" y="111"/>
                    <a:pt x="138" y="111"/>
                  </a:cubicBezTo>
                  <a:cubicBezTo>
                    <a:pt x="137" y="117"/>
                    <a:pt x="142" y="114"/>
                    <a:pt x="143" y="116"/>
                  </a:cubicBezTo>
                  <a:cubicBezTo>
                    <a:pt x="141" y="120"/>
                    <a:pt x="141" y="120"/>
                    <a:pt x="141" y="120"/>
                  </a:cubicBezTo>
                  <a:cubicBezTo>
                    <a:pt x="140" y="117"/>
                    <a:pt x="140" y="117"/>
                    <a:pt x="140" y="117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38" y="121"/>
                    <a:pt x="137" y="122"/>
                    <a:pt x="137" y="124"/>
                  </a:cubicBezTo>
                  <a:cubicBezTo>
                    <a:pt x="135" y="121"/>
                    <a:pt x="135" y="121"/>
                    <a:pt x="135" y="121"/>
                  </a:cubicBezTo>
                  <a:cubicBezTo>
                    <a:pt x="138" y="121"/>
                    <a:pt x="135" y="119"/>
                    <a:pt x="135" y="118"/>
                  </a:cubicBezTo>
                  <a:cubicBezTo>
                    <a:pt x="134" y="120"/>
                    <a:pt x="134" y="120"/>
                    <a:pt x="134" y="120"/>
                  </a:cubicBezTo>
                  <a:cubicBezTo>
                    <a:pt x="135" y="123"/>
                    <a:pt x="135" y="123"/>
                    <a:pt x="135" y="123"/>
                  </a:cubicBezTo>
                  <a:cubicBezTo>
                    <a:pt x="132" y="121"/>
                    <a:pt x="132" y="121"/>
                    <a:pt x="132" y="121"/>
                  </a:cubicBezTo>
                  <a:cubicBezTo>
                    <a:pt x="134" y="123"/>
                    <a:pt x="131" y="127"/>
                    <a:pt x="131" y="128"/>
                  </a:cubicBezTo>
                  <a:cubicBezTo>
                    <a:pt x="128" y="125"/>
                    <a:pt x="128" y="125"/>
                    <a:pt x="128" y="125"/>
                  </a:cubicBezTo>
                  <a:cubicBezTo>
                    <a:pt x="127" y="127"/>
                    <a:pt x="129" y="129"/>
                    <a:pt x="131" y="129"/>
                  </a:cubicBezTo>
                  <a:cubicBezTo>
                    <a:pt x="131" y="129"/>
                    <a:pt x="131" y="129"/>
                    <a:pt x="132" y="129"/>
                  </a:cubicBezTo>
                  <a:cubicBezTo>
                    <a:pt x="132" y="130"/>
                    <a:pt x="132" y="132"/>
                    <a:pt x="131" y="133"/>
                  </a:cubicBezTo>
                  <a:cubicBezTo>
                    <a:pt x="130" y="131"/>
                    <a:pt x="130" y="131"/>
                    <a:pt x="130" y="131"/>
                  </a:cubicBezTo>
                  <a:cubicBezTo>
                    <a:pt x="127" y="132"/>
                    <a:pt x="127" y="132"/>
                    <a:pt x="127" y="132"/>
                  </a:cubicBezTo>
                  <a:cubicBezTo>
                    <a:pt x="126" y="130"/>
                    <a:pt x="126" y="130"/>
                    <a:pt x="126" y="130"/>
                  </a:cubicBezTo>
                  <a:cubicBezTo>
                    <a:pt x="125" y="131"/>
                    <a:pt x="125" y="131"/>
                    <a:pt x="125" y="131"/>
                  </a:cubicBezTo>
                  <a:cubicBezTo>
                    <a:pt x="125" y="131"/>
                    <a:pt x="125" y="131"/>
                    <a:pt x="125" y="131"/>
                  </a:cubicBezTo>
                  <a:cubicBezTo>
                    <a:pt x="124" y="131"/>
                    <a:pt x="123" y="130"/>
                    <a:pt x="123" y="130"/>
                  </a:cubicBezTo>
                  <a:cubicBezTo>
                    <a:pt x="122" y="129"/>
                    <a:pt x="122" y="128"/>
                    <a:pt x="122" y="128"/>
                  </a:cubicBezTo>
                  <a:cubicBezTo>
                    <a:pt x="122" y="128"/>
                    <a:pt x="122" y="129"/>
                    <a:pt x="122" y="129"/>
                  </a:cubicBezTo>
                  <a:cubicBezTo>
                    <a:pt x="122" y="133"/>
                    <a:pt x="122" y="133"/>
                    <a:pt x="122" y="133"/>
                  </a:cubicBezTo>
                  <a:cubicBezTo>
                    <a:pt x="121" y="133"/>
                    <a:pt x="120" y="133"/>
                    <a:pt x="120" y="132"/>
                  </a:cubicBezTo>
                  <a:cubicBezTo>
                    <a:pt x="120" y="137"/>
                    <a:pt x="120" y="137"/>
                    <a:pt x="120" y="137"/>
                  </a:cubicBezTo>
                  <a:cubicBezTo>
                    <a:pt x="116" y="137"/>
                    <a:pt x="115" y="134"/>
                    <a:pt x="113" y="134"/>
                  </a:cubicBezTo>
                  <a:cubicBezTo>
                    <a:pt x="112" y="134"/>
                    <a:pt x="112" y="134"/>
                    <a:pt x="111" y="134"/>
                  </a:cubicBezTo>
                  <a:cubicBezTo>
                    <a:pt x="112" y="133"/>
                    <a:pt x="111" y="133"/>
                    <a:pt x="111" y="132"/>
                  </a:cubicBezTo>
                  <a:cubicBezTo>
                    <a:pt x="106" y="136"/>
                    <a:pt x="112" y="138"/>
                    <a:pt x="111" y="143"/>
                  </a:cubicBezTo>
                  <a:cubicBezTo>
                    <a:pt x="111" y="143"/>
                    <a:pt x="110" y="143"/>
                    <a:pt x="110" y="143"/>
                  </a:cubicBezTo>
                  <a:cubicBezTo>
                    <a:pt x="109" y="143"/>
                    <a:pt x="108" y="142"/>
                    <a:pt x="108" y="142"/>
                  </a:cubicBezTo>
                  <a:cubicBezTo>
                    <a:pt x="108" y="142"/>
                    <a:pt x="108" y="142"/>
                    <a:pt x="108" y="142"/>
                  </a:cubicBezTo>
                  <a:cubicBezTo>
                    <a:pt x="107" y="142"/>
                    <a:pt x="110" y="146"/>
                    <a:pt x="106" y="148"/>
                  </a:cubicBezTo>
                  <a:cubicBezTo>
                    <a:pt x="105" y="146"/>
                    <a:pt x="105" y="146"/>
                    <a:pt x="105" y="146"/>
                  </a:cubicBezTo>
                  <a:cubicBezTo>
                    <a:pt x="105" y="146"/>
                    <a:pt x="105" y="148"/>
                    <a:pt x="105" y="148"/>
                  </a:cubicBezTo>
                  <a:cubicBezTo>
                    <a:pt x="104" y="148"/>
                    <a:pt x="104" y="148"/>
                    <a:pt x="104" y="148"/>
                  </a:cubicBezTo>
                  <a:cubicBezTo>
                    <a:pt x="104" y="148"/>
                    <a:pt x="103" y="147"/>
                    <a:pt x="103" y="147"/>
                  </a:cubicBezTo>
                  <a:cubicBezTo>
                    <a:pt x="103" y="146"/>
                    <a:pt x="104" y="143"/>
                    <a:pt x="104" y="143"/>
                  </a:cubicBezTo>
                  <a:cubicBezTo>
                    <a:pt x="104" y="143"/>
                    <a:pt x="104" y="143"/>
                    <a:pt x="104" y="143"/>
                  </a:cubicBezTo>
                  <a:cubicBezTo>
                    <a:pt x="104" y="143"/>
                    <a:pt x="104" y="143"/>
                    <a:pt x="104" y="143"/>
                  </a:cubicBezTo>
                  <a:cubicBezTo>
                    <a:pt x="103" y="144"/>
                    <a:pt x="102" y="145"/>
                    <a:pt x="101" y="145"/>
                  </a:cubicBezTo>
                  <a:cubicBezTo>
                    <a:pt x="100" y="145"/>
                    <a:pt x="99" y="144"/>
                    <a:pt x="99" y="144"/>
                  </a:cubicBezTo>
                  <a:cubicBezTo>
                    <a:pt x="98" y="146"/>
                    <a:pt x="98" y="146"/>
                    <a:pt x="98" y="146"/>
                  </a:cubicBezTo>
                  <a:cubicBezTo>
                    <a:pt x="99" y="146"/>
                    <a:pt x="99" y="146"/>
                    <a:pt x="99" y="146"/>
                  </a:cubicBezTo>
                  <a:cubicBezTo>
                    <a:pt x="100" y="146"/>
                    <a:pt x="101" y="148"/>
                    <a:pt x="100" y="149"/>
                  </a:cubicBezTo>
                  <a:cubicBezTo>
                    <a:pt x="105" y="149"/>
                    <a:pt x="105" y="149"/>
                    <a:pt x="105" y="149"/>
                  </a:cubicBezTo>
                  <a:cubicBezTo>
                    <a:pt x="103" y="149"/>
                    <a:pt x="102" y="152"/>
                    <a:pt x="101" y="152"/>
                  </a:cubicBezTo>
                  <a:cubicBezTo>
                    <a:pt x="100" y="152"/>
                    <a:pt x="100" y="151"/>
                    <a:pt x="99" y="150"/>
                  </a:cubicBezTo>
                  <a:cubicBezTo>
                    <a:pt x="98" y="152"/>
                    <a:pt x="100" y="155"/>
                    <a:pt x="100" y="156"/>
                  </a:cubicBezTo>
                  <a:cubicBezTo>
                    <a:pt x="96" y="153"/>
                    <a:pt x="96" y="153"/>
                    <a:pt x="96" y="153"/>
                  </a:cubicBezTo>
                  <a:cubicBezTo>
                    <a:pt x="96" y="154"/>
                    <a:pt x="95" y="154"/>
                    <a:pt x="95" y="154"/>
                  </a:cubicBezTo>
                  <a:cubicBezTo>
                    <a:pt x="94" y="154"/>
                    <a:pt x="92" y="154"/>
                    <a:pt x="92" y="156"/>
                  </a:cubicBezTo>
                  <a:cubicBezTo>
                    <a:pt x="87" y="153"/>
                    <a:pt x="87" y="153"/>
                    <a:pt x="87" y="153"/>
                  </a:cubicBezTo>
                  <a:cubicBezTo>
                    <a:pt x="86" y="154"/>
                    <a:pt x="86" y="154"/>
                    <a:pt x="86" y="154"/>
                  </a:cubicBezTo>
                  <a:cubicBezTo>
                    <a:pt x="85" y="153"/>
                    <a:pt x="83" y="153"/>
                    <a:pt x="84" y="151"/>
                  </a:cubicBezTo>
                  <a:cubicBezTo>
                    <a:pt x="82" y="151"/>
                    <a:pt x="85" y="153"/>
                    <a:pt x="86" y="155"/>
                  </a:cubicBezTo>
                  <a:cubicBezTo>
                    <a:pt x="85" y="154"/>
                    <a:pt x="84" y="154"/>
                    <a:pt x="83" y="154"/>
                  </a:cubicBezTo>
                  <a:cubicBezTo>
                    <a:pt x="82" y="154"/>
                    <a:pt x="81" y="155"/>
                    <a:pt x="80" y="156"/>
                  </a:cubicBezTo>
                  <a:cubicBezTo>
                    <a:pt x="78" y="157"/>
                    <a:pt x="77" y="158"/>
                    <a:pt x="76" y="158"/>
                  </a:cubicBezTo>
                  <a:cubicBezTo>
                    <a:pt x="76" y="158"/>
                    <a:pt x="76" y="158"/>
                    <a:pt x="76" y="158"/>
                  </a:cubicBezTo>
                  <a:cubicBezTo>
                    <a:pt x="76" y="160"/>
                    <a:pt x="75" y="161"/>
                    <a:pt x="74" y="163"/>
                  </a:cubicBezTo>
                  <a:cubicBezTo>
                    <a:pt x="73" y="162"/>
                    <a:pt x="73" y="161"/>
                    <a:pt x="73" y="160"/>
                  </a:cubicBezTo>
                  <a:cubicBezTo>
                    <a:pt x="72" y="162"/>
                    <a:pt x="72" y="162"/>
                    <a:pt x="72" y="162"/>
                  </a:cubicBezTo>
                  <a:cubicBezTo>
                    <a:pt x="72" y="162"/>
                    <a:pt x="72" y="162"/>
                    <a:pt x="72" y="162"/>
                  </a:cubicBezTo>
                  <a:cubicBezTo>
                    <a:pt x="73" y="163"/>
                    <a:pt x="74" y="164"/>
                    <a:pt x="75" y="164"/>
                  </a:cubicBezTo>
                  <a:cubicBezTo>
                    <a:pt x="75" y="164"/>
                    <a:pt x="75" y="164"/>
                    <a:pt x="76" y="163"/>
                  </a:cubicBezTo>
                  <a:cubicBezTo>
                    <a:pt x="75" y="165"/>
                    <a:pt x="77" y="168"/>
                    <a:pt x="74" y="168"/>
                  </a:cubicBezTo>
                  <a:cubicBezTo>
                    <a:pt x="72" y="163"/>
                    <a:pt x="72" y="163"/>
                    <a:pt x="72" y="163"/>
                  </a:cubicBezTo>
                  <a:cubicBezTo>
                    <a:pt x="70" y="170"/>
                    <a:pt x="70" y="170"/>
                    <a:pt x="70" y="170"/>
                  </a:cubicBezTo>
                  <a:cubicBezTo>
                    <a:pt x="70" y="170"/>
                    <a:pt x="69" y="170"/>
                    <a:pt x="69" y="170"/>
                  </a:cubicBezTo>
                  <a:cubicBezTo>
                    <a:pt x="68" y="170"/>
                    <a:pt x="67" y="170"/>
                    <a:pt x="66" y="171"/>
                  </a:cubicBezTo>
                  <a:cubicBezTo>
                    <a:pt x="65" y="171"/>
                    <a:pt x="65" y="172"/>
                    <a:pt x="64" y="172"/>
                  </a:cubicBezTo>
                  <a:cubicBezTo>
                    <a:pt x="63" y="172"/>
                    <a:pt x="63" y="172"/>
                    <a:pt x="62" y="172"/>
                  </a:cubicBezTo>
                  <a:cubicBezTo>
                    <a:pt x="64" y="178"/>
                    <a:pt x="64" y="178"/>
                    <a:pt x="64" y="178"/>
                  </a:cubicBezTo>
                  <a:cubicBezTo>
                    <a:pt x="59" y="176"/>
                    <a:pt x="59" y="176"/>
                    <a:pt x="59" y="176"/>
                  </a:cubicBezTo>
                  <a:cubicBezTo>
                    <a:pt x="58" y="178"/>
                    <a:pt x="56" y="178"/>
                    <a:pt x="57" y="180"/>
                  </a:cubicBezTo>
                  <a:cubicBezTo>
                    <a:pt x="55" y="180"/>
                    <a:pt x="55" y="180"/>
                    <a:pt x="55" y="180"/>
                  </a:cubicBezTo>
                  <a:cubicBezTo>
                    <a:pt x="57" y="184"/>
                    <a:pt x="57" y="184"/>
                    <a:pt x="57" y="184"/>
                  </a:cubicBezTo>
                  <a:cubicBezTo>
                    <a:pt x="51" y="182"/>
                    <a:pt x="51" y="182"/>
                    <a:pt x="51" y="182"/>
                  </a:cubicBezTo>
                  <a:cubicBezTo>
                    <a:pt x="51" y="182"/>
                    <a:pt x="53" y="182"/>
                    <a:pt x="51" y="182"/>
                  </a:cubicBezTo>
                  <a:cubicBezTo>
                    <a:pt x="48" y="183"/>
                    <a:pt x="52" y="187"/>
                    <a:pt x="50" y="189"/>
                  </a:cubicBezTo>
                  <a:cubicBezTo>
                    <a:pt x="49" y="189"/>
                    <a:pt x="49" y="188"/>
                    <a:pt x="49" y="188"/>
                  </a:cubicBezTo>
                  <a:cubicBezTo>
                    <a:pt x="48" y="188"/>
                    <a:pt x="48" y="188"/>
                    <a:pt x="48" y="189"/>
                  </a:cubicBezTo>
                  <a:cubicBezTo>
                    <a:pt x="49" y="189"/>
                    <a:pt x="52" y="192"/>
                    <a:pt x="49" y="193"/>
                  </a:cubicBezTo>
                  <a:cubicBezTo>
                    <a:pt x="47" y="192"/>
                    <a:pt x="48" y="189"/>
                    <a:pt x="46" y="189"/>
                  </a:cubicBezTo>
                  <a:cubicBezTo>
                    <a:pt x="46" y="189"/>
                    <a:pt x="45" y="189"/>
                    <a:pt x="45" y="190"/>
                  </a:cubicBezTo>
                  <a:cubicBezTo>
                    <a:pt x="50" y="195"/>
                    <a:pt x="50" y="195"/>
                    <a:pt x="50" y="195"/>
                  </a:cubicBezTo>
                  <a:cubicBezTo>
                    <a:pt x="45" y="196"/>
                    <a:pt x="45" y="196"/>
                    <a:pt x="45" y="196"/>
                  </a:cubicBezTo>
                  <a:cubicBezTo>
                    <a:pt x="47" y="198"/>
                    <a:pt x="47" y="198"/>
                    <a:pt x="47" y="198"/>
                  </a:cubicBezTo>
                  <a:cubicBezTo>
                    <a:pt x="47" y="198"/>
                    <a:pt x="47" y="198"/>
                    <a:pt x="47" y="198"/>
                  </a:cubicBezTo>
                  <a:cubicBezTo>
                    <a:pt x="49" y="198"/>
                    <a:pt x="49" y="196"/>
                    <a:pt x="50" y="195"/>
                  </a:cubicBezTo>
                  <a:cubicBezTo>
                    <a:pt x="54" y="197"/>
                    <a:pt x="47" y="199"/>
                    <a:pt x="52" y="201"/>
                  </a:cubicBezTo>
                  <a:cubicBezTo>
                    <a:pt x="48" y="202"/>
                    <a:pt x="53" y="208"/>
                    <a:pt x="50" y="209"/>
                  </a:cubicBezTo>
                  <a:cubicBezTo>
                    <a:pt x="49" y="209"/>
                    <a:pt x="49" y="209"/>
                    <a:pt x="49" y="209"/>
                  </a:cubicBezTo>
                  <a:cubicBezTo>
                    <a:pt x="49" y="211"/>
                    <a:pt x="49" y="211"/>
                    <a:pt x="49" y="211"/>
                  </a:cubicBezTo>
                  <a:cubicBezTo>
                    <a:pt x="48" y="211"/>
                    <a:pt x="48" y="211"/>
                    <a:pt x="47" y="211"/>
                  </a:cubicBezTo>
                  <a:cubicBezTo>
                    <a:pt x="46" y="211"/>
                    <a:pt x="45" y="213"/>
                    <a:pt x="43" y="214"/>
                  </a:cubicBezTo>
                  <a:cubicBezTo>
                    <a:pt x="43" y="214"/>
                    <a:pt x="44" y="214"/>
                    <a:pt x="44" y="214"/>
                  </a:cubicBezTo>
                  <a:cubicBezTo>
                    <a:pt x="44" y="214"/>
                    <a:pt x="45" y="215"/>
                    <a:pt x="45" y="215"/>
                  </a:cubicBezTo>
                  <a:cubicBezTo>
                    <a:pt x="46" y="215"/>
                    <a:pt x="47" y="216"/>
                    <a:pt x="47" y="216"/>
                  </a:cubicBezTo>
                  <a:cubicBezTo>
                    <a:pt x="48" y="216"/>
                    <a:pt x="48" y="216"/>
                    <a:pt x="49" y="215"/>
                  </a:cubicBezTo>
                  <a:cubicBezTo>
                    <a:pt x="49" y="216"/>
                    <a:pt x="49" y="216"/>
                    <a:pt x="49" y="216"/>
                  </a:cubicBezTo>
                  <a:cubicBezTo>
                    <a:pt x="48" y="216"/>
                    <a:pt x="48" y="216"/>
                    <a:pt x="48" y="216"/>
                  </a:cubicBezTo>
                  <a:cubicBezTo>
                    <a:pt x="50" y="216"/>
                    <a:pt x="52" y="220"/>
                    <a:pt x="51" y="222"/>
                  </a:cubicBezTo>
                  <a:cubicBezTo>
                    <a:pt x="50" y="222"/>
                    <a:pt x="50" y="222"/>
                    <a:pt x="50" y="222"/>
                  </a:cubicBezTo>
                  <a:cubicBezTo>
                    <a:pt x="48" y="222"/>
                    <a:pt x="52" y="224"/>
                    <a:pt x="50" y="225"/>
                  </a:cubicBezTo>
                  <a:cubicBezTo>
                    <a:pt x="46" y="223"/>
                    <a:pt x="46" y="223"/>
                    <a:pt x="46" y="223"/>
                  </a:cubicBezTo>
                  <a:cubicBezTo>
                    <a:pt x="46" y="226"/>
                    <a:pt x="49" y="227"/>
                    <a:pt x="50" y="229"/>
                  </a:cubicBezTo>
                  <a:cubicBezTo>
                    <a:pt x="50" y="228"/>
                    <a:pt x="50" y="228"/>
                    <a:pt x="50" y="228"/>
                  </a:cubicBezTo>
                  <a:cubicBezTo>
                    <a:pt x="52" y="229"/>
                    <a:pt x="51" y="232"/>
                    <a:pt x="51" y="232"/>
                  </a:cubicBezTo>
                  <a:cubicBezTo>
                    <a:pt x="51" y="232"/>
                    <a:pt x="51" y="232"/>
                    <a:pt x="51" y="232"/>
                  </a:cubicBezTo>
                  <a:cubicBezTo>
                    <a:pt x="51" y="232"/>
                    <a:pt x="51" y="232"/>
                    <a:pt x="50" y="232"/>
                  </a:cubicBezTo>
                  <a:cubicBezTo>
                    <a:pt x="50" y="233"/>
                    <a:pt x="51" y="235"/>
                    <a:pt x="49" y="235"/>
                  </a:cubicBezTo>
                  <a:cubicBezTo>
                    <a:pt x="45" y="232"/>
                    <a:pt x="45" y="232"/>
                    <a:pt x="45" y="232"/>
                  </a:cubicBezTo>
                  <a:cubicBezTo>
                    <a:pt x="43" y="234"/>
                    <a:pt x="43" y="234"/>
                    <a:pt x="43" y="234"/>
                  </a:cubicBezTo>
                  <a:cubicBezTo>
                    <a:pt x="46" y="234"/>
                    <a:pt x="46" y="234"/>
                    <a:pt x="46" y="234"/>
                  </a:cubicBezTo>
                  <a:cubicBezTo>
                    <a:pt x="46" y="240"/>
                    <a:pt x="53" y="243"/>
                    <a:pt x="56" y="245"/>
                  </a:cubicBezTo>
                  <a:cubicBezTo>
                    <a:pt x="54" y="247"/>
                    <a:pt x="54" y="247"/>
                    <a:pt x="54" y="247"/>
                  </a:cubicBezTo>
                  <a:cubicBezTo>
                    <a:pt x="54" y="247"/>
                    <a:pt x="53" y="246"/>
                    <a:pt x="53" y="246"/>
                  </a:cubicBezTo>
                  <a:cubicBezTo>
                    <a:pt x="52" y="246"/>
                    <a:pt x="51" y="248"/>
                    <a:pt x="50" y="248"/>
                  </a:cubicBezTo>
                  <a:cubicBezTo>
                    <a:pt x="49" y="246"/>
                    <a:pt x="48" y="246"/>
                    <a:pt x="47" y="246"/>
                  </a:cubicBezTo>
                  <a:cubicBezTo>
                    <a:pt x="46" y="246"/>
                    <a:pt x="45" y="246"/>
                    <a:pt x="45" y="247"/>
                  </a:cubicBezTo>
                  <a:cubicBezTo>
                    <a:pt x="47" y="251"/>
                    <a:pt x="47" y="251"/>
                    <a:pt x="47" y="251"/>
                  </a:cubicBezTo>
                  <a:cubicBezTo>
                    <a:pt x="46" y="251"/>
                    <a:pt x="46" y="250"/>
                    <a:pt x="45" y="250"/>
                  </a:cubicBezTo>
                  <a:cubicBezTo>
                    <a:pt x="43" y="252"/>
                    <a:pt x="43" y="252"/>
                    <a:pt x="43" y="252"/>
                  </a:cubicBezTo>
                  <a:cubicBezTo>
                    <a:pt x="43" y="251"/>
                    <a:pt x="43" y="251"/>
                    <a:pt x="43" y="251"/>
                  </a:cubicBezTo>
                  <a:cubicBezTo>
                    <a:pt x="43" y="251"/>
                    <a:pt x="42" y="251"/>
                    <a:pt x="42" y="251"/>
                  </a:cubicBezTo>
                  <a:cubicBezTo>
                    <a:pt x="40" y="251"/>
                    <a:pt x="38" y="250"/>
                    <a:pt x="37" y="249"/>
                  </a:cubicBezTo>
                  <a:cubicBezTo>
                    <a:pt x="37" y="249"/>
                    <a:pt x="36" y="248"/>
                    <a:pt x="36" y="248"/>
                  </a:cubicBezTo>
                  <a:cubicBezTo>
                    <a:pt x="35" y="248"/>
                    <a:pt x="33" y="250"/>
                    <a:pt x="34" y="252"/>
                  </a:cubicBezTo>
                  <a:cubicBezTo>
                    <a:pt x="33" y="252"/>
                    <a:pt x="32" y="252"/>
                    <a:pt x="32" y="252"/>
                  </a:cubicBezTo>
                  <a:cubicBezTo>
                    <a:pt x="31" y="252"/>
                    <a:pt x="31" y="252"/>
                    <a:pt x="29" y="251"/>
                  </a:cubicBezTo>
                  <a:cubicBezTo>
                    <a:pt x="29" y="252"/>
                    <a:pt x="29" y="252"/>
                    <a:pt x="29" y="252"/>
                  </a:cubicBezTo>
                  <a:cubicBezTo>
                    <a:pt x="29" y="254"/>
                    <a:pt x="28" y="256"/>
                    <a:pt x="27" y="256"/>
                  </a:cubicBezTo>
                  <a:cubicBezTo>
                    <a:pt x="27" y="256"/>
                    <a:pt x="26" y="256"/>
                    <a:pt x="26" y="256"/>
                  </a:cubicBezTo>
                  <a:cubicBezTo>
                    <a:pt x="27" y="262"/>
                    <a:pt x="27" y="262"/>
                    <a:pt x="27" y="262"/>
                  </a:cubicBezTo>
                  <a:cubicBezTo>
                    <a:pt x="24" y="262"/>
                    <a:pt x="24" y="262"/>
                    <a:pt x="24" y="262"/>
                  </a:cubicBezTo>
                  <a:cubicBezTo>
                    <a:pt x="26" y="264"/>
                    <a:pt x="26" y="264"/>
                    <a:pt x="26" y="264"/>
                  </a:cubicBezTo>
                  <a:cubicBezTo>
                    <a:pt x="26" y="264"/>
                    <a:pt x="25" y="265"/>
                    <a:pt x="25" y="265"/>
                  </a:cubicBezTo>
                  <a:cubicBezTo>
                    <a:pt x="24" y="265"/>
                    <a:pt x="24" y="264"/>
                    <a:pt x="23" y="264"/>
                  </a:cubicBezTo>
                  <a:cubicBezTo>
                    <a:pt x="23" y="264"/>
                    <a:pt x="22" y="264"/>
                    <a:pt x="22" y="264"/>
                  </a:cubicBezTo>
                  <a:cubicBezTo>
                    <a:pt x="21" y="264"/>
                    <a:pt x="21" y="264"/>
                    <a:pt x="21" y="265"/>
                  </a:cubicBezTo>
                  <a:cubicBezTo>
                    <a:pt x="20" y="264"/>
                    <a:pt x="18" y="264"/>
                    <a:pt x="17" y="262"/>
                  </a:cubicBezTo>
                  <a:cubicBezTo>
                    <a:pt x="16" y="266"/>
                    <a:pt x="16" y="266"/>
                    <a:pt x="16" y="266"/>
                  </a:cubicBezTo>
                  <a:cubicBezTo>
                    <a:pt x="14" y="266"/>
                    <a:pt x="15" y="269"/>
                    <a:pt x="14" y="269"/>
                  </a:cubicBezTo>
                  <a:cubicBezTo>
                    <a:pt x="14" y="269"/>
                    <a:pt x="13" y="268"/>
                    <a:pt x="13" y="268"/>
                  </a:cubicBezTo>
                  <a:cubicBezTo>
                    <a:pt x="13" y="269"/>
                    <a:pt x="13" y="269"/>
                    <a:pt x="13" y="269"/>
                  </a:cubicBezTo>
                  <a:cubicBezTo>
                    <a:pt x="13" y="271"/>
                    <a:pt x="12" y="271"/>
                    <a:pt x="11" y="271"/>
                  </a:cubicBezTo>
                  <a:cubicBezTo>
                    <a:pt x="10" y="271"/>
                    <a:pt x="8" y="270"/>
                    <a:pt x="7" y="270"/>
                  </a:cubicBezTo>
                  <a:cubicBezTo>
                    <a:pt x="7" y="272"/>
                    <a:pt x="12" y="275"/>
                    <a:pt x="13" y="275"/>
                  </a:cubicBezTo>
                  <a:cubicBezTo>
                    <a:pt x="12" y="278"/>
                    <a:pt x="12" y="278"/>
                    <a:pt x="12" y="278"/>
                  </a:cubicBezTo>
                  <a:cubicBezTo>
                    <a:pt x="14" y="279"/>
                    <a:pt x="14" y="279"/>
                    <a:pt x="14" y="279"/>
                  </a:cubicBezTo>
                  <a:cubicBezTo>
                    <a:pt x="10" y="283"/>
                    <a:pt x="10" y="283"/>
                    <a:pt x="10" y="283"/>
                  </a:cubicBezTo>
                  <a:cubicBezTo>
                    <a:pt x="13" y="283"/>
                    <a:pt x="13" y="283"/>
                    <a:pt x="13" y="283"/>
                  </a:cubicBezTo>
                  <a:cubicBezTo>
                    <a:pt x="14" y="284"/>
                    <a:pt x="16" y="286"/>
                    <a:pt x="13" y="287"/>
                  </a:cubicBezTo>
                  <a:cubicBezTo>
                    <a:pt x="11" y="286"/>
                    <a:pt x="9" y="286"/>
                    <a:pt x="6" y="285"/>
                  </a:cubicBezTo>
                  <a:cubicBezTo>
                    <a:pt x="6" y="286"/>
                    <a:pt x="10" y="287"/>
                    <a:pt x="8" y="288"/>
                  </a:cubicBezTo>
                  <a:cubicBezTo>
                    <a:pt x="7" y="287"/>
                    <a:pt x="6" y="287"/>
                    <a:pt x="5" y="287"/>
                  </a:cubicBezTo>
                  <a:cubicBezTo>
                    <a:pt x="5" y="290"/>
                    <a:pt x="5" y="290"/>
                    <a:pt x="5" y="290"/>
                  </a:cubicBezTo>
                  <a:cubicBezTo>
                    <a:pt x="3" y="288"/>
                    <a:pt x="3" y="288"/>
                    <a:pt x="3" y="288"/>
                  </a:cubicBezTo>
                  <a:cubicBezTo>
                    <a:pt x="4" y="291"/>
                    <a:pt x="9" y="289"/>
                    <a:pt x="7" y="293"/>
                  </a:cubicBezTo>
                  <a:cubicBezTo>
                    <a:pt x="10" y="293"/>
                    <a:pt x="10" y="293"/>
                    <a:pt x="10" y="293"/>
                  </a:cubicBezTo>
                  <a:cubicBezTo>
                    <a:pt x="12" y="298"/>
                    <a:pt x="17" y="300"/>
                    <a:pt x="13" y="306"/>
                  </a:cubicBezTo>
                  <a:cubicBezTo>
                    <a:pt x="6" y="304"/>
                    <a:pt x="6" y="304"/>
                    <a:pt x="6" y="304"/>
                  </a:cubicBezTo>
                  <a:cubicBezTo>
                    <a:pt x="6" y="305"/>
                    <a:pt x="5" y="306"/>
                    <a:pt x="4" y="306"/>
                  </a:cubicBezTo>
                  <a:cubicBezTo>
                    <a:pt x="9" y="306"/>
                    <a:pt x="3" y="308"/>
                    <a:pt x="4" y="310"/>
                  </a:cubicBezTo>
                  <a:cubicBezTo>
                    <a:pt x="4" y="310"/>
                    <a:pt x="4" y="310"/>
                    <a:pt x="4" y="310"/>
                  </a:cubicBezTo>
                  <a:cubicBezTo>
                    <a:pt x="4" y="311"/>
                    <a:pt x="2" y="312"/>
                    <a:pt x="2" y="313"/>
                  </a:cubicBezTo>
                  <a:cubicBezTo>
                    <a:pt x="3" y="313"/>
                    <a:pt x="3" y="313"/>
                    <a:pt x="3" y="313"/>
                  </a:cubicBezTo>
                  <a:cubicBezTo>
                    <a:pt x="2" y="314"/>
                    <a:pt x="2" y="314"/>
                    <a:pt x="2" y="314"/>
                  </a:cubicBezTo>
                  <a:cubicBezTo>
                    <a:pt x="1" y="314"/>
                    <a:pt x="1" y="314"/>
                    <a:pt x="0" y="314"/>
                  </a:cubicBezTo>
                  <a:cubicBezTo>
                    <a:pt x="0" y="317"/>
                    <a:pt x="0" y="317"/>
                    <a:pt x="0" y="317"/>
                  </a:cubicBezTo>
                  <a:cubicBezTo>
                    <a:pt x="2" y="317"/>
                    <a:pt x="2" y="317"/>
                    <a:pt x="2" y="317"/>
                  </a:cubicBezTo>
                  <a:cubicBezTo>
                    <a:pt x="2" y="321"/>
                    <a:pt x="2" y="321"/>
                    <a:pt x="2" y="321"/>
                  </a:cubicBezTo>
                  <a:cubicBezTo>
                    <a:pt x="2" y="321"/>
                    <a:pt x="2" y="321"/>
                    <a:pt x="2" y="321"/>
                  </a:cubicBezTo>
                  <a:cubicBezTo>
                    <a:pt x="4" y="321"/>
                    <a:pt x="6" y="322"/>
                    <a:pt x="7" y="322"/>
                  </a:cubicBezTo>
                  <a:cubicBezTo>
                    <a:pt x="5" y="323"/>
                    <a:pt x="5" y="323"/>
                    <a:pt x="5" y="323"/>
                  </a:cubicBezTo>
                  <a:cubicBezTo>
                    <a:pt x="9" y="326"/>
                    <a:pt x="9" y="326"/>
                    <a:pt x="9" y="326"/>
                  </a:cubicBezTo>
                  <a:cubicBezTo>
                    <a:pt x="9" y="326"/>
                    <a:pt x="9" y="326"/>
                    <a:pt x="9" y="326"/>
                  </a:cubicBezTo>
                  <a:cubicBezTo>
                    <a:pt x="10" y="329"/>
                    <a:pt x="10" y="328"/>
                    <a:pt x="12" y="329"/>
                  </a:cubicBezTo>
                  <a:cubicBezTo>
                    <a:pt x="13" y="327"/>
                    <a:pt x="13" y="327"/>
                    <a:pt x="13" y="327"/>
                  </a:cubicBezTo>
                  <a:cubicBezTo>
                    <a:pt x="15" y="328"/>
                    <a:pt x="15" y="328"/>
                    <a:pt x="15" y="328"/>
                  </a:cubicBezTo>
                  <a:cubicBezTo>
                    <a:pt x="15" y="329"/>
                    <a:pt x="14" y="329"/>
                    <a:pt x="13" y="330"/>
                  </a:cubicBezTo>
                  <a:cubicBezTo>
                    <a:pt x="17" y="331"/>
                    <a:pt x="18" y="336"/>
                    <a:pt x="21" y="336"/>
                  </a:cubicBezTo>
                  <a:cubicBezTo>
                    <a:pt x="21" y="336"/>
                    <a:pt x="21" y="335"/>
                    <a:pt x="21" y="335"/>
                  </a:cubicBezTo>
                  <a:cubicBezTo>
                    <a:pt x="21" y="336"/>
                    <a:pt x="20" y="337"/>
                    <a:pt x="19" y="337"/>
                  </a:cubicBezTo>
                  <a:cubicBezTo>
                    <a:pt x="18" y="337"/>
                    <a:pt x="18" y="337"/>
                    <a:pt x="18" y="337"/>
                  </a:cubicBezTo>
                  <a:cubicBezTo>
                    <a:pt x="18" y="335"/>
                    <a:pt x="18" y="335"/>
                    <a:pt x="17" y="335"/>
                  </a:cubicBezTo>
                  <a:cubicBezTo>
                    <a:pt x="17" y="335"/>
                    <a:pt x="17" y="335"/>
                    <a:pt x="17" y="335"/>
                  </a:cubicBezTo>
                  <a:cubicBezTo>
                    <a:pt x="16" y="335"/>
                    <a:pt x="16" y="335"/>
                    <a:pt x="16" y="335"/>
                  </a:cubicBezTo>
                  <a:cubicBezTo>
                    <a:pt x="15" y="335"/>
                    <a:pt x="15" y="335"/>
                    <a:pt x="15" y="335"/>
                  </a:cubicBezTo>
                  <a:cubicBezTo>
                    <a:pt x="16" y="339"/>
                    <a:pt x="16" y="339"/>
                    <a:pt x="16" y="339"/>
                  </a:cubicBezTo>
                  <a:cubicBezTo>
                    <a:pt x="19" y="339"/>
                    <a:pt x="19" y="339"/>
                    <a:pt x="19" y="339"/>
                  </a:cubicBezTo>
                  <a:cubicBezTo>
                    <a:pt x="16" y="342"/>
                    <a:pt x="16" y="342"/>
                    <a:pt x="16" y="342"/>
                  </a:cubicBezTo>
                  <a:cubicBezTo>
                    <a:pt x="22" y="345"/>
                    <a:pt x="13" y="347"/>
                    <a:pt x="17" y="349"/>
                  </a:cubicBezTo>
                  <a:cubicBezTo>
                    <a:pt x="16" y="350"/>
                    <a:pt x="16" y="350"/>
                    <a:pt x="16" y="350"/>
                  </a:cubicBezTo>
                  <a:cubicBezTo>
                    <a:pt x="16" y="350"/>
                    <a:pt x="15" y="350"/>
                    <a:pt x="15" y="350"/>
                  </a:cubicBezTo>
                  <a:cubicBezTo>
                    <a:pt x="15" y="350"/>
                    <a:pt x="15" y="349"/>
                    <a:pt x="15" y="349"/>
                  </a:cubicBezTo>
                  <a:cubicBezTo>
                    <a:pt x="14" y="349"/>
                    <a:pt x="14" y="349"/>
                    <a:pt x="14" y="350"/>
                  </a:cubicBezTo>
                  <a:cubicBezTo>
                    <a:pt x="17" y="352"/>
                    <a:pt x="17" y="352"/>
                    <a:pt x="17" y="352"/>
                  </a:cubicBezTo>
                  <a:cubicBezTo>
                    <a:pt x="16" y="352"/>
                    <a:pt x="16" y="352"/>
                    <a:pt x="16" y="352"/>
                  </a:cubicBezTo>
                  <a:cubicBezTo>
                    <a:pt x="14" y="352"/>
                    <a:pt x="13" y="355"/>
                    <a:pt x="13" y="356"/>
                  </a:cubicBezTo>
                  <a:cubicBezTo>
                    <a:pt x="14" y="357"/>
                    <a:pt x="15" y="358"/>
                    <a:pt x="16" y="358"/>
                  </a:cubicBezTo>
                  <a:cubicBezTo>
                    <a:pt x="16" y="358"/>
                    <a:pt x="17" y="357"/>
                    <a:pt x="18" y="356"/>
                  </a:cubicBezTo>
                  <a:cubicBezTo>
                    <a:pt x="18" y="356"/>
                    <a:pt x="19" y="356"/>
                    <a:pt x="20" y="356"/>
                  </a:cubicBezTo>
                  <a:cubicBezTo>
                    <a:pt x="22" y="356"/>
                    <a:pt x="24" y="357"/>
                    <a:pt x="23" y="359"/>
                  </a:cubicBezTo>
                  <a:cubicBezTo>
                    <a:pt x="22" y="358"/>
                    <a:pt x="22" y="358"/>
                    <a:pt x="22" y="358"/>
                  </a:cubicBezTo>
                  <a:cubicBezTo>
                    <a:pt x="23" y="362"/>
                    <a:pt x="23" y="362"/>
                    <a:pt x="23" y="362"/>
                  </a:cubicBezTo>
                  <a:cubicBezTo>
                    <a:pt x="20" y="362"/>
                    <a:pt x="20" y="362"/>
                    <a:pt x="20" y="362"/>
                  </a:cubicBezTo>
                  <a:cubicBezTo>
                    <a:pt x="18" y="363"/>
                    <a:pt x="21" y="364"/>
                    <a:pt x="19" y="364"/>
                  </a:cubicBezTo>
                  <a:cubicBezTo>
                    <a:pt x="19" y="364"/>
                    <a:pt x="19" y="364"/>
                    <a:pt x="18" y="364"/>
                  </a:cubicBezTo>
                  <a:cubicBezTo>
                    <a:pt x="18" y="364"/>
                    <a:pt x="17" y="363"/>
                    <a:pt x="18" y="363"/>
                  </a:cubicBezTo>
                  <a:cubicBezTo>
                    <a:pt x="13" y="363"/>
                    <a:pt x="13" y="363"/>
                    <a:pt x="13" y="363"/>
                  </a:cubicBezTo>
                  <a:cubicBezTo>
                    <a:pt x="14" y="364"/>
                    <a:pt x="16" y="364"/>
                    <a:pt x="16" y="366"/>
                  </a:cubicBezTo>
                  <a:cubicBezTo>
                    <a:pt x="16" y="366"/>
                    <a:pt x="15" y="366"/>
                    <a:pt x="14" y="366"/>
                  </a:cubicBezTo>
                  <a:cubicBezTo>
                    <a:pt x="14" y="366"/>
                    <a:pt x="14" y="366"/>
                    <a:pt x="14" y="366"/>
                  </a:cubicBezTo>
                  <a:cubicBezTo>
                    <a:pt x="13" y="366"/>
                    <a:pt x="13" y="366"/>
                    <a:pt x="13" y="366"/>
                  </a:cubicBezTo>
                  <a:cubicBezTo>
                    <a:pt x="12" y="366"/>
                    <a:pt x="11" y="367"/>
                    <a:pt x="11" y="368"/>
                  </a:cubicBezTo>
                  <a:cubicBezTo>
                    <a:pt x="10" y="367"/>
                    <a:pt x="10" y="367"/>
                    <a:pt x="10" y="367"/>
                  </a:cubicBezTo>
                  <a:cubicBezTo>
                    <a:pt x="9" y="370"/>
                    <a:pt x="9" y="370"/>
                    <a:pt x="9" y="370"/>
                  </a:cubicBezTo>
                  <a:cubicBezTo>
                    <a:pt x="8" y="370"/>
                    <a:pt x="8" y="370"/>
                    <a:pt x="8" y="370"/>
                  </a:cubicBezTo>
                  <a:cubicBezTo>
                    <a:pt x="9" y="371"/>
                    <a:pt x="10" y="370"/>
                    <a:pt x="10" y="372"/>
                  </a:cubicBezTo>
                  <a:cubicBezTo>
                    <a:pt x="8" y="374"/>
                    <a:pt x="5" y="375"/>
                    <a:pt x="3" y="377"/>
                  </a:cubicBezTo>
                  <a:cubicBezTo>
                    <a:pt x="4" y="377"/>
                    <a:pt x="6" y="378"/>
                    <a:pt x="5" y="379"/>
                  </a:cubicBezTo>
                  <a:cubicBezTo>
                    <a:pt x="6" y="379"/>
                    <a:pt x="6" y="379"/>
                    <a:pt x="6" y="379"/>
                  </a:cubicBezTo>
                  <a:cubicBezTo>
                    <a:pt x="7" y="379"/>
                    <a:pt x="6" y="381"/>
                    <a:pt x="6" y="382"/>
                  </a:cubicBezTo>
                  <a:cubicBezTo>
                    <a:pt x="8" y="382"/>
                    <a:pt x="8" y="382"/>
                    <a:pt x="8" y="382"/>
                  </a:cubicBezTo>
                  <a:cubicBezTo>
                    <a:pt x="9" y="381"/>
                    <a:pt x="9" y="379"/>
                    <a:pt x="10" y="379"/>
                  </a:cubicBezTo>
                  <a:cubicBezTo>
                    <a:pt x="16" y="384"/>
                    <a:pt x="16" y="384"/>
                    <a:pt x="16" y="384"/>
                  </a:cubicBezTo>
                  <a:cubicBezTo>
                    <a:pt x="12" y="384"/>
                    <a:pt x="12" y="384"/>
                    <a:pt x="12" y="384"/>
                  </a:cubicBezTo>
                  <a:cubicBezTo>
                    <a:pt x="12" y="383"/>
                    <a:pt x="12" y="383"/>
                    <a:pt x="12" y="383"/>
                  </a:cubicBezTo>
                  <a:cubicBezTo>
                    <a:pt x="10" y="383"/>
                    <a:pt x="8" y="385"/>
                    <a:pt x="9" y="386"/>
                  </a:cubicBezTo>
                  <a:cubicBezTo>
                    <a:pt x="10" y="386"/>
                    <a:pt x="10" y="386"/>
                    <a:pt x="10" y="386"/>
                  </a:cubicBezTo>
                  <a:cubicBezTo>
                    <a:pt x="10" y="385"/>
                    <a:pt x="10" y="385"/>
                    <a:pt x="10" y="385"/>
                  </a:cubicBezTo>
                  <a:cubicBezTo>
                    <a:pt x="11" y="388"/>
                    <a:pt x="11" y="388"/>
                    <a:pt x="11" y="388"/>
                  </a:cubicBezTo>
                  <a:cubicBezTo>
                    <a:pt x="12" y="388"/>
                    <a:pt x="12" y="387"/>
                    <a:pt x="13" y="387"/>
                  </a:cubicBezTo>
                  <a:cubicBezTo>
                    <a:pt x="14" y="387"/>
                    <a:pt x="15" y="388"/>
                    <a:pt x="16" y="389"/>
                  </a:cubicBezTo>
                  <a:cubicBezTo>
                    <a:pt x="17" y="389"/>
                    <a:pt x="18" y="390"/>
                    <a:pt x="19" y="390"/>
                  </a:cubicBezTo>
                  <a:cubicBezTo>
                    <a:pt x="19" y="390"/>
                    <a:pt x="19" y="390"/>
                    <a:pt x="19" y="390"/>
                  </a:cubicBezTo>
                  <a:cubicBezTo>
                    <a:pt x="18" y="392"/>
                    <a:pt x="19" y="394"/>
                    <a:pt x="21" y="395"/>
                  </a:cubicBezTo>
                  <a:cubicBezTo>
                    <a:pt x="20" y="393"/>
                    <a:pt x="24" y="391"/>
                    <a:pt x="25" y="390"/>
                  </a:cubicBezTo>
                  <a:cubicBezTo>
                    <a:pt x="29" y="395"/>
                    <a:pt x="20" y="397"/>
                    <a:pt x="21" y="399"/>
                  </a:cubicBezTo>
                  <a:cubicBezTo>
                    <a:pt x="22" y="399"/>
                    <a:pt x="22" y="399"/>
                    <a:pt x="23" y="399"/>
                  </a:cubicBezTo>
                  <a:cubicBezTo>
                    <a:pt x="24" y="399"/>
                    <a:pt x="25" y="399"/>
                    <a:pt x="26" y="400"/>
                  </a:cubicBezTo>
                  <a:cubicBezTo>
                    <a:pt x="26" y="400"/>
                    <a:pt x="27" y="401"/>
                    <a:pt x="28" y="401"/>
                  </a:cubicBezTo>
                  <a:cubicBezTo>
                    <a:pt x="28" y="401"/>
                    <a:pt x="28" y="400"/>
                    <a:pt x="28" y="399"/>
                  </a:cubicBezTo>
                  <a:cubicBezTo>
                    <a:pt x="31" y="402"/>
                    <a:pt x="31" y="402"/>
                    <a:pt x="31" y="402"/>
                  </a:cubicBezTo>
                  <a:cubicBezTo>
                    <a:pt x="29" y="403"/>
                    <a:pt x="26" y="406"/>
                    <a:pt x="26" y="409"/>
                  </a:cubicBezTo>
                  <a:cubicBezTo>
                    <a:pt x="25" y="408"/>
                    <a:pt x="25" y="408"/>
                    <a:pt x="25" y="408"/>
                  </a:cubicBezTo>
                  <a:cubicBezTo>
                    <a:pt x="28" y="412"/>
                    <a:pt x="28" y="412"/>
                    <a:pt x="28" y="412"/>
                  </a:cubicBezTo>
                  <a:cubicBezTo>
                    <a:pt x="27" y="410"/>
                    <a:pt x="29" y="408"/>
                    <a:pt x="31" y="408"/>
                  </a:cubicBezTo>
                  <a:cubicBezTo>
                    <a:pt x="31" y="412"/>
                    <a:pt x="31" y="412"/>
                    <a:pt x="31" y="412"/>
                  </a:cubicBezTo>
                  <a:cubicBezTo>
                    <a:pt x="31" y="412"/>
                    <a:pt x="32" y="411"/>
                    <a:pt x="32" y="411"/>
                  </a:cubicBezTo>
                  <a:cubicBezTo>
                    <a:pt x="35" y="414"/>
                    <a:pt x="35" y="414"/>
                    <a:pt x="35" y="414"/>
                  </a:cubicBezTo>
                  <a:cubicBezTo>
                    <a:pt x="35" y="416"/>
                    <a:pt x="34" y="416"/>
                    <a:pt x="34" y="416"/>
                  </a:cubicBezTo>
                  <a:cubicBezTo>
                    <a:pt x="33" y="416"/>
                    <a:pt x="33" y="416"/>
                    <a:pt x="32" y="415"/>
                  </a:cubicBezTo>
                  <a:cubicBezTo>
                    <a:pt x="32" y="415"/>
                    <a:pt x="31" y="415"/>
                    <a:pt x="31" y="415"/>
                  </a:cubicBezTo>
                  <a:cubicBezTo>
                    <a:pt x="30" y="415"/>
                    <a:pt x="30" y="415"/>
                    <a:pt x="29" y="416"/>
                  </a:cubicBezTo>
                  <a:cubicBezTo>
                    <a:pt x="31" y="418"/>
                    <a:pt x="31" y="418"/>
                    <a:pt x="31" y="418"/>
                  </a:cubicBezTo>
                  <a:cubicBezTo>
                    <a:pt x="29" y="419"/>
                    <a:pt x="29" y="419"/>
                    <a:pt x="29" y="419"/>
                  </a:cubicBezTo>
                  <a:cubicBezTo>
                    <a:pt x="29" y="420"/>
                    <a:pt x="29" y="420"/>
                    <a:pt x="29" y="420"/>
                  </a:cubicBezTo>
                  <a:cubicBezTo>
                    <a:pt x="28" y="420"/>
                    <a:pt x="27" y="423"/>
                    <a:pt x="26" y="423"/>
                  </a:cubicBezTo>
                  <a:cubicBezTo>
                    <a:pt x="25" y="423"/>
                    <a:pt x="25" y="422"/>
                    <a:pt x="24" y="422"/>
                  </a:cubicBezTo>
                  <a:cubicBezTo>
                    <a:pt x="24" y="422"/>
                    <a:pt x="24" y="423"/>
                    <a:pt x="23" y="424"/>
                  </a:cubicBezTo>
                  <a:cubicBezTo>
                    <a:pt x="23" y="427"/>
                    <a:pt x="23" y="427"/>
                    <a:pt x="23" y="427"/>
                  </a:cubicBezTo>
                  <a:cubicBezTo>
                    <a:pt x="26" y="428"/>
                    <a:pt x="24" y="431"/>
                    <a:pt x="25" y="433"/>
                  </a:cubicBezTo>
                  <a:cubicBezTo>
                    <a:pt x="27" y="432"/>
                    <a:pt x="25" y="429"/>
                    <a:pt x="26" y="429"/>
                  </a:cubicBezTo>
                  <a:cubicBezTo>
                    <a:pt x="26" y="429"/>
                    <a:pt x="27" y="429"/>
                    <a:pt x="28" y="431"/>
                  </a:cubicBezTo>
                  <a:cubicBezTo>
                    <a:pt x="29" y="428"/>
                    <a:pt x="29" y="428"/>
                    <a:pt x="29" y="428"/>
                  </a:cubicBezTo>
                  <a:cubicBezTo>
                    <a:pt x="29" y="428"/>
                    <a:pt x="31" y="429"/>
                    <a:pt x="31" y="431"/>
                  </a:cubicBezTo>
                  <a:cubicBezTo>
                    <a:pt x="32" y="430"/>
                    <a:pt x="30" y="428"/>
                    <a:pt x="32" y="428"/>
                  </a:cubicBezTo>
                  <a:cubicBezTo>
                    <a:pt x="32" y="428"/>
                    <a:pt x="32" y="428"/>
                    <a:pt x="33" y="428"/>
                  </a:cubicBezTo>
                  <a:cubicBezTo>
                    <a:pt x="34" y="429"/>
                    <a:pt x="35" y="430"/>
                    <a:pt x="34" y="431"/>
                  </a:cubicBezTo>
                  <a:cubicBezTo>
                    <a:pt x="33" y="432"/>
                    <a:pt x="32" y="435"/>
                    <a:pt x="30" y="435"/>
                  </a:cubicBezTo>
                  <a:cubicBezTo>
                    <a:pt x="30" y="435"/>
                    <a:pt x="29" y="434"/>
                    <a:pt x="29" y="434"/>
                  </a:cubicBezTo>
                  <a:cubicBezTo>
                    <a:pt x="28" y="439"/>
                    <a:pt x="28" y="439"/>
                    <a:pt x="28" y="439"/>
                  </a:cubicBezTo>
                  <a:cubicBezTo>
                    <a:pt x="28" y="438"/>
                    <a:pt x="29" y="437"/>
                    <a:pt x="30" y="437"/>
                  </a:cubicBezTo>
                  <a:cubicBezTo>
                    <a:pt x="30" y="437"/>
                    <a:pt x="31" y="437"/>
                    <a:pt x="31" y="437"/>
                  </a:cubicBezTo>
                  <a:cubicBezTo>
                    <a:pt x="33" y="438"/>
                    <a:pt x="31" y="440"/>
                    <a:pt x="31" y="440"/>
                  </a:cubicBezTo>
                  <a:cubicBezTo>
                    <a:pt x="32" y="441"/>
                    <a:pt x="33" y="443"/>
                    <a:pt x="34" y="444"/>
                  </a:cubicBezTo>
                  <a:cubicBezTo>
                    <a:pt x="34" y="443"/>
                    <a:pt x="35" y="441"/>
                    <a:pt x="34" y="441"/>
                  </a:cubicBezTo>
                  <a:cubicBezTo>
                    <a:pt x="34" y="441"/>
                    <a:pt x="33" y="441"/>
                    <a:pt x="33" y="442"/>
                  </a:cubicBezTo>
                  <a:cubicBezTo>
                    <a:pt x="32" y="441"/>
                    <a:pt x="32" y="440"/>
                    <a:pt x="32" y="439"/>
                  </a:cubicBezTo>
                  <a:cubicBezTo>
                    <a:pt x="33" y="439"/>
                    <a:pt x="33" y="439"/>
                    <a:pt x="34" y="439"/>
                  </a:cubicBezTo>
                  <a:cubicBezTo>
                    <a:pt x="33" y="434"/>
                    <a:pt x="33" y="434"/>
                    <a:pt x="33" y="434"/>
                  </a:cubicBezTo>
                  <a:cubicBezTo>
                    <a:pt x="36" y="435"/>
                    <a:pt x="36" y="438"/>
                    <a:pt x="37" y="439"/>
                  </a:cubicBezTo>
                  <a:cubicBezTo>
                    <a:pt x="35" y="440"/>
                    <a:pt x="35" y="440"/>
                    <a:pt x="35" y="440"/>
                  </a:cubicBezTo>
                  <a:cubicBezTo>
                    <a:pt x="42" y="447"/>
                    <a:pt x="42" y="447"/>
                    <a:pt x="42" y="447"/>
                  </a:cubicBezTo>
                  <a:cubicBezTo>
                    <a:pt x="42" y="448"/>
                    <a:pt x="41" y="449"/>
                    <a:pt x="41" y="449"/>
                  </a:cubicBezTo>
                  <a:cubicBezTo>
                    <a:pt x="40" y="449"/>
                    <a:pt x="40" y="449"/>
                    <a:pt x="40" y="449"/>
                  </a:cubicBezTo>
                  <a:cubicBezTo>
                    <a:pt x="40" y="448"/>
                    <a:pt x="40" y="447"/>
                    <a:pt x="39" y="447"/>
                  </a:cubicBezTo>
                  <a:cubicBezTo>
                    <a:pt x="38" y="447"/>
                    <a:pt x="37" y="449"/>
                    <a:pt x="38" y="449"/>
                  </a:cubicBezTo>
                  <a:cubicBezTo>
                    <a:pt x="38" y="450"/>
                    <a:pt x="37" y="453"/>
                    <a:pt x="36" y="454"/>
                  </a:cubicBezTo>
                  <a:cubicBezTo>
                    <a:pt x="41" y="451"/>
                    <a:pt x="41" y="451"/>
                    <a:pt x="41" y="451"/>
                  </a:cubicBezTo>
                  <a:cubicBezTo>
                    <a:pt x="42" y="452"/>
                    <a:pt x="43" y="452"/>
                    <a:pt x="42" y="453"/>
                  </a:cubicBezTo>
                  <a:cubicBezTo>
                    <a:pt x="43" y="453"/>
                    <a:pt x="43" y="452"/>
                    <a:pt x="44" y="452"/>
                  </a:cubicBezTo>
                  <a:cubicBezTo>
                    <a:pt x="43" y="452"/>
                    <a:pt x="43" y="452"/>
                    <a:pt x="43" y="451"/>
                  </a:cubicBezTo>
                  <a:cubicBezTo>
                    <a:pt x="43" y="451"/>
                    <a:pt x="43" y="451"/>
                    <a:pt x="43" y="450"/>
                  </a:cubicBezTo>
                  <a:cubicBezTo>
                    <a:pt x="43" y="451"/>
                    <a:pt x="43" y="451"/>
                    <a:pt x="43" y="451"/>
                  </a:cubicBezTo>
                  <a:cubicBezTo>
                    <a:pt x="44" y="452"/>
                    <a:pt x="47" y="451"/>
                    <a:pt x="45" y="455"/>
                  </a:cubicBezTo>
                  <a:cubicBezTo>
                    <a:pt x="46" y="453"/>
                    <a:pt x="45" y="453"/>
                    <a:pt x="44" y="452"/>
                  </a:cubicBezTo>
                  <a:cubicBezTo>
                    <a:pt x="42" y="455"/>
                    <a:pt x="46" y="459"/>
                    <a:pt x="42" y="461"/>
                  </a:cubicBezTo>
                  <a:cubicBezTo>
                    <a:pt x="45" y="461"/>
                    <a:pt x="45" y="461"/>
                    <a:pt x="45" y="461"/>
                  </a:cubicBezTo>
                  <a:cubicBezTo>
                    <a:pt x="45" y="463"/>
                    <a:pt x="43" y="464"/>
                    <a:pt x="43" y="467"/>
                  </a:cubicBezTo>
                  <a:cubicBezTo>
                    <a:pt x="44" y="466"/>
                    <a:pt x="44" y="466"/>
                    <a:pt x="44" y="466"/>
                  </a:cubicBezTo>
                  <a:cubicBezTo>
                    <a:pt x="46" y="466"/>
                    <a:pt x="46" y="468"/>
                    <a:pt x="47" y="469"/>
                  </a:cubicBezTo>
                  <a:cubicBezTo>
                    <a:pt x="48" y="466"/>
                    <a:pt x="48" y="466"/>
                    <a:pt x="48" y="466"/>
                  </a:cubicBezTo>
                  <a:cubicBezTo>
                    <a:pt x="49" y="465"/>
                    <a:pt x="50" y="464"/>
                    <a:pt x="50" y="464"/>
                  </a:cubicBezTo>
                  <a:cubicBezTo>
                    <a:pt x="51" y="464"/>
                    <a:pt x="48" y="469"/>
                    <a:pt x="50" y="470"/>
                  </a:cubicBezTo>
                  <a:cubicBezTo>
                    <a:pt x="51" y="468"/>
                    <a:pt x="51" y="468"/>
                    <a:pt x="51" y="468"/>
                  </a:cubicBezTo>
                  <a:cubicBezTo>
                    <a:pt x="51" y="468"/>
                    <a:pt x="51" y="468"/>
                    <a:pt x="51" y="468"/>
                  </a:cubicBezTo>
                  <a:cubicBezTo>
                    <a:pt x="54" y="467"/>
                    <a:pt x="54" y="467"/>
                    <a:pt x="54" y="467"/>
                  </a:cubicBezTo>
                  <a:cubicBezTo>
                    <a:pt x="54" y="469"/>
                    <a:pt x="59" y="469"/>
                    <a:pt x="57" y="472"/>
                  </a:cubicBezTo>
                  <a:cubicBezTo>
                    <a:pt x="53" y="472"/>
                    <a:pt x="48" y="476"/>
                    <a:pt x="47" y="480"/>
                  </a:cubicBezTo>
                  <a:cubicBezTo>
                    <a:pt x="47" y="480"/>
                    <a:pt x="47" y="480"/>
                    <a:pt x="47" y="480"/>
                  </a:cubicBezTo>
                  <a:cubicBezTo>
                    <a:pt x="47" y="480"/>
                    <a:pt x="47" y="479"/>
                    <a:pt x="48" y="479"/>
                  </a:cubicBezTo>
                  <a:cubicBezTo>
                    <a:pt x="48" y="478"/>
                    <a:pt x="48" y="477"/>
                    <a:pt x="49" y="477"/>
                  </a:cubicBezTo>
                  <a:cubicBezTo>
                    <a:pt x="49" y="477"/>
                    <a:pt x="50" y="478"/>
                    <a:pt x="50" y="478"/>
                  </a:cubicBezTo>
                  <a:cubicBezTo>
                    <a:pt x="50" y="480"/>
                    <a:pt x="53" y="482"/>
                    <a:pt x="52" y="484"/>
                  </a:cubicBezTo>
                  <a:cubicBezTo>
                    <a:pt x="53" y="483"/>
                    <a:pt x="53" y="481"/>
                    <a:pt x="54" y="481"/>
                  </a:cubicBezTo>
                  <a:cubicBezTo>
                    <a:pt x="54" y="481"/>
                    <a:pt x="54" y="482"/>
                    <a:pt x="55" y="483"/>
                  </a:cubicBezTo>
                  <a:cubicBezTo>
                    <a:pt x="55" y="484"/>
                    <a:pt x="55" y="484"/>
                    <a:pt x="55" y="484"/>
                  </a:cubicBezTo>
                  <a:cubicBezTo>
                    <a:pt x="56" y="483"/>
                    <a:pt x="57" y="483"/>
                    <a:pt x="58" y="483"/>
                  </a:cubicBezTo>
                  <a:cubicBezTo>
                    <a:pt x="58" y="483"/>
                    <a:pt x="59" y="483"/>
                    <a:pt x="59" y="483"/>
                  </a:cubicBezTo>
                  <a:cubicBezTo>
                    <a:pt x="59" y="480"/>
                    <a:pt x="59" y="480"/>
                    <a:pt x="59" y="480"/>
                  </a:cubicBezTo>
                  <a:cubicBezTo>
                    <a:pt x="59" y="480"/>
                    <a:pt x="56" y="480"/>
                    <a:pt x="57" y="478"/>
                  </a:cubicBezTo>
                  <a:cubicBezTo>
                    <a:pt x="57" y="478"/>
                    <a:pt x="58" y="478"/>
                    <a:pt x="58" y="478"/>
                  </a:cubicBezTo>
                  <a:cubicBezTo>
                    <a:pt x="59" y="478"/>
                    <a:pt x="59" y="478"/>
                    <a:pt x="59" y="478"/>
                  </a:cubicBezTo>
                  <a:cubicBezTo>
                    <a:pt x="59" y="478"/>
                    <a:pt x="59" y="478"/>
                    <a:pt x="59" y="478"/>
                  </a:cubicBezTo>
                  <a:cubicBezTo>
                    <a:pt x="60" y="478"/>
                    <a:pt x="61" y="478"/>
                    <a:pt x="61" y="480"/>
                  </a:cubicBezTo>
                  <a:cubicBezTo>
                    <a:pt x="63" y="482"/>
                    <a:pt x="62" y="485"/>
                    <a:pt x="58" y="485"/>
                  </a:cubicBezTo>
                  <a:cubicBezTo>
                    <a:pt x="60" y="486"/>
                    <a:pt x="61" y="487"/>
                    <a:pt x="62" y="487"/>
                  </a:cubicBezTo>
                  <a:cubicBezTo>
                    <a:pt x="62" y="487"/>
                    <a:pt x="63" y="487"/>
                    <a:pt x="64" y="486"/>
                  </a:cubicBezTo>
                  <a:cubicBezTo>
                    <a:pt x="63" y="493"/>
                    <a:pt x="63" y="493"/>
                    <a:pt x="63" y="493"/>
                  </a:cubicBezTo>
                  <a:cubicBezTo>
                    <a:pt x="63" y="492"/>
                    <a:pt x="64" y="491"/>
                    <a:pt x="64" y="491"/>
                  </a:cubicBezTo>
                  <a:cubicBezTo>
                    <a:pt x="65" y="491"/>
                    <a:pt x="65" y="491"/>
                    <a:pt x="66" y="492"/>
                  </a:cubicBezTo>
                  <a:cubicBezTo>
                    <a:pt x="66" y="492"/>
                    <a:pt x="66" y="492"/>
                    <a:pt x="67" y="492"/>
                  </a:cubicBezTo>
                  <a:cubicBezTo>
                    <a:pt x="67" y="492"/>
                    <a:pt x="67" y="492"/>
                    <a:pt x="67" y="492"/>
                  </a:cubicBezTo>
                  <a:cubicBezTo>
                    <a:pt x="69" y="488"/>
                    <a:pt x="65" y="491"/>
                    <a:pt x="66" y="487"/>
                  </a:cubicBezTo>
                  <a:cubicBezTo>
                    <a:pt x="67" y="487"/>
                    <a:pt x="68" y="484"/>
                    <a:pt x="69" y="484"/>
                  </a:cubicBezTo>
                  <a:cubicBezTo>
                    <a:pt x="69" y="484"/>
                    <a:pt x="69" y="485"/>
                    <a:pt x="69" y="485"/>
                  </a:cubicBezTo>
                  <a:cubicBezTo>
                    <a:pt x="69" y="494"/>
                    <a:pt x="69" y="494"/>
                    <a:pt x="69" y="494"/>
                  </a:cubicBezTo>
                  <a:cubicBezTo>
                    <a:pt x="70" y="493"/>
                    <a:pt x="70" y="493"/>
                    <a:pt x="70" y="493"/>
                  </a:cubicBezTo>
                  <a:cubicBezTo>
                    <a:pt x="70" y="496"/>
                    <a:pt x="75" y="498"/>
                    <a:pt x="73" y="502"/>
                  </a:cubicBezTo>
                  <a:cubicBezTo>
                    <a:pt x="73" y="502"/>
                    <a:pt x="73" y="502"/>
                    <a:pt x="73" y="502"/>
                  </a:cubicBezTo>
                  <a:cubicBezTo>
                    <a:pt x="73" y="505"/>
                    <a:pt x="73" y="505"/>
                    <a:pt x="73" y="505"/>
                  </a:cubicBezTo>
                  <a:cubicBezTo>
                    <a:pt x="77" y="505"/>
                    <a:pt x="71" y="502"/>
                    <a:pt x="75" y="501"/>
                  </a:cubicBezTo>
                  <a:cubicBezTo>
                    <a:pt x="76" y="504"/>
                    <a:pt x="75" y="507"/>
                    <a:pt x="76" y="510"/>
                  </a:cubicBezTo>
                  <a:cubicBezTo>
                    <a:pt x="79" y="506"/>
                    <a:pt x="79" y="506"/>
                    <a:pt x="79" y="506"/>
                  </a:cubicBezTo>
                  <a:cubicBezTo>
                    <a:pt x="79" y="507"/>
                    <a:pt x="80" y="507"/>
                    <a:pt x="80" y="507"/>
                  </a:cubicBezTo>
                  <a:cubicBezTo>
                    <a:pt x="81" y="507"/>
                    <a:pt x="81" y="507"/>
                    <a:pt x="81" y="507"/>
                  </a:cubicBezTo>
                  <a:cubicBezTo>
                    <a:pt x="81" y="507"/>
                    <a:pt x="81" y="507"/>
                    <a:pt x="82" y="507"/>
                  </a:cubicBezTo>
                  <a:cubicBezTo>
                    <a:pt x="82" y="507"/>
                    <a:pt x="83" y="507"/>
                    <a:pt x="83" y="508"/>
                  </a:cubicBezTo>
                  <a:cubicBezTo>
                    <a:pt x="82" y="509"/>
                    <a:pt x="82" y="509"/>
                    <a:pt x="82" y="509"/>
                  </a:cubicBezTo>
                  <a:cubicBezTo>
                    <a:pt x="83" y="510"/>
                    <a:pt x="83" y="510"/>
                    <a:pt x="83" y="510"/>
                  </a:cubicBezTo>
                  <a:cubicBezTo>
                    <a:pt x="85" y="508"/>
                    <a:pt x="84" y="507"/>
                    <a:pt x="82" y="506"/>
                  </a:cubicBezTo>
                  <a:cubicBezTo>
                    <a:pt x="87" y="504"/>
                    <a:pt x="87" y="504"/>
                    <a:pt x="87" y="504"/>
                  </a:cubicBezTo>
                  <a:cubicBezTo>
                    <a:pt x="87" y="505"/>
                    <a:pt x="87" y="507"/>
                    <a:pt x="86" y="508"/>
                  </a:cubicBezTo>
                  <a:cubicBezTo>
                    <a:pt x="88" y="507"/>
                    <a:pt x="88" y="505"/>
                    <a:pt x="88" y="504"/>
                  </a:cubicBezTo>
                  <a:cubicBezTo>
                    <a:pt x="90" y="504"/>
                    <a:pt x="90" y="505"/>
                    <a:pt x="90" y="505"/>
                  </a:cubicBezTo>
                  <a:cubicBezTo>
                    <a:pt x="91" y="506"/>
                    <a:pt x="92" y="506"/>
                    <a:pt x="93" y="506"/>
                  </a:cubicBezTo>
                  <a:cubicBezTo>
                    <a:pt x="94" y="506"/>
                    <a:pt x="96" y="505"/>
                    <a:pt x="96" y="504"/>
                  </a:cubicBezTo>
                  <a:cubicBezTo>
                    <a:pt x="103" y="506"/>
                    <a:pt x="95" y="511"/>
                    <a:pt x="96" y="511"/>
                  </a:cubicBezTo>
                  <a:cubicBezTo>
                    <a:pt x="97" y="511"/>
                    <a:pt x="97" y="511"/>
                    <a:pt x="97" y="511"/>
                  </a:cubicBezTo>
                  <a:cubicBezTo>
                    <a:pt x="97" y="511"/>
                    <a:pt x="98" y="511"/>
                    <a:pt x="98" y="511"/>
                  </a:cubicBezTo>
                  <a:cubicBezTo>
                    <a:pt x="99" y="510"/>
                    <a:pt x="99" y="510"/>
                    <a:pt x="100" y="510"/>
                  </a:cubicBezTo>
                  <a:cubicBezTo>
                    <a:pt x="100" y="510"/>
                    <a:pt x="100" y="510"/>
                    <a:pt x="101" y="510"/>
                  </a:cubicBezTo>
                  <a:cubicBezTo>
                    <a:pt x="102" y="511"/>
                    <a:pt x="101" y="514"/>
                    <a:pt x="101" y="514"/>
                  </a:cubicBezTo>
                  <a:cubicBezTo>
                    <a:pt x="101" y="514"/>
                    <a:pt x="101" y="514"/>
                    <a:pt x="101" y="514"/>
                  </a:cubicBezTo>
                  <a:cubicBezTo>
                    <a:pt x="103" y="510"/>
                    <a:pt x="105" y="512"/>
                    <a:pt x="107" y="511"/>
                  </a:cubicBezTo>
                  <a:cubicBezTo>
                    <a:pt x="107" y="512"/>
                    <a:pt x="107" y="514"/>
                    <a:pt x="106" y="515"/>
                  </a:cubicBezTo>
                  <a:cubicBezTo>
                    <a:pt x="109" y="512"/>
                    <a:pt x="109" y="512"/>
                    <a:pt x="109" y="512"/>
                  </a:cubicBezTo>
                  <a:cubicBezTo>
                    <a:pt x="110" y="513"/>
                    <a:pt x="110" y="514"/>
                    <a:pt x="110" y="515"/>
                  </a:cubicBezTo>
                  <a:cubicBezTo>
                    <a:pt x="112" y="513"/>
                    <a:pt x="112" y="513"/>
                    <a:pt x="112" y="513"/>
                  </a:cubicBezTo>
                  <a:cubicBezTo>
                    <a:pt x="113" y="513"/>
                    <a:pt x="113" y="513"/>
                    <a:pt x="113" y="513"/>
                  </a:cubicBezTo>
                  <a:cubicBezTo>
                    <a:pt x="113" y="511"/>
                    <a:pt x="113" y="511"/>
                    <a:pt x="113" y="511"/>
                  </a:cubicBezTo>
                  <a:cubicBezTo>
                    <a:pt x="118" y="516"/>
                    <a:pt x="115" y="517"/>
                    <a:pt x="115" y="521"/>
                  </a:cubicBezTo>
                  <a:cubicBezTo>
                    <a:pt x="117" y="519"/>
                    <a:pt x="117" y="519"/>
                    <a:pt x="117" y="519"/>
                  </a:cubicBezTo>
                  <a:cubicBezTo>
                    <a:pt x="120" y="521"/>
                    <a:pt x="120" y="521"/>
                    <a:pt x="120" y="521"/>
                  </a:cubicBezTo>
                  <a:cubicBezTo>
                    <a:pt x="119" y="521"/>
                    <a:pt x="119" y="521"/>
                    <a:pt x="119" y="521"/>
                  </a:cubicBezTo>
                  <a:cubicBezTo>
                    <a:pt x="115" y="521"/>
                    <a:pt x="118" y="526"/>
                    <a:pt x="118" y="527"/>
                  </a:cubicBezTo>
                  <a:cubicBezTo>
                    <a:pt x="116" y="526"/>
                    <a:pt x="116" y="526"/>
                    <a:pt x="116" y="526"/>
                  </a:cubicBezTo>
                  <a:cubicBezTo>
                    <a:pt x="116" y="527"/>
                    <a:pt x="115" y="528"/>
                    <a:pt x="117" y="529"/>
                  </a:cubicBezTo>
                  <a:cubicBezTo>
                    <a:pt x="116" y="530"/>
                    <a:pt x="114" y="532"/>
                    <a:pt x="113" y="533"/>
                  </a:cubicBezTo>
                  <a:cubicBezTo>
                    <a:pt x="114" y="533"/>
                    <a:pt x="114" y="533"/>
                    <a:pt x="115" y="533"/>
                  </a:cubicBezTo>
                  <a:cubicBezTo>
                    <a:pt x="116" y="534"/>
                    <a:pt x="115" y="536"/>
                    <a:pt x="114" y="537"/>
                  </a:cubicBezTo>
                  <a:cubicBezTo>
                    <a:pt x="117" y="536"/>
                    <a:pt x="117" y="536"/>
                    <a:pt x="117" y="536"/>
                  </a:cubicBezTo>
                  <a:cubicBezTo>
                    <a:pt x="117" y="537"/>
                    <a:pt x="117" y="537"/>
                    <a:pt x="117" y="537"/>
                  </a:cubicBezTo>
                  <a:cubicBezTo>
                    <a:pt x="119" y="538"/>
                    <a:pt x="122" y="538"/>
                    <a:pt x="122" y="540"/>
                  </a:cubicBezTo>
                  <a:cubicBezTo>
                    <a:pt x="122" y="540"/>
                    <a:pt x="122" y="540"/>
                    <a:pt x="122" y="540"/>
                  </a:cubicBezTo>
                  <a:cubicBezTo>
                    <a:pt x="121" y="542"/>
                    <a:pt x="123" y="541"/>
                    <a:pt x="124" y="543"/>
                  </a:cubicBezTo>
                  <a:cubicBezTo>
                    <a:pt x="124" y="544"/>
                    <a:pt x="124" y="545"/>
                    <a:pt x="123" y="545"/>
                  </a:cubicBezTo>
                  <a:cubicBezTo>
                    <a:pt x="123" y="545"/>
                    <a:pt x="123" y="545"/>
                    <a:pt x="123" y="545"/>
                  </a:cubicBezTo>
                  <a:cubicBezTo>
                    <a:pt x="123" y="545"/>
                    <a:pt x="123" y="545"/>
                    <a:pt x="123" y="545"/>
                  </a:cubicBezTo>
                  <a:cubicBezTo>
                    <a:pt x="123" y="545"/>
                    <a:pt x="123" y="545"/>
                    <a:pt x="124" y="546"/>
                  </a:cubicBezTo>
                  <a:cubicBezTo>
                    <a:pt x="124" y="545"/>
                    <a:pt x="124" y="545"/>
                    <a:pt x="124" y="545"/>
                  </a:cubicBezTo>
                  <a:cubicBezTo>
                    <a:pt x="124" y="545"/>
                    <a:pt x="125" y="545"/>
                    <a:pt x="125" y="545"/>
                  </a:cubicBezTo>
                  <a:cubicBezTo>
                    <a:pt x="125" y="545"/>
                    <a:pt x="125" y="546"/>
                    <a:pt x="126" y="546"/>
                  </a:cubicBezTo>
                  <a:cubicBezTo>
                    <a:pt x="126" y="547"/>
                    <a:pt x="126" y="547"/>
                    <a:pt x="126" y="547"/>
                  </a:cubicBezTo>
                  <a:cubicBezTo>
                    <a:pt x="127" y="547"/>
                    <a:pt x="127" y="547"/>
                    <a:pt x="127" y="547"/>
                  </a:cubicBezTo>
                  <a:cubicBezTo>
                    <a:pt x="126" y="552"/>
                    <a:pt x="126" y="552"/>
                    <a:pt x="126" y="552"/>
                  </a:cubicBezTo>
                  <a:cubicBezTo>
                    <a:pt x="131" y="547"/>
                    <a:pt x="131" y="547"/>
                    <a:pt x="131" y="547"/>
                  </a:cubicBezTo>
                  <a:cubicBezTo>
                    <a:pt x="131" y="547"/>
                    <a:pt x="130" y="548"/>
                    <a:pt x="130" y="548"/>
                  </a:cubicBezTo>
                  <a:cubicBezTo>
                    <a:pt x="129" y="548"/>
                    <a:pt x="129" y="547"/>
                    <a:pt x="128" y="547"/>
                  </a:cubicBezTo>
                  <a:cubicBezTo>
                    <a:pt x="130" y="546"/>
                    <a:pt x="131" y="546"/>
                    <a:pt x="132" y="545"/>
                  </a:cubicBezTo>
                  <a:cubicBezTo>
                    <a:pt x="133" y="548"/>
                    <a:pt x="134" y="552"/>
                    <a:pt x="133" y="554"/>
                  </a:cubicBezTo>
                  <a:cubicBezTo>
                    <a:pt x="133" y="555"/>
                    <a:pt x="136" y="556"/>
                    <a:pt x="137" y="557"/>
                  </a:cubicBezTo>
                  <a:cubicBezTo>
                    <a:pt x="137" y="555"/>
                    <a:pt x="137" y="555"/>
                    <a:pt x="137" y="555"/>
                  </a:cubicBezTo>
                  <a:cubicBezTo>
                    <a:pt x="140" y="556"/>
                    <a:pt x="140" y="556"/>
                    <a:pt x="140" y="556"/>
                  </a:cubicBezTo>
                  <a:cubicBezTo>
                    <a:pt x="138" y="553"/>
                    <a:pt x="138" y="553"/>
                    <a:pt x="138" y="553"/>
                  </a:cubicBezTo>
                  <a:cubicBezTo>
                    <a:pt x="139" y="552"/>
                    <a:pt x="139" y="552"/>
                    <a:pt x="139" y="552"/>
                  </a:cubicBezTo>
                  <a:cubicBezTo>
                    <a:pt x="140" y="553"/>
                    <a:pt x="140" y="553"/>
                    <a:pt x="140" y="553"/>
                  </a:cubicBezTo>
                  <a:cubicBezTo>
                    <a:pt x="141" y="550"/>
                    <a:pt x="141" y="550"/>
                    <a:pt x="141" y="550"/>
                  </a:cubicBezTo>
                  <a:cubicBezTo>
                    <a:pt x="142" y="551"/>
                    <a:pt x="142" y="551"/>
                    <a:pt x="142" y="551"/>
                  </a:cubicBezTo>
                  <a:cubicBezTo>
                    <a:pt x="141" y="552"/>
                    <a:pt x="143" y="557"/>
                    <a:pt x="141" y="558"/>
                  </a:cubicBezTo>
                  <a:cubicBezTo>
                    <a:pt x="142" y="558"/>
                    <a:pt x="143" y="556"/>
                    <a:pt x="144" y="555"/>
                  </a:cubicBezTo>
                  <a:cubicBezTo>
                    <a:pt x="146" y="557"/>
                    <a:pt x="149" y="560"/>
                    <a:pt x="148" y="563"/>
                  </a:cubicBezTo>
                  <a:cubicBezTo>
                    <a:pt x="146" y="563"/>
                    <a:pt x="146" y="563"/>
                    <a:pt x="146" y="563"/>
                  </a:cubicBezTo>
                  <a:cubicBezTo>
                    <a:pt x="147" y="563"/>
                    <a:pt x="147" y="563"/>
                    <a:pt x="147" y="563"/>
                  </a:cubicBezTo>
                  <a:cubicBezTo>
                    <a:pt x="147" y="564"/>
                    <a:pt x="148" y="564"/>
                    <a:pt x="147" y="565"/>
                  </a:cubicBezTo>
                  <a:cubicBezTo>
                    <a:pt x="149" y="569"/>
                    <a:pt x="144" y="570"/>
                    <a:pt x="142" y="571"/>
                  </a:cubicBezTo>
                  <a:cubicBezTo>
                    <a:pt x="149" y="573"/>
                    <a:pt x="146" y="570"/>
                    <a:pt x="152" y="575"/>
                  </a:cubicBezTo>
                  <a:cubicBezTo>
                    <a:pt x="151" y="576"/>
                    <a:pt x="151" y="576"/>
                    <a:pt x="151" y="576"/>
                  </a:cubicBezTo>
                  <a:cubicBezTo>
                    <a:pt x="157" y="576"/>
                    <a:pt x="152" y="582"/>
                    <a:pt x="156" y="586"/>
                  </a:cubicBezTo>
                  <a:cubicBezTo>
                    <a:pt x="156" y="586"/>
                    <a:pt x="156" y="585"/>
                    <a:pt x="156" y="585"/>
                  </a:cubicBezTo>
                  <a:cubicBezTo>
                    <a:pt x="157" y="585"/>
                    <a:pt x="157" y="586"/>
                    <a:pt x="158" y="586"/>
                  </a:cubicBezTo>
                  <a:cubicBezTo>
                    <a:pt x="158" y="586"/>
                    <a:pt x="159" y="587"/>
                    <a:pt x="159" y="587"/>
                  </a:cubicBezTo>
                  <a:cubicBezTo>
                    <a:pt x="160" y="587"/>
                    <a:pt x="160" y="586"/>
                    <a:pt x="160" y="586"/>
                  </a:cubicBezTo>
                  <a:cubicBezTo>
                    <a:pt x="160" y="588"/>
                    <a:pt x="160" y="588"/>
                    <a:pt x="160" y="588"/>
                  </a:cubicBezTo>
                  <a:cubicBezTo>
                    <a:pt x="162" y="588"/>
                    <a:pt x="162" y="588"/>
                    <a:pt x="162" y="588"/>
                  </a:cubicBezTo>
                  <a:cubicBezTo>
                    <a:pt x="163" y="586"/>
                    <a:pt x="166" y="586"/>
                    <a:pt x="165" y="583"/>
                  </a:cubicBezTo>
                  <a:cubicBezTo>
                    <a:pt x="165" y="584"/>
                    <a:pt x="166" y="584"/>
                    <a:pt x="166" y="584"/>
                  </a:cubicBezTo>
                  <a:cubicBezTo>
                    <a:pt x="167" y="584"/>
                    <a:pt x="167" y="583"/>
                    <a:pt x="168" y="582"/>
                  </a:cubicBezTo>
                  <a:cubicBezTo>
                    <a:pt x="169" y="581"/>
                    <a:pt x="169" y="581"/>
                    <a:pt x="170" y="581"/>
                  </a:cubicBezTo>
                  <a:cubicBezTo>
                    <a:pt x="171" y="581"/>
                    <a:pt x="171" y="581"/>
                    <a:pt x="172" y="582"/>
                  </a:cubicBezTo>
                  <a:cubicBezTo>
                    <a:pt x="170" y="583"/>
                    <a:pt x="170" y="583"/>
                    <a:pt x="170" y="583"/>
                  </a:cubicBezTo>
                  <a:cubicBezTo>
                    <a:pt x="169" y="584"/>
                    <a:pt x="169" y="586"/>
                    <a:pt x="170" y="587"/>
                  </a:cubicBezTo>
                  <a:cubicBezTo>
                    <a:pt x="170" y="584"/>
                    <a:pt x="170" y="584"/>
                    <a:pt x="170" y="584"/>
                  </a:cubicBezTo>
                  <a:cubicBezTo>
                    <a:pt x="177" y="585"/>
                    <a:pt x="172" y="593"/>
                    <a:pt x="176" y="593"/>
                  </a:cubicBezTo>
                  <a:cubicBezTo>
                    <a:pt x="176" y="593"/>
                    <a:pt x="176" y="593"/>
                    <a:pt x="176" y="593"/>
                  </a:cubicBezTo>
                  <a:cubicBezTo>
                    <a:pt x="179" y="593"/>
                    <a:pt x="179" y="593"/>
                    <a:pt x="179" y="593"/>
                  </a:cubicBezTo>
                  <a:cubicBezTo>
                    <a:pt x="182" y="591"/>
                    <a:pt x="182" y="586"/>
                    <a:pt x="186" y="586"/>
                  </a:cubicBezTo>
                  <a:cubicBezTo>
                    <a:pt x="186" y="588"/>
                    <a:pt x="186" y="588"/>
                    <a:pt x="186" y="588"/>
                  </a:cubicBezTo>
                  <a:cubicBezTo>
                    <a:pt x="186" y="588"/>
                    <a:pt x="186" y="588"/>
                    <a:pt x="186" y="588"/>
                  </a:cubicBezTo>
                  <a:cubicBezTo>
                    <a:pt x="187" y="588"/>
                    <a:pt x="187" y="587"/>
                    <a:pt x="188" y="586"/>
                  </a:cubicBezTo>
                  <a:cubicBezTo>
                    <a:pt x="188" y="586"/>
                    <a:pt x="189" y="585"/>
                    <a:pt x="189" y="585"/>
                  </a:cubicBezTo>
                  <a:cubicBezTo>
                    <a:pt x="190" y="585"/>
                    <a:pt x="190" y="585"/>
                    <a:pt x="191" y="586"/>
                  </a:cubicBezTo>
                  <a:cubicBezTo>
                    <a:pt x="191" y="584"/>
                    <a:pt x="191" y="584"/>
                    <a:pt x="191" y="584"/>
                  </a:cubicBezTo>
                  <a:cubicBezTo>
                    <a:pt x="191" y="584"/>
                    <a:pt x="191" y="582"/>
                    <a:pt x="192" y="582"/>
                  </a:cubicBezTo>
                  <a:cubicBezTo>
                    <a:pt x="192" y="582"/>
                    <a:pt x="192" y="582"/>
                    <a:pt x="192" y="582"/>
                  </a:cubicBezTo>
                  <a:cubicBezTo>
                    <a:pt x="192" y="586"/>
                    <a:pt x="192" y="586"/>
                    <a:pt x="192" y="586"/>
                  </a:cubicBezTo>
                  <a:cubicBezTo>
                    <a:pt x="193" y="584"/>
                    <a:pt x="193" y="584"/>
                    <a:pt x="193" y="584"/>
                  </a:cubicBezTo>
                  <a:cubicBezTo>
                    <a:pt x="196" y="580"/>
                    <a:pt x="198" y="581"/>
                    <a:pt x="200" y="576"/>
                  </a:cubicBezTo>
                  <a:cubicBezTo>
                    <a:pt x="200" y="578"/>
                    <a:pt x="200" y="582"/>
                    <a:pt x="202" y="582"/>
                  </a:cubicBezTo>
                  <a:cubicBezTo>
                    <a:pt x="203" y="582"/>
                    <a:pt x="203" y="582"/>
                    <a:pt x="204" y="582"/>
                  </a:cubicBezTo>
                  <a:cubicBezTo>
                    <a:pt x="205" y="582"/>
                    <a:pt x="199" y="580"/>
                    <a:pt x="202" y="578"/>
                  </a:cubicBezTo>
                  <a:cubicBezTo>
                    <a:pt x="203" y="578"/>
                    <a:pt x="203" y="578"/>
                    <a:pt x="203" y="578"/>
                  </a:cubicBezTo>
                  <a:cubicBezTo>
                    <a:pt x="205" y="578"/>
                    <a:pt x="204" y="576"/>
                    <a:pt x="205" y="575"/>
                  </a:cubicBezTo>
                  <a:cubicBezTo>
                    <a:pt x="205" y="575"/>
                    <a:pt x="205" y="575"/>
                    <a:pt x="205" y="575"/>
                  </a:cubicBezTo>
                  <a:cubicBezTo>
                    <a:pt x="206" y="575"/>
                    <a:pt x="207" y="574"/>
                    <a:pt x="207" y="573"/>
                  </a:cubicBezTo>
                  <a:cubicBezTo>
                    <a:pt x="207" y="572"/>
                    <a:pt x="207" y="572"/>
                    <a:pt x="208" y="572"/>
                  </a:cubicBezTo>
                  <a:cubicBezTo>
                    <a:pt x="208" y="572"/>
                    <a:pt x="209" y="572"/>
                    <a:pt x="209" y="572"/>
                  </a:cubicBezTo>
                  <a:cubicBezTo>
                    <a:pt x="208" y="576"/>
                    <a:pt x="208" y="576"/>
                    <a:pt x="208" y="576"/>
                  </a:cubicBezTo>
                  <a:cubicBezTo>
                    <a:pt x="211" y="576"/>
                    <a:pt x="211" y="576"/>
                    <a:pt x="211" y="576"/>
                  </a:cubicBezTo>
                  <a:cubicBezTo>
                    <a:pt x="211" y="579"/>
                    <a:pt x="208" y="578"/>
                    <a:pt x="209" y="580"/>
                  </a:cubicBezTo>
                  <a:cubicBezTo>
                    <a:pt x="212" y="578"/>
                    <a:pt x="212" y="578"/>
                    <a:pt x="212" y="578"/>
                  </a:cubicBezTo>
                  <a:cubicBezTo>
                    <a:pt x="213" y="579"/>
                    <a:pt x="213" y="579"/>
                    <a:pt x="213" y="579"/>
                  </a:cubicBezTo>
                  <a:cubicBezTo>
                    <a:pt x="208" y="581"/>
                    <a:pt x="209" y="585"/>
                    <a:pt x="208" y="588"/>
                  </a:cubicBezTo>
                  <a:cubicBezTo>
                    <a:pt x="207" y="588"/>
                    <a:pt x="208" y="587"/>
                    <a:pt x="207" y="586"/>
                  </a:cubicBezTo>
                  <a:cubicBezTo>
                    <a:pt x="207" y="586"/>
                    <a:pt x="207" y="586"/>
                    <a:pt x="207" y="586"/>
                  </a:cubicBezTo>
                  <a:cubicBezTo>
                    <a:pt x="206" y="586"/>
                    <a:pt x="207" y="587"/>
                    <a:pt x="207" y="588"/>
                  </a:cubicBezTo>
                  <a:cubicBezTo>
                    <a:pt x="208" y="589"/>
                    <a:pt x="209" y="590"/>
                    <a:pt x="210" y="590"/>
                  </a:cubicBezTo>
                  <a:cubicBezTo>
                    <a:pt x="210" y="590"/>
                    <a:pt x="210" y="590"/>
                    <a:pt x="211" y="590"/>
                  </a:cubicBezTo>
                  <a:cubicBezTo>
                    <a:pt x="211" y="591"/>
                    <a:pt x="213" y="592"/>
                    <a:pt x="211" y="593"/>
                  </a:cubicBezTo>
                  <a:cubicBezTo>
                    <a:pt x="209" y="592"/>
                    <a:pt x="209" y="592"/>
                    <a:pt x="209" y="592"/>
                  </a:cubicBezTo>
                  <a:cubicBezTo>
                    <a:pt x="208" y="597"/>
                    <a:pt x="214" y="598"/>
                    <a:pt x="214" y="601"/>
                  </a:cubicBezTo>
                  <a:cubicBezTo>
                    <a:pt x="214" y="600"/>
                    <a:pt x="215" y="599"/>
                    <a:pt x="214" y="599"/>
                  </a:cubicBezTo>
                  <a:cubicBezTo>
                    <a:pt x="216" y="596"/>
                    <a:pt x="217" y="595"/>
                    <a:pt x="219" y="595"/>
                  </a:cubicBezTo>
                  <a:cubicBezTo>
                    <a:pt x="222" y="595"/>
                    <a:pt x="222" y="605"/>
                    <a:pt x="224" y="605"/>
                  </a:cubicBezTo>
                  <a:cubicBezTo>
                    <a:pt x="224" y="605"/>
                    <a:pt x="222" y="602"/>
                    <a:pt x="224" y="601"/>
                  </a:cubicBezTo>
                  <a:cubicBezTo>
                    <a:pt x="228" y="603"/>
                    <a:pt x="225" y="605"/>
                    <a:pt x="224" y="608"/>
                  </a:cubicBezTo>
                  <a:cubicBezTo>
                    <a:pt x="225" y="608"/>
                    <a:pt x="225" y="608"/>
                    <a:pt x="225" y="608"/>
                  </a:cubicBezTo>
                  <a:cubicBezTo>
                    <a:pt x="226" y="608"/>
                    <a:pt x="226" y="607"/>
                    <a:pt x="227" y="606"/>
                  </a:cubicBezTo>
                  <a:cubicBezTo>
                    <a:pt x="227" y="605"/>
                    <a:pt x="228" y="605"/>
                    <a:pt x="228" y="605"/>
                  </a:cubicBezTo>
                  <a:cubicBezTo>
                    <a:pt x="229" y="605"/>
                    <a:pt x="229" y="605"/>
                    <a:pt x="230" y="606"/>
                  </a:cubicBezTo>
                  <a:cubicBezTo>
                    <a:pt x="230" y="604"/>
                    <a:pt x="229" y="603"/>
                    <a:pt x="227" y="602"/>
                  </a:cubicBezTo>
                  <a:cubicBezTo>
                    <a:pt x="224" y="599"/>
                    <a:pt x="228" y="598"/>
                    <a:pt x="229" y="597"/>
                  </a:cubicBezTo>
                  <a:cubicBezTo>
                    <a:pt x="228" y="602"/>
                    <a:pt x="234" y="604"/>
                    <a:pt x="233" y="606"/>
                  </a:cubicBezTo>
                  <a:cubicBezTo>
                    <a:pt x="232" y="607"/>
                    <a:pt x="232" y="607"/>
                    <a:pt x="232" y="607"/>
                  </a:cubicBezTo>
                  <a:cubicBezTo>
                    <a:pt x="232" y="610"/>
                    <a:pt x="232" y="610"/>
                    <a:pt x="232" y="610"/>
                  </a:cubicBezTo>
                  <a:cubicBezTo>
                    <a:pt x="237" y="607"/>
                    <a:pt x="237" y="607"/>
                    <a:pt x="237" y="607"/>
                  </a:cubicBezTo>
                  <a:cubicBezTo>
                    <a:pt x="240" y="610"/>
                    <a:pt x="240" y="610"/>
                    <a:pt x="240" y="610"/>
                  </a:cubicBezTo>
                  <a:cubicBezTo>
                    <a:pt x="240" y="609"/>
                    <a:pt x="239" y="608"/>
                    <a:pt x="240" y="607"/>
                  </a:cubicBezTo>
                  <a:cubicBezTo>
                    <a:pt x="241" y="607"/>
                    <a:pt x="241" y="607"/>
                    <a:pt x="241" y="607"/>
                  </a:cubicBezTo>
                  <a:cubicBezTo>
                    <a:pt x="241" y="607"/>
                    <a:pt x="241" y="607"/>
                    <a:pt x="242" y="607"/>
                  </a:cubicBezTo>
                  <a:cubicBezTo>
                    <a:pt x="242" y="607"/>
                    <a:pt x="242" y="607"/>
                    <a:pt x="242" y="607"/>
                  </a:cubicBezTo>
                  <a:cubicBezTo>
                    <a:pt x="242" y="607"/>
                    <a:pt x="243" y="607"/>
                    <a:pt x="243" y="608"/>
                  </a:cubicBezTo>
                  <a:cubicBezTo>
                    <a:pt x="243" y="606"/>
                    <a:pt x="243" y="605"/>
                    <a:pt x="245" y="604"/>
                  </a:cubicBezTo>
                  <a:cubicBezTo>
                    <a:pt x="245" y="604"/>
                    <a:pt x="245" y="605"/>
                    <a:pt x="246" y="605"/>
                  </a:cubicBezTo>
                  <a:cubicBezTo>
                    <a:pt x="247" y="600"/>
                    <a:pt x="248" y="597"/>
                    <a:pt x="253" y="596"/>
                  </a:cubicBezTo>
                  <a:cubicBezTo>
                    <a:pt x="256" y="597"/>
                    <a:pt x="254" y="599"/>
                    <a:pt x="255" y="601"/>
                  </a:cubicBezTo>
                  <a:cubicBezTo>
                    <a:pt x="256" y="601"/>
                    <a:pt x="256" y="601"/>
                    <a:pt x="256" y="601"/>
                  </a:cubicBezTo>
                  <a:cubicBezTo>
                    <a:pt x="256" y="596"/>
                    <a:pt x="260" y="598"/>
                    <a:pt x="261" y="595"/>
                  </a:cubicBezTo>
                  <a:cubicBezTo>
                    <a:pt x="261" y="596"/>
                    <a:pt x="262" y="599"/>
                    <a:pt x="262" y="600"/>
                  </a:cubicBezTo>
                  <a:cubicBezTo>
                    <a:pt x="263" y="601"/>
                    <a:pt x="264" y="601"/>
                    <a:pt x="264" y="601"/>
                  </a:cubicBezTo>
                  <a:cubicBezTo>
                    <a:pt x="265" y="601"/>
                    <a:pt x="262" y="597"/>
                    <a:pt x="265" y="596"/>
                  </a:cubicBezTo>
                  <a:cubicBezTo>
                    <a:pt x="266" y="596"/>
                    <a:pt x="266" y="597"/>
                    <a:pt x="266" y="598"/>
                  </a:cubicBezTo>
                  <a:cubicBezTo>
                    <a:pt x="269" y="598"/>
                    <a:pt x="269" y="598"/>
                    <a:pt x="269" y="598"/>
                  </a:cubicBezTo>
                  <a:cubicBezTo>
                    <a:pt x="269" y="602"/>
                    <a:pt x="269" y="602"/>
                    <a:pt x="269" y="602"/>
                  </a:cubicBezTo>
                  <a:cubicBezTo>
                    <a:pt x="270" y="602"/>
                    <a:pt x="270" y="601"/>
                    <a:pt x="270" y="601"/>
                  </a:cubicBezTo>
                  <a:cubicBezTo>
                    <a:pt x="270" y="601"/>
                    <a:pt x="271" y="601"/>
                    <a:pt x="271" y="602"/>
                  </a:cubicBezTo>
                  <a:cubicBezTo>
                    <a:pt x="270" y="600"/>
                    <a:pt x="271" y="599"/>
                    <a:pt x="271" y="599"/>
                  </a:cubicBezTo>
                  <a:cubicBezTo>
                    <a:pt x="271" y="599"/>
                    <a:pt x="272" y="600"/>
                    <a:pt x="272" y="600"/>
                  </a:cubicBezTo>
                  <a:cubicBezTo>
                    <a:pt x="273" y="600"/>
                    <a:pt x="273" y="600"/>
                    <a:pt x="274" y="600"/>
                  </a:cubicBezTo>
                  <a:cubicBezTo>
                    <a:pt x="274" y="600"/>
                    <a:pt x="275" y="600"/>
                    <a:pt x="275" y="600"/>
                  </a:cubicBezTo>
                  <a:cubicBezTo>
                    <a:pt x="272" y="598"/>
                    <a:pt x="272" y="598"/>
                    <a:pt x="272" y="598"/>
                  </a:cubicBezTo>
                  <a:cubicBezTo>
                    <a:pt x="273" y="598"/>
                    <a:pt x="274" y="598"/>
                    <a:pt x="274" y="598"/>
                  </a:cubicBezTo>
                  <a:cubicBezTo>
                    <a:pt x="279" y="598"/>
                    <a:pt x="279" y="605"/>
                    <a:pt x="282" y="608"/>
                  </a:cubicBezTo>
                  <a:cubicBezTo>
                    <a:pt x="282" y="605"/>
                    <a:pt x="284" y="601"/>
                    <a:pt x="285" y="601"/>
                  </a:cubicBezTo>
                  <a:cubicBezTo>
                    <a:pt x="286" y="607"/>
                    <a:pt x="295" y="604"/>
                    <a:pt x="289" y="611"/>
                  </a:cubicBezTo>
                  <a:cubicBezTo>
                    <a:pt x="289" y="609"/>
                    <a:pt x="288" y="610"/>
                    <a:pt x="287" y="609"/>
                  </a:cubicBezTo>
                  <a:cubicBezTo>
                    <a:pt x="287" y="609"/>
                    <a:pt x="287" y="610"/>
                    <a:pt x="286" y="611"/>
                  </a:cubicBezTo>
                  <a:cubicBezTo>
                    <a:pt x="288" y="611"/>
                    <a:pt x="288" y="611"/>
                    <a:pt x="288" y="611"/>
                  </a:cubicBezTo>
                  <a:cubicBezTo>
                    <a:pt x="288" y="614"/>
                    <a:pt x="288" y="614"/>
                    <a:pt x="288" y="614"/>
                  </a:cubicBezTo>
                  <a:cubicBezTo>
                    <a:pt x="288" y="612"/>
                    <a:pt x="291" y="611"/>
                    <a:pt x="293" y="609"/>
                  </a:cubicBezTo>
                  <a:cubicBezTo>
                    <a:pt x="295" y="610"/>
                    <a:pt x="293" y="611"/>
                    <a:pt x="293" y="611"/>
                  </a:cubicBezTo>
                  <a:cubicBezTo>
                    <a:pt x="293" y="611"/>
                    <a:pt x="293" y="611"/>
                    <a:pt x="293" y="611"/>
                  </a:cubicBezTo>
                  <a:cubicBezTo>
                    <a:pt x="294" y="612"/>
                    <a:pt x="294" y="612"/>
                    <a:pt x="294" y="612"/>
                  </a:cubicBezTo>
                  <a:cubicBezTo>
                    <a:pt x="295" y="613"/>
                    <a:pt x="294" y="614"/>
                    <a:pt x="294" y="614"/>
                  </a:cubicBezTo>
                  <a:cubicBezTo>
                    <a:pt x="293" y="614"/>
                    <a:pt x="293" y="613"/>
                    <a:pt x="292" y="612"/>
                  </a:cubicBezTo>
                  <a:cubicBezTo>
                    <a:pt x="293" y="616"/>
                    <a:pt x="293" y="616"/>
                    <a:pt x="293" y="616"/>
                  </a:cubicBezTo>
                  <a:cubicBezTo>
                    <a:pt x="297" y="612"/>
                    <a:pt x="297" y="612"/>
                    <a:pt x="297" y="612"/>
                  </a:cubicBezTo>
                  <a:cubicBezTo>
                    <a:pt x="296" y="614"/>
                    <a:pt x="297" y="617"/>
                    <a:pt x="296" y="618"/>
                  </a:cubicBezTo>
                  <a:cubicBezTo>
                    <a:pt x="297" y="617"/>
                    <a:pt x="297" y="617"/>
                    <a:pt x="297" y="617"/>
                  </a:cubicBezTo>
                  <a:cubicBezTo>
                    <a:pt x="297" y="621"/>
                    <a:pt x="297" y="621"/>
                    <a:pt x="297" y="621"/>
                  </a:cubicBezTo>
                  <a:cubicBezTo>
                    <a:pt x="298" y="621"/>
                    <a:pt x="298" y="619"/>
                    <a:pt x="300" y="619"/>
                  </a:cubicBezTo>
                  <a:cubicBezTo>
                    <a:pt x="301" y="620"/>
                    <a:pt x="302" y="622"/>
                    <a:pt x="301" y="623"/>
                  </a:cubicBezTo>
                  <a:cubicBezTo>
                    <a:pt x="303" y="622"/>
                    <a:pt x="303" y="622"/>
                    <a:pt x="303" y="622"/>
                  </a:cubicBezTo>
                  <a:cubicBezTo>
                    <a:pt x="302" y="622"/>
                    <a:pt x="299" y="618"/>
                    <a:pt x="301" y="616"/>
                  </a:cubicBezTo>
                  <a:cubicBezTo>
                    <a:pt x="304" y="619"/>
                    <a:pt x="304" y="619"/>
                    <a:pt x="304" y="619"/>
                  </a:cubicBezTo>
                  <a:cubicBezTo>
                    <a:pt x="306" y="614"/>
                    <a:pt x="306" y="614"/>
                    <a:pt x="306" y="614"/>
                  </a:cubicBezTo>
                  <a:cubicBezTo>
                    <a:pt x="307" y="613"/>
                    <a:pt x="307" y="613"/>
                    <a:pt x="308" y="613"/>
                  </a:cubicBezTo>
                  <a:cubicBezTo>
                    <a:pt x="309" y="613"/>
                    <a:pt x="309" y="614"/>
                    <a:pt x="310" y="614"/>
                  </a:cubicBezTo>
                  <a:cubicBezTo>
                    <a:pt x="310" y="614"/>
                    <a:pt x="311" y="615"/>
                    <a:pt x="312" y="615"/>
                  </a:cubicBezTo>
                  <a:cubicBezTo>
                    <a:pt x="312" y="615"/>
                    <a:pt x="312" y="615"/>
                    <a:pt x="312" y="615"/>
                  </a:cubicBezTo>
                  <a:cubicBezTo>
                    <a:pt x="312" y="615"/>
                    <a:pt x="312" y="616"/>
                    <a:pt x="312" y="616"/>
                  </a:cubicBezTo>
                  <a:cubicBezTo>
                    <a:pt x="315" y="619"/>
                    <a:pt x="315" y="619"/>
                    <a:pt x="315" y="619"/>
                  </a:cubicBezTo>
                  <a:cubicBezTo>
                    <a:pt x="314" y="619"/>
                    <a:pt x="314" y="619"/>
                    <a:pt x="313" y="619"/>
                  </a:cubicBezTo>
                  <a:cubicBezTo>
                    <a:pt x="313" y="619"/>
                    <a:pt x="312" y="619"/>
                    <a:pt x="312" y="619"/>
                  </a:cubicBezTo>
                  <a:cubicBezTo>
                    <a:pt x="312" y="621"/>
                    <a:pt x="313" y="623"/>
                    <a:pt x="311" y="625"/>
                  </a:cubicBezTo>
                  <a:cubicBezTo>
                    <a:pt x="313" y="625"/>
                    <a:pt x="313" y="625"/>
                    <a:pt x="313" y="625"/>
                  </a:cubicBezTo>
                  <a:cubicBezTo>
                    <a:pt x="313" y="623"/>
                    <a:pt x="313" y="623"/>
                    <a:pt x="313" y="623"/>
                  </a:cubicBezTo>
                  <a:cubicBezTo>
                    <a:pt x="313" y="623"/>
                    <a:pt x="313" y="623"/>
                    <a:pt x="314" y="623"/>
                  </a:cubicBezTo>
                  <a:cubicBezTo>
                    <a:pt x="314" y="623"/>
                    <a:pt x="314" y="623"/>
                    <a:pt x="315" y="623"/>
                  </a:cubicBezTo>
                  <a:cubicBezTo>
                    <a:pt x="315" y="623"/>
                    <a:pt x="315" y="623"/>
                    <a:pt x="316" y="623"/>
                  </a:cubicBezTo>
                  <a:cubicBezTo>
                    <a:pt x="316" y="623"/>
                    <a:pt x="317" y="623"/>
                    <a:pt x="317" y="621"/>
                  </a:cubicBezTo>
                  <a:cubicBezTo>
                    <a:pt x="316" y="622"/>
                    <a:pt x="316" y="622"/>
                    <a:pt x="316" y="622"/>
                  </a:cubicBezTo>
                  <a:cubicBezTo>
                    <a:pt x="316" y="622"/>
                    <a:pt x="314" y="621"/>
                    <a:pt x="315" y="621"/>
                  </a:cubicBezTo>
                  <a:cubicBezTo>
                    <a:pt x="315" y="620"/>
                    <a:pt x="317" y="619"/>
                    <a:pt x="317" y="619"/>
                  </a:cubicBezTo>
                  <a:cubicBezTo>
                    <a:pt x="318" y="619"/>
                    <a:pt x="318" y="619"/>
                    <a:pt x="318" y="619"/>
                  </a:cubicBezTo>
                  <a:cubicBezTo>
                    <a:pt x="316" y="616"/>
                    <a:pt x="316" y="616"/>
                    <a:pt x="316" y="616"/>
                  </a:cubicBezTo>
                  <a:cubicBezTo>
                    <a:pt x="321" y="618"/>
                    <a:pt x="321" y="618"/>
                    <a:pt x="321" y="618"/>
                  </a:cubicBezTo>
                  <a:cubicBezTo>
                    <a:pt x="325" y="622"/>
                    <a:pt x="317" y="625"/>
                    <a:pt x="319" y="629"/>
                  </a:cubicBezTo>
                  <a:cubicBezTo>
                    <a:pt x="320" y="629"/>
                    <a:pt x="320" y="629"/>
                    <a:pt x="320" y="629"/>
                  </a:cubicBezTo>
                  <a:cubicBezTo>
                    <a:pt x="322" y="624"/>
                    <a:pt x="322" y="624"/>
                    <a:pt x="322" y="624"/>
                  </a:cubicBezTo>
                  <a:cubicBezTo>
                    <a:pt x="323" y="626"/>
                    <a:pt x="323" y="626"/>
                    <a:pt x="323" y="626"/>
                  </a:cubicBezTo>
                  <a:cubicBezTo>
                    <a:pt x="325" y="626"/>
                    <a:pt x="325" y="626"/>
                    <a:pt x="325" y="626"/>
                  </a:cubicBezTo>
                  <a:cubicBezTo>
                    <a:pt x="326" y="629"/>
                    <a:pt x="326" y="629"/>
                    <a:pt x="326" y="629"/>
                  </a:cubicBezTo>
                  <a:cubicBezTo>
                    <a:pt x="329" y="626"/>
                    <a:pt x="329" y="626"/>
                    <a:pt x="329" y="626"/>
                  </a:cubicBezTo>
                  <a:cubicBezTo>
                    <a:pt x="329" y="628"/>
                    <a:pt x="330" y="628"/>
                    <a:pt x="330" y="628"/>
                  </a:cubicBezTo>
                  <a:cubicBezTo>
                    <a:pt x="331" y="628"/>
                    <a:pt x="331" y="628"/>
                    <a:pt x="332" y="627"/>
                  </a:cubicBezTo>
                  <a:cubicBezTo>
                    <a:pt x="333" y="627"/>
                    <a:pt x="333" y="626"/>
                    <a:pt x="334" y="626"/>
                  </a:cubicBezTo>
                  <a:cubicBezTo>
                    <a:pt x="334" y="626"/>
                    <a:pt x="335" y="627"/>
                    <a:pt x="336" y="628"/>
                  </a:cubicBezTo>
                  <a:cubicBezTo>
                    <a:pt x="336" y="626"/>
                    <a:pt x="336" y="626"/>
                    <a:pt x="336" y="626"/>
                  </a:cubicBezTo>
                  <a:cubicBezTo>
                    <a:pt x="336" y="626"/>
                    <a:pt x="337" y="626"/>
                    <a:pt x="337" y="626"/>
                  </a:cubicBezTo>
                  <a:cubicBezTo>
                    <a:pt x="337" y="626"/>
                    <a:pt x="337" y="626"/>
                    <a:pt x="338" y="626"/>
                  </a:cubicBezTo>
                  <a:cubicBezTo>
                    <a:pt x="338" y="626"/>
                    <a:pt x="338" y="626"/>
                    <a:pt x="338" y="626"/>
                  </a:cubicBezTo>
                  <a:cubicBezTo>
                    <a:pt x="338" y="626"/>
                    <a:pt x="339" y="626"/>
                    <a:pt x="339" y="626"/>
                  </a:cubicBezTo>
                  <a:cubicBezTo>
                    <a:pt x="336" y="625"/>
                    <a:pt x="336" y="625"/>
                    <a:pt x="336" y="625"/>
                  </a:cubicBezTo>
                  <a:cubicBezTo>
                    <a:pt x="337" y="624"/>
                    <a:pt x="338" y="622"/>
                    <a:pt x="340" y="622"/>
                  </a:cubicBezTo>
                  <a:cubicBezTo>
                    <a:pt x="340" y="622"/>
                    <a:pt x="340" y="622"/>
                    <a:pt x="341" y="622"/>
                  </a:cubicBezTo>
                  <a:cubicBezTo>
                    <a:pt x="340" y="627"/>
                    <a:pt x="343" y="627"/>
                    <a:pt x="344" y="632"/>
                  </a:cubicBezTo>
                  <a:cubicBezTo>
                    <a:pt x="345" y="629"/>
                    <a:pt x="345" y="629"/>
                    <a:pt x="345" y="629"/>
                  </a:cubicBezTo>
                  <a:cubicBezTo>
                    <a:pt x="345" y="632"/>
                    <a:pt x="345" y="632"/>
                    <a:pt x="345" y="632"/>
                  </a:cubicBezTo>
                  <a:cubicBezTo>
                    <a:pt x="346" y="631"/>
                    <a:pt x="347" y="631"/>
                    <a:pt x="348" y="628"/>
                  </a:cubicBezTo>
                  <a:cubicBezTo>
                    <a:pt x="350" y="631"/>
                    <a:pt x="350" y="631"/>
                    <a:pt x="350" y="631"/>
                  </a:cubicBezTo>
                  <a:cubicBezTo>
                    <a:pt x="350" y="631"/>
                    <a:pt x="349" y="631"/>
                    <a:pt x="349" y="632"/>
                  </a:cubicBezTo>
                  <a:cubicBezTo>
                    <a:pt x="352" y="629"/>
                    <a:pt x="352" y="629"/>
                    <a:pt x="352" y="629"/>
                  </a:cubicBezTo>
                  <a:cubicBezTo>
                    <a:pt x="352" y="633"/>
                    <a:pt x="352" y="633"/>
                    <a:pt x="352" y="633"/>
                  </a:cubicBezTo>
                  <a:cubicBezTo>
                    <a:pt x="357" y="629"/>
                    <a:pt x="357" y="629"/>
                    <a:pt x="357" y="629"/>
                  </a:cubicBezTo>
                  <a:cubicBezTo>
                    <a:pt x="357" y="632"/>
                    <a:pt x="357" y="632"/>
                    <a:pt x="357" y="632"/>
                  </a:cubicBezTo>
                  <a:cubicBezTo>
                    <a:pt x="355" y="635"/>
                    <a:pt x="358" y="636"/>
                    <a:pt x="360" y="636"/>
                  </a:cubicBezTo>
                  <a:cubicBezTo>
                    <a:pt x="361" y="636"/>
                    <a:pt x="362" y="636"/>
                    <a:pt x="362" y="635"/>
                  </a:cubicBezTo>
                  <a:cubicBezTo>
                    <a:pt x="362" y="636"/>
                    <a:pt x="362" y="636"/>
                    <a:pt x="362" y="636"/>
                  </a:cubicBezTo>
                  <a:cubicBezTo>
                    <a:pt x="363" y="634"/>
                    <a:pt x="363" y="634"/>
                    <a:pt x="363" y="634"/>
                  </a:cubicBezTo>
                  <a:cubicBezTo>
                    <a:pt x="367" y="636"/>
                    <a:pt x="364" y="639"/>
                    <a:pt x="364" y="641"/>
                  </a:cubicBezTo>
                  <a:cubicBezTo>
                    <a:pt x="365" y="641"/>
                    <a:pt x="367" y="638"/>
                    <a:pt x="370" y="638"/>
                  </a:cubicBezTo>
                  <a:cubicBezTo>
                    <a:pt x="371" y="638"/>
                    <a:pt x="372" y="639"/>
                    <a:pt x="372" y="641"/>
                  </a:cubicBezTo>
                  <a:cubicBezTo>
                    <a:pt x="372" y="640"/>
                    <a:pt x="372" y="639"/>
                    <a:pt x="371" y="638"/>
                  </a:cubicBezTo>
                  <a:cubicBezTo>
                    <a:pt x="373" y="635"/>
                    <a:pt x="373" y="635"/>
                    <a:pt x="373" y="635"/>
                  </a:cubicBezTo>
                  <a:cubicBezTo>
                    <a:pt x="374" y="638"/>
                    <a:pt x="374" y="638"/>
                    <a:pt x="374" y="638"/>
                  </a:cubicBezTo>
                  <a:cubicBezTo>
                    <a:pt x="375" y="636"/>
                    <a:pt x="372" y="635"/>
                    <a:pt x="373" y="633"/>
                  </a:cubicBezTo>
                  <a:cubicBezTo>
                    <a:pt x="376" y="634"/>
                    <a:pt x="376" y="634"/>
                    <a:pt x="376" y="634"/>
                  </a:cubicBezTo>
                  <a:cubicBezTo>
                    <a:pt x="374" y="631"/>
                    <a:pt x="378" y="629"/>
                    <a:pt x="377" y="626"/>
                  </a:cubicBezTo>
                  <a:cubicBezTo>
                    <a:pt x="378" y="629"/>
                    <a:pt x="381" y="630"/>
                    <a:pt x="381" y="633"/>
                  </a:cubicBezTo>
                  <a:cubicBezTo>
                    <a:pt x="381" y="633"/>
                    <a:pt x="382" y="632"/>
                    <a:pt x="383" y="632"/>
                  </a:cubicBezTo>
                  <a:cubicBezTo>
                    <a:pt x="383" y="632"/>
                    <a:pt x="384" y="632"/>
                    <a:pt x="384" y="632"/>
                  </a:cubicBezTo>
                  <a:cubicBezTo>
                    <a:pt x="384" y="632"/>
                    <a:pt x="384" y="631"/>
                    <a:pt x="384" y="631"/>
                  </a:cubicBezTo>
                  <a:cubicBezTo>
                    <a:pt x="386" y="632"/>
                    <a:pt x="386" y="632"/>
                    <a:pt x="386" y="632"/>
                  </a:cubicBezTo>
                  <a:cubicBezTo>
                    <a:pt x="388" y="635"/>
                    <a:pt x="393" y="639"/>
                    <a:pt x="393" y="644"/>
                  </a:cubicBezTo>
                  <a:cubicBezTo>
                    <a:pt x="394" y="642"/>
                    <a:pt x="395" y="638"/>
                    <a:pt x="397" y="638"/>
                  </a:cubicBezTo>
                  <a:cubicBezTo>
                    <a:pt x="397" y="638"/>
                    <a:pt x="397" y="638"/>
                    <a:pt x="397" y="638"/>
                  </a:cubicBezTo>
                  <a:cubicBezTo>
                    <a:pt x="394" y="636"/>
                    <a:pt x="398" y="634"/>
                    <a:pt x="399" y="632"/>
                  </a:cubicBezTo>
                  <a:cubicBezTo>
                    <a:pt x="401" y="637"/>
                    <a:pt x="401" y="637"/>
                    <a:pt x="401" y="637"/>
                  </a:cubicBezTo>
                  <a:cubicBezTo>
                    <a:pt x="401" y="635"/>
                    <a:pt x="405" y="635"/>
                    <a:pt x="405" y="634"/>
                  </a:cubicBezTo>
                  <a:cubicBezTo>
                    <a:pt x="405" y="634"/>
                    <a:pt x="405" y="634"/>
                    <a:pt x="405" y="634"/>
                  </a:cubicBezTo>
                  <a:cubicBezTo>
                    <a:pt x="406" y="632"/>
                    <a:pt x="406" y="632"/>
                    <a:pt x="406" y="632"/>
                  </a:cubicBezTo>
                  <a:cubicBezTo>
                    <a:pt x="406" y="636"/>
                    <a:pt x="409" y="637"/>
                    <a:pt x="411" y="639"/>
                  </a:cubicBezTo>
                  <a:cubicBezTo>
                    <a:pt x="410" y="637"/>
                    <a:pt x="410" y="634"/>
                    <a:pt x="411" y="632"/>
                  </a:cubicBezTo>
                  <a:cubicBezTo>
                    <a:pt x="412" y="632"/>
                    <a:pt x="412" y="633"/>
                    <a:pt x="413" y="633"/>
                  </a:cubicBezTo>
                  <a:cubicBezTo>
                    <a:pt x="413" y="633"/>
                    <a:pt x="413" y="633"/>
                    <a:pt x="413" y="633"/>
                  </a:cubicBezTo>
                  <a:cubicBezTo>
                    <a:pt x="412" y="628"/>
                    <a:pt x="412" y="628"/>
                    <a:pt x="412" y="628"/>
                  </a:cubicBezTo>
                  <a:cubicBezTo>
                    <a:pt x="412" y="628"/>
                    <a:pt x="413" y="627"/>
                    <a:pt x="414" y="627"/>
                  </a:cubicBezTo>
                  <a:cubicBezTo>
                    <a:pt x="415" y="627"/>
                    <a:pt x="415" y="628"/>
                    <a:pt x="416" y="628"/>
                  </a:cubicBezTo>
                  <a:cubicBezTo>
                    <a:pt x="416" y="627"/>
                    <a:pt x="419" y="621"/>
                    <a:pt x="416" y="620"/>
                  </a:cubicBezTo>
                  <a:cubicBezTo>
                    <a:pt x="416" y="620"/>
                    <a:pt x="416" y="620"/>
                    <a:pt x="417" y="620"/>
                  </a:cubicBezTo>
                  <a:cubicBezTo>
                    <a:pt x="422" y="620"/>
                    <a:pt x="414" y="615"/>
                    <a:pt x="419" y="613"/>
                  </a:cubicBezTo>
                  <a:cubicBezTo>
                    <a:pt x="421" y="616"/>
                    <a:pt x="421" y="616"/>
                    <a:pt x="421" y="616"/>
                  </a:cubicBezTo>
                  <a:cubicBezTo>
                    <a:pt x="422" y="616"/>
                    <a:pt x="420" y="613"/>
                    <a:pt x="422" y="613"/>
                  </a:cubicBezTo>
                  <a:cubicBezTo>
                    <a:pt x="422" y="613"/>
                    <a:pt x="422" y="613"/>
                    <a:pt x="423" y="613"/>
                  </a:cubicBezTo>
                  <a:cubicBezTo>
                    <a:pt x="424" y="614"/>
                    <a:pt x="425" y="615"/>
                    <a:pt x="424" y="616"/>
                  </a:cubicBezTo>
                  <a:cubicBezTo>
                    <a:pt x="426" y="614"/>
                    <a:pt x="426" y="612"/>
                    <a:pt x="428" y="612"/>
                  </a:cubicBezTo>
                  <a:cubicBezTo>
                    <a:pt x="425" y="612"/>
                    <a:pt x="425" y="612"/>
                    <a:pt x="425" y="612"/>
                  </a:cubicBezTo>
                  <a:cubicBezTo>
                    <a:pt x="426" y="605"/>
                    <a:pt x="434" y="599"/>
                    <a:pt x="431" y="596"/>
                  </a:cubicBezTo>
                  <a:cubicBezTo>
                    <a:pt x="433" y="598"/>
                    <a:pt x="433" y="598"/>
                    <a:pt x="433" y="598"/>
                  </a:cubicBezTo>
                  <a:cubicBezTo>
                    <a:pt x="432" y="596"/>
                    <a:pt x="434" y="595"/>
                    <a:pt x="435" y="595"/>
                  </a:cubicBezTo>
                  <a:cubicBezTo>
                    <a:pt x="435" y="595"/>
                    <a:pt x="435" y="595"/>
                    <a:pt x="435" y="595"/>
                  </a:cubicBezTo>
                  <a:cubicBezTo>
                    <a:pt x="435" y="594"/>
                    <a:pt x="435" y="594"/>
                    <a:pt x="435" y="594"/>
                  </a:cubicBezTo>
                  <a:cubicBezTo>
                    <a:pt x="435" y="593"/>
                    <a:pt x="436" y="592"/>
                    <a:pt x="437" y="592"/>
                  </a:cubicBezTo>
                  <a:cubicBezTo>
                    <a:pt x="437" y="592"/>
                    <a:pt x="437" y="593"/>
                    <a:pt x="438" y="593"/>
                  </a:cubicBezTo>
                  <a:cubicBezTo>
                    <a:pt x="438" y="593"/>
                    <a:pt x="438" y="593"/>
                    <a:pt x="439" y="593"/>
                  </a:cubicBezTo>
                  <a:cubicBezTo>
                    <a:pt x="439" y="593"/>
                    <a:pt x="440" y="593"/>
                    <a:pt x="440" y="591"/>
                  </a:cubicBezTo>
                  <a:cubicBezTo>
                    <a:pt x="446" y="596"/>
                    <a:pt x="446" y="596"/>
                    <a:pt x="446" y="596"/>
                  </a:cubicBezTo>
                  <a:cubicBezTo>
                    <a:pt x="446" y="596"/>
                    <a:pt x="446" y="596"/>
                    <a:pt x="447" y="596"/>
                  </a:cubicBezTo>
                  <a:cubicBezTo>
                    <a:pt x="447" y="596"/>
                    <a:pt x="448" y="596"/>
                    <a:pt x="449" y="596"/>
                  </a:cubicBezTo>
                  <a:cubicBezTo>
                    <a:pt x="450" y="596"/>
                    <a:pt x="451" y="597"/>
                    <a:pt x="451" y="597"/>
                  </a:cubicBezTo>
                  <a:cubicBezTo>
                    <a:pt x="453" y="597"/>
                    <a:pt x="454" y="596"/>
                    <a:pt x="453" y="593"/>
                  </a:cubicBezTo>
                  <a:cubicBezTo>
                    <a:pt x="454" y="594"/>
                    <a:pt x="454" y="594"/>
                    <a:pt x="454" y="594"/>
                  </a:cubicBezTo>
                  <a:cubicBezTo>
                    <a:pt x="455" y="593"/>
                    <a:pt x="455" y="593"/>
                    <a:pt x="455" y="593"/>
                  </a:cubicBezTo>
                  <a:cubicBezTo>
                    <a:pt x="458" y="596"/>
                    <a:pt x="458" y="598"/>
                    <a:pt x="460" y="598"/>
                  </a:cubicBezTo>
                  <a:cubicBezTo>
                    <a:pt x="457" y="592"/>
                    <a:pt x="457" y="592"/>
                    <a:pt x="457" y="592"/>
                  </a:cubicBezTo>
                  <a:cubicBezTo>
                    <a:pt x="460" y="590"/>
                    <a:pt x="460" y="590"/>
                    <a:pt x="460" y="590"/>
                  </a:cubicBezTo>
                  <a:cubicBezTo>
                    <a:pt x="460" y="590"/>
                    <a:pt x="459" y="590"/>
                    <a:pt x="459" y="590"/>
                  </a:cubicBezTo>
                  <a:cubicBezTo>
                    <a:pt x="458" y="590"/>
                    <a:pt x="458" y="590"/>
                    <a:pt x="458" y="590"/>
                  </a:cubicBezTo>
                  <a:cubicBezTo>
                    <a:pt x="458" y="588"/>
                    <a:pt x="457" y="587"/>
                    <a:pt x="459" y="586"/>
                  </a:cubicBezTo>
                  <a:cubicBezTo>
                    <a:pt x="459" y="586"/>
                    <a:pt x="459" y="586"/>
                    <a:pt x="460" y="587"/>
                  </a:cubicBezTo>
                  <a:cubicBezTo>
                    <a:pt x="460" y="585"/>
                    <a:pt x="462" y="584"/>
                    <a:pt x="463" y="584"/>
                  </a:cubicBezTo>
                  <a:cubicBezTo>
                    <a:pt x="461" y="582"/>
                    <a:pt x="461" y="582"/>
                    <a:pt x="461" y="582"/>
                  </a:cubicBezTo>
                  <a:cubicBezTo>
                    <a:pt x="464" y="580"/>
                    <a:pt x="464" y="580"/>
                    <a:pt x="464" y="580"/>
                  </a:cubicBezTo>
                  <a:cubicBezTo>
                    <a:pt x="460" y="576"/>
                    <a:pt x="460" y="576"/>
                    <a:pt x="460" y="576"/>
                  </a:cubicBezTo>
                  <a:cubicBezTo>
                    <a:pt x="462" y="575"/>
                    <a:pt x="462" y="575"/>
                    <a:pt x="462" y="575"/>
                  </a:cubicBezTo>
                  <a:cubicBezTo>
                    <a:pt x="456" y="574"/>
                    <a:pt x="462" y="569"/>
                    <a:pt x="461" y="566"/>
                  </a:cubicBezTo>
                  <a:cubicBezTo>
                    <a:pt x="464" y="570"/>
                    <a:pt x="464" y="570"/>
                    <a:pt x="464" y="570"/>
                  </a:cubicBezTo>
                  <a:cubicBezTo>
                    <a:pt x="464" y="565"/>
                    <a:pt x="462" y="558"/>
                    <a:pt x="459" y="555"/>
                  </a:cubicBezTo>
                  <a:cubicBezTo>
                    <a:pt x="461" y="554"/>
                    <a:pt x="460" y="552"/>
                    <a:pt x="462" y="552"/>
                  </a:cubicBezTo>
                  <a:cubicBezTo>
                    <a:pt x="459" y="551"/>
                    <a:pt x="461" y="547"/>
                    <a:pt x="460" y="545"/>
                  </a:cubicBezTo>
                  <a:cubicBezTo>
                    <a:pt x="461" y="545"/>
                    <a:pt x="462" y="545"/>
                    <a:pt x="462" y="546"/>
                  </a:cubicBezTo>
                  <a:cubicBezTo>
                    <a:pt x="462" y="547"/>
                    <a:pt x="462" y="547"/>
                    <a:pt x="462" y="547"/>
                  </a:cubicBezTo>
                  <a:cubicBezTo>
                    <a:pt x="465" y="548"/>
                    <a:pt x="466" y="553"/>
                    <a:pt x="468" y="555"/>
                  </a:cubicBezTo>
                  <a:cubicBezTo>
                    <a:pt x="470" y="552"/>
                    <a:pt x="470" y="552"/>
                    <a:pt x="470" y="552"/>
                  </a:cubicBezTo>
                  <a:cubicBezTo>
                    <a:pt x="473" y="553"/>
                    <a:pt x="473" y="553"/>
                    <a:pt x="473" y="553"/>
                  </a:cubicBezTo>
                  <a:cubicBezTo>
                    <a:pt x="474" y="551"/>
                    <a:pt x="474" y="551"/>
                    <a:pt x="474" y="551"/>
                  </a:cubicBezTo>
                  <a:cubicBezTo>
                    <a:pt x="479" y="552"/>
                    <a:pt x="480" y="559"/>
                    <a:pt x="485" y="559"/>
                  </a:cubicBezTo>
                  <a:cubicBezTo>
                    <a:pt x="485" y="559"/>
                    <a:pt x="486" y="559"/>
                    <a:pt x="486" y="559"/>
                  </a:cubicBezTo>
                  <a:cubicBezTo>
                    <a:pt x="484" y="557"/>
                    <a:pt x="484" y="557"/>
                    <a:pt x="484" y="557"/>
                  </a:cubicBezTo>
                  <a:cubicBezTo>
                    <a:pt x="484" y="557"/>
                    <a:pt x="485" y="556"/>
                    <a:pt x="485" y="556"/>
                  </a:cubicBezTo>
                  <a:cubicBezTo>
                    <a:pt x="486" y="557"/>
                    <a:pt x="487" y="558"/>
                    <a:pt x="488" y="559"/>
                  </a:cubicBezTo>
                  <a:cubicBezTo>
                    <a:pt x="489" y="557"/>
                    <a:pt x="489" y="557"/>
                    <a:pt x="489" y="557"/>
                  </a:cubicBezTo>
                  <a:cubicBezTo>
                    <a:pt x="492" y="562"/>
                    <a:pt x="492" y="562"/>
                    <a:pt x="492" y="562"/>
                  </a:cubicBezTo>
                  <a:cubicBezTo>
                    <a:pt x="492" y="559"/>
                    <a:pt x="492" y="559"/>
                    <a:pt x="492" y="559"/>
                  </a:cubicBezTo>
                  <a:cubicBezTo>
                    <a:pt x="496" y="559"/>
                    <a:pt x="494" y="563"/>
                    <a:pt x="496" y="564"/>
                  </a:cubicBezTo>
                  <a:cubicBezTo>
                    <a:pt x="497" y="562"/>
                    <a:pt x="500" y="558"/>
                    <a:pt x="497" y="555"/>
                  </a:cubicBezTo>
                  <a:cubicBezTo>
                    <a:pt x="498" y="554"/>
                    <a:pt x="498" y="553"/>
                    <a:pt x="499" y="553"/>
                  </a:cubicBezTo>
                  <a:cubicBezTo>
                    <a:pt x="499" y="553"/>
                    <a:pt x="499" y="554"/>
                    <a:pt x="500" y="554"/>
                  </a:cubicBezTo>
                  <a:cubicBezTo>
                    <a:pt x="500" y="554"/>
                    <a:pt x="501" y="555"/>
                    <a:pt x="501" y="555"/>
                  </a:cubicBezTo>
                  <a:cubicBezTo>
                    <a:pt x="502" y="555"/>
                    <a:pt x="502" y="554"/>
                    <a:pt x="503" y="554"/>
                  </a:cubicBezTo>
                  <a:cubicBezTo>
                    <a:pt x="504" y="550"/>
                    <a:pt x="496" y="552"/>
                    <a:pt x="497" y="547"/>
                  </a:cubicBezTo>
                  <a:cubicBezTo>
                    <a:pt x="501" y="547"/>
                    <a:pt x="501" y="547"/>
                    <a:pt x="501" y="547"/>
                  </a:cubicBezTo>
                  <a:cubicBezTo>
                    <a:pt x="500" y="551"/>
                    <a:pt x="507" y="550"/>
                    <a:pt x="505" y="553"/>
                  </a:cubicBezTo>
                  <a:cubicBezTo>
                    <a:pt x="507" y="553"/>
                    <a:pt x="507" y="553"/>
                    <a:pt x="507" y="553"/>
                  </a:cubicBezTo>
                  <a:cubicBezTo>
                    <a:pt x="508" y="555"/>
                    <a:pt x="512" y="554"/>
                    <a:pt x="511" y="557"/>
                  </a:cubicBezTo>
                  <a:cubicBezTo>
                    <a:pt x="510" y="557"/>
                    <a:pt x="510" y="557"/>
                    <a:pt x="510" y="557"/>
                  </a:cubicBezTo>
                  <a:cubicBezTo>
                    <a:pt x="509" y="556"/>
                    <a:pt x="508" y="556"/>
                    <a:pt x="507" y="556"/>
                  </a:cubicBezTo>
                  <a:cubicBezTo>
                    <a:pt x="508" y="557"/>
                    <a:pt x="510" y="558"/>
                    <a:pt x="511" y="558"/>
                  </a:cubicBezTo>
                  <a:cubicBezTo>
                    <a:pt x="511" y="558"/>
                    <a:pt x="512" y="558"/>
                    <a:pt x="512" y="558"/>
                  </a:cubicBezTo>
                  <a:cubicBezTo>
                    <a:pt x="513" y="557"/>
                    <a:pt x="514" y="557"/>
                    <a:pt x="514" y="557"/>
                  </a:cubicBezTo>
                  <a:cubicBezTo>
                    <a:pt x="515" y="557"/>
                    <a:pt x="516" y="558"/>
                    <a:pt x="516" y="560"/>
                  </a:cubicBezTo>
                  <a:cubicBezTo>
                    <a:pt x="517" y="560"/>
                    <a:pt x="517" y="558"/>
                    <a:pt x="517" y="557"/>
                  </a:cubicBezTo>
                  <a:cubicBezTo>
                    <a:pt x="515" y="555"/>
                    <a:pt x="517" y="548"/>
                    <a:pt x="515" y="545"/>
                  </a:cubicBezTo>
                  <a:cubicBezTo>
                    <a:pt x="516" y="546"/>
                    <a:pt x="518" y="546"/>
                    <a:pt x="519" y="547"/>
                  </a:cubicBezTo>
                  <a:cubicBezTo>
                    <a:pt x="520" y="546"/>
                    <a:pt x="520" y="546"/>
                    <a:pt x="520" y="546"/>
                  </a:cubicBezTo>
                  <a:cubicBezTo>
                    <a:pt x="523" y="550"/>
                    <a:pt x="523" y="550"/>
                    <a:pt x="523" y="550"/>
                  </a:cubicBezTo>
                  <a:cubicBezTo>
                    <a:pt x="523" y="549"/>
                    <a:pt x="523" y="549"/>
                    <a:pt x="523" y="549"/>
                  </a:cubicBezTo>
                  <a:cubicBezTo>
                    <a:pt x="526" y="552"/>
                    <a:pt x="526" y="552"/>
                    <a:pt x="526" y="552"/>
                  </a:cubicBezTo>
                  <a:cubicBezTo>
                    <a:pt x="525" y="552"/>
                    <a:pt x="525" y="552"/>
                    <a:pt x="525" y="552"/>
                  </a:cubicBezTo>
                  <a:cubicBezTo>
                    <a:pt x="527" y="552"/>
                    <a:pt x="527" y="552"/>
                    <a:pt x="527" y="552"/>
                  </a:cubicBezTo>
                  <a:cubicBezTo>
                    <a:pt x="527" y="553"/>
                    <a:pt x="526" y="553"/>
                    <a:pt x="526" y="553"/>
                  </a:cubicBezTo>
                  <a:cubicBezTo>
                    <a:pt x="530" y="555"/>
                    <a:pt x="530" y="555"/>
                    <a:pt x="530" y="555"/>
                  </a:cubicBezTo>
                  <a:cubicBezTo>
                    <a:pt x="530" y="552"/>
                    <a:pt x="530" y="552"/>
                    <a:pt x="530" y="552"/>
                  </a:cubicBezTo>
                  <a:cubicBezTo>
                    <a:pt x="530" y="552"/>
                    <a:pt x="530" y="552"/>
                    <a:pt x="530" y="552"/>
                  </a:cubicBezTo>
                  <a:cubicBezTo>
                    <a:pt x="531" y="552"/>
                    <a:pt x="531" y="553"/>
                    <a:pt x="531" y="553"/>
                  </a:cubicBezTo>
                  <a:cubicBezTo>
                    <a:pt x="531" y="549"/>
                    <a:pt x="531" y="549"/>
                    <a:pt x="531" y="549"/>
                  </a:cubicBezTo>
                  <a:cubicBezTo>
                    <a:pt x="531" y="548"/>
                    <a:pt x="531" y="548"/>
                    <a:pt x="531" y="548"/>
                  </a:cubicBezTo>
                  <a:cubicBezTo>
                    <a:pt x="531" y="548"/>
                    <a:pt x="531" y="548"/>
                    <a:pt x="530" y="549"/>
                  </a:cubicBezTo>
                  <a:cubicBezTo>
                    <a:pt x="530" y="549"/>
                    <a:pt x="530" y="550"/>
                    <a:pt x="529" y="550"/>
                  </a:cubicBezTo>
                  <a:cubicBezTo>
                    <a:pt x="529" y="550"/>
                    <a:pt x="529" y="550"/>
                    <a:pt x="528" y="549"/>
                  </a:cubicBezTo>
                  <a:cubicBezTo>
                    <a:pt x="530" y="547"/>
                    <a:pt x="529" y="543"/>
                    <a:pt x="531" y="543"/>
                  </a:cubicBezTo>
                  <a:cubicBezTo>
                    <a:pt x="531" y="543"/>
                    <a:pt x="531" y="544"/>
                    <a:pt x="531" y="544"/>
                  </a:cubicBezTo>
                  <a:cubicBezTo>
                    <a:pt x="528" y="538"/>
                    <a:pt x="528" y="538"/>
                    <a:pt x="528" y="538"/>
                  </a:cubicBezTo>
                  <a:cubicBezTo>
                    <a:pt x="528" y="538"/>
                    <a:pt x="528" y="537"/>
                    <a:pt x="529" y="537"/>
                  </a:cubicBezTo>
                  <a:cubicBezTo>
                    <a:pt x="534" y="538"/>
                    <a:pt x="539" y="545"/>
                    <a:pt x="540" y="547"/>
                  </a:cubicBezTo>
                  <a:cubicBezTo>
                    <a:pt x="542" y="546"/>
                    <a:pt x="542" y="546"/>
                    <a:pt x="542" y="546"/>
                  </a:cubicBezTo>
                  <a:cubicBezTo>
                    <a:pt x="544" y="547"/>
                    <a:pt x="544" y="547"/>
                    <a:pt x="544" y="547"/>
                  </a:cubicBezTo>
                  <a:cubicBezTo>
                    <a:pt x="542" y="549"/>
                    <a:pt x="545" y="549"/>
                    <a:pt x="542" y="550"/>
                  </a:cubicBezTo>
                  <a:cubicBezTo>
                    <a:pt x="541" y="549"/>
                    <a:pt x="541" y="549"/>
                    <a:pt x="541" y="549"/>
                  </a:cubicBezTo>
                  <a:cubicBezTo>
                    <a:pt x="546" y="554"/>
                    <a:pt x="546" y="554"/>
                    <a:pt x="546" y="554"/>
                  </a:cubicBezTo>
                  <a:cubicBezTo>
                    <a:pt x="546" y="551"/>
                    <a:pt x="546" y="551"/>
                    <a:pt x="546" y="551"/>
                  </a:cubicBezTo>
                  <a:cubicBezTo>
                    <a:pt x="547" y="547"/>
                    <a:pt x="556" y="544"/>
                    <a:pt x="552" y="539"/>
                  </a:cubicBezTo>
                  <a:cubicBezTo>
                    <a:pt x="556" y="537"/>
                    <a:pt x="556" y="537"/>
                    <a:pt x="556" y="537"/>
                  </a:cubicBezTo>
                  <a:cubicBezTo>
                    <a:pt x="557" y="538"/>
                    <a:pt x="557" y="540"/>
                    <a:pt x="556" y="542"/>
                  </a:cubicBezTo>
                  <a:cubicBezTo>
                    <a:pt x="556" y="545"/>
                    <a:pt x="560" y="544"/>
                    <a:pt x="560" y="546"/>
                  </a:cubicBezTo>
                  <a:cubicBezTo>
                    <a:pt x="560" y="543"/>
                    <a:pt x="560" y="543"/>
                    <a:pt x="560" y="543"/>
                  </a:cubicBezTo>
                  <a:cubicBezTo>
                    <a:pt x="563" y="544"/>
                    <a:pt x="563" y="544"/>
                    <a:pt x="563" y="544"/>
                  </a:cubicBezTo>
                  <a:cubicBezTo>
                    <a:pt x="564" y="546"/>
                    <a:pt x="564" y="546"/>
                    <a:pt x="565" y="546"/>
                  </a:cubicBezTo>
                  <a:cubicBezTo>
                    <a:pt x="565" y="546"/>
                    <a:pt x="565" y="546"/>
                    <a:pt x="565" y="546"/>
                  </a:cubicBezTo>
                  <a:cubicBezTo>
                    <a:pt x="566" y="546"/>
                    <a:pt x="566" y="546"/>
                    <a:pt x="566" y="546"/>
                  </a:cubicBezTo>
                  <a:cubicBezTo>
                    <a:pt x="566" y="546"/>
                    <a:pt x="566" y="546"/>
                    <a:pt x="566" y="546"/>
                  </a:cubicBezTo>
                  <a:cubicBezTo>
                    <a:pt x="565" y="544"/>
                    <a:pt x="565" y="544"/>
                    <a:pt x="565" y="544"/>
                  </a:cubicBezTo>
                  <a:cubicBezTo>
                    <a:pt x="566" y="544"/>
                    <a:pt x="567" y="543"/>
                    <a:pt x="568" y="543"/>
                  </a:cubicBezTo>
                  <a:cubicBezTo>
                    <a:pt x="568" y="543"/>
                    <a:pt x="569" y="543"/>
                    <a:pt x="569" y="544"/>
                  </a:cubicBezTo>
                  <a:cubicBezTo>
                    <a:pt x="569" y="544"/>
                    <a:pt x="569" y="544"/>
                    <a:pt x="569" y="544"/>
                  </a:cubicBezTo>
                  <a:cubicBezTo>
                    <a:pt x="569" y="545"/>
                    <a:pt x="569" y="545"/>
                    <a:pt x="568" y="545"/>
                  </a:cubicBezTo>
                  <a:cubicBezTo>
                    <a:pt x="569" y="550"/>
                    <a:pt x="569" y="550"/>
                    <a:pt x="569" y="550"/>
                  </a:cubicBezTo>
                  <a:cubicBezTo>
                    <a:pt x="571" y="545"/>
                    <a:pt x="571" y="545"/>
                    <a:pt x="571" y="545"/>
                  </a:cubicBezTo>
                  <a:cubicBezTo>
                    <a:pt x="572" y="546"/>
                    <a:pt x="572" y="546"/>
                    <a:pt x="572" y="546"/>
                  </a:cubicBezTo>
                  <a:cubicBezTo>
                    <a:pt x="572" y="542"/>
                    <a:pt x="572" y="542"/>
                    <a:pt x="572" y="542"/>
                  </a:cubicBezTo>
                  <a:cubicBezTo>
                    <a:pt x="572" y="542"/>
                    <a:pt x="572" y="542"/>
                    <a:pt x="572" y="542"/>
                  </a:cubicBezTo>
                  <a:cubicBezTo>
                    <a:pt x="573" y="542"/>
                    <a:pt x="573" y="543"/>
                    <a:pt x="574" y="544"/>
                  </a:cubicBezTo>
                  <a:cubicBezTo>
                    <a:pt x="574" y="540"/>
                    <a:pt x="574" y="537"/>
                    <a:pt x="573" y="533"/>
                  </a:cubicBezTo>
                  <a:cubicBezTo>
                    <a:pt x="574" y="533"/>
                    <a:pt x="574" y="533"/>
                    <a:pt x="575" y="534"/>
                  </a:cubicBezTo>
                  <a:cubicBezTo>
                    <a:pt x="577" y="530"/>
                    <a:pt x="573" y="529"/>
                    <a:pt x="572" y="528"/>
                  </a:cubicBezTo>
                  <a:cubicBezTo>
                    <a:pt x="573" y="526"/>
                    <a:pt x="573" y="526"/>
                    <a:pt x="573" y="526"/>
                  </a:cubicBezTo>
                  <a:cubicBezTo>
                    <a:pt x="570" y="523"/>
                    <a:pt x="574" y="519"/>
                    <a:pt x="572" y="517"/>
                  </a:cubicBezTo>
                  <a:cubicBezTo>
                    <a:pt x="572" y="517"/>
                    <a:pt x="572" y="517"/>
                    <a:pt x="572" y="517"/>
                  </a:cubicBezTo>
                  <a:cubicBezTo>
                    <a:pt x="573" y="517"/>
                    <a:pt x="573" y="517"/>
                    <a:pt x="574" y="518"/>
                  </a:cubicBezTo>
                  <a:cubicBezTo>
                    <a:pt x="574" y="518"/>
                    <a:pt x="574" y="518"/>
                    <a:pt x="575" y="518"/>
                  </a:cubicBezTo>
                  <a:cubicBezTo>
                    <a:pt x="575" y="518"/>
                    <a:pt x="575" y="518"/>
                    <a:pt x="575" y="517"/>
                  </a:cubicBezTo>
                  <a:cubicBezTo>
                    <a:pt x="579" y="520"/>
                    <a:pt x="579" y="523"/>
                    <a:pt x="581" y="527"/>
                  </a:cubicBezTo>
                  <a:cubicBezTo>
                    <a:pt x="581" y="527"/>
                    <a:pt x="581" y="527"/>
                    <a:pt x="581" y="527"/>
                  </a:cubicBezTo>
                  <a:cubicBezTo>
                    <a:pt x="582" y="527"/>
                    <a:pt x="581" y="526"/>
                    <a:pt x="582" y="526"/>
                  </a:cubicBezTo>
                  <a:cubicBezTo>
                    <a:pt x="585" y="531"/>
                    <a:pt x="585" y="531"/>
                    <a:pt x="585" y="531"/>
                  </a:cubicBezTo>
                  <a:cubicBezTo>
                    <a:pt x="585" y="526"/>
                    <a:pt x="585" y="526"/>
                    <a:pt x="585" y="526"/>
                  </a:cubicBezTo>
                  <a:cubicBezTo>
                    <a:pt x="586" y="527"/>
                    <a:pt x="587" y="527"/>
                    <a:pt x="587" y="528"/>
                  </a:cubicBezTo>
                  <a:cubicBezTo>
                    <a:pt x="589" y="528"/>
                    <a:pt x="589" y="528"/>
                    <a:pt x="589" y="528"/>
                  </a:cubicBezTo>
                  <a:cubicBezTo>
                    <a:pt x="587" y="526"/>
                    <a:pt x="587" y="526"/>
                    <a:pt x="587" y="526"/>
                  </a:cubicBezTo>
                  <a:cubicBezTo>
                    <a:pt x="590" y="526"/>
                    <a:pt x="591" y="527"/>
                    <a:pt x="593" y="527"/>
                  </a:cubicBezTo>
                  <a:cubicBezTo>
                    <a:pt x="594" y="527"/>
                    <a:pt x="594" y="527"/>
                    <a:pt x="595" y="527"/>
                  </a:cubicBezTo>
                  <a:cubicBezTo>
                    <a:pt x="594" y="528"/>
                    <a:pt x="594" y="528"/>
                    <a:pt x="594" y="528"/>
                  </a:cubicBezTo>
                  <a:cubicBezTo>
                    <a:pt x="595" y="528"/>
                    <a:pt x="595" y="528"/>
                    <a:pt x="595" y="528"/>
                  </a:cubicBezTo>
                  <a:cubicBezTo>
                    <a:pt x="596" y="527"/>
                    <a:pt x="595" y="526"/>
                    <a:pt x="596" y="526"/>
                  </a:cubicBezTo>
                  <a:cubicBezTo>
                    <a:pt x="596" y="525"/>
                    <a:pt x="597" y="525"/>
                    <a:pt x="597" y="525"/>
                  </a:cubicBezTo>
                  <a:cubicBezTo>
                    <a:pt x="598" y="525"/>
                    <a:pt x="598" y="526"/>
                    <a:pt x="598" y="527"/>
                  </a:cubicBezTo>
                  <a:cubicBezTo>
                    <a:pt x="597" y="523"/>
                    <a:pt x="597" y="523"/>
                    <a:pt x="597" y="523"/>
                  </a:cubicBezTo>
                  <a:cubicBezTo>
                    <a:pt x="597" y="520"/>
                    <a:pt x="599" y="518"/>
                    <a:pt x="601" y="518"/>
                  </a:cubicBezTo>
                  <a:cubicBezTo>
                    <a:pt x="601" y="519"/>
                    <a:pt x="601" y="519"/>
                    <a:pt x="601" y="519"/>
                  </a:cubicBezTo>
                  <a:cubicBezTo>
                    <a:pt x="603" y="518"/>
                    <a:pt x="603" y="518"/>
                    <a:pt x="603" y="518"/>
                  </a:cubicBezTo>
                  <a:cubicBezTo>
                    <a:pt x="602" y="516"/>
                    <a:pt x="602" y="516"/>
                    <a:pt x="602" y="516"/>
                  </a:cubicBezTo>
                  <a:cubicBezTo>
                    <a:pt x="606" y="514"/>
                    <a:pt x="606" y="514"/>
                    <a:pt x="606" y="514"/>
                  </a:cubicBezTo>
                  <a:cubicBezTo>
                    <a:pt x="604" y="509"/>
                    <a:pt x="604" y="509"/>
                    <a:pt x="604" y="509"/>
                  </a:cubicBezTo>
                  <a:cubicBezTo>
                    <a:pt x="604" y="508"/>
                    <a:pt x="606" y="508"/>
                    <a:pt x="607" y="508"/>
                  </a:cubicBezTo>
                  <a:cubicBezTo>
                    <a:pt x="607" y="505"/>
                    <a:pt x="607" y="505"/>
                    <a:pt x="607" y="505"/>
                  </a:cubicBezTo>
                  <a:cubicBezTo>
                    <a:pt x="612" y="505"/>
                    <a:pt x="608" y="509"/>
                    <a:pt x="612" y="509"/>
                  </a:cubicBezTo>
                  <a:cubicBezTo>
                    <a:pt x="611" y="506"/>
                    <a:pt x="611" y="506"/>
                    <a:pt x="611" y="506"/>
                  </a:cubicBezTo>
                  <a:cubicBezTo>
                    <a:pt x="616" y="505"/>
                    <a:pt x="616" y="505"/>
                    <a:pt x="616" y="505"/>
                  </a:cubicBezTo>
                  <a:cubicBezTo>
                    <a:pt x="614" y="504"/>
                    <a:pt x="614" y="504"/>
                    <a:pt x="614" y="504"/>
                  </a:cubicBezTo>
                  <a:cubicBezTo>
                    <a:pt x="617" y="502"/>
                    <a:pt x="617" y="502"/>
                    <a:pt x="617" y="502"/>
                  </a:cubicBezTo>
                  <a:cubicBezTo>
                    <a:pt x="617" y="503"/>
                    <a:pt x="617" y="503"/>
                    <a:pt x="617" y="503"/>
                  </a:cubicBezTo>
                  <a:cubicBezTo>
                    <a:pt x="617" y="500"/>
                    <a:pt x="618" y="499"/>
                    <a:pt x="619" y="498"/>
                  </a:cubicBezTo>
                  <a:cubicBezTo>
                    <a:pt x="620" y="499"/>
                    <a:pt x="620" y="499"/>
                    <a:pt x="620" y="499"/>
                  </a:cubicBezTo>
                  <a:cubicBezTo>
                    <a:pt x="619" y="497"/>
                    <a:pt x="620" y="496"/>
                    <a:pt x="622" y="494"/>
                  </a:cubicBezTo>
                  <a:cubicBezTo>
                    <a:pt x="622" y="496"/>
                    <a:pt x="623" y="496"/>
                    <a:pt x="624" y="497"/>
                  </a:cubicBezTo>
                  <a:cubicBezTo>
                    <a:pt x="624" y="495"/>
                    <a:pt x="624" y="493"/>
                    <a:pt x="626" y="493"/>
                  </a:cubicBezTo>
                  <a:cubicBezTo>
                    <a:pt x="629" y="496"/>
                    <a:pt x="629" y="496"/>
                    <a:pt x="629" y="496"/>
                  </a:cubicBezTo>
                  <a:cubicBezTo>
                    <a:pt x="629" y="493"/>
                    <a:pt x="629" y="493"/>
                    <a:pt x="629" y="493"/>
                  </a:cubicBezTo>
                  <a:cubicBezTo>
                    <a:pt x="632" y="494"/>
                    <a:pt x="632" y="494"/>
                    <a:pt x="632" y="494"/>
                  </a:cubicBezTo>
                  <a:cubicBezTo>
                    <a:pt x="633" y="491"/>
                    <a:pt x="633" y="491"/>
                    <a:pt x="633" y="491"/>
                  </a:cubicBezTo>
                  <a:cubicBezTo>
                    <a:pt x="633" y="491"/>
                    <a:pt x="633" y="491"/>
                    <a:pt x="634" y="491"/>
                  </a:cubicBezTo>
                  <a:cubicBezTo>
                    <a:pt x="635" y="491"/>
                    <a:pt x="635" y="494"/>
                    <a:pt x="637" y="494"/>
                  </a:cubicBezTo>
                  <a:cubicBezTo>
                    <a:pt x="638" y="492"/>
                    <a:pt x="643" y="493"/>
                    <a:pt x="642" y="488"/>
                  </a:cubicBezTo>
                  <a:cubicBezTo>
                    <a:pt x="639" y="487"/>
                    <a:pt x="639" y="485"/>
                    <a:pt x="637" y="485"/>
                  </a:cubicBezTo>
                  <a:cubicBezTo>
                    <a:pt x="637" y="485"/>
                    <a:pt x="637" y="485"/>
                    <a:pt x="636" y="485"/>
                  </a:cubicBezTo>
                  <a:cubicBezTo>
                    <a:pt x="638" y="484"/>
                    <a:pt x="635" y="481"/>
                    <a:pt x="639" y="481"/>
                  </a:cubicBezTo>
                  <a:cubicBezTo>
                    <a:pt x="639" y="475"/>
                    <a:pt x="639" y="475"/>
                    <a:pt x="639" y="475"/>
                  </a:cubicBezTo>
                  <a:cubicBezTo>
                    <a:pt x="637" y="474"/>
                    <a:pt x="638" y="468"/>
                    <a:pt x="634" y="468"/>
                  </a:cubicBezTo>
                  <a:cubicBezTo>
                    <a:pt x="633" y="468"/>
                    <a:pt x="633" y="468"/>
                    <a:pt x="633" y="468"/>
                  </a:cubicBezTo>
                  <a:cubicBezTo>
                    <a:pt x="635" y="467"/>
                    <a:pt x="635" y="467"/>
                    <a:pt x="635" y="467"/>
                  </a:cubicBezTo>
                  <a:cubicBezTo>
                    <a:pt x="635" y="467"/>
                    <a:pt x="635" y="467"/>
                    <a:pt x="635" y="467"/>
                  </a:cubicBezTo>
                  <a:cubicBezTo>
                    <a:pt x="637" y="466"/>
                    <a:pt x="635" y="464"/>
                    <a:pt x="636" y="464"/>
                  </a:cubicBezTo>
                  <a:cubicBezTo>
                    <a:pt x="636" y="464"/>
                    <a:pt x="636" y="464"/>
                    <a:pt x="637" y="464"/>
                  </a:cubicBezTo>
                  <a:cubicBezTo>
                    <a:pt x="637" y="463"/>
                    <a:pt x="636" y="461"/>
                    <a:pt x="638" y="461"/>
                  </a:cubicBezTo>
                  <a:cubicBezTo>
                    <a:pt x="636" y="460"/>
                    <a:pt x="634" y="455"/>
                    <a:pt x="635" y="452"/>
                  </a:cubicBezTo>
                  <a:cubicBezTo>
                    <a:pt x="635" y="454"/>
                    <a:pt x="637" y="454"/>
                    <a:pt x="638" y="457"/>
                  </a:cubicBezTo>
                  <a:cubicBezTo>
                    <a:pt x="638" y="454"/>
                    <a:pt x="640" y="452"/>
                    <a:pt x="641" y="450"/>
                  </a:cubicBezTo>
                  <a:cubicBezTo>
                    <a:pt x="642" y="452"/>
                    <a:pt x="643" y="453"/>
                    <a:pt x="641" y="455"/>
                  </a:cubicBezTo>
                  <a:cubicBezTo>
                    <a:pt x="641" y="455"/>
                    <a:pt x="641" y="455"/>
                    <a:pt x="641" y="455"/>
                  </a:cubicBezTo>
                  <a:cubicBezTo>
                    <a:pt x="641" y="455"/>
                    <a:pt x="641" y="455"/>
                    <a:pt x="642" y="454"/>
                  </a:cubicBezTo>
                  <a:cubicBezTo>
                    <a:pt x="642" y="453"/>
                    <a:pt x="643" y="453"/>
                    <a:pt x="644" y="453"/>
                  </a:cubicBezTo>
                  <a:cubicBezTo>
                    <a:pt x="644" y="453"/>
                    <a:pt x="644" y="453"/>
                    <a:pt x="645" y="453"/>
                  </a:cubicBezTo>
                  <a:cubicBezTo>
                    <a:pt x="644" y="452"/>
                    <a:pt x="642" y="452"/>
                    <a:pt x="643" y="450"/>
                  </a:cubicBezTo>
                  <a:cubicBezTo>
                    <a:pt x="643" y="450"/>
                    <a:pt x="643" y="449"/>
                    <a:pt x="644" y="449"/>
                  </a:cubicBezTo>
                  <a:cubicBezTo>
                    <a:pt x="646" y="450"/>
                    <a:pt x="651" y="452"/>
                    <a:pt x="650" y="455"/>
                  </a:cubicBezTo>
                  <a:cubicBezTo>
                    <a:pt x="651" y="454"/>
                    <a:pt x="651" y="453"/>
                    <a:pt x="651" y="452"/>
                  </a:cubicBezTo>
                  <a:cubicBezTo>
                    <a:pt x="648" y="451"/>
                    <a:pt x="653" y="449"/>
                    <a:pt x="652" y="449"/>
                  </a:cubicBezTo>
                  <a:cubicBezTo>
                    <a:pt x="651" y="448"/>
                    <a:pt x="651" y="448"/>
                    <a:pt x="651" y="448"/>
                  </a:cubicBezTo>
                  <a:cubicBezTo>
                    <a:pt x="655" y="446"/>
                    <a:pt x="650" y="444"/>
                    <a:pt x="651" y="442"/>
                  </a:cubicBezTo>
                  <a:cubicBezTo>
                    <a:pt x="651" y="443"/>
                    <a:pt x="651" y="443"/>
                    <a:pt x="652" y="443"/>
                  </a:cubicBezTo>
                  <a:cubicBezTo>
                    <a:pt x="652" y="443"/>
                    <a:pt x="653" y="443"/>
                    <a:pt x="653" y="442"/>
                  </a:cubicBezTo>
                  <a:cubicBezTo>
                    <a:pt x="653" y="442"/>
                    <a:pt x="654" y="442"/>
                    <a:pt x="654" y="442"/>
                  </a:cubicBezTo>
                  <a:cubicBezTo>
                    <a:pt x="655" y="442"/>
                    <a:pt x="655" y="443"/>
                    <a:pt x="655" y="444"/>
                  </a:cubicBezTo>
                  <a:cubicBezTo>
                    <a:pt x="655" y="441"/>
                    <a:pt x="655" y="441"/>
                    <a:pt x="655" y="441"/>
                  </a:cubicBezTo>
                  <a:cubicBezTo>
                    <a:pt x="653" y="441"/>
                    <a:pt x="650" y="439"/>
                    <a:pt x="650" y="437"/>
                  </a:cubicBezTo>
                  <a:cubicBezTo>
                    <a:pt x="652" y="434"/>
                    <a:pt x="652" y="434"/>
                    <a:pt x="652" y="434"/>
                  </a:cubicBezTo>
                  <a:cubicBezTo>
                    <a:pt x="654" y="438"/>
                    <a:pt x="654" y="438"/>
                    <a:pt x="654" y="438"/>
                  </a:cubicBezTo>
                  <a:cubicBezTo>
                    <a:pt x="656" y="435"/>
                    <a:pt x="656" y="435"/>
                    <a:pt x="656" y="435"/>
                  </a:cubicBezTo>
                  <a:cubicBezTo>
                    <a:pt x="654" y="434"/>
                    <a:pt x="654" y="434"/>
                    <a:pt x="654" y="434"/>
                  </a:cubicBezTo>
                  <a:cubicBezTo>
                    <a:pt x="654" y="433"/>
                    <a:pt x="652" y="431"/>
                    <a:pt x="654" y="431"/>
                  </a:cubicBezTo>
                  <a:cubicBezTo>
                    <a:pt x="655" y="430"/>
                    <a:pt x="655" y="430"/>
                    <a:pt x="655" y="430"/>
                  </a:cubicBezTo>
                  <a:cubicBezTo>
                    <a:pt x="656" y="430"/>
                    <a:pt x="655" y="433"/>
                    <a:pt x="656" y="433"/>
                  </a:cubicBezTo>
                  <a:cubicBezTo>
                    <a:pt x="656" y="432"/>
                    <a:pt x="657" y="430"/>
                    <a:pt x="658" y="429"/>
                  </a:cubicBezTo>
                  <a:cubicBezTo>
                    <a:pt x="658" y="429"/>
                    <a:pt x="658" y="429"/>
                    <a:pt x="659" y="429"/>
                  </a:cubicBezTo>
                  <a:cubicBezTo>
                    <a:pt x="659" y="429"/>
                    <a:pt x="659" y="429"/>
                    <a:pt x="659" y="430"/>
                  </a:cubicBezTo>
                  <a:cubicBezTo>
                    <a:pt x="659" y="431"/>
                    <a:pt x="659" y="431"/>
                    <a:pt x="660" y="431"/>
                  </a:cubicBezTo>
                  <a:cubicBezTo>
                    <a:pt x="660" y="431"/>
                    <a:pt x="660" y="431"/>
                    <a:pt x="661" y="431"/>
                  </a:cubicBezTo>
                  <a:cubicBezTo>
                    <a:pt x="663" y="425"/>
                    <a:pt x="663" y="425"/>
                    <a:pt x="663" y="425"/>
                  </a:cubicBezTo>
                  <a:cubicBezTo>
                    <a:pt x="665" y="426"/>
                    <a:pt x="665" y="426"/>
                    <a:pt x="665" y="426"/>
                  </a:cubicBezTo>
                  <a:cubicBezTo>
                    <a:pt x="664" y="422"/>
                    <a:pt x="664" y="419"/>
                    <a:pt x="663" y="414"/>
                  </a:cubicBezTo>
                  <a:cubicBezTo>
                    <a:pt x="664" y="414"/>
                    <a:pt x="664" y="414"/>
                    <a:pt x="664" y="414"/>
                  </a:cubicBezTo>
                  <a:cubicBezTo>
                    <a:pt x="665" y="414"/>
                    <a:pt x="665" y="414"/>
                    <a:pt x="666" y="413"/>
                  </a:cubicBezTo>
                  <a:cubicBezTo>
                    <a:pt x="667" y="413"/>
                    <a:pt x="667" y="412"/>
                    <a:pt x="668" y="412"/>
                  </a:cubicBezTo>
                  <a:cubicBezTo>
                    <a:pt x="668" y="412"/>
                    <a:pt x="669" y="412"/>
                    <a:pt x="669" y="412"/>
                  </a:cubicBezTo>
                  <a:cubicBezTo>
                    <a:pt x="668" y="411"/>
                    <a:pt x="668" y="411"/>
                    <a:pt x="668" y="411"/>
                  </a:cubicBezTo>
                  <a:cubicBezTo>
                    <a:pt x="666" y="413"/>
                    <a:pt x="666" y="413"/>
                    <a:pt x="666" y="413"/>
                  </a:cubicBezTo>
                  <a:cubicBezTo>
                    <a:pt x="664" y="408"/>
                    <a:pt x="664" y="408"/>
                    <a:pt x="664" y="408"/>
                  </a:cubicBezTo>
                  <a:cubicBezTo>
                    <a:pt x="664" y="412"/>
                    <a:pt x="664" y="412"/>
                    <a:pt x="664" y="412"/>
                  </a:cubicBezTo>
                  <a:cubicBezTo>
                    <a:pt x="661" y="410"/>
                    <a:pt x="662" y="408"/>
                    <a:pt x="659" y="406"/>
                  </a:cubicBezTo>
                  <a:cubicBezTo>
                    <a:pt x="662" y="405"/>
                    <a:pt x="662" y="405"/>
                    <a:pt x="662" y="405"/>
                  </a:cubicBezTo>
                  <a:cubicBezTo>
                    <a:pt x="654" y="400"/>
                    <a:pt x="654" y="400"/>
                    <a:pt x="654" y="400"/>
                  </a:cubicBezTo>
                  <a:cubicBezTo>
                    <a:pt x="655" y="398"/>
                    <a:pt x="655" y="398"/>
                    <a:pt x="655" y="398"/>
                  </a:cubicBezTo>
                  <a:cubicBezTo>
                    <a:pt x="656" y="398"/>
                    <a:pt x="657" y="398"/>
                    <a:pt x="657" y="399"/>
                  </a:cubicBezTo>
                  <a:cubicBezTo>
                    <a:pt x="658" y="399"/>
                    <a:pt x="658" y="400"/>
                    <a:pt x="659" y="400"/>
                  </a:cubicBezTo>
                  <a:cubicBezTo>
                    <a:pt x="664" y="400"/>
                    <a:pt x="664" y="397"/>
                    <a:pt x="667" y="392"/>
                  </a:cubicBezTo>
                  <a:cubicBezTo>
                    <a:pt x="670" y="398"/>
                    <a:pt x="670" y="398"/>
                    <a:pt x="670" y="398"/>
                  </a:cubicBezTo>
                  <a:cubicBezTo>
                    <a:pt x="671" y="396"/>
                    <a:pt x="671" y="396"/>
                    <a:pt x="671" y="396"/>
                  </a:cubicBezTo>
                  <a:cubicBezTo>
                    <a:pt x="672" y="397"/>
                    <a:pt x="672" y="398"/>
                    <a:pt x="673" y="398"/>
                  </a:cubicBezTo>
                  <a:cubicBezTo>
                    <a:pt x="673" y="398"/>
                    <a:pt x="673" y="397"/>
                    <a:pt x="674" y="397"/>
                  </a:cubicBezTo>
                  <a:cubicBezTo>
                    <a:pt x="674" y="396"/>
                    <a:pt x="674" y="396"/>
                    <a:pt x="675" y="396"/>
                  </a:cubicBezTo>
                  <a:cubicBezTo>
                    <a:pt x="675" y="396"/>
                    <a:pt x="676" y="396"/>
                    <a:pt x="676" y="397"/>
                  </a:cubicBezTo>
                  <a:cubicBezTo>
                    <a:pt x="676" y="395"/>
                    <a:pt x="677" y="394"/>
                    <a:pt x="678" y="394"/>
                  </a:cubicBezTo>
                  <a:cubicBezTo>
                    <a:pt x="678" y="394"/>
                    <a:pt x="679" y="394"/>
                    <a:pt x="679" y="394"/>
                  </a:cubicBezTo>
                  <a:cubicBezTo>
                    <a:pt x="680" y="395"/>
                    <a:pt x="680" y="395"/>
                    <a:pt x="681" y="395"/>
                  </a:cubicBezTo>
                  <a:cubicBezTo>
                    <a:pt x="681" y="395"/>
                    <a:pt x="681" y="395"/>
                    <a:pt x="681" y="395"/>
                  </a:cubicBezTo>
                  <a:cubicBezTo>
                    <a:pt x="683" y="395"/>
                    <a:pt x="683" y="395"/>
                    <a:pt x="683" y="395"/>
                  </a:cubicBezTo>
                  <a:cubicBezTo>
                    <a:pt x="683" y="395"/>
                    <a:pt x="683" y="394"/>
                    <a:pt x="683" y="393"/>
                  </a:cubicBezTo>
                  <a:cubicBezTo>
                    <a:pt x="682" y="394"/>
                    <a:pt x="682" y="394"/>
                    <a:pt x="682" y="395"/>
                  </a:cubicBezTo>
                  <a:cubicBezTo>
                    <a:pt x="679" y="391"/>
                    <a:pt x="679" y="391"/>
                    <a:pt x="679" y="391"/>
                  </a:cubicBezTo>
                  <a:cubicBezTo>
                    <a:pt x="680" y="390"/>
                    <a:pt x="680" y="390"/>
                    <a:pt x="680" y="390"/>
                  </a:cubicBezTo>
                  <a:cubicBezTo>
                    <a:pt x="680" y="391"/>
                    <a:pt x="680" y="391"/>
                    <a:pt x="681" y="391"/>
                  </a:cubicBezTo>
                  <a:cubicBezTo>
                    <a:pt x="679" y="391"/>
                    <a:pt x="682" y="386"/>
                    <a:pt x="678" y="385"/>
                  </a:cubicBezTo>
                  <a:cubicBezTo>
                    <a:pt x="678" y="384"/>
                    <a:pt x="678" y="382"/>
                    <a:pt x="679" y="381"/>
                  </a:cubicBezTo>
                  <a:cubicBezTo>
                    <a:pt x="680" y="382"/>
                    <a:pt x="681" y="383"/>
                    <a:pt x="681" y="383"/>
                  </a:cubicBezTo>
                  <a:cubicBezTo>
                    <a:pt x="682" y="381"/>
                    <a:pt x="682" y="381"/>
                    <a:pt x="682" y="381"/>
                  </a:cubicBezTo>
                  <a:cubicBezTo>
                    <a:pt x="683" y="382"/>
                    <a:pt x="683" y="382"/>
                    <a:pt x="683" y="382"/>
                  </a:cubicBezTo>
                  <a:cubicBezTo>
                    <a:pt x="680" y="372"/>
                    <a:pt x="680" y="372"/>
                    <a:pt x="680" y="372"/>
                  </a:cubicBezTo>
                  <a:cubicBezTo>
                    <a:pt x="680" y="372"/>
                    <a:pt x="680" y="372"/>
                    <a:pt x="681" y="372"/>
                  </a:cubicBezTo>
                  <a:cubicBezTo>
                    <a:pt x="682" y="370"/>
                    <a:pt x="681" y="369"/>
                    <a:pt x="680" y="369"/>
                  </a:cubicBezTo>
                  <a:cubicBezTo>
                    <a:pt x="681" y="367"/>
                    <a:pt x="681" y="367"/>
                    <a:pt x="681" y="367"/>
                  </a:cubicBezTo>
                  <a:cubicBezTo>
                    <a:pt x="682" y="368"/>
                    <a:pt x="684" y="369"/>
                    <a:pt x="684" y="370"/>
                  </a:cubicBezTo>
                  <a:cubicBezTo>
                    <a:pt x="688" y="369"/>
                    <a:pt x="688" y="369"/>
                    <a:pt x="688" y="369"/>
                  </a:cubicBezTo>
                  <a:cubicBezTo>
                    <a:pt x="688" y="368"/>
                    <a:pt x="687" y="369"/>
                    <a:pt x="687" y="368"/>
                  </a:cubicBezTo>
                  <a:cubicBezTo>
                    <a:pt x="688" y="367"/>
                    <a:pt x="688" y="367"/>
                    <a:pt x="688" y="367"/>
                  </a:cubicBezTo>
                  <a:cubicBezTo>
                    <a:pt x="689" y="367"/>
                    <a:pt x="691" y="369"/>
                    <a:pt x="691" y="370"/>
                  </a:cubicBezTo>
                  <a:cubicBezTo>
                    <a:pt x="693" y="367"/>
                    <a:pt x="693" y="367"/>
                    <a:pt x="693" y="367"/>
                  </a:cubicBezTo>
                  <a:cubicBezTo>
                    <a:pt x="694" y="370"/>
                    <a:pt x="694" y="370"/>
                    <a:pt x="694" y="370"/>
                  </a:cubicBezTo>
                  <a:cubicBezTo>
                    <a:pt x="693" y="367"/>
                    <a:pt x="694" y="364"/>
                    <a:pt x="690" y="364"/>
                  </a:cubicBezTo>
                  <a:cubicBezTo>
                    <a:pt x="690" y="364"/>
                    <a:pt x="690" y="364"/>
                    <a:pt x="689" y="364"/>
                  </a:cubicBezTo>
                  <a:cubicBezTo>
                    <a:pt x="690" y="359"/>
                    <a:pt x="690" y="359"/>
                    <a:pt x="690" y="359"/>
                  </a:cubicBezTo>
                  <a:cubicBezTo>
                    <a:pt x="690" y="360"/>
                    <a:pt x="689" y="360"/>
                    <a:pt x="689" y="360"/>
                  </a:cubicBezTo>
                  <a:cubicBezTo>
                    <a:pt x="687" y="360"/>
                    <a:pt x="687" y="359"/>
                    <a:pt x="687" y="357"/>
                  </a:cubicBezTo>
                  <a:cubicBezTo>
                    <a:pt x="686" y="357"/>
                    <a:pt x="686" y="358"/>
                    <a:pt x="685" y="358"/>
                  </a:cubicBezTo>
                  <a:cubicBezTo>
                    <a:pt x="684" y="358"/>
                    <a:pt x="684" y="356"/>
                    <a:pt x="683" y="355"/>
                  </a:cubicBezTo>
                  <a:cubicBezTo>
                    <a:pt x="683" y="354"/>
                    <a:pt x="682" y="353"/>
                    <a:pt x="680" y="353"/>
                  </a:cubicBezTo>
                  <a:cubicBezTo>
                    <a:pt x="680" y="353"/>
                    <a:pt x="680" y="353"/>
                    <a:pt x="679" y="353"/>
                  </a:cubicBezTo>
                  <a:cubicBezTo>
                    <a:pt x="678" y="352"/>
                    <a:pt x="678" y="351"/>
                    <a:pt x="680" y="350"/>
                  </a:cubicBezTo>
                  <a:cubicBezTo>
                    <a:pt x="680" y="349"/>
                    <a:pt x="681" y="348"/>
                    <a:pt x="682" y="348"/>
                  </a:cubicBezTo>
                  <a:cubicBezTo>
                    <a:pt x="683" y="348"/>
                    <a:pt x="684" y="349"/>
                    <a:pt x="685" y="349"/>
                  </a:cubicBezTo>
                  <a:cubicBezTo>
                    <a:pt x="684" y="345"/>
                    <a:pt x="688" y="338"/>
                    <a:pt x="686" y="337"/>
                  </a:cubicBezTo>
                  <a:cubicBezTo>
                    <a:pt x="684" y="337"/>
                    <a:pt x="684" y="339"/>
                    <a:pt x="683" y="339"/>
                  </a:cubicBezTo>
                  <a:cubicBezTo>
                    <a:pt x="682" y="339"/>
                    <a:pt x="682" y="339"/>
                    <a:pt x="682" y="339"/>
                  </a:cubicBezTo>
                  <a:cubicBezTo>
                    <a:pt x="682" y="337"/>
                    <a:pt x="682" y="337"/>
                    <a:pt x="682" y="337"/>
                  </a:cubicBezTo>
                  <a:cubicBezTo>
                    <a:pt x="680" y="339"/>
                    <a:pt x="680" y="339"/>
                    <a:pt x="680" y="339"/>
                  </a:cubicBezTo>
                  <a:cubicBezTo>
                    <a:pt x="679" y="339"/>
                    <a:pt x="679" y="337"/>
                    <a:pt x="678" y="337"/>
                  </a:cubicBezTo>
                  <a:cubicBezTo>
                    <a:pt x="680" y="334"/>
                    <a:pt x="680" y="334"/>
                    <a:pt x="680" y="334"/>
                  </a:cubicBezTo>
                  <a:cubicBezTo>
                    <a:pt x="679" y="333"/>
                    <a:pt x="679" y="333"/>
                    <a:pt x="678" y="333"/>
                  </a:cubicBezTo>
                  <a:cubicBezTo>
                    <a:pt x="678" y="333"/>
                    <a:pt x="678" y="333"/>
                    <a:pt x="678" y="333"/>
                  </a:cubicBezTo>
                  <a:cubicBezTo>
                    <a:pt x="677" y="333"/>
                    <a:pt x="677" y="333"/>
                    <a:pt x="677" y="333"/>
                  </a:cubicBezTo>
                  <a:cubicBezTo>
                    <a:pt x="676" y="333"/>
                    <a:pt x="675" y="333"/>
                    <a:pt x="675" y="331"/>
                  </a:cubicBezTo>
                  <a:cubicBezTo>
                    <a:pt x="675" y="332"/>
                    <a:pt x="674" y="332"/>
                    <a:pt x="674" y="332"/>
                  </a:cubicBezTo>
                  <a:cubicBezTo>
                    <a:pt x="673" y="332"/>
                    <a:pt x="672" y="330"/>
                    <a:pt x="671" y="329"/>
                  </a:cubicBezTo>
                  <a:cubicBezTo>
                    <a:pt x="672" y="328"/>
                    <a:pt x="672" y="328"/>
                    <a:pt x="673" y="328"/>
                  </a:cubicBezTo>
                  <a:cubicBezTo>
                    <a:pt x="673" y="328"/>
                    <a:pt x="673" y="328"/>
                    <a:pt x="674" y="329"/>
                  </a:cubicBezTo>
                  <a:cubicBezTo>
                    <a:pt x="674" y="329"/>
                    <a:pt x="674" y="330"/>
                    <a:pt x="675" y="330"/>
                  </a:cubicBezTo>
                  <a:cubicBezTo>
                    <a:pt x="675" y="330"/>
                    <a:pt x="676" y="329"/>
                    <a:pt x="677" y="329"/>
                  </a:cubicBezTo>
                  <a:cubicBezTo>
                    <a:pt x="675" y="329"/>
                    <a:pt x="674" y="326"/>
                    <a:pt x="673" y="326"/>
                  </a:cubicBezTo>
                  <a:cubicBezTo>
                    <a:pt x="673" y="326"/>
                    <a:pt x="673" y="326"/>
                    <a:pt x="673" y="326"/>
                  </a:cubicBezTo>
                  <a:cubicBezTo>
                    <a:pt x="674" y="327"/>
                    <a:pt x="674" y="327"/>
                    <a:pt x="674" y="327"/>
                  </a:cubicBezTo>
                  <a:cubicBezTo>
                    <a:pt x="672" y="328"/>
                    <a:pt x="672" y="328"/>
                    <a:pt x="672" y="328"/>
                  </a:cubicBezTo>
                  <a:cubicBezTo>
                    <a:pt x="671" y="328"/>
                    <a:pt x="670" y="328"/>
                    <a:pt x="670" y="328"/>
                  </a:cubicBezTo>
                  <a:cubicBezTo>
                    <a:pt x="668" y="328"/>
                    <a:pt x="667" y="328"/>
                    <a:pt x="666" y="326"/>
                  </a:cubicBezTo>
                  <a:cubicBezTo>
                    <a:pt x="668" y="324"/>
                    <a:pt x="670" y="322"/>
                    <a:pt x="669" y="320"/>
                  </a:cubicBezTo>
                  <a:cubicBezTo>
                    <a:pt x="669" y="320"/>
                    <a:pt x="669" y="320"/>
                    <a:pt x="669" y="320"/>
                  </a:cubicBezTo>
                  <a:cubicBezTo>
                    <a:pt x="671" y="320"/>
                    <a:pt x="671" y="322"/>
                    <a:pt x="673" y="323"/>
                  </a:cubicBezTo>
                  <a:cubicBezTo>
                    <a:pt x="672" y="320"/>
                    <a:pt x="670" y="316"/>
                    <a:pt x="674" y="313"/>
                  </a:cubicBezTo>
                  <a:cubicBezTo>
                    <a:pt x="676" y="316"/>
                    <a:pt x="676" y="316"/>
                    <a:pt x="676" y="316"/>
                  </a:cubicBezTo>
                  <a:cubicBezTo>
                    <a:pt x="675" y="316"/>
                    <a:pt x="675" y="315"/>
                    <a:pt x="675" y="315"/>
                  </a:cubicBezTo>
                  <a:cubicBezTo>
                    <a:pt x="676" y="317"/>
                    <a:pt x="676" y="317"/>
                    <a:pt x="676" y="317"/>
                  </a:cubicBezTo>
                  <a:cubicBezTo>
                    <a:pt x="676" y="315"/>
                    <a:pt x="678" y="310"/>
                    <a:pt x="679" y="309"/>
                  </a:cubicBezTo>
                  <a:cubicBezTo>
                    <a:pt x="681" y="306"/>
                    <a:pt x="673" y="303"/>
                    <a:pt x="678" y="302"/>
                  </a:cubicBezTo>
                  <a:cubicBezTo>
                    <a:pt x="678" y="297"/>
                    <a:pt x="678" y="297"/>
                    <a:pt x="678" y="297"/>
                  </a:cubicBezTo>
                  <a:cubicBezTo>
                    <a:pt x="679" y="297"/>
                    <a:pt x="680" y="298"/>
                    <a:pt x="680" y="298"/>
                  </a:cubicBezTo>
                  <a:cubicBezTo>
                    <a:pt x="682" y="297"/>
                    <a:pt x="682" y="297"/>
                    <a:pt x="682" y="297"/>
                  </a:cubicBezTo>
                  <a:cubicBezTo>
                    <a:pt x="683" y="298"/>
                    <a:pt x="683" y="298"/>
                    <a:pt x="683" y="298"/>
                  </a:cubicBezTo>
                  <a:cubicBezTo>
                    <a:pt x="683" y="296"/>
                    <a:pt x="685" y="296"/>
                    <a:pt x="687" y="296"/>
                  </a:cubicBezTo>
                  <a:cubicBezTo>
                    <a:pt x="685" y="293"/>
                    <a:pt x="685" y="293"/>
                    <a:pt x="685" y="293"/>
                  </a:cubicBezTo>
                  <a:cubicBezTo>
                    <a:pt x="685" y="292"/>
                    <a:pt x="686" y="290"/>
                    <a:pt x="688" y="290"/>
                  </a:cubicBezTo>
                  <a:cubicBezTo>
                    <a:pt x="688" y="290"/>
                    <a:pt x="689" y="290"/>
                    <a:pt x="689" y="291"/>
                  </a:cubicBezTo>
                  <a:cubicBezTo>
                    <a:pt x="687" y="288"/>
                    <a:pt x="690" y="287"/>
                    <a:pt x="691" y="285"/>
                  </a:cubicBezTo>
                  <a:cubicBezTo>
                    <a:pt x="692" y="288"/>
                    <a:pt x="692" y="288"/>
                    <a:pt x="692" y="288"/>
                  </a:cubicBezTo>
                  <a:cubicBezTo>
                    <a:pt x="694" y="283"/>
                    <a:pt x="694" y="283"/>
                    <a:pt x="694" y="283"/>
                  </a:cubicBezTo>
                  <a:cubicBezTo>
                    <a:pt x="694" y="283"/>
                    <a:pt x="694" y="283"/>
                    <a:pt x="694" y="283"/>
                  </a:cubicBezTo>
                  <a:cubicBezTo>
                    <a:pt x="690" y="285"/>
                    <a:pt x="687" y="286"/>
                    <a:pt x="683" y="286"/>
                  </a:cubicBezTo>
                  <a:cubicBezTo>
                    <a:pt x="682" y="283"/>
                    <a:pt x="686" y="284"/>
                    <a:pt x="685" y="282"/>
                  </a:cubicBezTo>
                  <a:cubicBezTo>
                    <a:pt x="684" y="283"/>
                    <a:pt x="683" y="283"/>
                    <a:pt x="682" y="283"/>
                  </a:cubicBezTo>
                  <a:cubicBezTo>
                    <a:pt x="680" y="283"/>
                    <a:pt x="679" y="281"/>
                    <a:pt x="678" y="279"/>
                  </a:cubicBezTo>
                  <a:cubicBezTo>
                    <a:pt x="678" y="279"/>
                    <a:pt x="678" y="279"/>
                    <a:pt x="678" y="279"/>
                  </a:cubicBezTo>
                  <a:cubicBezTo>
                    <a:pt x="680" y="279"/>
                    <a:pt x="680" y="275"/>
                    <a:pt x="682" y="274"/>
                  </a:cubicBezTo>
                  <a:cubicBezTo>
                    <a:pt x="680" y="272"/>
                    <a:pt x="680" y="272"/>
                    <a:pt x="680" y="272"/>
                  </a:cubicBezTo>
                  <a:cubicBezTo>
                    <a:pt x="683" y="269"/>
                    <a:pt x="683" y="269"/>
                    <a:pt x="683" y="269"/>
                  </a:cubicBezTo>
                  <a:cubicBezTo>
                    <a:pt x="683" y="269"/>
                    <a:pt x="683" y="269"/>
                    <a:pt x="682" y="269"/>
                  </a:cubicBezTo>
                  <a:cubicBezTo>
                    <a:pt x="682" y="269"/>
                    <a:pt x="681" y="268"/>
                    <a:pt x="681" y="267"/>
                  </a:cubicBezTo>
                  <a:cubicBezTo>
                    <a:pt x="680" y="266"/>
                    <a:pt x="679" y="265"/>
                    <a:pt x="678" y="265"/>
                  </a:cubicBezTo>
                  <a:cubicBezTo>
                    <a:pt x="678" y="265"/>
                    <a:pt x="678" y="265"/>
                    <a:pt x="677" y="265"/>
                  </a:cubicBezTo>
                  <a:cubicBezTo>
                    <a:pt x="677" y="266"/>
                    <a:pt x="677" y="266"/>
                    <a:pt x="677" y="267"/>
                  </a:cubicBezTo>
                  <a:cubicBezTo>
                    <a:pt x="675" y="264"/>
                    <a:pt x="675" y="264"/>
                    <a:pt x="675" y="264"/>
                  </a:cubicBezTo>
                  <a:cubicBezTo>
                    <a:pt x="675" y="265"/>
                    <a:pt x="675" y="265"/>
                    <a:pt x="675" y="265"/>
                  </a:cubicBezTo>
                  <a:cubicBezTo>
                    <a:pt x="673" y="264"/>
                    <a:pt x="672" y="263"/>
                    <a:pt x="670" y="263"/>
                  </a:cubicBezTo>
                  <a:cubicBezTo>
                    <a:pt x="670" y="263"/>
                    <a:pt x="669" y="263"/>
                    <a:pt x="668" y="263"/>
                  </a:cubicBezTo>
                  <a:cubicBezTo>
                    <a:pt x="667" y="261"/>
                    <a:pt x="669" y="260"/>
                    <a:pt x="670" y="260"/>
                  </a:cubicBezTo>
                  <a:cubicBezTo>
                    <a:pt x="670" y="260"/>
                    <a:pt x="671" y="260"/>
                    <a:pt x="672" y="261"/>
                  </a:cubicBezTo>
                  <a:cubicBezTo>
                    <a:pt x="671" y="259"/>
                    <a:pt x="670" y="258"/>
                    <a:pt x="670" y="257"/>
                  </a:cubicBezTo>
                  <a:cubicBezTo>
                    <a:pt x="669" y="258"/>
                    <a:pt x="669" y="259"/>
                    <a:pt x="668" y="259"/>
                  </a:cubicBezTo>
                  <a:cubicBezTo>
                    <a:pt x="667" y="259"/>
                    <a:pt x="666" y="258"/>
                    <a:pt x="665" y="258"/>
                  </a:cubicBezTo>
                  <a:cubicBezTo>
                    <a:pt x="663" y="257"/>
                    <a:pt x="662" y="257"/>
                    <a:pt x="661" y="257"/>
                  </a:cubicBezTo>
                  <a:cubicBezTo>
                    <a:pt x="660" y="257"/>
                    <a:pt x="659" y="257"/>
                    <a:pt x="658" y="260"/>
                  </a:cubicBezTo>
                  <a:cubicBezTo>
                    <a:pt x="656" y="261"/>
                    <a:pt x="654" y="262"/>
                    <a:pt x="652" y="262"/>
                  </a:cubicBezTo>
                  <a:cubicBezTo>
                    <a:pt x="651" y="262"/>
                    <a:pt x="649" y="262"/>
                    <a:pt x="648" y="261"/>
                  </a:cubicBezTo>
                  <a:cubicBezTo>
                    <a:pt x="648" y="261"/>
                    <a:pt x="648" y="262"/>
                    <a:pt x="648" y="262"/>
                  </a:cubicBezTo>
                  <a:cubicBezTo>
                    <a:pt x="643" y="256"/>
                    <a:pt x="651" y="260"/>
                    <a:pt x="652" y="256"/>
                  </a:cubicBezTo>
                  <a:cubicBezTo>
                    <a:pt x="649" y="255"/>
                    <a:pt x="649" y="255"/>
                    <a:pt x="649" y="255"/>
                  </a:cubicBezTo>
                  <a:cubicBezTo>
                    <a:pt x="649" y="255"/>
                    <a:pt x="649" y="255"/>
                    <a:pt x="649" y="255"/>
                  </a:cubicBezTo>
                  <a:cubicBezTo>
                    <a:pt x="651" y="255"/>
                    <a:pt x="652" y="254"/>
                    <a:pt x="652" y="253"/>
                  </a:cubicBezTo>
                  <a:cubicBezTo>
                    <a:pt x="653" y="251"/>
                    <a:pt x="654" y="250"/>
                    <a:pt x="654" y="250"/>
                  </a:cubicBezTo>
                  <a:cubicBezTo>
                    <a:pt x="655" y="250"/>
                    <a:pt x="655" y="251"/>
                    <a:pt x="656" y="251"/>
                  </a:cubicBezTo>
                  <a:cubicBezTo>
                    <a:pt x="655" y="247"/>
                    <a:pt x="655" y="247"/>
                    <a:pt x="655" y="247"/>
                  </a:cubicBezTo>
                  <a:cubicBezTo>
                    <a:pt x="658" y="245"/>
                    <a:pt x="656" y="240"/>
                    <a:pt x="659" y="239"/>
                  </a:cubicBezTo>
                  <a:cubicBezTo>
                    <a:pt x="660" y="240"/>
                    <a:pt x="660" y="240"/>
                    <a:pt x="661" y="240"/>
                  </a:cubicBezTo>
                  <a:cubicBezTo>
                    <a:pt x="661" y="240"/>
                    <a:pt x="661" y="240"/>
                    <a:pt x="661" y="240"/>
                  </a:cubicBezTo>
                  <a:cubicBezTo>
                    <a:pt x="662" y="240"/>
                    <a:pt x="662" y="240"/>
                    <a:pt x="662" y="240"/>
                  </a:cubicBezTo>
                  <a:cubicBezTo>
                    <a:pt x="662" y="240"/>
                    <a:pt x="663" y="240"/>
                    <a:pt x="663" y="240"/>
                  </a:cubicBezTo>
                  <a:cubicBezTo>
                    <a:pt x="663" y="237"/>
                    <a:pt x="663" y="237"/>
                    <a:pt x="663" y="237"/>
                  </a:cubicBezTo>
                  <a:cubicBezTo>
                    <a:pt x="664" y="238"/>
                    <a:pt x="665" y="238"/>
                    <a:pt x="665" y="238"/>
                  </a:cubicBezTo>
                  <a:cubicBezTo>
                    <a:pt x="667" y="238"/>
                    <a:pt x="669" y="237"/>
                    <a:pt x="670" y="236"/>
                  </a:cubicBezTo>
                  <a:cubicBezTo>
                    <a:pt x="670" y="236"/>
                    <a:pt x="669" y="236"/>
                    <a:pt x="669" y="236"/>
                  </a:cubicBezTo>
                  <a:cubicBezTo>
                    <a:pt x="669" y="236"/>
                    <a:pt x="669" y="236"/>
                    <a:pt x="669" y="236"/>
                  </a:cubicBezTo>
                  <a:cubicBezTo>
                    <a:pt x="668" y="236"/>
                    <a:pt x="668" y="236"/>
                    <a:pt x="668" y="236"/>
                  </a:cubicBezTo>
                  <a:cubicBezTo>
                    <a:pt x="668" y="236"/>
                    <a:pt x="667" y="236"/>
                    <a:pt x="667" y="237"/>
                  </a:cubicBezTo>
                  <a:cubicBezTo>
                    <a:pt x="662" y="237"/>
                    <a:pt x="664" y="231"/>
                    <a:pt x="661" y="226"/>
                  </a:cubicBezTo>
                  <a:cubicBezTo>
                    <a:pt x="661" y="225"/>
                    <a:pt x="662" y="225"/>
                    <a:pt x="662" y="225"/>
                  </a:cubicBezTo>
                  <a:cubicBezTo>
                    <a:pt x="663" y="225"/>
                    <a:pt x="663" y="225"/>
                    <a:pt x="664" y="226"/>
                  </a:cubicBezTo>
                  <a:cubicBezTo>
                    <a:pt x="664" y="226"/>
                    <a:pt x="665" y="227"/>
                    <a:pt x="665" y="227"/>
                  </a:cubicBezTo>
                  <a:cubicBezTo>
                    <a:pt x="666" y="227"/>
                    <a:pt x="666" y="226"/>
                    <a:pt x="667" y="225"/>
                  </a:cubicBezTo>
                  <a:cubicBezTo>
                    <a:pt x="665" y="224"/>
                    <a:pt x="665" y="224"/>
                    <a:pt x="665" y="224"/>
                  </a:cubicBezTo>
                  <a:cubicBezTo>
                    <a:pt x="664" y="225"/>
                    <a:pt x="664" y="225"/>
                    <a:pt x="664" y="225"/>
                  </a:cubicBezTo>
                  <a:cubicBezTo>
                    <a:pt x="661" y="224"/>
                    <a:pt x="661" y="225"/>
                    <a:pt x="659" y="222"/>
                  </a:cubicBezTo>
                  <a:cubicBezTo>
                    <a:pt x="661" y="221"/>
                    <a:pt x="661" y="221"/>
                    <a:pt x="661" y="221"/>
                  </a:cubicBezTo>
                  <a:cubicBezTo>
                    <a:pt x="661" y="221"/>
                    <a:pt x="662" y="221"/>
                    <a:pt x="662" y="222"/>
                  </a:cubicBezTo>
                  <a:cubicBezTo>
                    <a:pt x="663" y="221"/>
                    <a:pt x="662" y="220"/>
                    <a:pt x="663" y="219"/>
                  </a:cubicBezTo>
                  <a:cubicBezTo>
                    <a:pt x="664" y="220"/>
                    <a:pt x="664" y="220"/>
                    <a:pt x="665" y="220"/>
                  </a:cubicBezTo>
                  <a:cubicBezTo>
                    <a:pt x="666" y="220"/>
                    <a:pt x="667" y="219"/>
                    <a:pt x="668" y="219"/>
                  </a:cubicBezTo>
                  <a:cubicBezTo>
                    <a:pt x="668" y="220"/>
                    <a:pt x="669" y="220"/>
                    <a:pt x="669" y="221"/>
                  </a:cubicBezTo>
                  <a:cubicBezTo>
                    <a:pt x="670" y="218"/>
                    <a:pt x="670" y="218"/>
                    <a:pt x="670" y="218"/>
                  </a:cubicBezTo>
                  <a:cubicBezTo>
                    <a:pt x="668" y="219"/>
                    <a:pt x="668" y="219"/>
                    <a:pt x="668" y="219"/>
                  </a:cubicBezTo>
                  <a:cubicBezTo>
                    <a:pt x="667" y="214"/>
                    <a:pt x="667" y="216"/>
                    <a:pt x="669" y="212"/>
                  </a:cubicBezTo>
                  <a:cubicBezTo>
                    <a:pt x="669" y="211"/>
                    <a:pt x="668" y="211"/>
                    <a:pt x="668" y="210"/>
                  </a:cubicBezTo>
                  <a:cubicBezTo>
                    <a:pt x="668" y="210"/>
                    <a:pt x="668" y="209"/>
                    <a:pt x="669" y="209"/>
                  </a:cubicBezTo>
                  <a:cubicBezTo>
                    <a:pt x="668" y="205"/>
                    <a:pt x="668" y="205"/>
                    <a:pt x="668" y="205"/>
                  </a:cubicBezTo>
                  <a:cubicBezTo>
                    <a:pt x="668" y="205"/>
                    <a:pt x="667" y="205"/>
                    <a:pt x="667" y="205"/>
                  </a:cubicBezTo>
                  <a:cubicBezTo>
                    <a:pt x="666" y="205"/>
                    <a:pt x="665" y="205"/>
                    <a:pt x="665" y="205"/>
                  </a:cubicBezTo>
                  <a:cubicBezTo>
                    <a:pt x="664" y="205"/>
                    <a:pt x="663" y="205"/>
                    <a:pt x="662" y="205"/>
                  </a:cubicBezTo>
                  <a:cubicBezTo>
                    <a:pt x="662" y="205"/>
                    <a:pt x="661" y="205"/>
                    <a:pt x="660" y="206"/>
                  </a:cubicBezTo>
                  <a:cubicBezTo>
                    <a:pt x="657" y="203"/>
                    <a:pt x="661" y="199"/>
                    <a:pt x="663" y="198"/>
                  </a:cubicBezTo>
                  <a:cubicBezTo>
                    <a:pt x="661" y="198"/>
                    <a:pt x="661" y="198"/>
                    <a:pt x="661" y="198"/>
                  </a:cubicBezTo>
                  <a:cubicBezTo>
                    <a:pt x="656" y="195"/>
                    <a:pt x="662" y="191"/>
                    <a:pt x="663" y="190"/>
                  </a:cubicBezTo>
                  <a:cubicBezTo>
                    <a:pt x="662" y="191"/>
                    <a:pt x="661" y="191"/>
                    <a:pt x="660" y="191"/>
                  </a:cubicBezTo>
                  <a:cubicBezTo>
                    <a:pt x="659" y="191"/>
                    <a:pt x="658" y="191"/>
                    <a:pt x="657" y="190"/>
                  </a:cubicBezTo>
                  <a:cubicBezTo>
                    <a:pt x="658" y="189"/>
                    <a:pt x="658" y="189"/>
                    <a:pt x="658" y="189"/>
                  </a:cubicBezTo>
                  <a:cubicBezTo>
                    <a:pt x="655" y="190"/>
                    <a:pt x="655" y="190"/>
                    <a:pt x="655" y="190"/>
                  </a:cubicBezTo>
                  <a:cubicBezTo>
                    <a:pt x="655" y="189"/>
                    <a:pt x="656" y="188"/>
                    <a:pt x="656" y="187"/>
                  </a:cubicBezTo>
                  <a:cubicBezTo>
                    <a:pt x="655" y="188"/>
                    <a:pt x="655" y="188"/>
                    <a:pt x="655" y="188"/>
                  </a:cubicBezTo>
                  <a:cubicBezTo>
                    <a:pt x="654" y="188"/>
                    <a:pt x="654" y="188"/>
                    <a:pt x="654" y="188"/>
                  </a:cubicBezTo>
                  <a:cubicBezTo>
                    <a:pt x="654" y="190"/>
                    <a:pt x="653" y="191"/>
                    <a:pt x="653" y="191"/>
                  </a:cubicBezTo>
                  <a:cubicBezTo>
                    <a:pt x="653" y="191"/>
                    <a:pt x="652" y="189"/>
                    <a:pt x="652" y="188"/>
                  </a:cubicBezTo>
                  <a:cubicBezTo>
                    <a:pt x="652" y="187"/>
                    <a:pt x="652" y="185"/>
                    <a:pt x="651" y="185"/>
                  </a:cubicBezTo>
                  <a:cubicBezTo>
                    <a:pt x="651" y="185"/>
                    <a:pt x="651" y="185"/>
                    <a:pt x="651" y="185"/>
                  </a:cubicBezTo>
                  <a:cubicBezTo>
                    <a:pt x="650" y="187"/>
                    <a:pt x="650" y="187"/>
                    <a:pt x="650" y="187"/>
                  </a:cubicBezTo>
                  <a:cubicBezTo>
                    <a:pt x="648" y="185"/>
                    <a:pt x="648" y="185"/>
                    <a:pt x="648" y="185"/>
                  </a:cubicBezTo>
                  <a:cubicBezTo>
                    <a:pt x="645" y="185"/>
                    <a:pt x="643" y="183"/>
                    <a:pt x="640" y="183"/>
                  </a:cubicBezTo>
                  <a:cubicBezTo>
                    <a:pt x="639" y="183"/>
                    <a:pt x="639" y="183"/>
                    <a:pt x="638" y="184"/>
                  </a:cubicBezTo>
                  <a:cubicBezTo>
                    <a:pt x="639" y="180"/>
                    <a:pt x="639" y="180"/>
                    <a:pt x="639" y="180"/>
                  </a:cubicBezTo>
                  <a:cubicBezTo>
                    <a:pt x="641" y="181"/>
                    <a:pt x="641" y="181"/>
                    <a:pt x="641" y="181"/>
                  </a:cubicBezTo>
                  <a:cubicBezTo>
                    <a:pt x="642" y="180"/>
                    <a:pt x="642" y="180"/>
                    <a:pt x="642" y="180"/>
                  </a:cubicBezTo>
                  <a:cubicBezTo>
                    <a:pt x="643" y="182"/>
                    <a:pt x="643" y="182"/>
                    <a:pt x="643" y="182"/>
                  </a:cubicBezTo>
                  <a:cubicBezTo>
                    <a:pt x="647" y="179"/>
                    <a:pt x="647" y="179"/>
                    <a:pt x="647" y="179"/>
                  </a:cubicBezTo>
                  <a:cubicBezTo>
                    <a:pt x="647" y="176"/>
                    <a:pt x="647" y="173"/>
                    <a:pt x="648" y="170"/>
                  </a:cubicBezTo>
                  <a:cubicBezTo>
                    <a:pt x="646" y="172"/>
                    <a:pt x="644" y="172"/>
                    <a:pt x="643" y="174"/>
                  </a:cubicBezTo>
                  <a:cubicBezTo>
                    <a:pt x="643" y="173"/>
                    <a:pt x="643" y="173"/>
                    <a:pt x="643" y="173"/>
                  </a:cubicBezTo>
                  <a:cubicBezTo>
                    <a:pt x="646" y="169"/>
                    <a:pt x="646" y="169"/>
                    <a:pt x="646" y="169"/>
                  </a:cubicBezTo>
                  <a:cubicBezTo>
                    <a:pt x="644" y="167"/>
                    <a:pt x="644" y="167"/>
                    <a:pt x="644" y="167"/>
                  </a:cubicBezTo>
                  <a:cubicBezTo>
                    <a:pt x="647" y="164"/>
                    <a:pt x="643" y="161"/>
                    <a:pt x="645" y="158"/>
                  </a:cubicBezTo>
                  <a:cubicBezTo>
                    <a:pt x="645" y="159"/>
                    <a:pt x="645" y="159"/>
                    <a:pt x="645" y="159"/>
                  </a:cubicBezTo>
                  <a:cubicBezTo>
                    <a:pt x="644" y="158"/>
                    <a:pt x="644" y="158"/>
                    <a:pt x="644" y="157"/>
                  </a:cubicBezTo>
                  <a:cubicBezTo>
                    <a:pt x="643" y="158"/>
                    <a:pt x="642" y="158"/>
                    <a:pt x="642" y="158"/>
                  </a:cubicBezTo>
                  <a:cubicBezTo>
                    <a:pt x="640" y="158"/>
                    <a:pt x="639" y="157"/>
                    <a:pt x="639" y="155"/>
                  </a:cubicBezTo>
                  <a:cubicBezTo>
                    <a:pt x="639" y="154"/>
                    <a:pt x="640" y="154"/>
                    <a:pt x="640" y="154"/>
                  </a:cubicBezTo>
                  <a:cubicBezTo>
                    <a:pt x="641" y="154"/>
                    <a:pt x="641" y="155"/>
                    <a:pt x="642" y="155"/>
                  </a:cubicBezTo>
                  <a:cubicBezTo>
                    <a:pt x="641" y="154"/>
                    <a:pt x="641" y="151"/>
                    <a:pt x="640" y="151"/>
                  </a:cubicBezTo>
                  <a:cubicBezTo>
                    <a:pt x="640" y="151"/>
                    <a:pt x="639" y="151"/>
                    <a:pt x="639" y="152"/>
                  </a:cubicBezTo>
                  <a:cubicBezTo>
                    <a:pt x="639" y="149"/>
                    <a:pt x="639" y="149"/>
                    <a:pt x="639" y="149"/>
                  </a:cubicBezTo>
                  <a:cubicBezTo>
                    <a:pt x="638" y="149"/>
                    <a:pt x="638" y="149"/>
                    <a:pt x="638" y="149"/>
                  </a:cubicBezTo>
                  <a:cubicBezTo>
                    <a:pt x="638" y="150"/>
                    <a:pt x="637" y="151"/>
                    <a:pt x="635" y="151"/>
                  </a:cubicBezTo>
                  <a:cubicBezTo>
                    <a:pt x="635" y="151"/>
                    <a:pt x="634" y="151"/>
                    <a:pt x="633" y="150"/>
                  </a:cubicBezTo>
                  <a:cubicBezTo>
                    <a:pt x="634" y="148"/>
                    <a:pt x="633" y="142"/>
                    <a:pt x="636" y="142"/>
                  </a:cubicBezTo>
                  <a:cubicBezTo>
                    <a:pt x="636" y="142"/>
                    <a:pt x="636" y="142"/>
                    <a:pt x="636" y="142"/>
                  </a:cubicBezTo>
                  <a:cubicBezTo>
                    <a:pt x="634" y="141"/>
                    <a:pt x="634" y="138"/>
                    <a:pt x="630" y="138"/>
                  </a:cubicBezTo>
                  <a:cubicBezTo>
                    <a:pt x="633" y="133"/>
                    <a:pt x="634" y="132"/>
                    <a:pt x="637" y="131"/>
                  </a:cubicBezTo>
                  <a:cubicBezTo>
                    <a:pt x="636" y="130"/>
                    <a:pt x="636" y="130"/>
                    <a:pt x="636" y="130"/>
                  </a:cubicBezTo>
                  <a:cubicBezTo>
                    <a:pt x="637" y="128"/>
                    <a:pt x="638" y="128"/>
                    <a:pt x="638" y="128"/>
                  </a:cubicBezTo>
                  <a:cubicBezTo>
                    <a:pt x="639" y="128"/>
                    <a:pt x="639" y="128"/>
                    <a:pt x="639" y="128"/>
                  </a:cubicBezTo>
                  <a:cubicBezTo>
                    <a:pt x="636" y="126"/>
                    <a:pt x="632" y="126"/>
                    <a:pt x="632" y="121"/>
                  </a:cubicBezTo>
                  <a:cubicBezTo>
                    <a:pt x="632" y="121"/>
                    <a:pt x="632" y="121"/>
                    <a:pt x="632" y="121"/>
                  </a:cubicBezTo>
                  <a:cubicBezTo>
                    <a:pt x="631" y="121"/>
                    <a:pt x="630" y="120"/>
                    <a:pt x="628" y="119"/>
                  </a:cubicBezTo>
                  <a:cubicBezTo>
                    <a:pt x="627" y="118"/>
                    <a:pt x="626" y="117"/>
                    <a:pt x="624" y="117"/>
                  </a:cubicBezTo>
                  <a:cubicBezTo>
                    <a:pt x="624" y="117"/>
                    <a:pt x="624" y="117"/>
                    <a:pt x="623" y="117"/>
                  </a:cubicBezTo>
                  <a:cubicBezTo>
                    <a:pt x="623" y="114"/>
                    <a:pt x="623" y="114"/>
                    <a:pt x="623" y="114"/>
                  </a:cubicBezTo>
                  <a:cubicBezTo>
                    <a:pt x="622" y="117"/>
                    <a:pt x="622" y="117"/>
                    <a:pt x="622" y="117"/>
                  </a:cubicBezTo>
                  <a:cubicBezTo>
                    <a:pt x="621" y="117"/>
                    <a:pt x="621" y="117"/>
                    <a:pt x="620" y="117"/>
                  </a:cubicBezTo>
                  <a:cubicBezTo>
                    <a:pt x="620" y="117"/>
                    <a:pt x="619" y="117"/>
                    <a:pt x="619" y="116"/>
                  </a:cubicBezTo>
                  <a:cubicBezTo>
                    <a:pt x="620" y="116"/>
                    <a:pt x="620" y="115"/>
                    <a:pt x="620" y="114"/>
                  </a:cubicBezTo>
                  <a:cubicBezTo>
                    <a:pt x="617" y="117"/>
                    <a:pt x="617" y="117"/>
                    <a:pt x="617" y="117"/>
                  </a:cubicBezTo>
                  <a:cubicBezTo>
                    <a:pt x="619" y="114"/>
                    <a:pt x="614" y="113"/>
                    <a:pt x="613" y="113"/>
                  </a:cubicBezTo>
                  <a:cubicBezTo>
                    <a:pt x="613" y="115"/>
                    <a:pt x="613" y="115"/>
                    <a:pt x="613" y="115"/>
                  </a:cubicBezTo>
                  <a:cubicBezTo>
                    <a:pt x="610" y="113"/>
                    <a:pt x="610" y="113"/>
                    <a:pt x="610" y="113"/>
                  </a:cubicBezTo>
                  <a:cubicBezTo>
                    <a:pt x="610" y="113"/>
                    <a:pt x="610" y="113"/>
                    <a:pt x="610" y="113"/>
                  </a:cubicBezTo>
                  <a:cubicBezTo>
                    <a:pt x="608" y="113"/>
                    <a:pt x="609" y="115"/>
                    <a:pt x="608" y="116"/>
                  </a:cubicBezTo>
                  <a:cubicBezTo>
                    <a:pt x="603" y="113"/>
                    <a:pt x="603" y="113"/>
                    <a:pt x="603" y="113"/>
                  </a:cubicBezTo>
                  <a:cubicBezTo>
                    <a:pt x="592" y="111"/>
                    <a:pt x="606" y="105"/>
                    <a:pt x="603" y="103"/>
                  </a:cubicBezTo>
                  <a:cubicBezTo>
                    <a:pt x="603" y="104"/>
                    <a:pt x="602" y="104"/>
                    <a:pt x="602" y="104"/>
                  </a:cubicBezTo>
                  <a:cubicBezTo>
                    <a:pt x="599" y="104"/>
                    <a:pt x="601" y="99"/>
                    <a:pt x="598" y="98"/>
                  </a:cubicBezTo>
                  <a:cubicBezTo>
                    <a:pt x="598" y="97"/>
                    <a:pt x="599" y="97"/>
                    <a:pt x="599" y="97"/>
                  </a:cubicBezTo>
                  <a:cubicBezTo>
                    <a:pt x="599" y="97"/>
                    <a:pt x="599" y="97"/>
                    <a:pt x="600" y="97"/>
                  </a:cubicBezTo>
                  <a:cubicBezTo>
                    <a:pt x="600" y="97"/>
                    <a:pt x="600" y="97"/>
                    <a:pt x="600" y="97"/>
                  </a:cubicBezTo>
                  <a:cubicBezTo>
                    <a:pt x="600" y="97"/>
                    <a:pt x="601" y="97"/>
                    <a:pt x="601" y="97"/>
                  </a:cubicBezTo>
                  <a:cubicBezTo>
                    <a:pt x="598" y="95"/>
                    <a:pt x="598" y="95"/>
                    <a:pt x="598" y="95"/>
                  </a:cubicBezTo>
                  <a:cubicBezTo>
                    <a:pt x="602" y="93"/>
                    <a:pt x="602" y="85"/>
                    <a:pt x="605" y="84"/>
                  </a:cubicBezTo>
                  <a:cubicBezTo>
                    <a:pt x="605" y="83"/>
                    <a:pt x="605" y="83"/>
                    <a:pt x="604" y="83"/>
                  </a:cubicBezTo>
                  <a:cubicBezTo>
                    <a:pt x="604" y="83"/>
                    <a:pt x="604" y="83"/>
                    <a:pt x="604" y="83"/>
                  </a:cubicBezTo>
                  <a:cubicBezTo>
                    <a:pt x="604" y="83"/>
                    <a:pt x="604" y="83"/>
                    <a:pt x="603" y="83"/>
                  </a:cubicBezTo>
                  <a:cubicBezTo>
                    <a:pt x="603" y="83"/>
                    <a:pt x="602" y="83"/>
                    <a:pt x="603" y="81"/>
                  </a:cubicBezTo>
                  <a:cubicBezTo>
                    <a:pt x="603" y="80"/>
                    <a:pt x="604" y="80"/>
                    <a:pt x="604" y="80"/>
                  </a:cubicBezTo>
                  <a:cubicBezTo>
                    <a:pt x="605" y="80"/>
                    <a:pt x="605" y="80"/>
                    <a:pt x="605" y="80"/>
                  </a:cubicBezTo>
                  <a:cubicBezTo>
                    <a:pt x="606" y="81"/>
                    <a:pt x="606" y="81"/>
                    <a:pt x="606" y="81"/>
                  </a:cubicBezTo>
                  <a:cubicBezTo>
                    <a:pt x="606" y="81"/>
                    <a:pt x="606" y="81"/>
                    <a:pt x="606" y="81"/>
                  </a:cubicBezTo>
                  <a:cubicBezTo>
                    <a:pt x="607" y="77"/>
                    <a:pt x="603" y="78"/>
                    <a:pt x="602" y="77"/>
                  </a:cubicBezTo>
                  <a:cubicBezTo>
                    <a:pt x="601" y="82"/>
                    <a:pt x="593" y="78"/>
                    <a:pt x="591" y="84"/>
                  </a:cubicBezTo>
                  <a:cubicBezTo>
                    <a:pt x="590" y="80"/>
                    <a:pt x="590" y="80"/>
                    <a:pt x="590" y="80"/>
                  </a:cubicBezTo>
                  <a:cubicBezTo>
                    <a:pt x="589" y="81"/>
                    <a:pt x="588" y="82"/>
                    <a:pt x="587" y="82"/>
                  </a:cubicBezTo>
                  <a:cubicBezTo>
                    <a:pt x="585" y="82"/>
                    <a:pt x="583" y="79"/>
                    <a:pt x="582" y="78"/>
                  </a:cubicBezTo>
                  <a:cubicBezTo>
                    <a:pt x="584" y="78"/>
                    <a:pt x="584" y="76"/>
                    <a:pt x="585" y="75"/>
                  </a:cubicBezTo>
                  <a:cubicBezTo>
                    <a:pt x="585" y="75"/>
                    <a:pt x="584" y="74"/>
                    <a:pt x="583" y="74"/>
                  </a:cubicBezTo>
                  <a:cubicBezTo>
                    <a:pt x="583" y="74"/>
                    <a:pt x="582" y="74"/>
                    <a:pt x="582" y="75"/>
                  </a:cubicBezTo>
                  <a:cubicBezTo>
                    <a:pt x="581" y="75"/>
                    <a:pt x="581" y="74"/>
                    <a:pt x="579" y="74"/>
                  </a:cubicBezTo>
                  <a:cubicBezTo>
                    <a:pt x="579" y="75"/>
                    <a:pt x="580" y="77"/>
                    <a:pt x="579" y="78"/>
                  </a:cubicBezTo>
                  <a:cubicBezTo>
                    <a:pt x="578" y="77"/>
                    <a:pt x="578" y="76"/>
                    <a:pt x="578" y="76"/>
                  </a:cubicBezTo>
                  <a:cubicBezTo>
                    <a:pt x="578" y="76"/>
                    <a:pt x="577" y="77"/>
                    <a:pt x="577" y="77"/>
                  </a:cubicBezTo>
                  <a:cubicBezTo>
                    <a:pt x="577" y="77"/>
                    <a:pt x="577" y="77"/>
                    <a:pt x="576" y="77"/>
                  </a:cubicBezTo>
                  <a:cubicBezTo>
                    <a:pt x="576" y="77"/>
                    <a:pt x="576" y="77"/>
                    <a:pt x="576" y="77"/>
                  </a:cubicBezTo>
                  <a:cubicBezTo>
                    <a:pt x="576" y="78"/>
                    <a:pt x="576" y="78"/>
                    <a:pt x="576" y="78"/>
                  </a:cubicBezTo>
                  <a:cubicBezTo>
                    <a:pt x="575" y="79"/>
                    <a:pt x="575" y="79"/>
                    <a:pt x="574" y="79"/>
                  </a:cubicBezTo>
                  <a:cubicBezTo>
                    <a:pt x="573" y="79"/>
                    <a:pt x="572" y="78"/>
                    <a:pt x="571" y="78"/>
                  </a:cubicBezTo>
                  <a:cubicBezTo>
                    <a:pt x="570" y="80"/>
                    <a:pt x="572" y="85"/>
                    <a:pt x="569" y="86"/>
                  </a:cubicBezTo>
                  <a:cubicBezTo>
                    <a:pt x="569" y="84"/>
                    <a:pt x="568" y="81"/>
                    <a:pt x="568" y="78"/>
                  </a:cubicBezTo>
                  <a:cubicBezTo>
                    <a:pt x="568" y="82"/>
                    <a:pt x="565" y="85"/>
                    <a:pt x="564" y="88"/>
                  </a:cubicBezTo>
                  <a:cubicBezTo>
                    <a:pt x="563" y="87"/>
                    <a:pt x="563" y="87"/>
                    <a:pt x="563" y="87"/>
                  </a:cubicBezTo>
                  <a:cubicBezTo>
                    <a:pt x="563" y="87"/>
                    <a:pt x="563" y="86"/>
                    <a:pt x="564" y="85"/>
                  </a:cubicBezTo>
                  <a:cubicBezTo>
                    <a:pt x="562" y="85"/>
                    <a:pt x="562" y="85"/>
                    <a:pt x="562" y="85"/>
                  </a:cubicBezTo>
                  <a:cubicBezTo>
                    <a:pt x="563" y="84"/>
                    <a:pt x="563" y="84"/>
                    <a:pt x="563" y="84"/>
                  </a:cubicBezTo>
                  <a:cubicBezTo>
                    <a:pt x="560" y="81"/>
                    <a:pt x="560" y="78"/>
                    <a:pt x="559" y="74"/>
                  </a:cubicBezTo>
                  <a:cubicBezTo>
                    <a:pt x="556" y="76"/>
                    <a:pt x="557" y="83"/>
                    <a:pt x="553" y="83"/>
                  </a:cubicBezTo>
                  <a:cubicBezTo>
                    <a:pt x="553" y="83"/>
                    <a:pt x="553" y="83"/>
                    <a:pt x="553" y="83"/>
                  </a:cubicBezTo>
                  <a:cubicBezTo>
                    <a:pt x="553" y="87"/>
                    <a:pt x="548" y="84"/>
                    <a:pt x="547" y="87"/>
                  </a:cubicBezTo>
                  <a:cubicBezTo>
                    <a:pt x="550" y="87"/>
                    <a:pt x="550" y="87"/>
                    <a:pt x="550" y="87"/>
                  </a:cubicBezTo>
                  <a:cubicBezTo>
                    <a:pt x="550" y="88"/>
                    <a:pt x="550" y="88"/>
                    <a:pt x="550" y="88"/>
                  </a:cubicBezTo>
                  <a:cubicBezTo>
                    <a:pt x="550" y="89"/>
                    <a:pt x="548" y="90"/>
                    <a:pt x="547" y="90"/>
                  </a:cubicBezTo>
                  <a:cubicBezTo>
                    <a:pt x="547" y="90"/>
                    <a:pt x="547" y="90"/>
                    <a:pt x="547" y="90"/>
                  </a:cubicBezTo>
                  <a:cubicBezTo>
                    <a:pt x="547" y="85"/>
                    <a:pt x="547" y="85"/>
                    <a:pt x="547" y="85"/>
                  </a:cubicBezTo>
                  <a:cubicBezTo>
                    <a:pt x="546" y="85"/>
                    <a:pt x="546" y="85"/>
                    <a:pt x="546" y="85"/>
                  </a:cubicBezTo>
                  <a:cubicBezTo>
                    <a:pt x="545" y="85"/>
                    <a:pt x="545" y="85"/>
                    <a:pt x="545" y="84"/>
                  </a:cubicBezTo>
                  <a:cubicBezTo>
                    <a:pt x="547" y="83"/>
                    <a:pt x="547" y="83"/>
                    <a:pt x="547" y="83"/>
                  </a:cubicBezTo>
                  <a:cubicBezTo>
                    <a:pt x="547" y="83"/>
                    <a:pt x="546" y="83"/>
                    <a:pt x="546" y="83"/>
                  </a:cubicBezTo>
                  <a:cubicBezTo>
                    <a:pt x="545" y="83"/>
                    <a:pt x="544" y="83"/>
                    <a:pt x="543" y="82"/>
                  </a:cubicBezTo>
                  <a:cubicBezTo>
                    <a:pt x="544" y="84"/>
                    <a:pt x="544" y="84"/>
                    <a:pt x="544" y="84"/>
                  </a:cubicBezTo>
                  <a:cubicBezTo>
                    <a:pt x="540" y="85"/>
                    <a:pt x="540" y="85"/>
                    <a:pt x="540" y="85"/>
                  </a:cubicBezTo>
                  <a:cubicBezTo>
                    <a:pt x="537" y="80"/>
                    <a:pt x="545" y="78"/>
                    <a:pt x="540" y="74"/>
                  </a:cubicBezTo>
                  <a:cubicBezTo>
                    <a:pt x="541" y="73"/>
                    <a:pt x="541" y="73"/>
                    <a:pt x="541" y="73"/>
                  </a:cubicBezTo>
                  <a:cubicBezTo>
                    <a:pt x="541" y="73"/>
                    <a:pt x="541" y="73"/>
                    <a:pt x="542" y="73"/>
                  </a:cubicBezTo>
                  <a:cubicBezTo>
                    <a:pt x="542" y="73"/>
                    <a:pt x="542" y="73"/>
                    <a:pt x="542" y="74"/>
                  </a:cubicBezTo>
                  <a:cubicBezTo>
                    <a:pt x="542" y="72"/>
                    <a:pt x="545" y="72"/>
                    <a:pt x="543" y="70"/>
                  </a:cubicBezTo>
                  <a:cubicBezTo>
                    <a:pt x="546" y="69"/>
                    <a:pt x="544" y="64"/>
                    <a:pt x="545" y="61"/>
                  </a:cubicBezTo>
                  <a:cubicBezTo>
                    <a:pt x="544" y="61"/>
                    <a:pt x="544" y="61"/>
                    <a:pt x="544" y="61"/>
                  </a:cubicBezTo>
                  <a:cubicBezTo>
                    <a:pt x="543" y="66"/>
                    <a:pt x="543" y="66"/>
                    <a:pt x="543" y="66"/>
                  </a:cubicBezTo>
                  <a:cubicBezTo>
                    <a:pt x="541" y="64"/>
                    <a:pt x="541" y="64"/>
                    <a:pt x="541" y="64"/>
                  </a:cubicBezTo>
                  <a:cubicBezTo>
                    <a:pt x="540" y="60"/>
                    <a:pt x="535" y="57"/>
                    <a:pt x="540" y="52"/>
                  </a:cubicBezTo>
                  <a:cubicBezTo>
                    <a:pt x="541" y="53"/>
                    <a:pt x="541" y="55"/>
                    <a:pt x="541" y="55"/>
                  </a:cubicBezTo>
                  <a:cubicBezTo>
                    <a:pt x="542" y="52"/>
                    <a:pt x="542" y="52"/>
                    <a:pt x="542" y="52"/>
                  </a:cubicBezTo>
                  <a:cubicBezTo>
                    <a:pt x="537" y="52"/>
                    <a:pt x="537" y="52"/>
                    <a:pt x="537" y="52"/>
                  </a:cubicBezTo>
                  <a:cubicBezTo>
                    <a:pt x="539" y="49"/>
                    <a:pt x="539" y="49"/>
                    <a:pt x="539" y="49"/>
                  </a:cubicBezTo>
                  <a:cubicBezTo>
                    <a:pt x="536" y="52"/>
                    <a:pt x="537" y="51"/>
                    <a:pt x="534" y="54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3" y="54"/>
                    <a:pt x="532" y="55"/>
                    <a:pt x="531" y="55"/>
                  </a:cubicBezTo>
                  <a:cubicBezTo>
                    <a:pt x="529" y="53"/>
                    <a:pt x="532" y="51"/>
                    <a:pt x="531" y="48"/>
                  </a:cubicBezTo>
                  <a:cubicBezTo>
                    <a:pt x="529" y="50"/>
                    <a:pt x="529" y="50"/>
                    <a:pt x="529" y="50"/>
                  </a:cubicBezTo>
                  <a:cubicBezTo>
                    <a:pt x="524" y="45"/>
                    <a:pt x="524" y="45"/>
                    <a:pt x="524" y="45"/>
                  </a:cubicBezTo>
                  <a:cubicBezTo>
                    <a:pt x="524" y="44"/>
                    <a:pt x="524" y="44"/>
                    <a:pt x="524" y="44"/>
                  </a:cubicBezTo>
                  <a:cubicBezTo>
                    <a:pt x="524" y="44"/>
                    <a:pt x="524" y="44"/>
                    <a:pt x="524" y="44"/>
                  </a:cubicBezTo>
                  <a:cubicBezTo>
                    <a:pt x="523" y="44"/>
                    <a:pt x="523" y="43"/>
                    <a:pt x="523" y="42"/>
                  </a:cubicBezTo>
                  <a:cubicBezTo>
                    <a:pt x="523" y="41"/>
                    <a:pt x="523" y="40"/>
                    <a:pt x="523" y="40"/>
                  </a:cubicBezTo>
                  <a:cubicBezTo>
                    <a:pt x="523" y="40"/>
                    <a:pt x="523" y="40"/>
                    <a:pt x="523" y="40"/>
                  </a:cubicBezTo>
                  <a:cubicBezTo>
                    <a:pt x="521" y="40"/>
                    <a:pt x="521" y="40"/>
                    <a:pt x="521" y="40"/>
                  </a:cubicBezTo>
                  <a:cubicBezTo>
                    <a:pt x="521" y="33"/>
                    <a:pt x="521" y="33"/>
                    <a:pt x="521" y="33"/>
                  </a:cubicBezTo>
                  <a:cubicBezTo>
                    <a:pt x="518" y="37"/>
                    <a:pt x="518" y="37"/>
                    <a:pt x="518" y="37"/>
                  </a:cubicBezTo>
                  <a:cubicBezTo>
                    <a:pt x="519" y="35"/>
                    <a:pt x="518" y="35"/>
                    <a:pt x="517" y="34"/>
                  </a:cubicBezTo>
                  <a:cubicBezTo>
                    <a:pt x="516" y="38"/>
                    <a:pt x="516" y="38"/>
                    <a:pt x="516" y="38"/>
                  </a:cubicBezTo>
                  <a:cubicBezTo>
                    <a:pt x="516" y="38"/>
                    <a:pt x="515" y="38"/>
                    <a:pt x="515" y="38"/>
                  </a:cubicBezTo>
                  <a:cubicBezTo>
                    <a:pt x="514" y="38"/>
                    <a:pt x="513" y="37"/>
                    <a:pt x="512" y="37"/>
                  </a:cubicBezTo>
                  <a:cubicBezTo>
                    <a:pt x="511" y="43"/>
                    <a:pt x="511" y="43"/>
                    <a:pt x="511" y="43"/>
                  </a:cubicBezTo>
                  <a:cubicBezTo>
                    <a:pt x="510" y="43"/>
                    <a:pt x="508" y="44"/>
                    <a:pt x="506" y="44"/>
                  </a:cubicBezTo>
                  <a:cubicBezTo>
                    <a:pt x="504" y="44"/>
                    <a:pt x="503" y="43"/>
                    <a:pt x="504" y="41"/>
                  </a:cubicBezTo>
                  <a:cubicBezTo>
                    <a:pt x="503" y="42"/>
                    <a:pt x="502" y="42"/>
                    <a:pt x="501" y="42"/>
                  </a:cubicBezTo>
                  <a:cubicBezTo>
                    <a:pt x="500" y="42"/>
                    <a:pt x="500" y="42"/>
                    <a:pt x="499" y="41"/>
                  </a:cubicBezTo>
                  <a:cubicBezTo>
                    <a:pt x="501" y="39"/>
                    <a:pt x="501" y="39"/>
                    <a:pt x="501" y="39"/>
                  </a:cubicBezTo>
                  <a:cubicBezTo>
                    <a:pt x="498" y="39"/>
                    <a:pt x="498" y="39"/>
                    <a:pt x="498" y="39"/>
                  </a:cubicBezTo>
                  <a:cubicBezTo>
                    <a:pt x="498" y="35"/>
                    <a:pt x="498" y="35"/>
                    <a:pt x="498" y="35"/>
                  </a:cubicBezTo>
                  <a:cubicBezTo>
                    <a:pt x="499" y="36"/>
                    <a:pt x="499" y="36"/>
                    <a:pt x="499" y="36"/>
                  </a:cubicBezTo>
                  <a:cubicBezTo>
                    <a:pt x="499" y="33"/>
                    <a:pt x="499" y="33"/>
                    <a:pt x="499" y="33"/>
                  </a:cubicBezTo>
                  <a:cubicBezTo>
                    <a:pt x="499" y="33"/>
                    <a:pt x="498" y="33"/>
                    <a:pt x="498" y="33"/>
                  </a:cubicBezTo>
                  <a:cubicBezTo>
                    <a:pt x="497" y="33"/>
                    <a:pt x="497" y="33"/>
                    <a:pt x="497" y="32"/>
                  </a:cubicBezTo>
                  <a:cubicBezTo>
                    <a:pt x="497" y="34"/>
                    <a:pt x="498" y="36"/>
                    <a:pt x="496" y="37"/>
                  </a:cubicBezTo>
                  <a:cubicBezTo>
                    <a:pt x="492" y="31"/>
                    <a:pt x="499" y="25"/>
                    <a:pt x="495" y="19"/>
                  </a:cubicBezTo>
                  <a:cubicBezTo>
                    <a:pt x="493" y="19"/>
                    <a:pt x="496" y="23"/>
                    <a:pt x="492" y="25"/>
                  </a:cubicBezTo>
                  <a:cubicBezTo>
                    <a:pt x="491" y="24"/>
                    <a:pt x="491" y="24"/>
                    <a:pt x="491" y="24"/>
                  </a:cubicBezTo>
                  <a:cubicBezTo>
                    <a:pt x="491" y="23"/>
                    <a:pt x="492" y="23"/>
                    <a:pt x="492" y="22"/>
                  </a:cubicBezTo>
                  <a:cubicBezTo>
                    <a:pt x="491" y="25"/>
                    <a:pt x="491" y="25"/>
                    <a:pt x="491" y="25"/>
                  </a:cubicBezTo>
                  <a:cubicBezTo>
                    <a:pt x="489" y="23"/>
                    <a:pt x="489" y="23"/>
                    <a:pt x="489" y="23"/>
                  </a:cubicBezTo>
                  <a:cubicBezTo>
                    <a:pt x="489" y="25"/>
                    <a:pt x="487" y="26"/>
                    <a:pt x="486" y="26"/>
                  </a:cubicBezTo>
                  <a:cubicBezTo>
                    <a:pt x="485" y="26"/>
                    <a:pt x="483" y="25"/>
                    <a:pt x="483" y="25"/>
                  </a:cubicBezTo>
                  <a:cubicBezTo>
                    <a:pt x="481" y="21"/>
                    <a:pt x="486" y="23"/>
                    <a:pt x="487" y="22"/>
                  </a:cubicBezTo>
                  <a:cubicBezTo>
                    <a:pt x="486" y="22"/>
                    <a:pt x="486" y="22"/>
                    <a:pt x="485" y="22"/>
                  </a:cubicBezTo>
                  <a:cubicBezTo>
                    <a:pt x="484" y="22"/>
                    <a:pt x="484" y="21"/>
                    <a:pt x="483" y="20"/>
                  </a:cubicBezTo>
                  <a:cubicBezTo>
                    <a:pt x="483" y="22"/>
                    <a:pt x="482" y="24"/>
                    <a:pt x="482" y="26"/>
                  </a:cubicBezTo>
                  <a:cubicBezTo>
                    <a:pt x="477" y="22"/>
                    <a:pt x="478" y="12"/>
                    <a:pt x="476" y="11"/>
                  </a:cubicBezTo>
                  <a:cubicBezTo>
                    <a:pt x="476" y="11"/>
                    <a:pt x="477" y="13"/>
                    <a:pt x="476" y="13"/>
                  </a:cubicBezTo>
                  <a:cubicBezTo>
                    <a:pt x="474" y="11"/>
                    <a:pt x="475" y="8"/>
                    <a:pt x="475" y="6"/>
                  </a:cubicBezTo>
                  <a:cubicBezTo>
                    <a:pt x="475" y="8"/>
                    <a:pt x="474" y="12"/>
                    <a:pt x="472" y="12"/>
                  </a:cubicBezTo>
                  <a:cubicBezTo>
                    <a:pt x="472" y="12"/>
                    <a:pt x="472" y="12"/>
                    <a:pt x="472" y="12"/>
                  </a:cubicBezTo>
                  <a:cubicBezTo>
                    <a:pt x="472" y="11"/>
                    <a:pt x="472" y="11"/>
                    <a:pt x="472" y="11"/>
                  </a:cubicBezTo>
                  <a:cubicBezTo>
                    <a:pt x="468" y="14"/>
                    <a:pt x="473" y="14"/>
                    <a:pt x="470" y="16"/>
                  </a:cubicBezTo>
                  <a:cubicBezTo>
                    <a:pt x="467" y="14"/>
                    <a:pt x="467" y="14"/>
                    <a:pt x="467" y="14"/>
                  </a:cubicBezTo>
                  <a:cubicBezTo>
                    <a:pt x="466" y="16"/>
                    <a:pt x="465" y="17"/>
                    <a:pt x="464" y="17"/>
                  </a:cubicBezTo>
                  <a:cubicBezTo>
                    <a:pt x="463" y="17"/>
                    <a:pt x="462" y="16"/>
                    <a:pt x="461" y="16"/>
                  </a:cubicBezTo>
                  <a:cubicBezTo>
                    <a:pt x="460" y="16"/>
                    <a:pt x="460" y="15"/>
                    <a:pt x="459" y="15"/>
                  </a:cubicBezTo>
                  <a:cubicBezTo>
                    <a:pt x="459" y="15"/>
                    <a:pt x="459" y="15"/>
                    <a:pt x="459" y="15"/>
                  </a:cubicBezTo>
                  <a:cubicBezTo>
                    <a:pt x="458" y="15"/>
                    <a:pt x="457" y="15"/>
                    <a:pt x="457" y="15"/>
                  </a:cubicBezTo>
                  <a:cubicBezTo>
                    <a:pt x="458" y="14"/>
                    <a:pt x="457" y="11"/>
                    <a:pt x="458" y="11"/>
                  </a:cubicBezTo>
                  <a:cubicBezTo>
                    <a:pt x="459" y="11"/>
                    <a:pt x="459" y="11"/>
                    <a:pt x="459" y="11"/>
                  </a:cubicBezTo>
                  <a:cubicBezTo>
                    <a:pt x="459" y="13"/>
                    <a:pt x="459" y="13"/>
                    <a:pt x="459" y="13"/>
                  </a:cubicBezTo>
                  <a:cubicBezTo>
                    <a:pt x="464" y="13"/>
                    <a:pt x="464" y="13"/>
                    <a:pt x="464" y="13"/>
                  </a:cubicBezTo>
                  <a:cubicBezTo>
                    <a:pt x="460" y="12"/>
                    <a:pt x="460" y="11"/>
                    <a:pt x="458" y="9"/>
                  </a:cubicBezTo>
                  <a:cubicBezTo>
                    <a:pt x="456" y="13"/>
                    <a:pt x="456" y="13"/>
                    <a:pt x="456" y="13"/>
                  </a:cubicBezTo>
                  <a:cubicBezTo>
                    <a:pt x="454" y="11"/>
                    <a:pt x="454" y="12"/>
                    <a:pt x="451" y="10"/>
                  </a:cubicBezTo>
                  <a:cubicBezTo>
                    <a:pt x="453" y="12"/>
                    <a:pt x="451" y="14"/>
                    <a:pt x="450" y="15"/>
                  </a:cubicBezTo>
                  <a:cubicBezTo>
                    <a:pt x="449" y="11"/>
                    <a:pt x="449" y="11"/>
                    <a:pt x="449" y="11"/>
                  </a:cubicBezTo>
                  <a:cubicBezTo>
                    <a:pt x="447" y="11"/>
                    <a:pt x="447" y="11"/>
                    <a:pt x="447" y="11"/>
                  </a:cubicBezTo>
                  <a:cubicBezTo>
                    <a:pt x="445" y="15"/>
                    <a:pt x="452" y="16"/>
                    <a:pt x="450" y="19"/>
                  </a:cubicBezTo>
                  <a:cubicBezTo>
                    <a:pt x="448" y="19"/>
                    <a:pt x="448" y="19"/>
                    <a:pt x="448" y="19"/>
                  </a:cubicBezTo>
                  <a:cubicBezTo>
                    <a:pt x="447" y="19"/>
                    <a:pt x="446" y="18"/>
                    <a:pt x="446" y="17"/>
                  </a:cubicBezTo>
                  <a:cubicBezTo>
                    <a:pt x="446" y="19"/>
                    <a:pt x="446" y="19"/>
                    <a:pt x="446" y="19"/>
                  </a:cubicBezTo>
                  <a:cubicBezTo>
                    <a:pt x="450" y="22"/>
                    <a:pt x="446" y="28"/>
                    <a:pt x="444" y="32"/>
                  </a:cubicBezTo>
                  <a:cubicBezTo>
                    <a:pt x="443" y="30"/>
                    <a:pt x="442" y="22"/>
                    <a:pt x="440" y="22"/>
                  </a:cubicBezTo>
                  <a:cubicBezTo>
                    <a:pt x="440" y="22"/>
                    <a:pt x="440" y="22"/>
                    <a:pt x="440" y="22"/>
                  </a:cubicBezTo>
                  <a:cubicBezTo>
                    <a:pt x="439" y="22"/>
                    <a:pt x="438" y="21"/>
                    <a:pt x="437" y="21"/>
                  </a:cubicBezTo>
                  <a:cubicBezTo>
                    <a:pt x="440" y="21"/>
                    <a:pt x="437" y="25"/>
                    <a:pt x="436" y="25"/>
                  </a:cubicBezTo>
                  <a:cubicBezTo>
                    <a:pt x="434" y="22"/>
                    <a:pt x="433" y="19"/>
                    <a:pt x="432" y="15"/>
                  </a:cubicBezTo>
                  <a:cubicBezTo>
                    <a:pt x="431" y="16"/>
                    <a:pt x="431" y="17"/>
                    <a:pt x="431" y="18"/>
                  </a:cubicBezTo>
                  <a:cubicBezTo>
                    <a:pt x="427" y="16"/>
                    <a:pt x="432" y="13"/>
                    <a:pt x="431" y="13"/>
                  </a:cubicBezTo>
                  <a:cubicBezTo>
                    <a:pt x="428" y="13"/>
                    <a:pt x="430" y="17"/>
                    <a:pt x="427" y="18"/>
                  </a:cubicBezTo>
                  <a:cubicBezTo>
                    <a:pt x="427" y="17"/>
                    <a:pt x="427" y="17"/>
                    <a:pt x="427" y="17"/>
                  </a:cubicBezTo>
                  <a:cubicBezTo>
                    <a:pt x="426" y="17"/>
                    <a:pt x="427" y="16"/>
                    <a:pt x="427" y="16"/>
                  </a:cubicBezTo>
                  <a:cubicBezTo>
                    <a:pt x="425" y="15"/>
                    <a:pt x="425" y="15"/>
                    <a:pt x="425" y="15"/>
                  </a:cubicBezTo>
                  <a:cubicBezTo>
                    <a:pt x="425" y="14"/>
                    <a:pt x="425" y="13"/>
                    <a:pt x="427" y="12"/>
                  </a:cubicBezTo>
                  <a:cubicBezTo>
                    <a:pt x="425" y="12"/>
                    <a:pt x="424" y="10"/>
                    <a:pt x="423" y="10"/>
                  </a:cubicBezTo>
                  <a:cubicBezTo>
                    <a:pt x="423" y="10"/>
                    <a:pt x="423" y="10"/>
                    <a:pt x="422" y="11"/>
                  </a:cubicBezTo>
                  <a:cubicBezTo>
                    <a:pt x="422" y="10"/>
                    <a:pt x="422" y="10"/>
                    <a:pt x="422" y="10"/>
                  </a:cubicBezTo>
                  <a:cubicBezTo>
                    <a:pt x="421" y="11"/>
                    <a:pt x="421" y="11"/>
                    <a:pt x="421" y="11"/>
                  </a:cubicBezTo>
                  <a:cubicBezTo>
                    <a:pt x="419" y="9"/>
                    <a:pt x="419" y="9"/>
                    <a:pt x="419" y="9"/>
                  </a:cubicBezTo>
                  <a:cubicBezTo>
                    <a:pt x="419" y="16"/>
                    <a:pt x="419" y="16"/>
                    <a:pt x="419" y="16"/>
                  </a:cubicBezTo>
                  <a:cubicBezTo>
                    <a:pt x="419" y="16"/>
                    <a:pt x="419" y="16"/>
                    <a:pt x="418" y="16"/>
                  </a:cubicBezTo>
                  <a:cubicBezTo>
                    <a:pt x="417" y="16"/>
                    <a:pt x="417" y="16"/>
                    <a:pt x="417" y="17"/>
                  </a:cubicBezTo>
                  <a:cubicBezTo>
                    <a:pt x="417" y="18"/>
                    <a:pt x="417" y="19"/>
                    <a:pt x="416" y="19"/>
                  </a:cubicBezTo>
                  <a:cubicBezTo>
                    <a:pt x="416" y="19"/>
                    <a:pt x="416" y="19"/>
                    <a:pt x="415" y="19"/>
                  </a:cubicBezTo>
                  <a:cubicBezTo>
                    <a:pt x="411" y="18"/>
                    <a:pt x="409" y="14"/>
                    <a:pt x="409" y="10"/>
                  </a:cubicBezTo>
                  <a:cubicBezTo>
                    <a:pt x="409" y="17"/>
                    <a:pt x="409" y="17"/>
                    <a:pt x="409" y="17"/>
                  </a:cubicBezTo>
                  <a:cubicBezTo>
                    <a:pt x="408" y="17"/>
                    <a:pt x="408" y="17"/>
                    <a:pt x="408" y="16"/>
                  </a:cubicBezTo>
                  <a:cubicBezTo>
                    <a:pt x="406" y="21"/>
                    <a:pt x="406" y="21"/>
                    <a:pt x="406" y="21"/>
                  </a:cubicBezTo>
                  <a:cubicBezTo>
                    <a:pt x="401" y="15"/>
                    <a:pt x="410" y="17"/>
                    <a:pt x="405" y="12"/>
                  </a:cubicBezTo>
                  <a:cubicBezTo>
                    <a:pt x="405" y="13"/>
                    <a:pt x="405" y="13"/>
                    <a:pt x="405" y="13"/>
                  </a:cubicBezTo>
                  <a:cubicBezTo>
                    <a:pt x="404" y="14"/>
                    <a:pt x="403" y="15"/>
                    <a:pt x="403" y="15"/>
                  </a:cubicBezTo>
                  <a:cubicBezTo>
                    <a:pt x="402" y="15"/>
                    <a:pt x="404" y="9"/>
                    <a:pt x="402" y="9"/>
                  </a:cubicBezTo>
                  <a:cubicBezTo>
                    <a:pt x="400" y="15"/>
                    <a:pt x="400" y="15"/>
                    <a:pt x="400" y="15"/>
                  </a:cubicBezTo>
                  <a:cubicBezTo>
                    <a:pt x="399" y="16"/>
                    <a:pt x="398" y="16"/>
                    <a:pt x="397" y="16"/>
                  </a:cubicBezTo>
                  <a:cubicBezTo>
                    <a:pt x="395" y="16"/>
                    <a:pt x="392" y="14"/>
                    <a:pt x="393" y="11"/>
                  </a:cubicBezTo>
                  <a:cubicBezTo>
                    <a:pt x="392" y="14"/>
                    <a:pt x="392" y="14"/>
                    <a:pt x="392" y="14"/>
                  </a:cubicBezTo>
                  <a:cubicBezTo>
                    <a:pt x="391" y="13"/>
                    <a:pt x="391" y="13"/>
                    <a:pt x="391" y="13"/>
                  </a:cubicBezTo>
                  <a:cubicBezTo>
                    <a:pt x="391" y="14"/>
                    <a:pt x="391" y="16"/>
                    <a:pt x="390" y="16"/>
                  </a:cubicBezTo>
                  <a:cubicBezTo>
                    <a:pt x="390" y="16"/>
                    <a:pt x="390" y="16"/>
                    <a:pt x="390" y="16"/>
                  </a:cubicBezTo>
                  <a:cubicBezTo>
                    <a:pt x="387" y="15"/>
                    <a:pt x="389" y="12"/>
                    <a:pt x="389" y="11"/>
                  </a:cubicBezTo>
                  <a:cubicBezTo>
                    <a:pt x="386" y="13"/>
                    <a:pt x="386" y="13"/>
                    <a:pt x="386" y="13"/>
                  </a:cubicBezTo>
                  <a:cubicBezTo>
                    <a:pt x="383" y="10"/>
                    <a:pt x="389" y="10"/>
                    <a:pt x="386" y="9"/>
                  </a:cubicBezTo>
                  <a:cubicBezTo>
                    <a:pt x="384" y="9"/>
                    <a:pt x="384" y="9"/>
                    <a:pt x="384" y="9"/>
                  </a:cubicBezTo>
                  <a:cubicBezTo>
                    <a:pt x="384" y="8"/>
                    <a:pt x="386" y="3"/>
                    <a:pt x="383" y="2"/>
                  </a:cubicBezTo>
                  <a:cubicBezTo>
                    <a:pt x="384" y="3"/>
                    <a:pt x="384" y="5"/>
                    <a:pt x="383" y="7"/>
                  </a:cubicBezTo>
                  <a:cubicBezTo>
                    <a:pt x="383" y="6"/>
                    <a:pt x="382" y="6"/>
                    <a:pt x="381" y="6"/>
                  </a:cubicBezTo>
                  <a:cubicBezTo>
                    <a:pt x="381" y="8"/>
                    <a:pt x="381" y="8"/>
                    <a:pt x="381" y="8"/>
                  </a:cubicBezTo>
                  <a:cubicBezTo>
                    <a:pt x="377" y="8"/>
                    <a:pt x="377" y="8"/>
                    <a:pt x="377" y="8"/>
                  </a:cubicBezTo>
                  <a:cubicBezTo>
                    <a:pt x="376" y="5"/>
                    <a:pt x="374" y="3"/>
                    <a:pt x="374" y="1"/>
                  </a:cubicBezTo>
                  <a:moveTo>
                    <a:pt x="375" y="0"/>
                  </a:moveTo>
                  <a:cubicBezTo>
                    <a:pt x="374" y="0"/>
                    <a:pt x="374" y="1"/>
                    <a:pt x="374" y="1"/>
                  </a:cubicBezTo>
                  <a:cubicBezTo>
                    <a:pt x="374" y="1"/>
                    <a:pt x="375" y="0"/>
                    <a:pt x="375" y="0"/>
                  </a:cubicBezTo>
                </a:path>
              </a:pathLst>
            </a:custGeom>
            <a:gradFill rotWithShape="1">
              <a:gsLst>
                <a:gs pos="0">
                  <a:srgbClr val="656667"/>
                </a:gs>
                <a:gs pos="100000">
                  <a:srgbClr val="262626"/>
                </a:gs>
              </a:gsLst>
              <a:path path="rect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4666341" y="4725583"/>
              <a:ext cx="110856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dirty="0">
                  <a:solidFill>
                    <a:schemeClr val="bg1"/>
                  </a:solidFill>
                  <a:latin typeface="禹卫书法行书简体" panose="02000603000000000000" pitchFamily="2" charset="-122"/>
                  <a:ea typeface="禹卫书法行书简体" panose="02000603000000000000" pitchFamily="2" charset="-122"/>
                </a:rPr>
                <a:t>标题</a:t>
              </a:r>
              <a:endParaRPr lang="zh-CN" altLang="en-US" sz="3200" dirty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3516399" y="1919059"/>
            <a:ext cx="1221959" cy="1111250"/>
            <a:chOff x="4552950" y="4464050"/>
            <a:chExt cx="1221959" cy="1111250"/>
          </a:xfrm>
        </p:grpSpPr>
        <p:sp>
          <p:nvSpPr>
            <p:cNvPr id="38" name="Freeform 112"/>
            <p:cNvSpPr>
              <a:spLocks noEditPoints="1" noChangeArrowheads="1"/>
            </p:cNvSpPr>
            <p:nvPr/>
          </p:nvSpPr>
          <p:spPr bwMode="auto">
            <a:xfrm>
              <a:off x="4552950" y="4464050"/>
              <a:ext cx="1198563" cy="1111250"/>
            </a:xfrm>
            <a:custGeom>
              <a:avLst/>
              <a:gdLst>
                <a:gd name="T0" fmla="*/ 229696 w 694"/>
                <a:gd name="T1" fmla="*/ 955951 h 644"/>
                <a:gd name="T2" fmla="*/ 1155387 w 694"/>
                <a:gd name="T3" fmla="*/ 381345 h 644"/>
                <a:gd name="T4" fmla="*/ 778893 w 694"/>
                <a:gd name="T5" fmla="*/ 17255 h 644"/>
                <a:gd name="T6" fmla="*/ 485297 w 694"/>
                <a:gd name="T7" fmla="*/ 1040503 h 644"/>
                <a:gd name="T8" fmla="*/ 305685 w 694"/>
                <a:gd name="T9" fmla="*/ 1014620 h 644"/>
                <a:gd name="T10" fmla="*/ 922237 w 694"/>
                <a:gd name="T11" fmla="*/ 921440 h 644"/>
                <a:gd name="T12" fmla="*/ 1096668 w 694"/>
                <a:gd name="T13" fmla="*/ 842065 h 644"/>
                <a:gd name="T14" fmla="*/ 1124300 w 694"/>
                <a:gd name="T15" fmla="*/ 686766 h 644"/>
                <a:gd name="T16" fmla="*/ 36268 w 694"/>
                <a:gd name="T17" fmla="*/ 586685 h 644"/>
                <a:gd name="T18" fmla="*/ 1129482 w 694"/>
                <a:gd name="T19" fmla="*/ 427935 h 644"/>
                <a:gd name="T20" fmla="*/ 1112211 w 694"/>
                <a:gd name="T21" fmla="*/ 307147 h 644"/>
                <a:gd name="T22" fmla="*/ 986138 w 694"/>
                <a:gd name="T23" fmla="*/ 139769 h 644"/>
                <a:gd name="T24" fmla="*/ 442121 w 694"/>
                <a:gd name="T25" fmla="*/ 82826 h 644"/>
                <a:gd name="T26" fmla="*/ 362678 w 694"/>
                <a:gd name="T27" fmla="*/ 74198 h 644"/>
                <a:gd name="T28" fmla="*/ 780620 w 694"/>
                <a:gd name="T29" fmla="*/ 22432 h 644"/>
                <a:gd name="T30" fmla="*/ 616552 w 694"/>
                <a:gd name="T31" fmla="*/ 74198 h 644"/>
                <a:gd name="T32" fmla="*/ 545743 w 694"/>
                <a:gd name="T33" fmla="*/ 75924 h 644"/>
                <a:gd name="T34" fmla="*/ 487024 w 694"/>
                <a:gd name="T35" fmla="*/ 65571 h 644"/>
                <a:gd name="T36" fmla="*/ 409307 w 694"/>
                <a:gd name="T37" fmla="*/ 60394 h 644"/>
                <a:gd name="T38" fmla="*/ 367859 w 694"/>
                <a:gd name="T39" fmla="*/ 43139 h 644"/>
                <a:gd name="T40" fmla="*/ 286688 w 694"/>
                <a:gd name="T41" fmla="*/ 108709 h 644"/>
                <a:gd name="T42" fmla="*/ 267691 w 694"/>
                <a:gd name="T43" fmla="*/ 179457 h 644"/>
                <a:gd name="T44" fmla="*/ 221061 w 694"/>
                <a:gd name="T45" fmla="*/ 215693 h 644"/>
                <a:gd name="T46" fmla="*/ 170977 w 694"/>
                <a:gd name="T47" fmla="*/ 248478 h 644"/>
                <a:gd name="T48" fmla="*/ 107076 w 694"/>
                <a:gd name="T49" fmla="*/ 296793 h 644"/>
                <a:gd name="T50" fmla="*/ 88079 w 694"/>
                <a:gd name="T51" fmla="*/ 383071 h 644"/>
                <a:gd name="T52" fmla="*/ 44903 w 694"/>
                <a:gd name="T53" fmla="*/ 441739 h 644"/>
                <a:gd name="T54" fmla="*/ 6908 w 694"/>
                <a:gd name="T55" fmla="*/ 534918 h 644"/>
                <a:gd name="T56" fmla="*/ 25906 w 694"/>
                <a:gd name="T57" fmla="*/ 603940 h 644"/>
                <a:gd name="T58" fmla="*/ 17270 w 694"/>
                <a:gd name="T59" fmla="*/ 653981 h 644"/>
                <a:gd name="T60" fmla="*/ 53538 w 694"/>
                <a:gd name="T61" fmla="*/ 721277 h 644"/>
                <a:gd name="T62" fmla="*/ 69081 w 694"/>
                <a:gd name="T63" fmla="*/ 774769 h 644"/>
                <a:gd name="T64" fmla="*/ 94987 w 694"/>
                <a:gd name="T65" fmla="*/ 833437 h 644"/>
                <a:gd name="T66" fmla="*/ 141617 w 694"/>
                <a:gd name="T67" fmla="*/ 874850 h 644"/>
                <a:gd name="T68" fmla="*/ 202063 w 694"/>
                <a:gd name="T69" fmla="*/ 912813 h 644"/>
                <a:gd name="T70" fmla="*/ 245239 w 694"/>
                <a:gd name="T71" fmla="*/ 950775 h 644"/>
                <a:gd name="T72" fmla="*/ 324683 w 694"/>
                <a:gd name="T73" fmla="*/ 1011169 h 644"/>
                <a:gd name="T74" fmla="*/ 369586 w 694"/>
                <a:gd name="T75" fmla="*/ 1037052 h 644"/>
                <a:gd name="T76" fmla="*/ 459392 w 694"/>
                <a:gd name="T77" fmla="*/ 1031875 h 644"/>
                <a:gd name="T78" fmla="*/ 523292 w 694"/>
                <a:gd name="T79" fmla="*/ 1073288 h 644"/>
                <a:gd name="T80" fmla="*/ 568195 w 694"/>
                <a:gd name="T81" fmla="*/ 1080190 h 644"/>
                <a:gd name="T82" fmla="*/ 644184 w 694"/>
                <a:gd name="T83" fmla="*/ 1095720 h 644"/>
                <a:gd name="T84" fmla="*/ 732263 w 694"/>
                <a:gd name="T85" fmla="*/ 1062935 h 644"/>
                <a:gd name="T86" fmla="*/ 796164 w 694"/>
                <a:gd name="T87" fmla="*/ 976658 h 644"/>
                <a:gd name="T88" fmla="*/ 875607 w 694"/>
                <a:gd name="T89" fmla="*/ 959402 h 644"/>
                <a:gd name="T90" fmla="*/ 936054 w 694"/>
                <a:gd name="T91" fmla="*/ 949049 h 644"/>
                <a:gd name="T92" fmla="*/ 991319 w 694"/>
                <a:gd name="T93" fmla="*/ 893832 h 644"/>
                <a:gd name="T94" fmla="*/ 1065581 w 694"/>
                <a:gd name="T95" fmla="*/ 866223 h 644"/>
                <a:gd name="T96" fmla="*/ 1112211 w 694"/>
                <a:gd name="T97" fmla="*/ 781671 h 644"/>
                <a:gd name="T98" fmla="*/ 1150206 w 694"/>
                <a:gd name="T99" fmla="*/ 712649 h 644"/>
                <a:gd name="T100" fmla="*/ 1172657 w 694"/>
                <a:gd name="T101" fmla="*/ 657432 h 644"/>
                <a:gd name="T102" fmla="*/ 1174385 w 694"/>
                <a:gd name="T103" fmla="*/ 584959 h 644"/>
                <a:gd name="T104" fmla="*/ 1179566 w 694"/>
                <a:gd name="T105" fmla="*/ 514212 h 644"/>
                <a:gd name="T106" fmla="*/ 1141571 w 694"/>
                <a:gd name="T107" fmla="*/ 443465 h 644"/>
                <a:gd name="T108" fmla="*/ 1138117 w 694"/>
                <a:gd name="T109" fmla="*/ 383071 h 644"/>
                <a:gd name="T110" fmla="*/ 1122573 w 694"/>
                <a:gd name="T111" fmla="*/ 322677 h 644"/>
                <a:gd name="T112" fmla="*/ 1098395 w 694"/>
                <a:gd name="T113" fmla="*/ 224321 h 644"/>
                <a:gd name="T114" fmla="*/ 1041403 w 694"/>
                <a:gd name="T115" fmla="*/ 143220 h 644"/>
                <a:gd name="T116" fmla="*/ 955051 w 694"/>
                <a:gd name="T117" fmla="*/ 143220 h 644"/>
                <a:gd name="T118" fmla="*/ 917056 w 694"/>
                <a:gd name="T119" fmla="*/ 94905 h 644"/>
                <a:gd name="T120" fmla="*/ 847975 w 694"/>
                <a:gd name="T121" fmla="*/ 41413 h 644"/>
                <a:gd name="T122" fmla="*/ 775439 w 694"/>
                <a:gd name="T123" fmla="*/ 18981 h 644"/>
                <a:gd name="T124" fmla="*/ 704631 w 694"/>
                <a:gd name="T125" fmla="*/ 27609 h 644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694"/>
                <a:gd name="T190" fmla="*/ 0 h 644"/>
                <a:gd name="T191" fmla="*/ 694 w 694"/>
                <a:gd name="T192" fmla="*/ 644 h 644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694" h="644">
                  <a:moveTo>
                    <a:pt x="397" y="638"/>
                  </a:moveTo>
                  <a:cubicBezTo>
                    <a:pt x="397" y="638"/>
                    <a:pt x="398" y="638"/>
                    <a:pt x="398" y="638"/>
                  </a:cubicBezTo>
                  <a:cubicBezTo>
                    <a:pt x="398" y="638"/>
                    <a:pt x="397" y="638"/>
                    <a:pt x="397" y="638"/>
                  </a:cubicBezTo>
                  <a:moveTo>
                    <a:pt x="381" y="633"/>
                  </a:moveTo>
                  <a:cubicBezTo>
                    <a:pt x="381" y="634"/>
                    <a:pt x="381" y="634"/>
                    <a:pt x="381" y="635"/>
                  </a:cubicBezTo>
                  <a:cubicBezTo>
                    <a:pt x="384" y="633"/>
                    <a:pt x="381" y="634"/>
                    <a:pt x="381" y="633"/>
                  </a:cubicBezTo>
                  <a:moveTo>
                    <a:pt x="381" y="633"/>
                  </a:moveTo>
                  <a:cubicBezTo>
                    <a:pt x="381" y="633"/>
                    <a:pt x="381" y="633"/>
                    <a:pt x="381" y="633"/>
                  </a:cubicBezTo>
                  <a:cubicBezTo>
                    <a:pt x="381" y="633"/>
                    <a:pt x="381" y="633"/>
                    <a:pt x="381" y="633"/>
                  </a:cubicBezTo>
                  <a:moveTo>
                    <a:pt x="301" y="623"/>
                  </a:moveTo>
                  <a:cubicBezTo>
                    <a:pt x="301" y="623"/>
                    <a:pt x="301" y="623"/>
                    <a:pt x="301" y="623"/>
                  </a:cubicBezTo>
                  <a:cubicBezTo>
                    <a:pt x="301" y="623"/>
                    <a:pt x="301" y="623"/>
                    <a:pt x="301" y="623"/>
                  </a:cubicBezTo>
                  <a:moveTo>
                    <a:pt x="303" y="622"/>
                  </a:moveTo>
                  <a:cubicBezTo>
                    <a:pt x="303" y="622"/>
                    <a:pt x="303" y="622"/>
                    <a:pt x="303" y="622"/>
                  </a:cubicBezTo>
                  <a:cubicBezTo>
                    <a:pt x="303" y="622"/>
                    <a:pt x="303" y="622"/>
                    <a:pt x="303" y="622"/>
                  </a:cubicBezTo>
                  <a:cubicBezTo>
                    <a:pt x="303" y="622"/>
                    <a:pt x="303" y="622"/>
                    <a:pt x="303" y="622"/>
                  </a:cubicBezTo>
                  <a:moveTo>
                    <a:pt x="296" y="618"/>
                  </a:moveTo>
                  <a:cubicBezTo>
                    <a:pt x="296" y="619"/>
                    <a:pt x="296" y="619"/>
                    <a:pt x="296" y="619"/>
                  </a:cubicBezTo>
                  <a:cubicBezTo>
                    <a:pt x="296" y="618"/>
                    <a:pt x="296" y="618"/>
                    <a:pt x="296" y="618"/>
                  </a:cubicBezTo>
                  <a:moveTo>
                    <a:pt x="288" y="614"/>
                  </a:moveTo>
                  <a:cubicBezTo>
                    <a:pt x="288" y="614"/>
                    <a:pt x="288" y="615"/>
                    <a:pt x="288" y="615"/>
                  </a:cubicBezTo>
                  <a:cubicBezTo>
                    <a:pt x="288" y="614"/>
                    <a:pt x="288" y="614"/>
                    <a:pt x="288" y="614"/>
                  </a:cubicBezTo>
                  <a:moveTo>
                    <a:pt x="460" y="587"/>
                  </a:moveTo>
                  <a:cubicBezTo>
                    <a:pt x="460" y="587"/>
                    <a:pt x="460" y="588"/>
                    <a:pt x="460" y="588"/>
                  </a:cubicBezTo>
                  <a:cubicBezTo>
                    <a:pt x="460" y="588"/>
                    <a:pt x="460" y="587"/>
                    <a:pt x="460" y="587"/>
                  </a:cubicBezTo>
                  <a:moveTo>
                    <a:pt x="488" y="559"/>
                  </a:moveTo>
                  <a:cubicBezTo>
                    <a:pt x="488" y="559"/>
                    <a:pt x="488" y="559"/>
                    <a:pt x="488" y="559"/>
                  </a:cubicBezTo>
                  <a:cubicBezTo>
                    <a:pt x="488" y="559"/>
                    <a:pt x="488" y="559"/>
                    <a:pt x="488" y="559"/>
                  </a:cubicBezTo>
                  <a:cubicBezTo>
                    <a:pt x="488" y="559"/>
                    <a:pt x="488" y="559"/>
                    <a:pt x="488" y="559"/>
                  </a:cubicBezTo>
                  <a:moveTo>
                    <a:pt x="133" y="553"/>
                  </a:moveTo>
                  <a:cubicBezTo>
                    <a:pt x="133" y="554"/>
                    <a:pt x="133" y="554"/>
                    <a:pt x="133" y="554"/>
                  </a:cubicBezTo>
                  <a:cubicBezTo>
                    <a:pt x="133" y="554"/>
                    <a:pt x="133" y="554"/>
                    <a:pt x="133" y="554"/>
                  </a:cubicBezTo>
                  <a:cubicBezTo>
                    <a:pt x="133" y="554"/>
                    <a:pt x="133" y="554"/>
                    <a:pt x="133" y="553"/>
                  </a:cubicBezTo>
                  <a:moveTo>
                    <a:pt x="462" y="552"/>
                  </a:moveTo>
                  <a:cubicBezTo>
                    <a:pt x="462" y="552"/>
                    <a:pt x="462" y="552"/>
                    <a:pt x="462" y="552"/>
                  </a:cubicBezTo>
                  <a:cubicBezTo>
                    <a:pt x="462" y="552"/>
                    <a:pt x="462" y="552"/>
                    <a:pt x="462" y="552"/>
                  </a:cubicBezTo>
                  <a:cubicBezTo>
                    <a:pt x="462" y="552"/>
                    <a:pt x="462" y="552"/>
                    <a:pt x="462" y="552"/>
                  </a:cubicBezTo>
                  <a:moveTo>
                    <a:pt x="125" y="547"/>
                  </a:moveTo>
                  <a:cubicBezTo>
                    <a:pt x="125" y="547"/>
                    <a:pt x="125" y="547"/>
                    <a:pt x="125" y="547"/>
                  </a:cubicBezTo>
                  <a:cubicBezTo>
                    <a:pt x="125" y="547"/>
                    <a:pt x="125" y="547"/>
                    <a:pt x="126" y="547"/>
                  </a:cubicBezTo>
                  <a:cubicBezTo>
                    <a:pt x="125" y="547"/>
                    <a:pt x="125" y="547"/>
                    <a:pt x="125" y="547"/>
                  </a:cubicBezTo>
                  <a:moveTo>
                    <a:pt x="638" y="457"/>
                  </a:moveTo>
                  <a:cubicBezTo>
                    <a:pt x="638" y="457"/>
                    <a:pt x="639" y="458"/>
                    <a:pt x="639" y="458"/>
                  </a:cubicBezTo>
                  <a:cubicBezTo>
                    <a:pt x="639" y="458"/>
                    <a:pt x="639" y="457"/>
                    <a:pt x="638" y="457"/>
                  </a:cubicBezTo>
                  <a:moveTo>
                    <a:pt x="683" y="392"/>
                  </a:moveTo>
                  <a:cubicBezTo>
                    <a:pt x="682" y="393"/>
                    <a:pt x="682" y="393"/>
                    <a:pt x="683" y="393"/>
                  </a:cubicBezTo>
                  <a:cubicBezTo>
                    <a:pt x="683" y="393"/>
                    <a:pt x="683" y="392"/>
                    <a:pt x="683" y="392"/>
                  </a:cubicBezTo>
                  <a:moveTo>
                    <a:pt x="5" y="379"/>
                  </a:moveTo>
                  <a:cubicBezTo>
                    <a:pt x="5" y="380"/>
                    <a:pt x="5" y="380"/>
                    <a:pt x="5" y="380"/>
                  </a:cubicBezTo>
                  <a:cubicBezTo>
                    <a:pt x="5" y="380"/>
                    <a:pt x="5" y="379"/>
                    <a:pt x="5" y="379"/>
                  </a:cubicBezTo>
                  <a:moveTo>
                    <a:pt x="3" y="377"/>
                  </a:moveTo>
                  <a:cubicBezTo>
                    <a:pt x="3" y="377"/>
                    <a:pt x="3" y="377"/>
                    <a:pt x="3" y="377"/>
                  </a:cubicBezTo>
                  <a:cubicBezTo>
                    <a:pt x="3" y="377"/>
                    <a:pt x="3" y="377"/>
                    <a:pt x="3" y="377"/>
                  </a:cubicBezTo>
                  <a:cubicBezTo>
                    <a:pt x="3" y="377"/>
                    <a:pt x="3" y="377"/>
                    <a:pt x="3" y="377"/>
                  </a:cubicBezTo>
                  <a:moveTo>
                    <a:pt x="691" y="370"/>
                  </a:moveTo>
                  <a:cubicBezTo>
                    <a:pt x="691" y="370"/>
                    <a:pt x="691" y="370"/>
                    <a:pt x="691" y="370"/>
                  </a:cubicBezTo>
                  <a:cubicBezTo>
                    <a:pt x="691" y="370"/>
                    <a:pt x="691" y="370"/>
                    <a:pt x="691" y="370"/>
                  </a:cubicBezTo>
                  <a:moveTo>
                    <a:pt x="685" y="349"/>
                  </a:moveTo>
                  <a:cubicBezTo>
                    <a:pt x="685" y="350"/>
                    <a:pt x="685" y="350"/>
                    <a:pt x="685" y="350"/>
                  </a:cubicBezTo>
                  <a:cubicBezTo>
                    <a:pt x="685" y="350"/>
                    <a:pt x="685" y="350"/>
                    <a:pt x="685" y="349"/>
                  </a:cubicBezTo>
                  <a:moveTo>
                    <a:pt x="669" y="221"/>
                  </a:moveTo>
                  <a:cubicBezTo>
                    <a:pt x="669" y="221"/>
                    <a:pt x="669" y="221"/>
                    <a:pt x="669" y="221"/>
                  </a:cubicBezTo>
                  <a:cubicBezTo>
                    <a:pt x="669" y="221"/>
                    <a:pt x="669" y="221"/>
                    <a:pt x="669" y="221"/>
                  </a:cubicBezTo>
                  <a:moveTo>
                    <a:pt x="104" y="143"/>
                  </a:moveTo>
                  <a:cubicBezTo>
                    <a:pt x="105" y="144"/>
                    <a:pt x="105" y="144"/>
                    <a:pt x="105" y="144"/>
                  </a:cubicBezTo>
                  <a:cubicBezTo>
                    <a:pt x="104" y="144"/>
                    <a:pt x="104" y="143"/>
                    <a:pt x="104" y="143"/>
                  </a:cubicBezTo>
                  <a:moveTo>
                    <a:pt x="636" y="142"/>
                  </a:moveTo>
                  <a:cubicBezTo>
                    <a:pt x="637" y="142"/>
                    <a:pt x="637" y="142"/>
                    <a:pt x="638" y="143"/>
                  </a:cubicBezTo>
                  <a:cubicBezTo>
                    <a:pt x="637" y="142"/>
                    <a:pt x="637" y="142"/>
                    <a:pt x="636" y="142"/>
                  </a:cubicBezTo>
                  <a:moveTo>
                    <a:pt x="111" y="132"/>
                  </a:moveTo>
                  <a:cubicBezTo>
                    <a:pt x="111" y="132"/>
                    <a:pt x="111" y="132"/>
                    <a:pt x="111" y="132"/>
                  </a:cubicBezTo>
                  <a:cubicBezTo>
                    <a:pt x="111" y="132"/>
                    <a:pt x="111" y="132"/>
                    <a:pt x="111" y="132"/>
                  </a:cubicBezTo>
                  <a:moveTo>
                    <a:pt x="131" y="121"/>
                  </a:moveTo>
                  <a:cubicBezTo>
                    <a:pt x="132" y="121"/>
                    <a:pt x="132" y="121"/>
                    <a:pt x="132" y="121"/>
                  </a:cubicBezTo>
                  <a:cubicBezTo>
                    <a:pt x="131" y="121"/>
                    <a:pt x="131" y="121"/>
                    <a:pt x="131" y="121"/>
                  </a:cubicBezTo>
                  <a:moveTo>
                    <a:pt x="139" y="111"/>
                  </a:moveTo>
                  <a:cubicBezTo>
                    <a:pt x="139" y="111"/>
                    <a:pt x="139" y="111"/>
                    <a:pt x="139" y="111"/>
                  </a:cubicBezTo>
                  <a:cubicBezTo>
                    <a:pt x="139" y="111"/>
                    <a:pt x="139" y="111"/>
                    <a:pt x="139" y="111"/>
                  </a:cubicBezTo>
                  <a:cubicBezTo>
                    <a:pt x="139" y="111"/>
                    <a:pt x="139" y="111"/>
                    <a:pt x="139" y="111"/>
                  </a:cubicBezTo>
                  <a:moveTo>
                    <a:pt x="355" y="39"/>
                  </a:moveTo>
                  <a:cubicBezTo>
                    <a:pt x="355" y="39"/>
                    <a:pt x="355" y="40"/>
                    <a:pt x="355" y="40"/>
                  </a:cubicBezTo>
                  <a:cubicBezTo>
                    <a:pt x="355" y="39"/>
                    <a:pt x="355" y="39"/>
                    <a:pt x="355" y="39"/>
                  </a:cubicBezTo>
                  <a:moveTo>
                    <a:pt x="352" y="37"/>
                  </a:moveTo>
                  <a:cubicBezTo>
                    <a:pt x="352" y="37"/>
                    <a:pt x="352" y="37"/>
                    <a:pt x="352" y="38"/>
                  </a:cubicBezTo>
                  <a:cubicBezTo>
                    <a:pt x="352" y="37"/>
                    <a:pt x="352" y="37"/>
                    <a:pt x="352" y="37"/>
                  </a:cubicBezTo>
                  <a:moveTo>
                    <a:pt x="281" y="26"/>
                  </a:moveTo>
                  <a:cubicBezTo>
                    <a:pt x="281" y="26"/>
                    <a:pt x="281" y="26"/>
                    <a:pt x="281" y="26"/>
                  </a:cubicBezTo>
                  <a:cubicBezTo>
                    <a:pt x="281" y="26"/>
                    <a:pt x="281" y="26"/>
                    <a:pt x="281" y="26"/>
                  </a:cubicBezTo>
                  <a:moveTo>
                    <a:pt x="447" y="16"/>
                  </a:moveTo>
                  <a:cubicBezTo>
                    <a:pt x="446" y="17"/>
                    <a:pt x="446" y="17"/>
                    <a:pt x="446" y="17"/>
                  </a:cubicBezTo>
                  <a:cubicBezTo>
                    <a:pt x="447" y="16"/>
                    <a:pt x="447" y="16"/>
                    <a:pt x="447" y="16"/>
                  </a:cubicBezTo>
                  <a:moveTo>
                    <a:pt x="451" y="10"/>
                  </a:moveTo>
                  <a:cubicBezTo>
                    <a:pt x="451" y="10"/>
                    <a:pt x="451" y="10"/>
                    <a:pt x="451" y="10"/>
                  </a:cubicBezTo>
                  <a:cubicBezTo>
                    <a:pt x="451" y="10"/>
                    <a:pt x="451" y="10"/>
                    <a:pt x="451" y="10"/>
                  </a:cubicBezTo>
                  <a:moveTo>
                    <a:pt x="409" y="9"/>
                  </a:moveTo>
                  <a:cubicBezTo>
                    <a:pt x="409" y="9"/>
                    <a:pt x="409" y="10"/>
                    <a:pt x="409" y="10"/>
                  </a:cubicBezTo>
                  <a:cubicBezTo>
                    <a:pt x="409" y="9"/>
                    <a:pt x="409" y="9"/>
                    <a:pt x="409" y="9"/>
                  </a:cubicBezTo>
                  <a:moveTo>
                    <a:pt x="412" y="626"/>
                  </a:moveTo>
                  <a:cubicBezTo>
                    <a:pt x="414" y="625"/>
                    <a:pt x="414" y="625"/>
                    <a:pt x="414" y="625"/>
                  </a:cubicBezTo>
                  <a:cubicBezTo>
                    <a:pt x="414" y="624"/>
                    <a:pt x="414" y="624"/>
                    <a:pt x="414" y="624"/>
                  </a:cubicBezTo>
                  <a:cubicBezTo>
                    <a:pt x="415" y="625"/>
                    <a:pt x="415" y="625"/>
                    <a:pt x="415" y="625"/>
                  </a:cubicBezTo>
                  <a:cubicBezTo>
                    <a:pt x="414" y="625"/>
                    <a:pt x="414" y="625"/>
                    <a:pt x="414" y="625"/>
                  </a:cubicBezTo>
                  <a:cubicBezTo>
                    <a:pt x="415" y="626"/>
                    <a:pt x="415" y="626"/>
                    <a:pt x="415" y="626"/>
                  </a:cubicBezTo>
                  <a:cubicBezTo>
                    <a:pt x="412" y="626"/>
                    <a:pt x="412" y="626"/>
                    <a:pt x="412" y="626"/>
                  </a:cubicBezTo>
                  <a:moveTo>
                    <a:pt x="352" y="626"/>
                  </a:moveTo>
                  <a:cubicBezTo>
                    <a:pt x="351" y="624"/>
                    <a:pt x="351" y="624"/>
                    <a:pt x="351" y="624"/>
                  </a:cubicBezTo>
                  <a:cubicBezTo>
                    <a:pt x="351" y="623"/>
                    <a:pt x="351" y="623"/>
                    <a:pt x="351" y="623"/>
                  </a:cubicBezTo>
                  <a:cubicBezTo>
                    <a:pt x="352" y="626"/>
                    <a:pt x="352" y="626"/>
                    <a:pt x="352" y="626"/>
                  </a:cubicBezTo>
                  <a:moveTo>
                    <a:pt x="329" y="625"/>
                  </a:moveTo>
                  <a:cubicBezTo>
                    <a:pt x="331" y="623"/>
                    <a:pt x="329" y="620"/>
                    <a:pt x="328" y="619"/>
                  </a:cubicBezTo>
                  <a:cubicBezTo>
                    <a:pt x="329" y="619"/>
                    <a:pt x="330" y="620"/>
                    <a:pt x="331" y="621"/>
                  </a:cubicBezTo>
                  <a:cubicBezTo>
                    <a:pt x="329" y="626"/>
                    <a:pt x="329" y="626"/>
                    <a:pt x="329" y="626"/>
                  </a:cubicBezTo>
                  <a:cubicBezTo>
                    <a:pt x="328" y="623"/>
                    <a:pt x="328" y="623"/>
                    <a:pt x="328" y="623"/>
                  </a:cubicBezTo>
                  <a:cubicBezTo>
                    <a:pt x="326" y="625"/>
                    <a:pt x="326" y="625"/>
                    <a:pt x="326" y="625"/>
                  </a:cubicBezTo>
                  <a:cubicBezTo>
                    <a:pt x="327" y="623"/>
                    <a:pt x="325" y="623"/>
                    <a:pt x="323" y="623"/>
                  </a:cubicBezTo>
                  <a:cubicBezTo>
                    <a:pt x="324" y="623"/>
                    <a:pt x="324" y="622"/>
                    <a:pt x="324" y="621"/>
                  </a:cubicBezTo>
                  <a:cubicBezTo>
                    <a:pt x="324" y="620"/>
                    <a:pt x="323" y="620"/>
                    <a:pt x="323" y="620"/>
                  </a:cubicBezTo>
                  <a:cubicBezTo>
                    <a:pt x="324" y="620"/>
                    <a:pt x="324" y="620"/>
                    <a:pt x="324" y="621"/>
                  </a:cubicBezTo>
                  <a:cubicBezTo>
                    <a:pt x="326" y="622"/>
                    <a:pt x="328" y="621"/>
                    <a:pt x="329" y="625"/>
                  </a:cubicBezTo>
                  <a:moveTo>
                    <a:pt x="326" y="619"/>
                  </a:moveTo>
                  <a:cubicBezTo>
                    <a:pt x="325" y="618"/>
                    <a:pt x="325" y="618"/>
                    <a:pt x="325" y="618"/>
                  </a:cubicBezTo>
                  <a:cubicBezTo>
                    <a:pt x="325" y="615"/>
                    <a:pt x="325" y="615"/>
                    <a:pt x="325" y="615"/>
                  </a:cubicBezTo>
                  <a:cubicBezTo>
                    <a:pt x="326" y="619"/>
                    <a:pt x="326" y="619"/>
                    <a:pt x="326" y="619"/>
                  </a:cubicBezTo>
                  <a:moveTo>
                    <a:pt x="281" y="603"/>
                  </a:moveTo>
                  <a:cubicBezTo>
                    <a:pt x="280" y="600"/>
                    <a:pt x="280" y="600"/>
                    <a:pt x="280" y="600"/>
                  </a:cubicBezTo>
                  <a:cubicBezTo>
                    <a:pt x="281" y="600"/>
                    <a:pt x="281" y="600"/>
                    <a:pt x="281" y="600"/>
                  </a:cubicBezTo>
                  <a:cubicBezTo>
                    <a:pt x="281" y="603"/>
                    <a:pt x="281" y="603"/>
                    <a:pt x="281" y="603"/>
                  </a:cubicBezTo>
                  <a:moveTo>
                    <a:pt x="214" y="597"/>
                  </a:moveTo>
                  <a:cubicBezTo>
                    <a:pt x="214" y="596"/>
                    <a:pt x="214" y="596"/>
                    <a:pt x="214" y="596"/>
                  </a:cubicBezTo>
                  <a:cubicBezTo>
                    <a:pt x="216" y="595"/>
                    <a:pt x="216" y="595"/>
                    <a:pt x="216" y="595"/>
                  </a:cubicBezTo>
                  <a:cubicBezTo>
                    <a:pt x="214" y="597"/>
                    <a:pt x="214" y="597"/>
                    <a:pt x="214" y="597"/>
                  </a:cubicBezTo>
                  <a:moveTo>
                    <a:pt x="221" y="595"/>
                  </a:moveTo>
                  <a:cubicBezTo>
                    <a:pt x="221" y="594"/>
                    <a:pt x="222" y="594"/>
                    <a:pt x="222" y="593"/>
                  </a:cubicBezTo>
                  <a:cubicBezTo>
                    <a:pt x="223" y="595"/>
                    <a:pt x="223" y="595"/>
                    <a:pt x="223" y="595"/>
                  </a:cubicBezTo>
                  <a:cubicBezTo>
                    <a:pt x="221" y="595"/>
                    <a:pt x="221" y="595"/>
                    <a:pt x="221" y="595"/>
                  </a:cubicBezTo>
                  <a:moveTo>
                    <a:pt x="246" y="594"/>
                  </a:moveTo>
                  <a:cubicBezTo>
                    <a:pt x="246" y="593"/>
                    <a:pt x="246" y="593"/>
                    <a:pt x="246" y="593"/>
                  </a:cubicBezTo>
                  <a:cubicBezTo>
                    <a:pt x="248" y="593"/>
                    <a:pt x="248" y="593"/>
                    <a:pt x="248" y="593"/>
                  </a:cubicBezTo>
                  <a:cubicBezTo>
                    <a:pt x="248" y="594"/>
                    <a:pt x="248" y="594"/>
                    <a:pt x="248" y="594"/>
                  </a:cubicBezTo>
                  <a:cubicBezTo>
                    <a:pt x="246" y="594"/>
                    <a:pt x="246" y="594"/>
                    <a:pt x="246" y="594"/>
                  </a:cubicBezTo>
                  <a:moveTo>
                    <a:pt x="216" y="592"/>
                  </a:moveTo>
                  <a:cubicBezTo>
                    <a:pt x="217" y="590"/>
                    <a:pt x="217" y="590"/>
                    <a:pt x="217" y="590"/>
                  </a:cubicBezTo>
                  <a:cubicBezTo>
                    <a:pt x="217" y="592"/>
                    <a:pt x="217" y="592"/>
                    <a:pt x="217" y="592"/>
                  </a:cubicBezTo>
                  <a:cubicBezTo>
                    <a:pt x="218" y="592"/>
                    <a:pt x="218" y="592"/>
                    <a:pt x="218" y="592"/>
                  </a:cubicBezTo>
                  <a:cubicBezTo>
                    <a:pt x="217" y="592"/>
                    <a:pt x="217" y="592"/>
                    <a:pt x="217" y="592"/>
                  </a:cubicBezTo>
                  <a:cubicBezTo>
                    <a:pt x="217" y="592"/>
                    <a:pt x="217" y="592"/>
                    <a:pt x="217" y="592"/>
                  </a:cubicBezTo>
                  <a:cubicBezTo>
                    <a:pt x="216" y="592"/>
                    <a:pt x="216" y="592"/>
                    <a:pt x="216" y="592"/>
                  </a:cubicBezTo>
                  <a:moveTo>
                    <a:pt x="264" y="591"/>
                  </a:moveTo>
                  <a:cubicBezTo>
                    <a:pt x="264" y="590"/>
                    <a:pt x="264" y="590"/>
                    <a:pt x="265" y="590"/>
                  </a:cubicBezTo>
                  <a:cubicBezTo>
                    <a:pt x="265" y="589"/>
                    <a:pt x="265" y="589"/>
                    <a:pt x="265" y="589"/>
                  </a:cubicBezTo>
                  <a:cubicBezTo>
                    <a:pt x="265" y="589"/>
                    <a:pt x="265" y="589"/>
                    <a:pt x="265" y="590"/>
                  </a:cubicBezTo>
                  <a:cubicBezTo>
                    <a:pt x="265" y="590"/>
                    <a:pt x="265" y="590"/>
                    <a:pt x="265" y="590"/>
                  </a:cubicBezTo>
                  <a:cubicBezTo>
                    <a:pt x="265" y="590"/>
                    <a:pt x="265" y="590"/>
                    <a:pt x="266" y="591"/>
                  </a:cubicBezTo>
                  <a:cubicBezTo>
                    <a:pt x="264" y="591"/>
                    <a:pt x="264" y="591"/>
                    <a:pt x="264" y="591"/>
                  </a:cubicBezTo>
                  <a:moveTo>
                    <a:pt x="177" y="588"/>
                  </a:moveTo>
                  <a:cubicBezTo>
                    <a:pt x="175" y="586"/>
                    <a:pt x="175" y="586"/>
                    <a:pt x="175" y="586"/>
                  </a:cubicBezTo>
                  <a:cubicBezTo>
                    <a:pt x="175" y="585"/>
                    <a:pt x="175" y="585"/>
                    <a:pt x="175" y="585"/>
                  </a:cubicBezTo>
                  <a:cubicBezTo>
                    <a:pt x="177" y="588"/>
                    <a:pt x="177" y="588"/>
                    <a:pt x="177" y="588"/>
                  </a:cubicBezTo>
                  <a:moveTo>
                    <a:pt x="211" y="586"/>
                  </a:moveTo>
                  <a:cubicBezTo>
                    <a:pt x="209" y="586"/>
                    <a:pt x="209" y="583"/>
                    <a:pt x="210" y="582"/>
                  </a:cubicBezTo>
                  <a:cubicBezTo>
                    <a:pt x="213" y="582"/>
                    <a:pt x="209" y="585"/>
                    <a:pt x="211" y="586"/>
                  </a:cubicBezTo>
                  <a:cubicBezTo>
                    <a:pt x="211" y="586"/>
                    <a:pt x="211" y="586"/>
                    <a:pt x="211" y="586"/>
                  </a:cubicBezTo>
                  <a:moveTo>
                    <a:pt x="156" y="571"/>
                  </a:moveTo>
                  <a:cubicBezTo>
                    <a:pt x="156" y="571"/>
                    <a:pt x="156" y="571"/>
                    <a:pt x="156" y="571"/>
                  </a:cubicBezTo>
                  <a:moveTo>
                    <a:pt x="150" y="554"/>
                  </a:moveTo>
                  <a:cubicBezTo>
                    <a:pt x="150" y="553"/>
                    <a:pt x="150" y="553"/>
                    <a:pt x="150" y="553"/>
                  </a:cubicBezTo>
                  <a:cubicBezTo>
                    <a:pt x="149" y="552"/>
                    <a:pt x="146" y="550"/>
                    <a:pt x="149" y="549"/>
                  </a:cubicBezTo>
                  <a:cubicBezTo>
                    <a:pt x="146" y="552"/>
                    <a:pt x="151" y="551"/>
                    <a:pt x="150" y="553"/>
                  </a:cubicBezTo>
                  <a:cubicBezTo>
                    <a:pt x="151" y="554"/>
                    <a:pt x="151" y="554"/>
                    <a:pt x="150" y="554"/>
                  </a:cubicBezTo>
                  <a:moveTo>
                    <a:pt x="128" y="543"/>
                  </a:moveTo>
                  <a:cubicBezTo>
                    <a:pt x="127" y="543"/>
                    <a:pt x="126" y="543"/>
                    <a:pt x="126" y="542"/>
                  </a:cubicBezTo>
                  <a:cubicBezTo>
                    <a:pt x="127" y="543"/>
                    <a:pt x="127" y="543"/>
                    <a:pt x="128" y="543"/>
                  </a:cubicBezTo>
                  <a:moveTo>
                    <a:pt x="558" y="542"/>
                  </a:moveTo>
                  <a:cubicBezTo>
                    <a:pt x="558" y="541"/>
                    <a:pt x="558" y="541"/>
                    <a:pt x="559" y="540"/>
                  </a:cubicBezTo>
                  <a:cubicBezTo>
                    <a:pt x="560" y="540"/>
                    <a:pt x="560" y="541"/>
                    <a:pt x="560" y="541"/>
                  </a:cubicBezTo>
                  <a:cubicBezTo>
                    <a:pt x="558" y="542"/>
                    <a:pt x="558" y="542"/>
                    <a:pt x="558" y="542"/>
                  </a:cubicBezTo>
                  <a:moveTo>
                    <a:pt x="126" y="542"/>
                  </a:moveTo>
                  <a:cubicBezTo>
                    <a:pt x="125" y="542"/>
                    <a:pt x="124" y="541"/>
                    <a:pt x="124" y="539"/>
                  </a:cubicBezTo>
                  <a:cubicBezTo>
                    <a:pt x="126" y="540"/>
                    <a:pt x="125" y="542"/>
                    <a:pt x="126" y="542"/>
                  </a:cubicBezTo>
                  <a:moveTo>
                    <a:pt x="122" y="538"/>
                  </a:moveTo>
                  <a:cubicBezTo>
                    <a:pt x="121" y="535"/>
                    <a:pt x="121" y="535"/>
                    <a:pt x="121" y="535"/>
                  </a:cubicBezTo>
                  <a:cubicBezTo>
                    <a:pt x="122" y="535"/>
                    <a:pt x="122" y="535"/>
                    <a:pt x="122" y="535"/>
                  </a:cubicBezTo>
                  <a:cubicBezTo>
                    <a:pt x="122" y="538"/>
                    <a:pt x="122" y="538"/>
                    <a:pt x="122" y="538"/>
                  </a:cubicBezTo>
                  <a:moveTo>
                    <a:pt x="534" y="537"/>
                  </a:moveTo>
                  <a:cubicBezTo>
                    <a:pt x="534" y="535"/>
                    <a:pt x="534" y="535"/>
                    <a:pt x="534" y="535"/>
                  </a:cubicBezTo>
                  <a:cubicBezTo>
                    <a:pt x="534" y="534"/>
                    <a:pt x="534" y="534"/>
                    <a:pt x="534" y="534"/>
                  </a:cubicBezTo>
                  <a:cubicBezTo>
                    <a:pt x="534" y="537"/>
                    <a:pt x="534" y="537"/>
                    <a:pt x="534" y="537"/>
                  </a:cubicBezTo>
                  <a:moveTo>
                    <a:pt x="119" y="533"/>
                  </a:moveTo>
                  <a:cubicBezTo>
                    <a:pt x="118" y="531"/>
                    <a:pt x="121" y="530"/>
                    <a:pt x="122" y="529"/>
                  </a:cubicBezTo>
                  <a:cubicBezTo>
                    <a:pt x="122" y="530"/>
                    <a:pt x="122" y="530"/>
                    <a:pt x="122" y="530"/>
                  </a:cubicBezTo>
                  <a:cubicBezTo>
                    <a:pt x="119" y="533"/>
                    <a:pt x="119" y="533"/>
                    <a:pt x="119" y="533"/>
                  </a:cubicBezTo>
                  <a:moveTo>
                    <a:pt x="526" y="531"/>
                  </a:moveTo>
                  <a:cubicBezTo>
                    <a:pt x="527" y="530"/>
                    <a:pt x="525" y="529"/>
                    <a:pt x="527" y="529"/>
                  </a:cubicBezTo>
                  <a:cubicBezTo>
                    <a:pt x="527" y="529"/>
                    <a:pt x="527" y="529"/>
                    <a:pt x="528" y="529"/>
                  </a:cubicBezTo>
                  <a:cubicBezTo>
                    <a:pt x="528" y="531"/>
                    <a:pt x="527" y="531"/>
                    <a:pt x="526" y="531"/>
                  </a:cubicBezTo>
                  <a:moveTo>
                    <a:pt x="605" y="514"/>
                  </a:moveTo>
                  <a:cubicBezTo>
                    <a:pt x="603" y="514"/>
                    <a:pt x="603" y="514"/>
                    <a:pt x="603" y="514"/>
                  </a:cubicBezTo>
                  <a:cubicBezTo>
                    <a:pt x="604" y="511"/>
                    <a:pt x="604" y="511"/>
                    <a:pt x="604" y="511"/>
                  </a:cubicBezTo>
                  <a:cubicBezTo>
                    <a:pt x="605" y="514"/>
                    <a:pt x="605" y="514"/>
                    <a:pt x="605" y="514"/>
                  </a:cubicBezTo>
                  <a:moveTo>
                    <a:pt x="110" y="513"/>
                  </a:moveTo>
                  <a:cubicBezTo>
                    <a:pt x="108" y="511"/>
                    <a:pt x="112" y="511"/>
                    <a:pt x="111" y="509"/>
                  </a:cubicBezTo>
                  <a:cubicBezTo>
                    <a:pt x="113" y="511"/>
                    <a:pt x="109" y="511"/>
                    <a:pt x="110" y="513"/>
                  </a:cubicBezTo>
                  <a:moveTo>
                    <a:pt x="617" y="500"/>
                  </a:moveTo>
                  <a:cubicBezTo>
                    <a:pt x="617" y="500"/>
                    <a:pt x="617" y="499"/>
                    <a:pt x="617" y="499"/>
                  </a:cubicBezTo>
                  <a:cubicBezTo>
                    <a:pt x="619" y="494"/>
                    <a:pt x="619" y="494"/>
                    <a:pt x="619" y="494"/>
                  </a:cubicBezTo>
                  <a:cubicBezTo>
                    <a:pt x="621" y="497"/>
                    <a:pt x="618" y="497"/>
                    <a:pt x="617" y="499"/>
                  </a:cubicBezTo>
                  <a:cubicBezTo>
                    <a:pt x="617" y="500"/>
                    <a:pt x="617" y="500"/>
                    <a:pt x="617" y="500"/>
                  </a:cubicBezTo>
                  <a:moveTo>
                    <a:pt x="74" y="498"/>
                  </a:moveTo>
                  <a:cubicBezTo>
                    <a:pt x="73" y="496"/>
                    <a:pt x="73" y="496"/>
                    <a:pt x="73" y="496"/>
                  </a:cubicBezTo>
                  <a:cubicBezTo>
                    <a:pt x="74" y="493"/>
                    <a:pt x="74" y="493"/>
                    <a:pt x="74" y="493"/>
                  </a:cubicBezTo>
                  <a:cubicBezTo>
                    <a:pt x="74" y="498"/>
                    <a:pt x="74" y="498"/>
                    <a:pt x="74" y="498"/>
                  </a:cubicBezTo>
                  <a:moveTo>
                    <a:pt x="630" y="491"/>
                  </a:moveTo>
                  <a:cubicBezTo>
                    <a:pt x="630" y="490"/>
                    <a:pt x="630" y="490"/>
                    <a:pt x="630" y="490"/>
                  </a:cubicBezTo>
                  <a:cubicBezTo>
                    <a:pt x="631" y="490"/>
                    <a:pt x="631" y="490"/>
                    <a:pt x="631" y="490"/>
                  </a:cubicBezTo>
                  <a:cubicBezTo>
                    <a:pt x="630" y="491"/>
                    <a:pt x="630" y="491"/>
                    <a:pt x="630" y="491"/>
                  </a:cubicBezTo>
                  <a:moveTo>
                    <a:pt x="635" y="490"/>
                  </a:moveTo>
                  <a:cubicBezTo>
                    <a:pt x="635" y="490"/>
                    <a:pt x="634" y="489"/>
                    <a:pt x="635" y="488"/>
                  </a:cubicBezTo>
                  <a:cubicBezTo>
                    <a:pt x="635" y="487"/>
                    <a:pt x="635" y="487"/>
                    <a:pt x="635" y="487"/>
                  </a:cubicBezTo>
                  <a:cubicBezTo>
                    <a:pt x="636" y="487"/>
                    <a:pt x="635" y="490"/>
                    <a:pt x="636" y="490"/>
                  </a:cubicBezTo>
                  <a:cubicBezTo>
                    <a:pt x="636" y="490"/>
                    <a:pt x="636" y="490"/>
                    <a:pt x="635" y="490"/>
                  </a:cubicBezTo>
                  <a:moveTo>
                    <a:pt x="649" y="435"/>
                  </a:moveTo>
                  <a:cubicBezTo>
                    <a:pt x="649" y="434"/>
                    <a:pt x="649" y="434"/>
                    <a:pt x="649" y="434"/>
                  </a:cubicBezTo>
                  <a:cubicBezTo>
                    <a:pt x="650" y="435"/>
                    <a:pt x="650" y="435"/>
                    <a:pt x="650" y="435"/>
                  </a:cubicBezTo>
                  <a:cubicBezTo>
                    <a:pt x="649" y="435"/>
                    <a:pt x="649" y="435"/>
                    <a:pt x="649" y="435"/>
                  </a:cubicBezTo>
                  <a:moveTo>
                    <a:pt x="26" y="426"/>
                  </a:moveTo>
                  <a:cubicBezTo>
                    <a:pt x="26" y="426"/>
                    <a:pt x="27" y="425"/>
                    <a:pt x="27" y="425"/>
                  </a:cubicBezTo>
                  <a:cubicBezTo>
                    <a:pt x="28" y="425"/>
                    <a:pt x="28" y="425"/>
                    <a:pt x="28" y="425"/>
                  </a:cubicBezTo>
                  <a:cubicBezTo>
                    <a:pt x="28" y="426"/>
                    <a:pt x="28" y="426"/>
                    <a:pt x="28" y="426"/>
                  </a:cubicBezTo>
                  <a:cubicBezTo>
                    <a:pt x="26" y="426"/>
                    <a:pt x="26" y="426"/>
                    <a:pt x="26" y="426"/>
                  </a:cubicBezTo>
                  <a:moveTo>
                    <a:pt x="659" y="418"/>
                  </a:moveTo>
                  <a:cubicBezTo>
                    <a:pt x="657" y="416"/>
                    <a:pt x="657" y="416"/>
                    <a:pt x="657" y="416"/>
                  </a:cubicBezTo>
                  <a:cubicBezTo>
                    <a:pt x="657" y="414"/>
                    <a:pt x="657" y="414"/>
                    <a:pt x="657" y="414"/>
                  </a:cubicBezTo>
                  <a:cubicBezTo>
                    <a:pt x="659" y="418"/>
                    <a:pt x="659" y="418"/>
                    <a:pt x="659" y="418"/>
                  </a:cubicBezTo>
                  <a:moveTo>
                    <a:pt x="656" y="408"/>
                  </a:moveTo>
                  <a:cubicBezTo>
                    <a:pt x="656" y="408"/>
                    <a:pt x="656" y="408"/>
                    <a:pt x="655" y="408"/>
                  </a:cubicBezTo>
                  <a:cubicBezTo>
                    <a:pt x="656" y="403"/>
                    <a:pt x="656" y="403"/>
                    <a:pt x="656" y="403"/>
                  </a:cubicBezTo>
                  <a:cubicBezTo>
                    <a:pt x="658" y="405"/>
                    <a:pt x="658" y="405"/>
                    <a:pt x="658" y="405"/>
                  </a:cubicBezTo>
                  <a:cubicBezTo>
                    <a:pt x="658" y="405"/>
                    <a:pt x="658" y="405"/>
                    <a:pt x="658" y="405"/>
                  </a:cubicBezTo>
                  <a:cubicBezTo>
                    <a:pt x="658" y="405"/>
                    <a:pt x="658" y="405"/>
                    <a:pt x="658" y="405"/>
                  </a:cubicBezTo>
                  <a:cubicBezTo>
                    <a:pt x="658" y="405"/>
                    <a:pt x="658" y="405"/>
                    <a:pt x="658" y="405"/>
                  </a:cubicBezTo>
                  <a:cubicBezTo>
                    <a:pt x="658" y="406"/>
                    <a:pt x="657" y="408"/>
                    <a:pt x="656" y="408"/>
                  </a:cubicBezTo>
                  <a:moveTo>
                    <a:pt x="33" y="401"/>
                  </a:moveTo>
                  <a:cubicBezTo>
                    <a:pt x="34" y="400"/>
                    <a:pt x="34" y="400"/>
                    <a:pt x="34" y="400"/>
                  </a:cubicBezTo>
                  <a:cubicBezTo>
                    <a:pt x="35" y="400"/>
                    <a:pt x="35" y="400"/>
                    <a:pt x="35" y="400"/>
                  </a:cubicBezTo>
                  <a:cubicBezTo>
                    <a:pt x="33" y="401"/>
                    <a:pt x="33" y="401"/>
                    <a:pt x="33" y="401"/>
                  </a:cubicBezTo>
                  <a:moveTo>
                    <a:pt x="653" y="402"/>
                  </a:moveTo>
                  <a:cubicBezTo>
                    <a:pt x="648" y="398"/>
                    <a:pt x="648" y="398"/>
                    <a:pt x="648" y="398"/>
                  </a:cubicBezTo>
                  <a:cubicBezTo>
                    <a:pt x="651" y="398"/>
                    <a:pt x="651" y="398"/>
                    <a:pt x="651" y="398"/>
                  </a:cubicBezTo>
                  <a:cubicBezTo>
                    <a:pt x="653" y="402"/>
                    <a:pt x="653" y="402"/>
                    <a:pt x="653" y="402"/>
                  </a:cubicBezTo>
                  <a:moveTo>
                    <a:pt x="659" y="396"/>
                  </a:moveTo>
                  <a:cubicBezTo>
                    <a:pt x="659" y="395"/>
                    <a:pt x="659" y="395"/>
                    <a:pt x="659" y="395"/>
                  </a:cubicBezTo>
                  <a:cubicBezTo>
                    <a:pt x="659" y="395"/>
                    <a:pt x="659" y="395"/>
                    <a:pt x="659" y="395"/>
                  </a:cubicBezTo>
                  <a:cubicBezTo>
                    <a:pt x="660" y="395"/>
                    <a:pt x="661" y="396"/>
                    <a:pt x="661" y="396"/>
                  </a:cubicBezTo>
                  <a:cubicBezTo>
                    <a:pt x="659" y="396"/>
                    <a:pt x="659" y="396"/>
                    <a:pt x="659" y="396"/>
                  </a:cubicBezTo>
                  <a:moveTo>
                    <a:pt x="29" y="395"/>
                  </a:moveTo>
                  <a:cubicBezTo>
                    <a:pt x="28" y="395"/>
                    <a:pt x="28" y="395"/>
                    <a:pt x="28" y="395"/>
                  </a:cubicBezTo>
                  <a:cubicBezTo>
                    <a:pt x="29" y="393"/>
                    <a:pt x="29" y="393"/>
                    <a:pt x="29" y="393"/>
                  </a:cubicBezTo>
                  <a:cubicBezTo>
                    <a:pt x="29" y="395"/>
                    <a:pt x="29" y="395"/>
                    <a:pt x="29" y="395"/>
                  </a:cubicBezTo>
                  <a:moveTo>
                    <a:pt x="677" y="393"/>
                  </a:moveTo>
                  <a:cubicBezTo>
                    <a:pt x="676" y="393"/>
                    <a:pt x="676" y="390"/>
                    <a:pt x="675" y="390"/>
                  </a:cubicBezTo>
                  <a:cubicBezTo>
                    <a:pt x="675" y="389"/>
                    <a:pt x="676" y="389"/>
                    <a:pt x="676" y="389"/>
                  </a:cubicBezTo>
                  <a:cubicBezTo>
                    <a:pt x="677" y="389"/>
                    <a:pt x="677" y="391"/>
                    <a:pt x="678" y="392"/>
                  </a:cubicBezTo>
                  <a:cubicBezTo>
                    <a:pt x="678" y="392"/>
                    <a:pt x="678" y="392"/>
                    <a:pt x="678" y="392"/>
                  </a:cubicBezTo>
                  <a:cubicBezTo>
                    <a:pt x="677" y="392"/>
                    <a:pt x="677" y="393"/>
                    <a:pt x="677" y="393"/>
                  </a:cubicBezTo>
                  <a:moveTo>
                    <a:pt x="673" y="383"/>
                  </a:moveTo>
                  <a:cubicBezTo>
                    <a:pt x="673" y="382"/>
                    <a:pt x="673" y="382"/>
                    <a:pt x="673" y="382"/>
                  </a:cubicBezTo>
                  <a:cubicBezTo>
                    <a:pt x="674" y="382"/>
                    <a:pt x="674" y="382"/>
                    <a:pt x="674" y="382"/>
                  </a:cubicBezTo>
                  <a:cubicBezTo>
                    <a:pt x="674" y="383"/>
                    <a:pt x="674" y="383"/>
                    <a:pt x="674" y="383"/>
                  </a:cubicBezTo>
                  <a:cubicBezTo>
                    <a:pt x="673" y="383"/>
                    <a:pt x="673" y="383"/>
                    <a:pt x="673" y="383"/>
                  </a:cubicBezTo>
                  <a:moveTo>
                    <a:pt x="7" y="376"/>
                  </a:moveTo>
                  <a:cubicBezTo>
                    <a:pt x="8" y="375"/>
                    <a:pt x="8" y="375"/>
                    <a:pt x="8" y="375"/>
                  </a:cubicBezTo>
                  <a:cubicBezTo>
                    <a:pt x="10" y="375"/>
                    <a:pt x="10" y="375"/>
                    <a:pt x="10" y="375"/>
                  </a:cubicBezTo>
                  <a:cubicBezTo>
                    <a:pt x="7" y="376"/>
                    <a:pt x="7" y="376"/>
                    <a:pt x="7" y="376"/>
                  </a:cubicBezTo>
                  <a:moveTo>
                    <a:pt x="19" y="349"/>
                  </a:moveTo>
                  <a:cubicBezTo>
                    <a:pt x="19" y="349"/>
                    <a:pt x="17" y="347"/>
                    <a:pt x="19" y="346"/>
                  </a:cubicBezTo>
                  <a:cubicBezTo>
                    <a:pt x="20" y="346"/>
                    <a:pt x="19" y="348"/>
                    <a:pt x="19" y="349"/>
                  </a:cubicBezTo>
                  <a:moveTo>
                    <a:pt x="19" y="343"/>
                  </a:moveTo>
                  <a:cubicBezTo>
                    <a:pt x="18" y="343"/>
                    <a:pt x="18" y="343"/>
                    <a:pt x="18" y="343"/>
                  </a:cubicBezTo>
                  <a:cubicBezTo>
                    <a:pt x="21" y="340"/>
                    <a:pt x="21" y="340"/>
                    <a:pt x="21" y="340"/>
                  </a:cubicBezTo>
                  <a:cubicBezTo>
                    <a:pt x="19" y="343"/>
                    <a:pt x="19" y="343"/>
                    <a:pt x="19" y="343"/>
                  </a:cubicBezTo>
                  <a:moveTo>
                    <a:pt x="15" y="331"/>
                  </a:moveTo>
                  <a:cubicBezTo>
                    <a:pt x="16" y="329"/>
                    <a:pt x="16" y="329"/>
                    <a:pt x="16" y="329"/>
                  </a:cubicBezTo>
                  <a:cubicBezTo>
                    <a:pt x="18" y="329"/>
                    <a:pt x="18" y="329"/>
                    <a:pt x="18" y="329"/>
                  </a:cubicBezTo>
                  <a:cubicBezTo>
                    <a:pt x="15" y="331"/>
                    <a:pt x="15" y="331"/>
                    <a:pt x="15" y="331"/>
                  </a:cubicBezTo>
                  <a:moveTo>
                    <a:pt x="9" y="323"/>
                  </a:moveTo>
                  <a:cubicBezTo>
                    <a:pt x="6" y="318"/>
                    <a:pt x="6" y="318"/>
                    <a:pt x="6" y="318"/>
                  </a:cubicBezTo>
                  <a:cubicBezTo>
                    <a:pt x="8" y="317"/>
                    <a:pt x="8" y="317"/>
                    <a:pt x="8" y="317"/>
                  </a:cubicBezTo>
                  <a:cubicBezTo>
                    <a:pt x="9" y="323"/>
                    <a:pt x="9" y="323"/>
                    <a:pt x="9" y="323"/>
                  </a:cubicBezTo>
                  <a:moveTo>
                    <a:pt x="667" y="317"/>
                  </a:moveTo>
                  <a:cubicBezTo>
                    <a:pt x="667" y="314"/>
                    <a:pt x="667" y="314"/>
                    <a:pt x="667" y="314"/>
                  </a:cubicBezTo>
                  <a:cubicBezTo>
                    <a:pt x="668" y="316"/>
                    <a:pt x="668" y="316"/>
                    <a:pt x="668" y="316"/>
                  </a:cubicBezTo>
                  <a:cubicBezTo>
                    <a:pt x="667" y="317"/>
                    <a:pt x="667" y="317"/>
                    <a:pt x="667" y="317"/>
                  </a:cubicBezTo>
                  <a:moveTo>
                    <a:pt x="11" y="314"/>
                  </a:moveTo>
                  <a:cubicBezTo>
                    <a:pt x="9" y="314"/>
                    <a:pt x="9" y="314"/>
                    <a:pt x="9" y="314"/>
                  </a:cubicBezTo>
                  <a:cubicBezTo>
                    <a:pt x="10" y="313"/>
                    <a:pt x="10" y="312"/>
                    <a:pt x="11" y="312"/>
                  </a:cubicBezTo>
                  <a:cubicBezTo>
                    <a:pt x="11" y="312"/>
                    <a:pt x="11" y="312"/>
                    <a:pt x="11" y="313"/>
                  </a:cubicBezTo>
                  <a:cubicBezTo>
                    <a:pt x="11" y="314"/>
                    <a:pt x="11" y="314"/>
                    <a:pt x="11" y="314"/>
                  </a:cubicBezTo>
                  <a:moveTo>
                    <a:pt x="10" y="307"/>
                  </a:moveTo>
                  <a:cubicBezTo>
                    <a:pt x="9" y="307"/>
                    <a:pt x="8" y="307"/>
                    <a:pt x="8" y="306"/>
                  </a:cubicBezTo>
                  <a:cubicBezTo>
                    <a:pt x="10" y="306"/>
                    <a:pt x="10" y="306"/>
                    <a:pt x="10" y="306"/>
                  </a:cubicBezTo>
                  <a:cubicBezTo>
                    <a:pt x="10" y="307"/>
                    <a:pt x="10" y="307"/>
                    <a:pt x="10" y="307"/>
                  </a:cubicBezTo>
                  <a:moveTo>
                    <a:pt x="674" y="282"/>
                  </a:moveTo>
                  <a:cubicBezTo>
                    <a:pt x="673" y="282"/>
                    <a:pt x="672" y="282"/>
                    <a:pt x="672" y="281"/>
                  </a:cubicBezTo>
                  <a:cubicBezTo>
                    <a:pt x="677" y="280"/>
                    <a:pt x="677" y="280"/>
                    <a:pt x="677" y="280"/>
                  </a:cubicBezTo>
                  <a:cubicBezTo>
                    <a:pt x="677" y="280"/>
                    <a:pt x="675" y="282"/>
                    <a:pt x="674" y="282"/>
                  </a:cubicBezTo>
                  <a:moveTo>
                    <a:pt x="671" y="271"/>
                  </a:moveTo>
                  <a:cubicBezTo>
                    <a:pt x="671" y="270"/>
                    <a:pt x="671" y="270"/>
                    <a:pt x="671" y="270"/>
                  </a:cubicBezTo>
                  <a:cubicBezTo>
                    <a:pt x="674" y="270"/>
                    <a:pt x="674" y="270"/>
                    <a:pt x="674" y="270"/>
                  </a:cubicBezTo>
                  <a:cubicBezTo>
                    <a:pt x="671" y="271"/>
                    <a:pt x="671" y="271"/>
                    <a:pt x="671" y="271"/>
                  </a:cubicBezTo>
                  <a:moveTo>
                    <a:pt x="654" y="248"/>
                  </a:moveTo>
                  <a:cubicBezTo>
                    <a:pt x="652" y="247"/>
                    <a:pt x="652" y="247"/>
                    <a:pt x="652" y="247"/>
                  </a:cubicBezTo>
                  <a:cubicBezTo>
                    <a:pt x="652" y="246"/>
                    <a:pt x="652" y="246"/>
                    <a:pt x="652" y="246"/>
                  </a:cubicBezTo>
                  <a:cubicBezTo>
                    <a:pt x="654" y="248"/>
                    <a:pt x="654" y="248"/>
                    <a:pt x="654" y="248"/>
                  </a:cubicBezTo>
                  <a:moveTo>
                    <a:pt x="54" y="235"/>
                  </a:moveTo>
                  <a:cubicBezTo>
                    <a:pt x="54" y="232"/>
                    <a:pt x="54" y="232"/>
                    <a:pt x="54" y="232"/>
                  </a:cubicBezTo>
                  <a:cubicBezTo>
                    <a:pt x="54" y="231"/>
                    <a:pt x="54" y="231"/>
                    <a:pt x="54" y="231"/>
                  </a:cubicBezTo>
                  <a:cubicBezTo>
                    <a:pt x="54" y="235"/>
                    <a:pt x="54" y="235"/>
                    <a:pt x="54" y="235"/>
                  </a:cubicBezTo>
                  <a:moveTo>
                    <a:pt x="659" y="207"/>
                  </a:moveTo>
                  <a:cubicBezTo>
                    <a:pt x="658" y="207"/>
                    <a:pt x="656" y="206"/>
                    <a:pt x="656" y="205"/>
                  </a:cubicBezTo>
                  <a:cubicBezTo>
                    <a:pt x="656" y="205"/>
                    <a:pt x="656" y="205"/>
                    <a:pt x="657" y="205"/>
                  </a:cubicBezTo>
                  <a:cubicBezTo>
                    <a:pt x="657" y="205"/>
                    <a:pt x="658" y="207"/>
                    <a:pt x="659" y="207"/>
                  </a:cubicBezTo>
                  <a:cubicBezTo>
                    <a:pt x="659" y="207"/>
                    <a:pt x="659" y="207"/>
                    <a:pt x="659" y="207"/>
                  </a:cubicBezTo>
                  <a:moveTo>
                    <a:pt x="51" y="190"/>
                  </a:moveTo>
                  <a:cubicBezTo>
                    <a:pt x="51" y="188"/>
                    <a:pt x="51" y="188"/>
                    <a:pt x="51" y="188"/>
                  </a:cubicBezTo>
                  <a:cubicBezTo>
                    <a:pt x="52" y="190"/>
                    <a:pt x="52" y="190"/>
                    <a:pt x="52" y="190"/>
                  </a:cubicBezTo>
                  <a:cubicBezTo>
                    <a:pt x="51" y="190"/>
                    <a:pt x="51" y="190"/>
                    <a:pt x="51" y="190"/>
                  </a:cubicBezTo>
                  <a:moveTo>
                    <a:pt x="60" y="180"/>
                  </a:moveTo>
                  <a:cubicBezTo>
                    <a:pt x="60" y="180"/>
                    <a:pt x="59" y="180"/>
                    <a:pt x="59" y="179"/>
                  </a:cubicBezTo>
                  <a:cubicBezTo>
                    <a:pt x="60" y="177"/>
                    <a:pt x="60" y="177"/>
                    <a:pt x="60" y="177"/>
                  </a:cubicBezTo>
                  <a:cubicBezTo>
                    <a:pt x="65" y="182"/>
                    <a:pt x="65" y="182"/>
                    <a:pt x="65" y="182"/>
                  </a:cubicBezTo>
                  <a:cubicBezTo>
                    <a:pt x="61" y="182"/>
                    <a:pt x="61" y="182"/>
                    <a:pt x="61" y="182"/>
                  </a:cubicBezTo>
                  <a:cubicBezTo>
                    <a:pt x="61" y="179"/>
                    <a:pt x="61" y="179"/>
                    <a:pt x="61" y="179"/>
                  </a:cubicBezTo>
                  <a:cubicBezTo>
                    <a:pt x="61" y="179"/>
                    <a:pt x="61" y="179"/>
                    <a:pt x="61" y="179"/>
                  </a:cubicBezTo>
                  <a:cubicBezTo>
                    <a:pt x="61" y="179"/>
                    <a:pt x="60" y="179"/>
                    <a:pt x="60" y="180"/>
                  </a:cubicBezTo>
                  <a:cubicBezTo>
                    <a:pt x="60" y="180"/>
                    <a:pt x="60" y="180"/>
                    <a:pt x="60" y="180"/>
                  </a:cubicBezTo>
                  <a:moveTo>
                    <a:pt x="641" y="178"/>
                  </a:moveTo>
                  <a:cubicBezTo>
                    <a:pt x="641" y="178"/>
                    <a:pt x="640" y="178"/>
                    <a:pt x="640" y="178"/>
                  </a:cubicBezTo>
                  <a:cubicBezTo>
                    <a:pt x="641" y="178"/>
                    <a:pt x="643" y="175"/>
                    <a:pt x="645" y="175"/>
                  </a:cubicBezTo>
                  <a:cubicBezTo>
                    <a:pt x="645" y="175"/>
                    <a:pt x="646" y="176"/>
                    <a:pt x="646" y="176"/>
                  </a:cubicBezTo>
                  <a:cubicBezTo>
                    <a:pt x="646" y="177"/>
                    <a:pt x="645" y="178"/>
                    <a:pt x="645" y="178"/>
                  </a:cubicBezTo>
                  <a:cubicBezTo>
                    <a:pt x="645" y="178"/>
                    <a:pt x="645" y="178"/>
                    <a:pt x="644" y="178"/>
                  </a:cubicBezTo>
                  <a:cubicBezTo>
                    <a:pt x="644" y="178"/>
                    <a:pt x="644" y="178"/>
                    <a:pt x="643" y="178"/>
                  </a:cubicBezTo>
                  <a:cubicBezTo>
                    <a:pt x="642" y="178"/>
                    <a:pt x="642" y="178"/>
                    <a:pt x="641" y="178"/>
                  </a:cubicBezTo>
                  <a:moveTo>
                    <a:pt x="638" y="158"/>
                  </a:moveTo>
                  <a:cubicBezTo>
                    <a:pt x="637" y="158"/>
                    <a:pt x="638" y="156"/>
                    <a:pt x="637" y="155"/>
                  </a:cubicBezTo>
                  <a:cubicBezTo>
                    <a:pt x="637" y="155"/>
                    <a:pt x="637" y="155"/>
                    <a:pt x="637" y="155"/>
                  </a:cubicBezTo>
                  <a:cubicBezTo>
                    <a:pt x="638" y="155"/>
                    <a:pt x="638" y="158"/>
                    <a:pt x="639" y="158"/>
                  </a:cubicBezTo>
                  <a:cubicBezTo>
                    <a:pt x="639" y="158"/>
                    <a:pt x="639" y="158"/>
                    <a:pt x="638" y="158"/>
                  </a:cubicBezTo>
                  <a:moveTo>
                    <a:pt x="109" y="149"/>
                  </a:moveTo>
                  <a:cubicBezTo>
                    <a:pt x="106" y="149"/>
                    <a:pt x="106" y="149"/>
                    <a:pt x="106" y="149"/>
                  </a:cubicBezTo>
                  <a:cubicBezTo>
                    <a:pt x="107" y="149"/>
                    <a:pt x="108" y="149"/>
                    <a:pt x="108" y="148"/>
                  </a:cubicBezTo>
                  <a:cubicBezTo>
                    <a:pt x="109" y="149"/>
                    <a:pt x="109" y="149"/>
                    <a:pt x="109" y="149"/>
                  </a:cubicBezTo>
                  <a:moveTo>
                    <a:pt x="597" y="102"/>
                  </a:moveTo>
                  <a:cubicBezTo>
                    <a:pt x="595" y="101"/>
                    <a:pt x="595" y="101"/>
                    <a:pt x="595" y="101"/>
                  </a:cubicBezTo>
                  <a:cubicBezTo>
                    <a:pt x="598" y="98"/>
                    <a:pt x="598" y="98"/>
                    <a:pt x="598" y="98"/>
                  </a:cubicBezTo>
                  <a:cubicBezTo>
                    <a:pt x="598" y="101"/>
                    <a:pt x="598" y="101"/>
                    <a:pt x="598" y="101"/>
                  </a:cubicBezTo>
                  <a:cubicBezTo>
                    <a:pt x="598" y="100"/>
                    <a:pt x="598" y="100"/>
                    <a:pt x="597" y="100"/>
                  </a:cubicBezTo>
                  <a:cubicBezTo>
                    <a:pt x="597" y="100"/>
                    <a:pt x="597" y="100"/>
                    <a:pt x="597" y="100"/>
                  </a:cubicBezTo>
                  <a:cubicBezTo>
                    <a:pt x="597" y="102"/>
                    <a:pt x="597" y="102"/>
                    <a:pt x="597" y="102"/>
                  </a:cubicBezTo>
                  <a:moveTo>
                    <a:pt x="171" y="100"/>
                  </a:moveTo>
                  <a:cubicBezTo>
                    <a:pt x="169" y="98"/>
                    <a:pt x="169" y="98"/>
                    <a:pt x="169" y="98"/>
                  </a:cubicBezTo>
                  <a:cubicBezTo>
                    <a:pt x="169" y="97"/>
                    <a:pt x="169" y="97"/>
                    <a:pt x="169" y="97"/>
                  </a:cubicBezTo>
                  <a:cubicBezTo>
                    <a:pt x="171" y="100"/>
                    <a:pt x="171" y="100"/>
                    <a:pt x="171" y="100"/>
                  </a:cubicBezTo>
                  <a:moveTo>
                    <a:pt x="556" y="90"/>
                  </a:moveTo>
                  <a:cubicBezTo>
                    <a:pt x="557" y="87"/>
                    <a:pt x="558" y="87"/>
                    <a:pt x="558" y="84"/>
                  </a:cubicBezTo>
                  <a:cubicBezTo>
                    <a:pt x="561" y="86"/>
                    <a:pt x="561" y="86"/>
                    <a:pt x="561" y="86"/>
                  </a:cubicBezTo>
                  <a:cubicBezTo>
                    <a:pt x="561" y="86"/>
                    <a:pt x="556" y="87"/>
                    <a:pt x="558" y="90"/>
                  </a:cubicBezTo>
                  <a:cubicBezTo>
                    <a:pt x="556" y="90"/>
                    <a:pt x="556" y="90"/>
                    <a:pt x="556" y="90"/>
                  </a:cubicBezTo>
                  <a:moveTo>
                    <a:pt x="571" y="81"/>
                  </a:moveTo>
                  <a:cubicBezTo>
                    <a:pt x="572" y="80"/>
                    <a:pt x="572" y="80"/>
                    <a:pt x="572" y="80"/>
                  </a:cubicBezTo>
                  <a:cubicBezTo>
                    <a:pt x="573" y="79"/>
                    <a:pt x="573" y="79"/>
                    <a:pt x="573" y="79"/>
                  </a:cubicBezTo>
                  <a:cubicBezTo>
                    <a:pt x="571" y="81"/>
                    <a:pt x="571" y="81"/>
                    <a:pt x="571" y="81"/>
                  </a:cubicBezTo>
                  <a:moveTo>
                    <a:pt x="580" y="80"/>
                  </a:moveTo>
                  <a:cubicBezTo>
                    <a:pt x="579" y="80"/>
                    <a:pt x="579" y="80"/>
                    <a:pt x="579" y="80"/>
                  </a:cubicBezTo>
                  <a:cubicBezTo>
                    <a:pt x="580" y="79"/>
                    <a:pt x="579" y="78"/>
                    <a:pt x="579" y="78"/>
                  </a:cubicBezTo>
                  <a:cubicBezTo>
                    <a:pt x="581" y="78"/>
                    <a:pt x="580" y="79"/>
                    <a:pt x="580" y="80"/>
                  </a:cubicBezTo>
                  <a:moveTo>
                    <a:pt x="538" y="73"/>
                  </a:moveTo>
                  <a:cubicBezTo>
                    <a:pt x="537" y="71"/>
                    <a:pt x="539" y="71"/>
                    <a:pt x="540" y="70"/>
                  </a:cubicBezTo>
                  <a:cubicBezTo>
                    <a:pt x="540" y="71"/>
                    <a:pt x="540" y="71"/>
                    <a:pt x="541" y="71"/>
                  </a:cubicBezTo>
                  <a:cubicBezTo>
                    <a:pt x="541" y="71"/>
                    <a:pt x="542" y="71"/>
                    <a:pt x="542" y="71"/>
                  </a:cubicBezTo>
                  <a:cubicBezTo>
                    <a:pt x="538" y="73"/>
                    <a:pt x="538" y="73"/>
                    <a:pt x="538" y="73"/>
                  </a:cubicBezTo>
                  <a:moveTo>
                    <a:pt x="536" y="66"/>
                  </a:moveTo>
                  <a:cubicBezTo>
                    <a:pt x="537" y="65"/>
                    <a:pt x="537" y="65"/>
                    <a:pt x="537" y="65"/>
                  </a:cubicBezTo>
                  <a:cubicBezTo>
                    <a:pt x="537" y="64"/>
                    <a:pt x="535" y="62"/>
                    <a:pt x="538" y="61"/>
                  </a:cubicBezTo>
                  <a:cubicBezTo>
                    <a:pt x="537" y="61"/>
                    <a:pt x="537" y="61"/>
                    <a:pt x="537" y="61"/>
                  </a:cubicBezTo>
                  <a:cubicBezTo>
                    <a:pt x="537" y="60"/>
                    <a:pt x="537" y="60"/>
                    <a:pt x="538" y="60"/>
                  </a:cubicBezTo>
                  <a:cubicBezTo>
                    <a:pt x="538" y="60"/>
                    <a:pt x="539" y="63"/>
                    <a:pt x="537" y="64"/>
                  </a:cubicBezTo>
                  <a:cubicBezTo>
                    <a:pt x="537" y="65"/>
                    <a:pt x="537" y="65"/>
                    <a:pt x="537" y="65"/>
                  </a:cubicBezTo>
                  <a:cubicBezTo>
                    <a:pt x="537" y="65"/>
                    <a:pt x="537" y="66"/>
                    <a:pt x="536" y="66"/>
                  </a:cubicBezTo>
                  <a:moveTo>
                    <a:pt x="240" y="51"/>
                  </a:moveTo>
                  <a:cubicBezTo>
                    <a:pt x="239" y="51"/>
                    <a:pt x="239" y="50"/>
                    <a:pt x="240" y="49"/>
                  </a:cubicBezTo>
                  <a:cubicBezTo>
                    <a:pt x="240" y="51"/>
                    <a:pt x="240" y="51"/>
                    <a:pt x="240" y="51"/>
                  </a:cubicBezTo>
                  <a:moveTo>
                    <a:pt x="501" y="49"/>
                  </a:moveTo>
                  <a:cubicBezTo>
                    <a:pt x="499" y="47"/>
                    <a:pt x="499" y="47"/>
                    <a:pt x="499" y="47"/>
                  </a:cubicBezTo>
                  <a:cubicBezTo>
                    <a:pt x="500" y="46"/>
                    <a:pt x="500" y="46"/>
                    <a:pt x="500" y="46"/>
                  </a:cubicBezTo>
                  <a:cubicBezTo>
                    <a:pt x="501" y="49"/>
                    <a:pt x="501" y="49"/>
                    <a:pt x="501" y="49"/>
                  </a:cubicBezTo>
                  <a:moveTo>
                    <a:pt x="320" y="51"/>
                  </a:moveTo>
                  <a:cubicBezTo>
                    <a:pt x="321" y="48"/>
                    <a:pt x="317" y="49"/>
                    <a:pt x="319" y="45"/>
                  </a:cubicBezTo>
                  <a:cubicBezTo>
                    <a:pt x="323" y="49"/>
                    <a:pt x="323" y="49"/>
                    <a:pt x="323" y="49"/>
                  </a:cubicBezTo>
                  <a:cubicBezTo>
                    <a:pt x="320" y="51"/>
                    <a:pt x="320" y="51"/>
                    <a:pt x="320" y="51"/>
                  </a:cubicBezTo>
                  <a:moveTo>
                    <a:pt x="256" y="48"/>
                  </a:moveTo>
                  <a:cubicBezTo>
                    <a:pt x="260" y="44"/>
                    <a:pt x="260" y="44"/>
                    <a:pt x="260" y="44"/>
                  </a:cubicBezTo>
                  <a:cubicBezTo>
                    <a:pt x="262" y="46"/>
                    <a:pt x="257" y="48"/>
                    <a:pt x="256" y="48"/>
                  </a:cubicBezTo>
                  <a:moveTo>
                    <a:pt x="239" y="47"/>
                  </a:moveTo>
                  <a:cubicBezTo>
                    <a:pt x="237" y="45"/>
                    <a:pt x="237" y="45"/>
                    <a:pt x="237" y="45"/>
                  </a:cubicBezTo>
                  <a:cubicBezTo>
                    <a:pt x="238" y="44"/>
                    <a:pt x="238" y="44"/>
                    <a:pt x="239" y="44"/>
                  </a:cubicBezTo>
                  <a:cubicBezTo>
                    <a:pt x="240" y="44"/>
                    <a:pt x="240" y="44"/>
                    <a:pt x="241" y="44"/>
                  </a:cubicBezTo>
                  <a:cubicBezTo>
                    <a:pt x="242" y="44"/>
                    <a:pt x="242" y="44"/>
                    <a:pt x="243" y="44"/>
                  </a:cubicBezTo>
                  <a:cubicBezTo>
                    <a:pt x="243" y="44"/>
                    <a:pt x="243" y="44"/>
                    <a:pt x="243" y="44"/>
                  </a:cubicBezTo>
                  <a:cubicBezTo>
                    <a:pt x="243" y="44"/>
                    <a:pt x="243" y="44"/>
                    <a:pt x="243" y="44"/>
                  </a:cubicBezTo>
                  <a:cubicBezTo>
                    <a:pt x="243" y="44"/>
                    <a:pt x="243" y="45"/>
                    <a:pt x="243" y="46"/>
                  </a:cubicBezTo>
                  <a:cubicBezTo>
                    <a:pt x="242" y="46"/>
                    <a:pt x="242" y="47"/>
                    <a:pt x="242" y="47"/>
                  </a:cubicBezTo>
                  <a:cubicBezTo>
                    <a:pt x="241" y="47"/>
                    <a:pt x="241" y="47"/>
                    <a:pt x="241" y="45"/>
                  </a:cubicBezTo>
                  <a:cubicBezTo>
                    <a:pt x="240" y="44"/>
                    <a:pt x="240" y="44"/>
                    <a:pt x="240" y="44"/>
                  </a:cubicBezTo>
                  <a:cubicBezTo>
                    <a:pt x="239" y="47"/>
                    <a:pt x="239" y="47"/>
                    <a:pt x="239" y="47"/>
                  </a:cubicBezTo>
                  <a:moveTo>
                    <a:pt x="198" y="49"/>
                  </a:moveTo>
                  <a:cubicBezTo>
                    <a:pt x="198" y="49"/>
                    <a:pt x="198" y="49"/>
                    <a:pt x="197" y="49"/>
                  </a:cubicBezTo>
                  <a:cubicBezTo>
                    <a:pt x="198" y="46"/>
                    <a:pt x="197" y="45"/>
                    <a:pt x="198" y="44"/>
                  </a:cubicBezTo>
                  <a:cubicBezTo>
                    <a:pt x="200" y="44"/>
                    <a:pt x="200" y="44"/>
                    <a:pt x="200" y="44"/>
                  </a:cubicBezTo>
                  <a:cubicBezTo>
                    <a:pt x="200" y="44"/>
                    <a:pt x="200" y="44"/>
                    <a:pt x="200" y="44"/>
                  </a:cubicBezTo>
                  <a:cubicBezTo>
                    <a:pt x="198" y="44"/>
                    <a:pt x="198" y="45"/>
                    <a:pt x="199" y="47"/>
                  </a:cubicBezTo>
                  <a:cubicBezTo>
                    <a:pt x="199" y="48"/>
                    <a:pt x="199" y="49"/>
                    <a:pt x="198" y="49"/>
                  </a:cubicBezTo>
                  <a:moveTo>
                    <a:pt x="499" y="44"/>
                  </a:moveTo>
                  <a:cubicBezTo>
                    <a:pt x="503" y="42"/>
                    <a:pt x="503" y="42"/>
                    <a:pt x="503" y="42"/>
                  </a:cubicBezTo>
                  <a:cubicBezTo>
                    <a:pt x="504" y="44"/>
                    <a:pt x="504" y="44"/>
                    <a:pt x="504" y="44"/>
                  </a:cubicBezTo>
                  <a:cubicBezTo>
                    <a:pt x="504" y="45"/>
                    <a:pt x="503" y="45"/>
                    <a:pt x="503" y="45"/>
                  </a:cubicBezTo>
                  <a:cubicBezTo>
                    <a:pt x="503" y="45"/>
                    <a:pt x="503" y="45"/>
                    <a:pt x="502" y="45"/>
                  </a:cubicBezTo>
                  <a:cubicBezTo>
                    <a:pt x="502" y="44"/>
                    <a:pt x="501" y="44"/>
                    <a:pt x="501" y="44"/>
                  </a:cubicBezTo>
                  <a:cubicBezTo>
                    <a:pt x="500" y="44"/>
                    <a:pt x="500" y="44"/>
                    <a:pt x="499" y="44"/>
                  </a:cubicBezTo>
                  <a:moveTo>
                    <a:pt x="211" y="44"/>
                  </a:moveTo>
                  <a:cubicBezTo>
                    <a:pt x="210" y="44"/>
                    <a:pt x="210" y="43"/>
                    <a:pt x="210" y="43"/>
                  </a:cubicBezTo>
                  <a:cubicBezTo>
                    <a:pt x="209" y="42"/>
                    <a:pt x="209" y="42"/>
                    <a:pt x="209" y="42"/>
                  </a:cubicBezTo>
                  <a:cubicBezTo>
                    <a:pt x="211" y="41"/>
                    <a:pt x="211" y="41"/>
                    <a:pt x="211" y="41"/>
                  </a:cubicBezTo>
                  <a:cubicBezTo>
                    <a:pt x="213" y="41"/>
                    <a:pt x="211" y="42"/>
                    <a:pt x="210" y="43"/>
                  </a:cubicBezTo>
                  <a:cubicBezTo>
                    <a:pt x="211" y="44"/>
                    <a:pt x="211" y="44"/>
                    <a:pt x="211" y="44"/>
                  </a:cubicBezTo>
                  <a:moveTo>
                    <a:pt x="262" y="44"/>
                  </a:moveTo>
                  <a:cubicBezTo>
                    <a:pt x="261" y="43"/>
                    <a:pt x="258" y="41"/>
                    <a:pt x="260" y="39"/>
                  </a:cubicBezTo>
                  <a:cubicBezTo>
                    <a:pt x="260" y="40"/>
                    <a:pt x="261" y="42"/>
                    <a:pt x="262" y="44"/>
                  </a:cubicBezTo>
                  <a:moveTo>
                    <a:pt x="304" y="41"/>
                  </a:moveTo>
                  <a:cubicBezTo>
                    <a:pt x="303" y="41"/>
                    <a:pt x="303" y="41"/>
                    <a:pt x="303" y="41"/>
                  </a:cubicBezTo>
                  <a:cubicBezTo>
                    <a:pt x="303" y="39"/>
                    <a:pt x="303" y="39"/>
                    <a:pt x="303" y="39"/>
                  </a:cubicBezTo>
                  <a:cubicBezTo>
                    <a:pt x="304" y="41"/>
                    <a:pt x="304" y="41"/>
                    <a:pt x="304" y="41"/>
                  </a:cubicBezTo>
                  <a:moveTo>
                    <a:pt x="442" y="38"/>
                  </a:moveTo>
                  <a:cubicBezTo>
                    <a:pt x="443" y="36"/>
                    <a:pt x="443" y="36"/>
                    <a:pt x="443" y="36"/>
                  </a:cubicBezTo>
                  <a:cubicBezTo>
                    <a:pt x="443" y="38"/>
                    <a:pt x="443" y="38"/>
                    <a:pt x="443" y="38"/>
                  </a:cubicBezTo>
                  <a:cubicBezTo>
                    <a:pt x="442" y="38"/>
                    <a:pt x="442" y="38"/>
                    <a:pt x="442" y="38"/>
                  </a:cubicBezTo>
                  <a:moveTo>
                    <a:pt x="297" y="37"/>
                  </a:moveTo>
                  <a:cubicBezTo>
                    <a:pt x="295" y="33"/>
                    <a:pt x="295" y="33"/>
                    <a:pt x="295" y="33"/>
                  </a:cubicBezTo>
                  <a:cubicBezTo>
                    <a:pt x="298" y="36"/>
                    <a:pt x="298" y="36"/>
                    <a:pt x="298" y="36"/>
                  </a:cubicBezTo>
                  <a:cubicBezTo>
                    <a:pt x="297" y="36"/>
                    <a:pt x="297" y="37"/>
                    <a:pt x="297" y="37"/>
                  </a:cubicBezTo>
                  <a:moveTo>
                    <a:pt x="216" y="38"/>
                  </a:moveTo>
                  <a:cubicBezTo>
                    <a:pt x="215" y="38"/>
                    <a:pt x="213" y="34"/>
                    <a:pt x="215" y="34"/>
                  </a:cubicBezTo>
                  <a:cubicBezTo>
                    <a:pt x="213" y="32"/>
                    <a:pt x="213" y="32"/>
                    <a:pt x="213" y="32"/>
                  </a:cubicBezTo>
                  <a:cubicBezTo>
                    <a:pt x="213" y="31"/>
                    <a:pt x="213" y="31"/>
                    <a:pt x="213" y="30"/>
                  </a:cubicBezTo>
                  <a:cubicBezTo>
                    <a:pt x="214" y="32"/>
                    <a:pt x="217" y="35"/>
                    <a:pt x="216" y="38"/>
                  </a:cubicBezTo>
                  <a:cubicBezTo>
                    <a:pt x="216" y="38"/>
                    <a:pt x="216" y="38"/>
                    <a:pt x="216" y="38"/>
                  </a:cubicBezTo>
                  <a:moveTo>
                    <a:pt x="213" y="29"/>
                  </a:moveTo>
                  <a:cubicBezTo>
                    <a:pt x="213" y="29"/>
                    <a:pt x="213" y="29"/>
                    <a:pt x="213" y="29"/>
                  </a:cubicBezTo>
                  <a:cubicBezTo>
                    <a:pt x="213" y="29"/>
                    <a:pt x="213" y="29"/>
                    <a:pt x="213" y="29"/>
                  </a:cubicBezTo>
                  <a:moveTo>
                    <a:pt x="220" y="31"/>
                  </a:moveTo>
                  <a:cubicBezTo>
                    <a:pt x="217" y="31"/>
                    <a:pt x="217" y="31"/>
                    <a:pt x="217" y="31"/>
                  </a:cubicBezTo>
                  <a:cubicBezTo>
                    <a:pt x="219" y="29"/>
                    <a:pt x="219" y="29"/>
                    <a:pt x="219" y="29"/>
                  </a:cubicBezTo>
                  <a:cubicBezTo>
                    <a:pt x="220" y="31"/>
                    <a:pt x="220" y="31"/>
                    <a:pt x="220" y="31"/>
                  </a:cubicBezTo>
                  <a:moveTo>
                    <a:pt x="455" y="14"/>
                  </a:moveTo>
                  <a:cubicBezTo>
                    <a:pt x="452" y="13"/>
                    <a:pt x="452" y="13"/>
                    <a:pt x="452" y="13"/>
                  </a:cubicBezTo>
                  <a:cubicBezTo>
                    <a:pt x="454" y="13"/>
                    <a:pt x="454" y="13"/>
                    <a:pt x="454" y="13"/>
                  </a:cubicBezTo>
                  <a:cubicBezTo>
                    <a:pt x="455" y="14"/>
                    <a:pt x="455" y="14"/>
                    <a:pt x="455" y="14"/>
                  </a:cubicBezTo>
                  <a:moveTo>
                    <a:pt x="373" y="15"/>
                  </a:moveTo>
                  <a:cubicBezTo>
                    <a:pt x="372" y="15"/>
                    <a:pt x="372" y="15"/>
                    <a:pt x="371" y="15"/>
                  </a:cubicBezTo>
                  <a:cubicBezTo>
                    <a:pt x="371" y="13"/>
                    <a:pt x="372" y="12"/>
                    <a:pt x="372" y="10"/>
                  </a:cubicBezTo>
                  <a:cubicBezTo>
                    <a:pt x="373" y="11"/>
                    <a:pt x="375" y="15"/>
                    <a:pt x="373" y="15"/>
                  </a:cubicBezTo>
                  <a:moveTo>
                    <a:pt x="374" y="1"/>
                  </a:moveTo>
                  <a:cubicBezTo>
                    <a:pt x="374" y="3"/>
                    <a:pt x="374" y="5"/>
                    <a:pt x="374" y="5"/>
                  </a:cubicBezTo>
                  <a:cubicBezTo>
                    <a:pt x="371" y="3"/>
                    <a:pt x="371" y="3"/>
                    <a:pt x="371" y="3"/>
                  </a:cubicBezTo>
                  <a:cubicBezTo>
                    <a:pt x="371" y="3"/>
                    <a:pt x="374" y="8"/>
                    <a:pt x="371" y="9"/>
                  </a:cubicBezTo>
                  <a:cubicBezTo>
                    <a:pt x="369" y="7"/>
                    <a:pt x="370" y="6"/>
                    <a:pt x="370" y="3"/>
                  </a:cubicBezTo>
                  <a:cubicBezTo>
                    <a:pt x="369" y="3"/>
                    <a:pt x="368" y="4"/>
                    <a:pt x="367" y="5"/>
                  </a:cubicBezTo>
                  <a:cubicBezTo>
                    <a:pt x="367" y="3"/>
                    <a:pt x="367" y="3"/>
                    <a:pt x="367" y="3"/>
                  </a:cubicBezTo>
                  <a:cubicBezTo>
                    <a:pt x="364" y="3"/>
                    <a:pt x="364" y="3"/>
                    <a:pt x="364" y="3"/>
                  </a:cubicBezTo>
                  <a:cubicBezTo>
                    <a:pt x="363" y="7"/>
                    <a:pt x="367" y="12"/>
                    <a:pt x="364" y="16"/>
                  </a:cubicBezTo>
                  <a:cubicBezTo>
                    <a:pt x="364" y="17"/>
                    <a:pt x="365" y="20"/>
                    <a:pt x="363" y="21"/>
                  </a:cubicBezTo>
                  <a:cubicBezTo>
                    <a:pt x="366" y="23"/>
                    <a:pt x="363" y="24"/>
                    <a:pt x="362" y="25"/>
                  </a:cubicBezTo>
                  <a:cubicBezTo>
                    <a:pt x="362" y="30"/>
                    <a:pt x="366" y="35"/>
                    <a:pt x="360" y="37"/>
                  </a:cubicBezTo>
                  <a:cubicBezTo>
                    <a:pt x="358" y="35"/>
                    <a:pt x="358" y="35"/>
                    <a:pt x="358" y="35"/>
                  </a:cubicBezTo>
                  <a:cubicBezTo>
                    <a:pt x="359" y="34"/>
                    <a:pt x="359" y="34"/>
                    <a:pt x="359" y="34"/>
                  </a:cubicBezTo>
                  <a:cubicBezTo>
                    <a:pt x="360" y="34"/>
                    <a:pt x="360" y="34"/>
                    <a:pt x="360" y="34"/>
                  </a:cubicBezTo>
                  <a:cubicBezTo>
                    <a:pt x="358" y="32"/>
                    <a:pt x="358" y="32"/>
                    <a:pt x="358" y="32"/>
                  </a:cubicBezTo>
                  <a:cubicBezTo>
                    <a:pt x="355" y="34"/>
                    <a:pt x="355" y="34"/>
                    <a:pt x="355" y="34"/>
                  </a:cubicBezTo>
                  <a:cubicBezTo>
                    <a:pt x="354" y="34"/>
                    <a:pt x="354" y="34"/>
                    <a:pt x="354" y="34"/>
                  </a:cubicBezTo>
                  <a:cubicBezTo>
                    <a:pt x="354" y="38"/>
                    <a:pt x="354" y="38"/>
                    <a:pt x="354" y="38"/>
                  </a:cubicBezTo>
                  <a:cubicBezTo>
                    <a:pt x="357" y="37"/>
                    <a:pt x="357" y="37"/>
                    <a:pt x="357" y="37"/>
                  </a:cubicBezTo>
                  <a:cubicBezTo>
                    <a:pt x="357" y="39"/>
                    <a:pt x="357" y="39"/>
                    <a:pt x="357" y="39"/>
                  </a:cubicBezTo>
                  <a:cubicBezTo>
                    <a:pt x="356" y="39"/>
                    <a:pt x="356" y="40"/>
                    <a:pt x="355" y="40"/>
                  </a:cubicBezTo>
                  <a:cubicBezTo>
                    <a:pt x="355" y="40"/>
                    <a:pt x="355" y="40"/>
                    <a:pt x="355" y="40"/>
                  </a:cubicBezTo>
                  <a:cubicBezTo>
                    <a:pt x="357" y="40"/>
                    <a:pt x="357" y="40"/>
                    <a:pt x="357" y="40"/>
                  </a:cubicBezTo>
                  <a:cubicBezTo>
                    <a:pt x="357" y="41"/>
                    <a:pt x="358" y="43"/>
                    <a:pt x="357" y="43"/>
                  </a:cubicBezTo>
                  <a:cubicBezTo>
                    <a:pt x="355" y="43"/>
                    <a:pt x="354" y="43"/>
                    <a:pt x="353" y="43"/>
                  </a:cubicBezTo>
                  <a:cubicBezTo>
                    <a:pt x="352" y="43"/>
                    <a:pt x="352" y="43"/>
                    <a:pt x="351" y="42"/>
                  </a:cubicBezTo>
                  <a:cubicBezTo>
                    <a:pt x="354" y="40"/>
                    <a:pt x="351" y="39"/>
                    <a:pt x="352" y="38"/>
                  </a:cubicBezTo>
                  <a:cubicBezTo>
                    <a:pt x="349" y="44"/>
                    <a:pt x="349" y="44"/>
                    <a:pt x="349" y="44"/>
                  </a:cubicBezTo>
                  <a:cubicBezTo>
                    <a:pt x="349" y="44"/>
                    <a:pt x="348" y="45"/>
                    <a:pt x="348" y="45"/>
                  </a:cubicBezTo>
                  <a:cubicBezTo>
                    <a:pt x="345" y="45"/>
                    <a:pt x="345" y="37"/>
                    <a:pt x="341" y="37"/>
                  </a:cubicBezTo>
                  <a:cubicBezTo>
                    <a:pt x="343" y="41"/>
                    <a:pt x="342" y="45"/>
                    <a:pt x="342" y="49"/>
                  </a:cubicBezTo>
                  <a:cubicBezTo>
                    <a:pt x="339" y="47"/>
                    <a:pt x="339" y="47"/>
                    <a:pt x="339" y="47"/>
                  </a:cubicBezTo>
                  <a:cubicBezTo>
                    <a:pt x="341" y="41"/>
                    <a:pt x="336" y="39"/>
                    <a:pt x="338" y="34"/>
                  </a:cubicBezTo>
                  <a:cubicBezTo>
                    <a:pt x="337" y="35"/>
                    <a:pt x="337" y="35"/>
                    <a:pt x="337" y="35"/>
                  </a:cubicBezTo>
                  <a:cubicBezTo>
                    <a:pt x="336" y="37"/>
                    <a:pt x="333" y="38"/>
                    <a:pt x="335" y="40"/>
                  </a:cubicBezTo>
                  <a:cubicBezTo>
                    <a:pt x="334" y="42"/>
                    <a:pt x="334" y="42"/>
                    <a:pt x="333" y="42"/>
                  </a:cubicBezTo>
                  <a:cubicBezTo>
                    <a:pt x="333" y="42"/>
                    <a:pt x="333" y="42"/>
                    <a:pt x="332" y="42"/>
                  </a:cubicBezTo>
                  <a:cubicBezTo>
                    <a:pt x="332" y="41"/>
                    <a:pt x="331" y="41"/>
                    <a:pt x="331" y="41"/>
                  </a:cubicBezTo>
                  <a:cubicBezTo>
                    <a:pt x="330" y="41"/>
                    <a:pt x="330" y="41"/>
                    <a:pt x="330" y="41"/>
                  </a:cubicBezTo>
                  <a:cubicBezTo>
                    <a:pt x="330" y="41"/>
                    <a:pt x="330" y="40"/>
                    <a:pt x="331" y="39"/>
                  </a:cubicBezTo>
                  <a:cubicBezTo>
                    <a:pt x="331" y="40"/>
                    <a:pt x="331" y="40"/>
                    <a:pt x="331" y="40"/>
                  </a:cubicBezTo>
                  <a:cubicBezTo>
                    <a:pt x="331" y="35"/>
                    <a:pt x="331" y="35"/>
                    <a:pt x="331" y="35"/>
                  </a:cubicBezTo>
                  <a:cubicBezTo>
                    <a:pt x="328" y="42"/>
                    <a:pt x="328" y="42"/>
                    <a:pt x="328" y="42"/>
                  </a:cubicBezTo>
                  <a:cubicBezTo>
                    <a:pt x="328" y="42"/>
                    <a:pt x="327" y="41"/>
                    <a:pt x="328" y="41"/>
                  </a:cubicBezTo>
                  <a:cubicBezTo>
                    <a:pt x="325" y="43"/>
                    <a:pt x="325" y="43"/>
                    <a:pt x="325" y="43"/>
                  </a:cubicBezTo>
                  <a:cubicBezTo>
                    <a:pt x="325" y="42"/>
                    <a:pt x="325" y="42"/>
                    <a:pt x="325" y="42"/>
                  </a:cubicBezTo>
                  <a:cubicBezTo>
                    <a:pt x="325" y="45"/>
                    <a:pt x="325" y="45"/>
                    <a:pt x="325" y="45"/>
                  </a:cubicBezTo>
                  <a:cubicBezTo>
                    <a:pt x="324" y="46"/>
                    <a:pt x="324" y="46"/>
                    <a:pt x="323" y="46"/>
                  </a:cubicBezTo>
                  <a:cubicBezTo>
                    <a:pt x="322" y="46"/>
                    <a:pt x="320" y="42"/>
                    <a:pt x="319" y="42"/>
                  </a:cubicBezTo>
                  <a:cubicBezTo>
                    <a:pt x="320" y="40"/>
                    <a:pt x="320" y="40"/>
                    <a:pt x="320" y="40"/>
                  </a:cubicBezTo>
                  <a:cubicBezTo>
                    <a:pt x="320" y="39"/>
                    <a:pt x="317" y="38"/>
                    <a:pt x="317" y="38"/>
                  </a:cubicBezTo>
                  <a:cubicBezTo>
                    <a:pt x="320" y="39"/>
                    <a:pt x="316" y="43"/>
                    <a:pt x="314" y="44"/>
                  </a:cubicBezTo>
                  <a:cubicBezTo>
                    <a:pt x="314" y="44"/>
                    <a:pt x="314" y="44"/>
                    <a:pt x="315" y="44"/>
                  </a:cubicBezTo>
                  <a:cubicBezTo>
                    <a:pt x="315" y="44"/>
                    <a:pt x="315" y="44"/>
                    <a:pt x="315" y="44"/>
                  </a:cubicBezTo>
                  <a:cubicBezTo>
                    <a:pt x="315" y="44"/>
                    <a:pt x="316" y="44"/>
                    <a:pt x="316" y="44"/>
                  </a:cubicBezTo>
                  <a:cubicBezTo>
                    <a:pt x="316" y="44"/>
                    <a:pt x="317" y="44"/>
                    <a:pt x="317" y="45"/>
                  </a:cubicBezTo>
                  <a:cubicBezTo>
                    <a:pt x="317" y="46"/>
                    <a:pt x="316" y="46"/>
                    <a:pt x="316" y="46"/>
                  </a:cubicBezTo>
                  <a:cubicBezTo>
                    <a:pt x="315" y="46"/>
                    <a:pt x="315" y="46"/>
                    <a:pt x="315" y="46"/>
                  </a:cubicBezTo>
                  <a:cubicBezTo>
                    <a:pt x="314" y="46"/>
                    <a:pt x="314" y="46"/>
                    <a:pt x="314" y="46"/>
                  </a:cubicBezTo>
                  <a:cubicBezTo>
                    <a:pt x="314" y="46"/>
                    <a:pt x="314" y="46"/>
                    <a:pt x="313" y="46"/>
                  </a:cubicBezTo>
                  <a:cubicBezTo>
                    <a:pt x="313" y="45"/>
                    <a:pt x="313" y="45"/>
                    <a:pt x="313" y="45"/>
                  </a:cubicBezTo>
                  <a:cubicBezTo>
                    <a:pt x="310" y="46"/>
                    <a:pt x="310" y="46"/>
                    <a:pt x="310" y="46"/>
                  </a:cubicBezTo>
                  <a:cubicBezTo>
                    <a:pt x="311" y="47"/>
                    <a:pt x="313" y="46"/>
                    <a:pt x="312" y="49"/>
                  </a:cubicBezTo>
                  <a:cubicBezTo>
                    <a:pt x="313" y="50"/>
                    <a:pt x="312" y="51"/>
                    <a:pt x="311" y="51"/>
                  </a:cubicBezTo>
                  <a:cubicBezTo>
                    <a:pt x="311" y="51"/>
                    <a:pt x="310" y="51"/>
                    <a:pt x="310" y="51"/>
                  </a:cubicBezTo>
                  <a:cubicBezTo>
                    <a:pt x="307" y="50"/>
                    <a:pt x="308" y="47"/>
                    <a:pt x="307" y="45"/>
                  </a:cubicBezTo>
                  <a:cubicBezTo>
                    <a:pt x="306" y="41"/>
                    <a:pt x="310" y="35"/>
                    <a:pt x="306" y="34"/>
                  </a:cubicBezTo>
                  <a:cubicBezTo>
                    <a:pt x="306" y="35"/>
                    <a:pt x="306" y="35"/>
                    <a:pt x="306" y="35"/>
                  </a:cubicBezTo>
                  <a:cubicBezTo>
                    <a:pt x="304" y="34"/>
                    <a:pt x="304" y="34"/>
                    <a:pt x="304" y="34"/>
                  </a:cubicBezTo>
                  <a:cubicBezTo>
                    <a:pt x="306" y="37"/>
                    <a:pt x="306" y="37"/>
                    <a:pt x="306" y="37"/>
                  </a:cubicBezTo>
                  <a:cubicBezTo>
                    <a:pt x="305" y="38"/>
                    <a:pt x="305" y="39"/>
                    <a:pt x="304" y="39"/>
                  </a:cubicBezTo>
                  <a:cubicBezTo>
                    <a:pt x="304" y="39"/>
                    <a:pt x="303" y="38"/>
                    <a:pt x="303" y="37"/>
                  </a:cubicBezTo>
                  <a:cubicBezTo>
                    <a:pt x="303" y="36"/>
                    <a:pt x="302" y="35"/>
                    <a:pt x="301" y="35"/>
                  </a:cubicBezTo>
                  <a:cubicBezTo>
                    <a:pt x="301" y="35"/>
                    <a:pt x="300" y="35"/>
                    <a:pt x="300" y="35"/>
                  </a:cubicBezTo>
                  <a:cubicBezTo>
                    <a:pt x="301" y="28"/>
                    <a:pt x="291" y="33"/>
                    <a:pt x="290" y="29"/>
                  </a:cubicBezTo>
                  <a:cubicBezTo>
                    <a:pt x="290" y="28"/>
                    <a:pt x="290" y="28"/>
                    <a:pt x="290" y="28"/>
                  </a:cubicBezTo>
                  <a:cubicBezTo>
                    <a:pt x="291" y="29"/>
                    <a:pt x="291" y="29"/>
                    <a:pt x="292" y="29"/>
                  </a:cubicBezTo>
                  <a:cubicBezTo>
                    <a:pt x="292" y="29"/>
                    <a:pt x="292" y="28"/>
                    <a:pt x="292" y="26"/>
                  </a:cubicBezTo>
                  <a:cubicBezTo>
                    <a:pt x="289" y="28"/>
                    <a:pt x="289" y="28"/>
                    <a:pt x="289" y="28"/>
                  </a:cubicBezTo>
                  <a:cubicBezTo>
                    <a:pt x="290" y="26"/>
                    <a:pt x="287" y="24"/>
                    <a:pt x="287" y="22"/>
                  </a:cubicBezTo>
                  <a:cubicBezTo>
                    <a:pt x="286" y="24"/>
                    <a:pt x="283" y="26"/>
                    <a:pt x="283" y="27"/>
                  </a:cubicBezTo>
                  <a:cubicBezTo>
                    <a:pt x="283" y="27"/>
                    <a:pt x="282" y="27"/>
                    <a:pt x="281" y="26"/>
                  </a:cubicBezTo>
                  <a:cubicBezTo>
                    <a:pt x="282" y="27"/>
                    <a:pt x="282" y="27"/>
                    <a:pt x="282" y="27"/>
                  </a:cubicBezTo>
                  <a:cubicBezTo>
                    <a:pt x="282" y="28"/>
                    <a:pt x="282" y="28"/>
                    <a:pt x="281" y="28"/>
                  </a:cubicBezTo>
                  <a:cubicBezTo>
                    <a:pt x="281" y="28"/>
                    <a:pt x="281" y="28"/>
                    <a:pt x="280" y="28"/>
                  </a:cubicBezTo>
                  <a:cubicBezTo>
                    <a:pt x="276" y="31"/>
                    <a:pt x="285" y="34"/>
                    <a:pt x="282" y="38"/>
                  </a:cubicBezTo>
                  <a:cubicBezTo>
                    <a:pt x="280" y="35"/>
                    <a:pt x="280" y="34"/>
                    <a:pt x="277" y="32"/>
                  </a:cubicBezTo>
                  <a:cubicBezTo>
                    <a:pt x="277" y="30"/>
                    <a:pt x="279" y="30"/>
                    <a:pt x="277" y="28"/>
                  </a:cubicBezTo>
                  <a:cubicBezTo>
                    <a:pt x="276" y="32"/>
                    <a:pt x="276" y="32"/>
                    <a:pt x="276" y="32"/>
                  </a:cubicBezTo>
                  <a:cubicBezTo>
                    <a:pt x="275" y="31"/>
                    <a:pt x="272" y="29"/>
                    <a:pt x="274" y="28"/>
                  </a:cubicBezTo>
                  <a:cubicBezTo>
                    <a:pt x="275" y="28"/>
                    <a:pt x="275" y="28"/>
                    <a:pt x="275" y="28"/>
                  </a:cubicBezTo>
                  <a:cubicBezTo>
                    <a:pt x="274" y="28"/>
                    <a:pt x="274" y="24"/>
                    <a:pt x="272" y="24"/>
                  </a:cubicBezTo>
                  <a:cubicBezTo>
                    <a:pt x="272" y="24"/>
                    <a:pt x="271" y="24"/>
                    <a:pt x="271" y="25"/>
                  </a:cubicBezTo>
                  <a:cubicBezTo>
                    <a:pt x="270" y="26"/>
                    <a:pt x="271" y="28"/>
                    <a:pt x="269" y="28"/>
                  </a:cubicBezTo>
                  <a:cubicBezTo>
                    <a:pt x="269" y="28"/>
                    <a:pt x="269" y="28"/>
                    <a:pt x="269" y="28"/>
                  </a:cubicBezTo>
                  <a:cubicBezTo>
                    <a:pt x="268" y="27"/>
                    <a:pt x="268" y="27"/>
                    <a:pt x="268" y="26"/>
                  </a:cubicBezTo>
                  <a:cubicBezTo>
                    <a:pt x="267" y="28"/>
                    <a:pt x="267" y="32"/>
                    <a:pt x="270" y="32"/>
                  </a:cubicBezTo>
                  <a:cubicBezTo>
                    <a:pt x="270" y="32"/>
                    <a:pt x="270" y="32"/>
                    <a:pt x="271" y="32"/>
                  </a:cubicBezTo>
                  <a:cubicBezTo>
                    <a:pt x="271" y="33"/>
                    <a:pt x="269" y="34"/>
                    <a:pt x="269" y="35"/>
                  </a:cubicBezTo>
                  <a:cubicBezTo>
                    <a:pt x="266" y="32"/>
                    <a:pt x="266" y="32"/>
                    <a:pt x="266" y="32"/>
                  </a:cubicBezTo>
                  <a:cubicBezTo>
                    <a:pt x="265" y="35"/>
                    <a:pt x="270" y="36"/>
                    <a:pt x="267" y="39"/>
                  </a:cubicBezTo>
                  <a:cubicBezTo>
                    <a:pt x="265" y="38"/>
                    <a:pt x="266" y="37"/>
                    <a:pt x="266" y="36"/>
                  </a:cubicBezTo>
                  <a:cubicBezTo>
                    <a:pt x="260" y="36"/>
                    <a:pt x="260" y="36"/>
                    <a:pt x="260" y="36"/>
                  </a:cubicBezTo>
                  <a:cubicBezTo>
                    <a:pt x="259" y="38"/>
                    <a:pt x="256" y="38"/>
                    <a:pt x="258" y="39"/>
                  </a:cubicBezTo>
                  <a:cubicBezTo>
                    <a:pt x="257" y="40"/>
                    <a:pt x="257" y="40"/>
                    <a:pt x="256" y="40"/>
                  </a:cubicBezTo>
                  <a:cubicBezTo>
                    <a:pt x="256" y="40"/>
                    <a:pt x="256" y="39"/>
                    <a:pt x="256" y="39"/>
                  </a:cubicBezTo>
                  <a:cubicBezTo>
                    <a:pt x="255" y="39"/>
                    <a:pt x="254" y="43"/>
                    <a:pt x="256" y="44"/>
                  </a:cubicBezTo>
                  <a:cubicBezTo>
                    <a:pt x="255" y="45"/>
                    <a:pt x="255" y="45"/>
                    <a:pt x="255" y="45"/>
                  </a:cubicBezTo>
                  <a:cubicBezTo>
                    <a:pt x="253" y="44"/>
                    <a:pt x="252" y="39"/>
                    <a:pt x="252" y="37"/>
                  </a:cubicBezTo>
                  <a:cubicBezTo>
                    <a:pt x="250" y="41"/>
                    <a:pt x="250" y="41"/>
                    <a:pt x="250" y="41"/>
                  </a:cubicBezTo>
                  <a:cubicBezTo>
                    <a:pt x="248" y="36"/>
                    <a:pt x="245" y="31"/>
                    <a:pt x="245" y="26"/>
                  </a:cubicBezTo>
                  <a:cubicBezTo>
                    <a:pt x="244" y="28"/>
                    <a:pt x="245" y="29"/>
                    <a:pt x="244" y="31"/>
                  </a:cubicBezTo>
                  <a:cubicBezTo>
                    <a:pt x="243" y="29"/>
                    <a:pt x="242" y="29"/>
                    <a:pt x="242" y="28"/>
                  </a:cubicBezTo>
                  <a:cubicBezTo>
                    <a:pt x="240" y="31"/>
                    <a:pt x="240" y="31"/>
                    <a:pt x="240" y="31"/>
                  </a:cubicBezTo>
                  <a:cubicBezTo>
                    <a:pt x="239" y="30"/>
                    <a:pt x="239" y="30"/>
                    <a:pt x="239" y="30"/>
                  </a:cubicBezTo>
                  <a:cubicBezTo>
                    <a:pt x="240" y="31"/>
                    <a:pt x="240" y="32"/>
                    <a:pt x="240" y="33"/>
                  </a:cubicBezTo>
                  <a:cubicBezTo>
                    <a:pt x="240" y="35"/>
                    <a:pt x="238" y="34"/>
                    <a:pt x="237" y="35"/>
                  </a:cubicBezTo>
                  <a:cubicBezTo>
                    <a:pt x="237" y="35"/>
                    <a:pt x="237" y="35"/>
                    <a:pt x="237" y="35"/>
                  </a:cubicBezTo>
                  <a:cubicBezTo>
                    <a:pt x="239" y="35"/>
                    <a:pt x="238" y="38"/>
                    <a:pt x="238" y="39"/>
                  </a:cubicBezTo>
                  <a:cubicBezTo>
                    <a:pt x="236" y="38"/>
                    <a:pt x="236" y="38"/>
                    <a:pt x="236" y="38"/>
                  </a:cubicBezTo>
                  <a:cubicBezTo>
                    <a:pt x="235" y="38"/>
                    <a:pt x="235" y="39"/>
                    <a:pt x="235" y="39"/>
                  </a:cubicBezTo>
                  <a:cubicBezTo>
                    <a:pt x="236" y="39"/>
                    <a:pt x="236" y="39"/>
                    <a:pt x="236" y="39"/>
                  </a:cubicBezTo>
                  <a:cubicBezTo>
                    <a:pt x="237" y="40"/>
                    <a:pt x="238" y="43"/>
                    <a:pt x="237" y="44"/>
                  </a:cubicBezTo>
                  <a:cubicBezTo>
                    <a:pt x="237" y="44"/>
                    <a:pt x="237" y="44"/>
                    <a:pt x="236" y="44"/>
                  </a:cubicBezTo>
                  <a:cubicBezTo>
                    <a:pt x="235" y="46"/>
                    <a:pt x="235" y="46"/>
                    <a:pt x="235" y="46"/>
                  </a:cubicBezTo>
                  <a:cubicBezTo>
                    <a:pt x="234" y="45"/>
                    <a:pt x="234" y="45"/>
                    <a:pt x="233" y="45"/>
                  </a:cubicBezTo>
                  <a:cubicBezTo>
                    <a:pt x="233" y="45"/>
                    <a:pt x="233" y="45"/>
                    <a:pt x="232" y="45"/>
                  </a:cubicBezTo>
                  <a:cubicBezTo>
                    <a:pt x="232" y="45"/>
                    <a:pt x="232" y="45"/>
                    <a:pt x="232" y="45"/>
                  </a:cubicBezTo>
                  <a:cubicBezTo>
                    <a:pt x="231" y="45"/>
                    <a:pt x="231" y="45"/>
                    <a:pt x="231" y="45"/>
                  </a:cubicBezTo>
                  <a:cubicBezTo>
                    <a:pt x="232" y="43"/>
                    <a:pt x="230" y="39"/>
                    <a:pt x="228" y="38"/>
                  </a:cubicBezTo>
                  <a:cubicBezTo>
                    <a:pt x="231" y="34"/>
                    <a:pt x="231" y="34"/>
                    <a:pt x="231" y="34"/>
                  </a:cubicBezTo>
                  <a:cubicBezTo>
                    <a:pt x="231" y="34"/>
                    <a:pt x="231" y="34"/>
                    <a:pt x="231" y="34"/>
                  </a:cubicBezTo>
                  <a:cubicBezTo>
                    <a:pt x="230" y="34"/>
                    <a:pt x="230" y="35"/>
                    <a:pt x="229" y="36"/>
                  </a:cubicBezTo>
                  <a:cubicBezTo>
                    <a:pt x="229" y="36"/>
                    <a:pt x="228" y="37"/>
                    <a:pt x="228" y="37"/>
                  </a:cubicBezTo>
                  <a:cubicBezTo>
                    <a:pt x="227" y="37"/>
                    <a:pt x="226" y="36"/>
                    <a:pt x="226" y="35"/>
                  </a:cubicBezTo>
                  <a:cubicBezTo>
                    <a:pt x="225" y="35"/>
                    <a:pt x="226" y="35"/>
                    <a:pt x="227" y="34"/>
                  </a:cubicBezTo>
                  <a:cubicBezTo>
                    <a:pt x="227" y="32"/>
                    <a:pt x="225" y="33"/>
                    <a:pt x="223" y="32"/>
                  </a:cubicBezTo>
                  <a:cubicBezTo>
                    <a:pt x="225" y="29"/>
                    <a:pt x="225" y="29"/>
                    <a:pt x="225" y="29"/>
                  </a:cubicBezTo>
                  <a:cubicBezTo>
                    <a:pt x="225" y="29"/>
                    <a:pt x="225" y="30"/>
                    <a:pt x="224" y="30"/>
                  </a:cubicBezTo>
                  <a:cubicBezTo>
                    <a:pt x="224" y="30"/>
                    <a:pt x="224" y="29"/>
                    <a:pt x="223" y="29"/>
                  </a:cubicBezTo>
                  <a:cubicBezTo>
                    <a:pt x="222" y="27"/>
                    <a:pt x="221" y="27"/>
                    <a:pt x="220" y="27"/>
                  </a:cubicBezTo>
                  <a:cubicBezTo>
                    <a:pt x="219" y="27"/>
                    <a:pt x="219" y="27"/>
                    <a:pt x="218" y="27"/>
                  </a:cubicBezTo>
                  <a:cubicBezTo>
                    <a:pt x="220" y="28"/>
                    <a:pt x="218" y="30"/>
                    <a:pt x="216" y="30"/>
                  </a:cubicBezTo>
                  <a:cubicBezTo>
                    <a:pt x="216" y="30"/>
                    <a:pt x="216" y="30"/>
                    <a:pt x="216" y="29"/>
                  </a:cubicBezTo>
                  <a:cubicBezTo>
                    <a:pt x="215" y="26"/>
                    <a:pt x="215" y="26"/>
                    <a:pt x="215" y="26"/>
                  </a:cubicBezTo>
                  <a:cubicBezTo>
                    <a:pt x="216" y="26"/>
                    <a:pt x="216" y="26"/>
                    <a:pt x="216" y="26"/>
                  </a:cubicBezTo>
                  <a:cubicBezTo>
                    <a:pt x="216" y="25"/>
                    <a:pt x="216" y="25"/>
                    <a:pt x="216" y="25"/>
                  </a:cubicBezTo>
                  <a:cubicBezTo>
                    <a:pt x="213" y="25"/>
                    <a:pt x="213" y="25"/>
                    <a:pt x="213" y="25"/>
                  </a:cubicBezTo>
                  <a:cubicBezTo>
                    <a:pt x="213" y="26"/>
                    <a:pt x="213" y="26"/>
                    <a:pt x="213" y="26"/>
                  </a:cubicBezTo>
                  <a:cubicBezTo>
                    <a:pt x="213" y="29"/>
                    <a:pt x="213" y="29"/>
                    <a:pt x="213" y="29"/>
                  </a:cubicBezTo>
                  <a:cubicBezTo>
                    <a:pt x="212" y="29"/>
                    <a:pt x="212" y="30"/>
                    <a:pt x="211" y="30"/>
                  </a:cubicBezTo>
                  <a:cubicBezTo>
                    <a:pt x="211" y="30"/>
                    <a:pt x="210" y="29"/>
                    <a:pt x="209" y="29"/>
                  </a:cubicBezTo>
                  <a:cubicBezTo>
                    <a:pt x="210" y="31"/>
                    <a:pt x="208" y="34"/>
                    <a:pt x="207" y="35"/>
                  </a:cubicBezTo>
                  <a:cubicBezTo>
                    <a:pt x="208" y="35"/>
                    <a:pt x="208" y="35"/>
                    <a:pt x="208" y="35"/>
                  </a:cubicBezTo>
                  <a:cubicBezTo>
                    <a:pt x="207" y="42"/>
                    <a:pt x="207" y="42"/>
                    <a:pt x="207" y="42"/>
                  </a:cubicBezTo>
                  <a:cubicBezTo>
                    <a:pt x="207" y="42"/>
                    <a:pt x="207" y="42"/>
                    <a:pt x="207" y="42"/>
                  </a:cubicBezTo>
                  <a:cubicBezTo>
                    <a:pt x="206" y="42"/>
                    <a:pt x="206" y="41"/>
                    <a:pt x="206" y="41"/>
                  </a:cubicBezTo>
                  <a:cubicBezTo>
                    <a:pt x="206" y="41"/>
                    <a:pt x="205" y="41"/>
                    <a:pt x="205" y="41"/>
                  </a:cubicBezTo>
                  <a:cubicBezTo>
                    <a:pt x="205" y="44"/>
                    <a:pt x="205" y="44"/>
                    <a:pt x="205" y="44"/>
                  </a:cubicBezTo>
                  <a:cubicBezTo>
                    <a:pt x="204" y="44"/>
                    <a:pt x="204" y="44"/>
                    <a:pt x="203" y="44"/>
                  </a:cubicBezTo>
                  <a:cubicBezTo>
                    <a:pt x="200" y="44"/>
                    <a:pt x="199" y="43"/>
                    <a:pt x="197" y="41"/>
                  </a:cubicBezTo>
                  <a:cubicBezTo>
                    <a:pt x="197" y="44"/>
                    <a:pt x="197" y="44"/>
                    <a:pt x="197" y="44"/>
                  </a:cubicBezTo>
                  <a:cubicBezTo>
                    <a:pt x="195" y="44"/>
                    <a:pt x="195" y="44"/>
                    <a:pt x="195" y="44"/>
                  </a:cubicBezTo>
                  <a:cubicBezTo>
                    <a:pt x="195" y="46"/>
                    <a:pt x="198" y="51"/>
                    <a:pt x="194" y="51"/>
                  </a:cubicBezTo>
                  <a:cubicBezTo>
                    <a:pt x="196" y="52"/>
                    <a:pt x="196" y="55"/>
                    <a:pt x="194" y="57"/>
                  </a:cubicBezTo>
                  <a:cubicBezTo>
                    <a:pt x="192" y="55"/>
                    <a:pt x="190" y="54"/>
                    <a:pt x="190" y="51"/>
                  </a:cubicBezTo>
                  <a:cubicBezTo>
                    <a:pt x="190" y="52"/>
                    <a:pt x="189" y="53"/>
                    <a:pt x="188" y="53"/>
                  </a:cubicBezTo>
                  <a:cubicBezTo>
                    <a:pt x="188" y="53"/>
                    <a:pt x="187" y="52"/>
                    <a:pt x="187" y="52"/>
                  </a:cubicBezTo>
                  <a:cubicBezTo>
                    <a:pt x="187" y="52"/>
                    <a:pt x="188" y="51"/>
                    <a:pt x="188" y="51"/>
                  </a:cubicBezTo>
                  <a:cubicBezTo>
                    <a:pt x="189" y="49"/>
                    <a:pt x="186" y="49"/>
                    <a:pt x="186" y="49"/>
                  </a:cubicBezTo>
                  <a:cubicBezTo>
                    <a:pt x="187" y="50"/>
                    <a:pt x="187" y="50"/>
                    <a:pt x="187" y="50"/>
                  </a:cubicBezTo>
                  <a:cubicBezTo>
                    <a:pt x="186" y="51"/>
                    <a:pt x="186" y="51"/>
                    <a:pt x="186" y="51"/>
                  </a:cubicBezTo>
                  <a:cubicBezTo>
                    <a:pt x="184" y="49"/>
                    <a:pt x="184" y="49"/>
                    <a:pt x="184" y="49"/>
                  </a:cubicBezTo>
                  <a:cubicBezTo>
                    <a:pt x="183" y="52"/>
                    <a:pt x="183" y="52"/>
                    <a:pt x="183" y="52"/>
                  </a:cubicBezTo>
                  <a:cubicBezTo>
                    <a:pt x="182" y="50"/>
                    <a:pt x="179" y="50"/>
                    <a:pt x="179" y="48"/>
                  </a:cubicBezTo>
                  <a:cubicBezTo>
                    <a:pt x="174" y="51"/>
                    <a:pt x="179" y="60"/>
                    <a:pt x="170" y="60"/>
                  </a:cubicBezTo>
                  <a:cubicBezTo>
                    <a:pt x="170" y="60"/>
                    <a:pt x="170" y="60"/>
                    <a:pt x="169" y="60"/>
                  </a:cubicBezTo>
                  <a:cubicBezTo>
                    <a:pt x="169" y="58"/>
                    <a:pt x="169" y="58"/>
                    <a:pt x="169" y="58"/>
                  </a:cubicBezTo>
                  <a:cubicBezTo>
                    <a:pt x="168" y="60"/>
                    <a:pt x="167" y="61"/>
                    <a:pt x="166" y="63"/>
                  </a:cubicBezTo>
                  <a:cubicBezTo>
                    <a:pt x="174" y="64"/>
                    <a:pt x="163" y="72"/>
                    <a:pt x="172" y="74"/>
                  </a:cubicBezTo>
                  <a:cubicBezTo>
                    <a:pt x="169" y="75"/>
                    <a:pt x="169" y="75"/>
                    <a:pt x="169" y="75"/>
                  </a:cubicBezTo>
                  <a:cubicBezTo>
                    <a:pt x="167" y="75"/>
                    <a:pt x="167" y="73"/>
                    <a:pt x="168" y="72"/>
                  </a:cubicBezTo>
                  <a:cubicBezTo>
                    <a:pt x="166" y="74"/>
                    <a:pt x="166" y="74"/>
                    <a:pt x="166" y="74"/>
                  </a:cubicBezTo>
                  <a:cubicBezTo>
                    <a:pt x="165" y="74"/>
                    <a:pt x="165" y="74"/>
                    <a:pt x="165" y="74"/>
                  </a:cubicBezTo>
                  <a:cubicBezTo>
                    <a:pt x="165" y="73"/>
                    <a:pt x="166" y="72"/>
                    <a:pt x="166" y="71"/>
                  </a:cubicBezTo>
                  <a:cubicBezTo>
                    <a:pt x="167" y="70"/>
                    <a:pt x="168" y="67"/>
                    <a:pt x="166" y="67"/>
                  </a:cubicBezTo>
                  <a:cubicBezTo>
                    <a:pt x="166" y="69"/>
                    <a:pt x="166" y="73"/>
                    <a:pt x="164" y="74"/>
                  </a:cubicBezTo>
                  <a:cubicBezTo>
                    <a:pt x="164" y="74"/>
                    <a:pt x="164" y="74"/>
                    <a:pt x="164" y="74"/>
                  </a:cubicBezTo>
                  <a:cubicBezTo>
                    <a:pt x="169" y="75"/>
                    <a:pt x="163" y="81"/>
                    <a:pt x="165" y="83"/>
                  </a:cubicBezTo>
                  <a:cubicBezTo>
                    <a:pt x="165" y="82"/>
                    <a:pt x="165" y="81"/>
                    <a:pt x="166" y="81"/>
                  </a:cubicBezTo>
                  <a:cubicBezTo>
                    <a:pt x="169" y="85"/>
                    <a:pt x="166" y="82"/>
                    <a:pt x="165" y="87"/>
                  </a:cubicBezTo>
                  <a:cubicBezTo>
                    <a:pt x="167" y="91"/>
                    <a:pt x="169" y="91"/>
                    <a:pt x="172" y="91"/>
                  </a:cubicBezTo>
                  <a:cubicBezTo>
                    <a:pt x="171" y="91"/>
                    <a:pt x="171" y="93"/>
                    <a:pt x="171" y="94"/>
                  </a:cubicBezTo>
                  <a:cubicBezTo>
                    <a:pt x="171" y="93"/>
                    <a:pt x="170" y="93"/>
                    <a:pt x="170" y="93"/>
                  </a:cubicBezTo>
                  <a:cubicBezTo>
                    <a:pt x="169" y="93"/>
                    <a:pt x="169" y="94"/>
                    <a:pt x="169" y="95"/>
                  </a:cubicBezTo>
                  <a:cubicBezTo>
                    <a:pt x="168" y="96"/>
                    <a:pt x="168" y="96"/>
                    <a:pt x="167" y="96"/>
                  </a:cubicBezTo>
                  <a:cubicBezTo>
                    <a:pt x="166" y="96"/>
                    <a:pt x="166" y="96"/>
                    <a:pt x="166" y="96"/>
                  </a:cubicBezTo>
                  <a:cubicBezTo>
                    <a:pt x="166" y="98"/>
                    <a:pt x="166" y="101"/>
                    <a:pt x="165" y="102"/>
                  </a:cubicBezTo>
                  <a:cubicBezTo>
                    <a:pt x="165" y="99"/>
                    <a:pt x="160" y="97"/>
                    <a:pt x="164" y="95"/>
                  </a:cubicBezTo>
                  <a:cubicBezTo>
                    <a:pt x="163" y="95"/>
                    <a:pt x="163" y="95"/>
                    <a:pt x="163" y="95"/>
                  </a:cubicBezTo>
                  <a:cubicBezTo>
                    <a:pt x="163" y="95"/>
                    <a:pt x="162" y="95"/>
                    <a:pt x="162" y="94"/>
                  </a:cubicBezTo>
                  <a:cubicBezTo>
                    <a:pt x="162" y="109"/>
                    <a:pt x="162" y="109"/>
                    <a:pt x="162" y="109"/>
                  </a:cubicBezTo>
                  <a:cubicBezTo>
                    <a:pt x="161" y="110"/>
                    <a:pt x="160" y="111"/>
                    <a:pt x="160" y="111"/>
                  </a:cubicBezTo>
                  <a:cubicBezTo>
                    <a:pt x="159" y="111"/>
                    <a:pt x="159" y="109"/>
                    <a:pt x="159" y="108"/>
                  </a:cubicBezTo>
                  <a:cubicBezTo>
                    <a:pt x="159" y="107"/>
                    <a:pt x="159" y="106"/>
                    <a:pt x="157" y="106"/>
                  </a:cubicBezTo>
                  <a:cubicBezTo>
                    <a:pt x="157" y="106"/>
                    <a:pt x="157" y="106"/>
                    <a:pt x="157" y="106"/>
                  </a:cubicBezTo>
                  <a:cubicBezTo>
                    <a:pt x="157" y="105"/>
                    <a:pt x="158" y="105"/>
                    <a:pt x="159" y="105"/>
                  </a:cubicBezTo>
                  <a:cubicBezTo>
                    <a:pt x="157" y="98"/>
                    <a:pt x="157" y="98"/>
                    <a:pt x="157" y="98"/>
                  </a:cubicBezTo>
                  <a:cubicBezTo>
                    <a:pt x="157" y="104"/>
                    <a:pt x="157" y="104"/>
                    <a:pt x="157" y="104"/>
                  </a:cubicBezTo>
                  <a:cubicBezTo>
                    <a:pt x="156" y="104"/>
                    <a:pt x="156" y="104"/>
                    <a:pt x="155" y="104"/>
                  </a:cubicBezTo>
                  <a:cubicBezTo>
                    <a:pt x="155" y="104"/>
                    <a:pt x="155" y="104"/>
                    <a:pt x="155" y="103"/>
                  </a:cubicBezTo>
                  <a:cubicBezTo>
                    <a:pt x="156" y="102"/>
                    <a:pt x="156" y="101"/>
                    <a:pt x="156" y="101"/>
                  </a:cubicBezTo>
                  <a:cubicBezTo>
                    <a:pt x="155" y="101"/>
                    <a:pt x="155" y="102"/>
                    <a:pt x="155" y="102"/>
                  </a:cubicBezTo>
                  <a:cubicBezTo>
                    <a:pt x="154" y="105"/>
                    <a:pt x="154" y="105"/>
                    <a:pt x="154" y="105"/>
                  </a:cubicBezTo>
                  <a:cubicBezTo>
                    <a:pt x="154" y="105"/>
                    <a:pt x="154" y="105"/>
                    <a:pt x="153" y="105"/>
                  </a:cubicBezTo>
                  <a:cubicBezTo>
                    <a:pt x="153" y="105"/>
                    <a:pt x="153" y="105"/>
                    <a:pt x="152" y="104"/>
                  </a:cubicBezTo>
                  <a:cubicBezTo>
                    <a:pt x="154" y="104"/>
                    <a:pt x="153" y="103"/>
                    <a:pt x="153" y="102"/>
                  </a:cubicBezTo>
                  <a:cubicBezTo>
                    <a:pt x="150" y="104"/>
                    <a:pt x="150" y="104"/>
                    <a:pt x="150" y="104"/>
                  </a:cubicBezTo>
                  <a:cubicBezTo>
                    <a:pt x="149" y="103"/>
                    <a:pt x="149" y="103"/>
                    <a:pt x="149" y="103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7" y="103"/>
                    <a:pt x="147" y="103"/>
                    <a:pt x="147" y="103"/>
                  </a:cubicBezTo>
                  <a:cubicBezTo>
                    <a:pt x="147" y="105"/>
                    <a:pt x="147" y="105"/>
                    <a:pt x="147" y="105"/>
                  </a:cubicBezTo>
                  <a:cubicBezTo>
                    <a:pt x="141" y="103"/>
                    <a:pt x="141" y="103"/>
                    <a:pt x="141" y="103"/>
                  </a:cubicBezTo>
                  <a:cubicBezTo>
                    <a:pt x="137" y="108"/>
                    <a:pt x="145" y="110"/>
                    <a:pt x="141" y="115"/>
                  </a:cubicBezTo>
                  <a:cubicBezTo>
                    <a:pt x="141" y="115"/>
                    <a:pt x="141" y="115"/>
                    <a:pt x="141" y="115"/>
                  </a:cubicBezTo>
                  <a:cubicBezTo>
                    <a:pt x="140" y="115"/>
                    <a:pt x="139" y="114"/>
                    <a:pt x="139" y="113"/>
                  </a:cubicBezTo>
                  <a:cubicBezTo>
                    <a:pt x="139" y="112"/>
                    <a:pt x="139" y="112"/>
                    <a:pt x="139" y="111"/>
                  </a:cubicBezTo>
                  <a:cubicBezTo>
                    <a:pt x="138" y="111"/>
                    <a:pt x="138" y="111"/>
                    <a:pt x="138" y="111"/>
                  </a:cubicBezTo>
                  <a:cubicBezTo>
                    <a:pt x="137" y="117"/>
                    <a:pt x="142" y="114"/>
                    <a:pt x="143" y="116"/>
                  </a:cubicBezTo>
                  <a:cubicBezTo>
                    <a:pt x="141" y="120"/>
                    <a:pt x="141" y="120"/>
                    <a:pt x="141" y="120"/>
                  </a:cubicBezTo>
                  <a:cubicBezTo>
                    <a:pt x="140" y="117"/>
                    <a:pt x="140" y="117"/>
                    <a:pt x="140" y="117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38" y="121"/>
                    <a:pt x="137" y="122"/>
                    <a:pt x="137" y="124"/>
                  </a:cubicBezTo>
                  <a:cubicBezTo>
                    <a:pt x="135" y="121"/>
                    <a:pt x="135" y="121"/>
                    <a:pt x="135" y="121"/>
                  </a:cubicBezTo>
                  <a:cubicBezTo>
                    <a:pt x="138" y="121"/>
                    <a:pt x="135" y="119"/>
                    <a:pt x="135" y="118"/>
                  </a:cubicBezTo>
                  <a:cubicBezTo>
                    <a:pt x="134" y="120"/>
                    <a:pt x="134" y="120"/>
                    <a:pt x="134" y="120"/>
                  </a:cubicBezTo>
                  <a:cubicBezTo>
                    <a:pt x="135" y="123"/>
                    <a:pt x="135" y="123"/>
                    <a:pt x="135" y="123"/>
                  </a:cubicBezTo>
                  <a:cubicBezTo>
                    <a:pt x="132" y="121"/>
                    <a:pt x="132" y="121"/>
                    <a:pt x="132" y="121"/>
                  </a:cubicBezTo>
                  <a:cubicBezTo>
                    <a:pt x="134" y="123"/>
                    <a:pt x="131" y="127"/>
                    <a:pt x="131" y="128"/>
                  </a:cubicBezTo>
                  <a:cubicBezTo>
                    <a:pt x="128" y="125"/>
                    <a:pt x="128" y="125"/>
                    <a:pt x="128" y="125"/>
                  </a:cubicBezTo>
                  <a:cubicBezTo>
                    <a:pt x="127" y="127"/>
                    <a:pt x="129" y="129"/>
                    <a:pt x="131" y="129"/>
                  </a:cubicBezTo>
                  <a:cubicBezTo>
                    <a:pt x="131" y="129"/>
                    <a:pt x="131" y="129"/>
                    <a:pt x="132" y="129"/>
                  </a:cubicBezTo>
                  <a:cubicBezTo>
                    <a:pt x="132" y="130"/>
                    <a:pt x="132" y="132"/>
                    <a:pt x="131" y="133"/>
                  </a:cubicBezTo>
                  <a:cubicBezTo>
                    <a:pt x="130" y="131"/>
                    <a:pt x="130" y="131"/>
                    <a:pt x="130" y="131"/>
                  </a:cubicBezTo>
                  <a:cubicBezTo>
                    <a:pt x="127" y="132"/>
                    <a:pt x="127" y="132"/>
                    <a:pt x="127" y="132"/>
                  </a:cubicBezTo>
                  <a:cubicBezTo>
                    <a:pt x="126" y="130"/>
                    <a:pt x="126" y="130"/>
                    <a:pt x="126" y="130"/>
                  </a:cubicBezTo>
                  <a:cubicBezTo>
                    <a:pt x="125" y="131"/>
                    <a:pt x="125" y="131"/>
                    <a:pt x="125" y="131"/>
                  </a:cubicBezTo>
                  <a:cubicBezTo>
                    <a:pt x="125" y="131"/>
                    <a:pt x="125" y="131"/>
                    <a:pt x="125" y="131"/>
                  </a:cubicBezTo>
                  <a:cubicBezTo>
                    <a:pt x="124" y="131"/>
                    <a:pt x="123" y="130"/>
                    <a:pt x="123" y="130"/>
                  </a:cubicBezTo>
                  <a:cubicBezTo>
                    <a:pt x="122" y="129"/>
                    <a:pt x="122" y="128"/>
                    <a:pt x="122" y="128"/>
                  </a:cubicBezTo>
                  <a:cubicBezTo>
                    <a:pt x="122" y="128"/>
                    <a:pt x="122" y="129"/>
                    <a:pt x="122" y="129"/>
                  </a:cubicBezTo>
                  <a:cubicBezTo>
                    <a:pt x="122" y="133"/>
                    <a:pt x="122" y="133"/>
                    <a:pt x="122" y="133"/>
                  </a:cubicBezTo>
                  <a:cubicBezTo>
                    <a:pt x="121" y="133"/>
                    <a:pt x="120" y="133"/>
                    <a:pt x="120" y="132"/>
                  </a:cubicBezTo>
                  <a:cubicBezTo>
                    <a:pt x="120" y="137"/>
                    <a:pt x="120" y="137"/>
                    <a:pt x="120" y="137"/>
                  </a:cubicBezTo>
                  <a:cubicBezTo>
                    <a:pt x="116" y="137"/>
                    <a:pt x="115" y="134"/>
                    <a:pt x="113" y="134"/>
                  </a:cubicBezTo>
                  <a:cubicBezTo>
                    <a:pt x="112" y="134"/>
                    <a:pt x="112" y="134"/>
                    <a:pt x="111" y="134"/>
                  </a:cubicBezTo>
                  <a:cubicBezTo>
                    <a:pt x="112" y="133"/>
                    <a:pt x="111" y="133"/>
                    <a:pt x="111" y="132"/>
                  </a:cubicBezTo>
                  <a:cubicBezTo>
                    <a:pt x="106" y="136"/>
                    <a:pt x="112" y="138"/>
                    <a:pt x="111" y="143"/>
                  </a:cubicBezTo>
                  <a:cubicBezTo>
                    <a:pt x="111" y="143"/>
                    <a:pt x="110" y="143"/>
                    <a:pt x="110" y="143"/>
                  </a:cubicBezTo>
                  <a:cubicBezTo>
                    <a:pt x="109" y="143"/>
                    <a:pt x="108" y="142"/>
                    <a:pt x="108" y="142"/>
                  </a:cubicBezTo>
                  <a:cubicBezTo>
                    <a:pt x="108" y="142"/>
                    <a:pt x="108" y="142"/>
                    <a:pt x="108" y="142"/>
                  </a:cubicBezTo>
                  <a:cubicBezTo>
                    <a:pt x="107" y="142"/>
                    <a:pt x="110" y="146"/>
                    <a:pt x="106" y="148"/>
                  </a:cubicBezTo>
                  <a:cubicBezTo>
                    <a:pt x="105" y="146"/>
                    <a:pt x="105" y="146"/>
                    <a:pt x="105" y="146"/>
                  </a:cubicBezTo>
                  <a:cubicBezTo>
                    <a:pt x="105" y="146"/>
                    <a:pt x="105" y="148"/>
                    <a:pt x="105" y="148"/>
                  </a:cubicBezTo>
                  <a:cubicBezTo>
                    <a:pt x="104" y="148"/>
                    <a:pt x="104" y="148"/>
                    <a:pt x="104" y="148"/>
                  </a:cubicBezTo>
                  <a:cubicBezTo>
                    <a:pt x="104" y="148"/>
                    <a:pt x="103" y="147"/>
                    <a:pt x="103" y="147"/>
                  </a:cubicBezTo>
                  <a:cubicBezTo>
                    <a:pt x="103" y="146"/>
                    <a:pt x="104" y="143"/>
                    <a:pt x="104" y="143"/>
                  </a:cubicBezTo>
                  <a:cubicBezTo>
                    <a:pt x="104" y="143"/>
                    <a:pt x="104" y="143"/>
                    <a:pt x="104" y="143"/>
                  </a:cubicBezTo>
                  <a:cubicBezTo>
                    <a:pt x="104" y="143"/>
                    <a:pt x="104" y="143"/>
                    <a:pt x="104" y="143"/>
                  </a:cubicBezTo>
                  <a:cubicBezTo>
                    <a:pt x="103" y="144"/>
                    <a:pt x="102" y="145"/>
                    <a:pt x="101" y="145"/>
                  </a:cubicBezTo>
                  <a:cubicBezTo>
                    <a:pt x="100" y="145"/>
                    <a:pt x="99" y="144"/>
                    <a:pt x="99" y="144"/>
                  </a:cubicBezTo>
                  <a:cubicBezTo>
                    <a:pt x="98" y="146"/>
                    <a:pt x="98" y="146"/>
                    <a:pt x="98" y="146"/>
                  </a:cubicBezTo>
                  <a:cubicBezTo>
                    <a:pt x="99" y="146"/>
                    <a:pt x="99" y="146"/>
                    <a:pt x="99" y="146"/>
                  </a:cubicBezTo>
                  <a:cubicBezTo>
                    <a:pt x="100" y="146"/>
                    <a:pt x="101" y="148"/>
                    <a:pt x="100" y="149"/>
                  </a:cubicBezTo>
                  <a:cubicBezTo>
                    <a:pt x="105" y="149"/>
                    <a:pt x="105" y="149"/>
                    <a:pt x="105" y="149"/>
                  </a:cubicBezTo>
                  <a:cubicBezTo>
                    <a:pt x="103" y="149"/>
                    <a:pt x="102" y="152"/>
                    <a:pt x="101" y="152"/>
                  </a:cubicBezTo>
                  <a:cubicBezTo>
                    <a:pt x="100" y="152"/>
                    <a:pt x="100" y="151"/>
                    <a:pt x="99" y="150"/>
                  </a:cubicBezTo>
                  <a:cubicBezTo>
                    <a:pt x="98" y="152"/>
                    <a:pt x="100" y="155"/>
                    <a:pt x="100" y="156"/>
                  </a:cubicBezTo>
                  <a:cubicBezTo>
                    <a:pt x="96" y="153"/>
                    <a:pt x="96" y="153"/>
                    <a:pt x="96" y="153"/>
                  </a:cubicBezTo>
                  <a:cubicBezTo>
                    <a:pt x="96" y="154"/>
                    <a:pt x="95" y="154"/>
                    <a:pt x="95" y="154"/>
                  </a:cubicBezTo>
                  <a:cubicBezTo>
                    <a:pt x="94" y="154"/>
                    <a:pt x="92" y="154"/>
                    <a:pt x="92" y="156"/>
                  </a:cubicBezTo>
                  <a:cubicBezTo>
                    <a:pt x="87" y="153"/>
                    <a:pt x="87" y="153"/>
                    <a:pt x="87" y="153"/>
                  </a:cubicBezTo>
                  <a:cubicBezTo>
                    <a:pt x="86" y="154"/>
                    <a:pt x="86" y="154"/>
                    <a:pt x="86" y="154"/>
                  </a:cubicBezTo>
                  <a:cubicBezTo>
                    <a:pt x="85" y="153"/>
                    <a:pt x="83" y="153"/>
                    <a:pt x="84" y="151"/>
                  </a:cubicBezTo>
                  <a:cubicBezTo>
                    <a:pt x="82" y="151"/>
                    <a:pt x="85" y="153"/>
                    <a:pt x="86" y="155"/>
                  </a:cubicBezTo>
                  <a:cubicBezTo>
                    <a:pt x="85" y="154"/>
                    <a:pt x="84" y="154"/>
                    <a:pt x="83" y="154"/>
                  </a:cubicBezTo>
                  <a:cubicBezTo>
                    <a:pt x="82" y="154"/>
                    <a:pt x="81" y="155"/>
                    <a:pt x="80" y="156"/>
                  </a:cubicBezTo>
                  <a:cubicBezTo>
                    <a:pt x="78" y="157"/>
                    <a:pt x="77" y="158"/>
                    <a:pt x="76" y="158"/>
                  </a:cubicBezTo>
                  <a:cubicBezTo>
                    <a:pt x="76" y="158"/>
                    <a:pt x="76" y="158"/>
                    <a:pt x="76" y="158"/>
                  </a:cubicBezTo>
                  <a:cubicBezTo>
                    <a:pt x="76" y="160"/>
                    <a:pt x="75" y="161"/>
                    <a:pt x="74" y="163"/>
                  </a:cubicBezTo>
                  <a:cubicBezTo>
                    <a:pt x="73" y="162"/>
                    <a:pt x="73" y="161"/>
                    <a:pt x="73" y="160"/>
                  </a:cubicBezTo>
                  <a:cubicBezTo>
                    <a:pt x="72" y="162"/>
                    <a:pt x="72" y="162"/>
                    <a:pt x="72" y="162"/>
                  </a:cubicBezTo>
                  <a:cubicBezTo>
                    <a:pt x="72" y="162"/>
                    <a:pt x="72" y="162"/>
                    <a:pt x="72" y="162"/>
                  </a:cubicBezTo>
                  <a:cubicBezTo>
                    <a:pt x="73" y="163"/>
                    <a:pt x="74" y="164"/>
                    <a:pt x="75" y="164"/>
                  </a:cubicBezTo>
                  <a:cubicBezTo>
                    <a:pt x="75" y="164"/>
                    <a:pt x="75" y="164"/>
                    <a:pt x="76" y="163"/>
                  </a:cubicBezTo>
                  <a:cubicBezTo>
                    <a:pt x="75" y="165"/>
                    <a:pt x="77" y="168"/>
                    <a:pt x="74" y="168"/>
                  </a:cubicBezTo>
                  <a:cubicBezTo>
                    <a:pt x="72" y="163"/>
                    <a:pt x="72" y="163"/>
                    <a:pt x="72" y="163"/>
                  </a:cubicBezTo>
                  <a:cubicBezTo>
                    <a:pt x="70" y="170"/>
                    <a:pt x="70" y="170"/>
                    <a:pt x="70" y="170"/>
                  </a:cubicBezTo>
                  <a:cubicBezTo>
                    <a:pt x="70" y="170"/>
                    <a:pt x="69" y="170"/>
                    <a:pt x="69" y="170"/>
                  </a:cubicBezTo>
                  <a:cubicBezTo>
                    <a:pt x="68" y="170"/>
                    <a:pt x="67" y="170"/>
                    <a:pt x="66" y="171"/>
                  </a:cubicBezTo>
                  <a:cubicBezTo>
                    <a:pt x="65" y="171"/>
                    <a:pt x="65" y="172"/>
                    <a:pt x="64" y="172"/>
                  </a:cubicBezTo>
                  <a:cubicBezTo>
                    <a:pt x="63" y="172"/>
                    <a:pt x="63" y="172"/>
                    <a:pt x="62" y="172"/>
                  </a:cubicBezTo>
                  <a:cubicBezTo>
                    <a:pt x="64" y="178"/>
                    <a:pt x="64" y="178"/>
                    <a:pt x="64" y="178"/>
                  </a:cubicBezTo>
                  <a:cubicBezTo>
                    <a:pt x="59" y="176"/>
                    <a:pt x="59" y="176"/>
                    <a:pt x="59" y="176"/>
                  </a:cubicBezTo>
                  <a:cubicBezTo>
                    <a:pt x="58" y="178"/>
                    <a:pt x="56" y="178"/>
                    <a:pt x="57" y="180"/>
                  </a:cubicBezTo>
                  <a:cubicBezTo>
                    <a:pt x="55" y="180"/>
                    <a:pt x="55" y="180"/>
                    <a:pt x="55" y="180"/>
                  </a:cubicBezTo>
                  <a:cubicBezTo>
                    <a:pt x="57" y="184"/>
                    <a:pt x="57" y="184"/>
                    <a:pt x="57" y="184"/>
                  </a:cubicBezTo>
                  <a:cubicBezTo>
                    <a:pt x="51" y="182"/>
                    <a:pt x="51" y="182"/>
                    <a:pt x="51" y="182"/>
                  </a:cubicBezTo>
                  <a:cubicBezTo>
                    <a:pt x="51" y="182"/>
                    <a:pt x="53" y="182"/>
                    <a:pt x="51" y="182"/>
                  </a:cubicBezTo>
                  <a:cubicBezTo>
                    <a:pt x="48" y="183"/>
                    <a:pt x="52" y="187"/>
                    <a:pt x="50" y="189"/>
                  </a:cubicBezTo>
                  <a:cubicBezTo>
                    <a:pt x="49" y="189"/>
                    <a:pt x="49" y="188"/>
                    <a:pt x="49" y="188"/>
                  </a:cubicBezTo>
                  <a:cubicBezTo>
                    <a:pt x="48" y="188"/>
                    <a:pt x="48" y="188"/>
                    <a:pt x="48" y="189"/>
                  </a:cubicBezTo>
                  <a:cubicBezTo>
                    <a:pt x="49" y="189"/>
                    <a:pt x="52" y="192"/>
                    <a:pt x="49" y="193"/>
                  </a:cubicBezTo>
                  <a:cubicBezTo>
                    <a:pt x="47" y="192"/>
                    <a:pt x="48" y="189"/>
                    <a:pt x="46" y="189"/>
                  </a:cubicBezTo>
                  <a:cubicBezTo>
                    <a:pt x="46" y="189"/>
                    <a:pt x="45" y="189"/>
                    <a:pt x="45" y="190"/>
                  </a:cubicBezTo>
                  <a:cubicBezTo>
                    <a:pt x="50" y="195"/>
                    <a:pt x="50" y="195"/>
                    <a:pt x="50" y="195"/>
                  </a:cubicBezTo>
                  <a:cubicBezTo>
                    <a:pt x="45" y="196"/>
                    <a:pt x="45" y="196"/>
                    <a:pt x="45" y="196"/>
                  </a:cubicBezTo>
                  <a:cubicBezTo>
                    <a:pt x="47" y="198"/>
                    <a:pt x="47" y="198"/>
                    <a:pt x="47" y="198"/>
                  </a:cubicBezTo>
                  <a:cubicBezTo>
                    <a:pt x="47" y="198"/>
                    <a:pt x="47" y="198"/>
                    <a:pt x="47" y="198"/>
                  </a:cubicBezTo>
                  <a:cubicBezTo>
                    <a:pt x="49" y="198"/>
                    <a:pt x="49" y="196"/>
                    <a:pt x="50" y="195"/>
                  </a:cubicBezTo>
                  <a:cubicBezTo>
                    <a:pt x="54" y="197"/>
                    <a:pt x="47" y="199"/>
                    <a:pt x="52" y="201"/>
                  </a:cubicBezTo>
                  <a:cubicBezTo>
                    <a:pt x="48" y="202"/>
                    <a:pt x="53" y="208"/>
                    <a:pt x="50" y="209"/>
                  </a:cubicBezTo>
                  <a:cubicBezTo>
                    <a:pt x="49" y="209"/>
                    <a:pt x="49" y="209"/>
                    <a:pt x="49" y="209"/>
                  </a:cubicBezTo>
                  <a:cubicBezTo>
                    <a:pt x="49" y="211"/>
                    <a:pt x="49" y="211"/>
                    <a:pt x="49" y="211"/>
                  </a:cubicBezTo>
                  <a:cubicBezTo>
                    <a:pt x="48" y="211"/>
                    <a:pt x="48" y="211"/>
                    <a:pt x="47" y="211"/>
                  </a:cubicBezTo>
                  <a:cubicBezTo>
                    <a:pt x="46" y="211"/>
                    <a:pt x="45" y="213"/>
                    <a:pt x="43" y="214"/>
                  </a:cubicBezTo>
                  <a:cubicBezTo>
                    <a:pt x="43" y="214"/>
                    <a:pt x="44" y="214"/>
                    <a:pt x="44" y="214"/>
                  </a:cubicBezTo>
                  <a:cubicBezTo>
                    <a:pt x="44" y="214"/>
                    <a:pt x="45" y="215"/>
                    <a:pt x="45" y="215"/>
                  </a:cubicBezTo>
                  <a:cubicBezTo>
                    <a:pt x="46" y="215"/>
                    <a:pt x="47" y="216"/>
                    <a:pt x="47" y="216"/>
                  </a:cubicBezTo>
                  <a:cubicBezTo>
                    <a:pt x="48" y="216"/>
                    <a:pt x="48" y="216"/>
                    <a:pt x="49" y="215"/>
                  </a:cubicBezTo>
                  <a:cubicBezTo>
                    <a:pt x="49" y="216"/>
                    <a:pt x="49" y="216"/>
                    <a:pt x="49" y="216"/>
                  </a:cubicBezTo>
                  <a:cubicBezTo>
                    <a:pt x="48" y="216"/>
                    <a:pt x="48" y="216"/>
                    <a:pt x="48" y="216"/>
                  </a:cubicBezTo>
                  <a:cubicBezTo>
                    <a:pt x="50" y="216"/>
                    <a:pt x="52" y="220"/>
                    <a:pt x="51" y="222"/>
                  </a:cubicBezTo>
                  <a:cubicBezTo>
                    <a:pt x="50" y="222"/>
                    <a:pt x="50" y="222"/>
                    <a:pt x="50" y="222"/>
                  </a:cubicBezTo>
                  <a:cubicBezTo>
                    <a:pt x="48" y="222"/>
                    <a:pt x="52" y="224"/>
                    <a:pt x="50" y="225"/>
                  </a:cubicBezTo>
                  <a:cubicBezTo>
                    <a:pt x="46" y="223"/>
                    <a:pt x="46" y="223"/>
                    <a:pt x="46" y="223"/>
                  </a:cubicBezTo>
                  <a:cubicBezTo>
                    <a:pt x="46" y="226"/>
                    <a:pt x="49" y="227"/>
                    <a:pt x="50" y="229"/>
                  </a:cubicBezTo>
                  <a:cubicBezTo>
                    <a:pt x="50" y="228"/>
                    <a:pt x="50" y="228"/>
                    <a:pt x="50" y="228"/>
                  </a:cubicBezTo>
                  <a:cubicBezTo>
                    <a:pt x="52" y="229"/>
                    <a:pt x="51" y="232"/>
                    <a:pt x="51" y="232"/>
                  </a:cubicBezTo>
                  <a:cubicBezTo>
                    <a:pt x="51" y="232"/>
                    <a:pt x="51" y="232"/>
                    <a:pt x="51" y="232"/>
                  </a:cubicBezTo>
                  <a:cubicBezTo>
                    <a:pt x="51" y="232"/>
                    <a:pt x="51" y="232"/>
                    <a:pt x="50" y="232"/>
                  </a:cubicBezTo>
                  <a:cubicBezTo>
                    <a:pt x="50" y="233"/>
                    <a:pt x="51" y="235"/>
                    <a:pt x="49" y="235"/>
                  </a:cubicBezTo>
                  <a:cubicBezTo>
                    <a:pt x="45" y="232"/>
                    <a:pt x="45" y="232"/>
                    <a:pt x="45" y="232"/>
                  </a:cubicBezTo>
                  <a:cubicBezTo>
                    <a:pt x="43" y="234"/>
                    <a:pt x="43" y="234"/>
                    <a:pt x="43" y="234"/>
                  </a:cubicBezTo>
                  <a:cubicBezTo>
                    <a:pt x="46" y="234"/>
                    <a:pt x="46" y="234"/>
                    <a:pt x="46" y="234"/>
                  </a:cubicBezTo>
                  <a:cubicBezTo>
                    <a:pt x="46" y="240"/>
                    <a:pt x="53" y="243"/>
                    <a:pt x="56" y="245"/>
                  </a:cubicBezTo>
                  <a:cubicBezTo>
                    <a:pt x="54" y="247"/>
                    <a:pt x="54" y="247"/>
                    <a:pt x="54" y="247"/>
                  </a:cubicBezTo>
                  <a:cubicBezTo>
                    <a:pt x="54" y="247"/>
                    <a:pt x="53" y="246"/>
                    <a:pt x="53" y="246"/>
                  </a:cubicBezTo>
                  <a:cubicBezTo>
                    <a:pt x="52" y="246"/>
                    <a:pt x="51" y="248"/>
                    <a:pt x="50" y="248"/>
                  </a:cubicBezTo>
                  <a:cubicBezTo>
                    <a:pt x="49" y="246"/>
                    <a:pt x="48" y="246"/>
                    <a:pt x="47" y="246"/>
                  </a:cubicBezTo>
                  <a:cubicBezTo>
                    <a:pt x="46" y="246"/>
                    <a:pt x="45" y="246"/>
                    <a:pt x="45" y="247"/>
                  </a:cubicBezTo>
                  <a:cubicBezTo>
                    <a:pt x="47" y="251"/>
                    <a:pt x="47" y="251"/>
                    <a:pt x="47" y="251"/>
                  </a:cubicBezTo>
                  <a:cubicBezTo>
                    <a:pt x="46" y="251"/>
                    <a:pt x="46" y="250"/>
                    <a:pt x="45" y="250"/>
                  </a:cubicBezTo>
                  <a:cubicBezTo>
                    <a:pt x="43" y="252"/>
                    <a:pt x="43" y="252"/>
                    <a:pt x="43" y="252"/>
                  </a:cubicBezTo>
                  <a:cubicBezTo>
                    <a:pt x="43" y="251"/>
                    <a:pt x="43" y="251"/>
                    <a:pt x="43" y="251"/>
                  </a:cubicBezTo>
                  <a:cubicBezTo>
                    <a:pt x="43" y="251"/>
                    <a:pt x="42" y="251"/>
                    <a:pt x="42" y="251"/>
                  </a:cubicBezTo>
                  <a:cubicBezTo>
                    <a:pt x="40" y="251"/>
                    <a:pt x="38" y="250"/>
                    <a:pt x="37" y="249"/>
                  </a:cubicBezTo>
                  <a:cubicBezTo>
                    <a:pt x="37" y="249"/>
                    <a:pt x="36" y="248"/>
                    <a:pt x="36" y="248"/>
                  </a:cubicBezTo>
                  <a:cubicBezTo>
                    <a:pt x="35" y="248"/>
                    <a:pt x="33" y="250"/>
                    <a:pt x="34" y="252"/>
                  </a:cubicBezTo>
                  <a:cubicBezTo>
                    <a:pt x="33" y="252"/>
                    <a:pt x="32" y="252"/>
                    <a:pt x="32" y="252"/>
                  </a:cubicBezTo>
                  <a:cubicBezTo>
                    <a:pt x="31" y="252"/>
                    <a:pt x="31" y="252"/>
                    <a:pt x="29" y="251"/>
                  </a:cubicBezTo>
                  <a:cubicBezTo>
                    <a:pt x="29" y="252"/>
                    <a:pt x="29" y="252"/>
                    <a:pt x="29" y="252"/>
                  </a:cubicBezTo>
                  <a:cubicBezTo>
                    <a:pt x="29" y="254"/>
                    <a:pt x="28" y="256"/>
                    <a:pt x="27" y="256"/>
                  </a:cubicBezTo>
                  <a:cubicBezTo>
                    <a:pt x="27" y="256"/>
                    <a:pt x="26" y="256"/>
                    <a:pt x="26" y="256"/>
                  </a:cubicBezTo>
                  <a:cubicBezTo>
                    <a:pt x="27" y="262"/>
                    <a:pt x="27" y="262"/>
                    <a:pt x="27" y="262"/>
                  </a:cubicBezTo>
                  <a:cubicBezTo>
                    <a:pt x="24" y="262"/>
                    <a:pt x="24" y="262"/>
                    <a:pt x="24" y="262"/>
                  </a:cubicBezTo>
                  <a:cubicBezTo>
                    <a:pt x="26" y="264"/>
                    <a:pt x="26" y="264"/>
                    <a:pt x="26" y="264"/>
                  </a:cubicBezTo>
                  <a:cubicBezTo>
                    <a:pt x="26" y="264"/>
                    <a:pt x="25" y="265"/>
                    <a:pt x="25" y="265"/>
                  </a:cubicBezTo>
                  <a:cubicBezTo>
                    <a:pt x="24" y="265"/>
                    <a:pt x="24" y="264"/>
                    <a:pt x="23" y="264"/>
                  </a:cubicBezTo>
                  <a:cubicBezTo>
                    <a:pt x="23" y="264"/>
                    <a:pt x="22" y="264"/>
                    <a:pt x="22" y="264"/>
                  </a:cubicBezTo>
                  <a:cubicBezTo>
                    <a:pt x="21" y="264"/>
                    <a:pt x="21" y="264"/>
                    <a:pt x="21" y="265"/>
                  </a:cubicBezTo>
                  <a:cubicBezTo>
                    <a:pt x="20" y="264"/>
                    <a:pt x="18" y="264"/>
                    <a:pt x="17" y="262"/>
                  </a:cubicBezTo>
                  <a:cubicBezTo>
                    <a:pt x="16" y="266"/>
                    <a:pt x="16" y="266"/>
                    <a:pt x="16" y="266"/>
                  </a:cubicBezTo>
                  <a:cubicBezTo>
                    <a:pt x="14" y="266"/>
                    <a:pt x="15" y="269"/>
                    <a:pt x="14" y="269"/>
                  </a:cubicBezTo>
                  <a:cubicBezTo>
                    <a:pt x="14" y="269"/>
                    <a:pt x="13" y="268"/>
                    <a:pt x="13" y="268"/>
                  </a:cubicBezTo>
                  <a:cubicBezTo>
                    <a:pt x="13" y="269"/>
                    <a:pt x="13" y="269"/>
                    <a:pt x="13" y="269"/>
                  </a:cubicBezTo>
                  <a:cubicBezTo>
                    <a:pt x="13" y="271"/>
                    <a:pt x="12" y="271"/>
                    <a:pt x="11" y="271"/>
                  </a:cubicBezTo>
                  <a:cubicBezTo>
                    <a:pt x="10" y="271"/>
                    <a:pt x="8" y="270"/>
                    <a:pt x="7" y="270"/>
                  </a:cubicBezTo>
                  <a:cubicBezTo>
                    <a:pt x="7" y="272"/>
                    <a:pt x="12" y="275"/>
                    <a:pt x="13" y="275"/>
                  </a:cubicBezTo>
                  <a:cubicBezTo>
                    <a:pt x="12" y="278"/>
                    <a:pt x="12" y="278"/>
                    <a:pt x="12" y="278"/>
                  </a:cubicBezTo>
                  <a:cubicBezTo>
                    <a:pt x="14" y="279"/>
                    <a:pt x="14" y="279"/>
                    <a:pt x="14" y="279"/>
                  </a:cubicBezTo>
                  <a:cubicBezTo>
                    <a:pt x="10" y="283"/>
                    <a:pt x="10" y="283"/>
                    <a:pt x="10" y="283"/>
                  </a:cubicBezTo>
                  <a:cubicBezTo>
                    <a:pt x="13" y="283"/>
                    <a:pt x="13" y="283"/>
                    <a:pt x="13" y="283"/>
                  </a:cubicBezTo>
                  <a:cubicBezTo>
                    <a:pt x="14" y="284"/>
                    <a:pt x="16" y="286"/>
                    <a:pt x="13" y="287"/>
                  </a:cubicBezTo>
                  <a:cubicBezTo>
                    <a:pt x="11" y="286"/>
                    <a:pt x="9" y="286"/>
                    <a:pt x="6" y="285"/>
                  </a:cubicBezTo>
                  <a:cubicBezTo>
                    <a:pt x="6" y="286"/>
                    <a:pt x="10" y="287"/>
                    <a:pt x="8" y="288"/>
                  </a:cubicBezTo>
                  <a:cubicBezTo>
                    <a:pt x="7" y="287"/>
                    <a:pt x="6" y="287"/>
                    <a:pt x="5" y="287"/>
                  </a:cubicBezTo>
                  <a:cubicBezTo>
                    <a:pt x="5" y="290"/>
                    <a:pt x="5" y="290"/>
                    <a:pt x="5" y="290"/>
                  </a:cubicBezTo>
                  <a:cubicBezTo>
                    <a:pt x="3" y="288"/>
                    <a:pt x="3" y="288"/>
                    <a:pt x="3" y="288"/>
                  </a:cubicBezTo>
                  <a:cubicBezTo>
                    <a:pt x="4" y="291"/>
                    <a:pt x="9" y="289"/>
                    <a:pt x="7" y="293"/>
                  </a:cubicBezTo>
                  <a:cubicBezTo>
                    <a:pt x="10" y="293"/>
                    <a:pt x="10" y="293"/>
                    <a:pt x="10" y="293"/>
                  </a:cubicBezTo>
                  <a:cubicBezTo>
                    <a:pt x="12" y="298"/>
                    <a:pt x="17" y="300"/>
                    <a:pt x="13" y="306"/>
                  </a:cubicBezTo>
                  <a:cubicBezTo>
                    <a:pt x="6" y="304"/>
                    <a:pt x="6" y="304"/>
                    <a:pt x="6" y="304"/>
                  </a:cubicBezTo>
                  <a:cubicBezTo>
                    <a:pt x="6" y="305"/>
                    <a:pt x="5" y="306"/>
                    <a:pt x="4" y="306"/>
                  </a:cubicBezTo>
                  <a:cubicBezTo>
                    <a:pt x="9" y="306"/>
                    <a:pt x="3" y="308"/>
                    <a:pt x="4" y="310"/>
                  </a:cubicBezTo>
                  <a:cubicBezTo>
                    <a:pt x="4" y="310"/>
                    <a:pt x="4" y="310"/>
                    <a:pt x="4" y="310"/>
                  </a:cubicBezTo>
                  <a:cubicBezTo>
                    <a:pt x="4" y="311"/>
                    <a:pt x="2" y="312"/>
                    <a:pt x="2" y="313"/>
                  </a:cubicBezTo>
                  <a:cubicBezTo>
                    <a:pt x="3" y="313"/>
                    <a:pt x="3" y="313"/>
                    <a:pt x="3" y="313"/>
                  </a:cubicBezTo>
                  <a:cubicBezTo>
                    <a:pt x="2" y="314"/>
                    <a:pt x="2" y="314"/>
                    <a:pt x="2" y="314"/>
                  </a:cubicBezTo>
                  <a:cubicBezTo>
                    <a:pt x="1" y="314"/>
                    <a:pt x="1" y="314"/>
                    <a:pt x="0" y="314"/>
                  </a:cubicBezTo>
                  <a:cubicBezTo>
                    <a:pt x="0" y="317"/>
                    <a:pt x="0" y="317"/>
                    <a:pt x="0" y="317"/>
                  </a:cubicBezTo>
                  <a:cubicBezTo>
                    <a:pt x="2" y="317"/>
                    <a:pt x="2" y="317"/>
                    <a:pt x="2" y="317"/>
                  </a:cubicBezTo>
                  <a:cubicBezTo>
                    <a:pt x="2" y="321"/>
                    <a:pt x="2" y="321"/>
                    <a:pt x="2" y="321"/>
                  </a:cubicBezTo>
                  <a:cubicBezTo>
                    <a:pt x="2" y="321"/>
                    <a:pt x="2" y="321"/>
                    <a:pt x="2" y="321"/>
                  </a:cubicBezTo>
                  <a:cubicBezTo>
                    <a:pt x="4" y="321"/>
                    <a:pt x="6" y="322"/>
                    <a:pt x="7" y="322"/>
                  </a:cubicBezTo>
                  <a:cubicBezTo>
                    <a:pt x="5" y="323"/>
                    <a:pt x="5" y="323"/>
                    <a:pt x="5" y="323"/>
                  </a:cubicBezTo>
                  <a:cubicBezTo>
                    <a:pt x="9" y="326"/>
                    <a:pt x="9" y="326"/>
                    <a:pt x="9" y="326"/>
                  </a:cubicBezTo>
                  <a:cubicBezTo>
                    <a:pt x="9" y="326"/>
                    <a:pt x="9" y="326"/>
                    <a:pt x="9" y="326"/>
                  </a:cubicBezTo>
                  <a:cubicBezTo>
                    <a:pt x="10" y="329"/>
                    <a:pt x="10" y="328"/>
                    <a:pt x="12" y="329"/>
                  </a:cubicBezTo>
                  <a:cubicBezTo>
                    <a:pt x="13" y="327"/>
                    <a:pt x="13" y="327"/>
                    <a:pt x="13" y="327"/>
                  </a:cubicBezTo>
                  <a:cubicBezTo>
                    <a:pt x="15" y="328"/>
                    <a:pt x="15" y="328"/>
                    <a:pt x="15" y="328"/>
                  </a:cubicBezTo>
                  <a:cubicBezTo>
                    <a:pt x="15" y="329"/>
                    <a:pt x="14" y="329"/>
                    <a:pt x="13" y="330"/>
                  </a:cubicBezTo>
                  <a:cubicBezTo>
                    <a:pt x="17" y="331"/>
                    <a:pt x="18" y="336"/>
                    <a:pt x="21" y="336"/>
                  </a:cubicBezTo>
                  <a:cubicBezTo>
                    <a:pt x="21" y="336"/>
                    <a:pt x="21" y="335"/>
                    <a:pt x="21" y="335"/>
                  </a:cubicBezTo>
                  <a:cubicBezTo>
                    <a:pt x="21" y="336"/>
                    <a:pt x="20" y="337"/>
                    <a:pt x="19" y="337"/>
                  </a:cubicBezTo>
                  <a:cubicBezTo>
                    <a:pt x="18" y="337"/>
                    <a:pt x="18" y="337"/>
                    <a:pt x="18" y="337"/>
                  </a:cubicBezTo>
                  <a:cubicBezTo>
                    <a:pt x="18" y="335"/>
                    <a:pt x="18" y="335"/>
                    <a:pt x="17" y="335"/>
                  </a:cubicBezTo>
                  <a:cubicBezTo>
                    <a:pt x="17" y="335"/>
                    <a:pt x="17" y="335"/>
                    <a:pt x="17" y="335"/>
                  </a:cubicBezTo>
                  <a:cubicBezTo>
                    <a:pt x="16" y="335"/>
                    <a:pt x="16" y="335"/>
                    <a:pt x="16" y="335"/>
                  </a:cubicBezTo>
                  <a:cubicBezTo>
                    <a:pt x="15" y="335"/>
                    <a:pt x="15" y="335"/>
                    <a:pt x="15" y="335"/>
                  </a:cubicBezTo>
                  <a:cubicBezTo>
                    <a:pt x="16" y="339"/>
                    <a:pt x="16" y="339"/>
                    <a:pt x="16" y="339"/>
                  </a:cubicBezTo>
                  <a:cubicBezTo>
                    <a:pt x="19" y="339"/>
                    <a:pt x="19" y="339"/>
                    <a:pt x="19" y="339"/>
                  </a:cubicBezTo>
                  <a:cubicBezTo>
                    <a:pt x="16" y="342"/>
                    <a:pt x="16" y="342"/>
                    <a:pt x="16" y="342"/>
                  </a:cubicBezTo>
                  <a:cubicBezTo>
                    <a:pt x="22" y="345"/>
                    <a:pt x="13" y="347"/>
                    <a:pt x="17" y="349"/>
                  </a:cubicBezTo>
                  <a:cubicBezTo>
                    <a:pt x="16" y="350"/>
                    <a:pt x="16" y="350"/>
                    <a:pt x="16" y="350"/>
                  </a:cubicBezTo>
                  <a:cubicBezTo>
                    <a:pt x="16" y="350"/>
                    <a:pt x="15" y="350"/>
                    <a:pt x="15" y="350"/>
                  </a:cubicBezTo>
                  <a:cubicBezTo>
                    <a:pt x="15" y="350"/>
                    <a:pt x="15" y="349"/>
                    <a:pt x="15" y="349"/>
                  </a:cubicBezTo>
                  <a:cubicBezTo>
                    <a:pt x="14" y="349"/>
                    <a:pt x="14" y="349"/>
                    <a:pt x="14" y="350"/>
                  </a:cubicBezTo>
                  <a:cubicBezTo>
                    <a:pt x="17" y="352"/>
                    <a:pt x="17" y="352"/>
                    <a:pt x="17" y="352"/>
                  </a:cubicBezTo>
                  <a:cubicBezTo>
                    <a:pt x="16" y="352"/>
                    <a:pt x="16" y="352"/>
                    <a:pt x="16" y="352"/>
                  </a:cubicBezTo>
                  <a:cubicBezTo>
                    <a:pt x="14" y="352"/>
                    <a:pt x="13" y="355"/>
                    <a:pt x="13" y="356"/>
                  </a:cubicBezTo>
                  <a:cubicBezTo>
                    <a:pt x="14" y="357"/>
                    <a:pt x="15" y="358"/>
                    <a:pt x="16" y="358"/>
                  </a:cubicBezTo>
                  <a:cubicBezTo>
                    <a:pt x="16" y="358"/>
                    <a:pt x="17" y="357"/>
                    <a:pt x="18" y="356"/>
                  </a:cubicBezTo>
                  <a:cubicBezTo>
                    <a:pt x="18" y="356"/>
                    <a:pt x="19" y="356"/>
                    <a:pt x="20" y="356"/>
                  </a:cubicBezTo>
                  <a:cubicBezTo>
                    <a:pt x="22" y="356"/>
                    <a:pt x="24" y="357"/>
                    <a:pt x="23" y="359"/>
                  </a:cubicBezTo>
                  <a:cubicBezTo>
                    <a:pt x="22" y="358"/>
                    <a:pt x="22" y="358"/>
                    <a:pt x="22" y="358"/>
                  </a:cubicBezTo>
                  <a:cubicBezTo>
                    <a:pt x="23" y="362"/>
                    <a:pt x="23" y="362"/>
                    <a:pt x="23" y="362"/>
                  </a:cubicBezTo>
                  <a:cubicBezTo>
                    <a:pt x="20" y="362"/>
                    <a:pt x="20" y="362"/>
                    <a:pt x="20" y="362"/>
                  </a:cubicBezTo>
                  <a:cubicBezTo>
                    <a:pt x="18" y="363"/>
                    <a:pt x="21" y="364"/>
                    <a:pt x="19" y="364"/>
                  </a:cubicBezTo>
                  <a:cubicBezTo>
                    <a:pt x="19" y="364"/>
                    <a:pt x="19" y="364"/>
                    <a:pt x="18" y="364"/>
                  </a:cubicBezTo>
                  <a:cubicBezTo>
                    <a:pt x="18" y="364"/>
                    <a:pt x="17" y="363"/>
                    <a:pt x="18" y="363"/>
                  </a:cubicBezTo>
                  <a:cubicBezTo>
                    <a:pt x="13" y="363"/>
                    <a:pt x="13" y="363"/>
                    <a:pt x="13" y="363"/>
                  </a:cubicBezTo>
                  <a:cubicBezTo>
                    <a:pt x="14" y="364"/>
                    <a:pt x="16" y="364"/>
                    <a:pt x="16" y="366"/>
                  </a:cubicBezTo>
                  <a:cubicBezTo>
                    <a:pt x="16" y="366"/>
                    <a:pt x="15" y="366"/>
                    <a:pt x="14" y="366"/>
                  </a:cubicBezTo>
                  <a:cubicBezTo>
                    <a:pt x="14" y="366"/>
                    <a:pt x="14" y="366"/>
                    <a:pt x="14" y="366"/>
                  </a:cubicBezTo>
                  <a:cubicBezTo>
                    <a:pt x="13" y="366"/>
                    <a:pt x="13" y="366"/>
                    <a:pt x="13" y="366"/>
                  </a:cubicBezTo>
                  <a:cubicBezTo>
                    <a:pt x="12" y="366"/>
                    <a:pt x="11" y="367"/>
                    <a:pt x="11" y="368"/>
                  </a:cubicBezTo>
                  <a:cubicBezTo>
                    <a:pt x="10" y="367"/>
                    <a:pt x="10" y="367"/>
                    <a:pt x="10" y="367"/>
                  </a:cubicBezTo>
                  <a:cubicBezTo>
                    <a:pt x="9" y="370"/>
                    <a:pt x="9" y="370"/>
                    <a:pt x="9" y="370"/>
                  </a:cubicBezTo>
                  <a:cubicBezTo>
                    <a:pt x="8" y="370"/>
                    <a:pt x="8" y="370"/>
                    <a:pt x="8" y="370"/>
                  </a:cubicBezTo>
                  <a:cubicBezTo>
                    <a:pt x="9" y="371"/>
                    <a:pt x="10" y="370"/>
                    <a:pt x="10" y="372"/>
                  </a:cubicBezTo>
                  <a:cubicBezTo>
                    <a:pt x="8" y="374"/>
                    <a:pt x="5" y="375"/>
                    <a:pt x="3" y="377"/>
                  </a:cubicBezTo>
                  <a:cubicBezTo>
                    <a:pt x="4" y="377"/>
                    <a:pt x="6" y="378"/>
                    <a:pt x="5" y="379"/>
                  </a:cubicBezTo>
                  <a:cubicBezTo>
                    <a:pt x="6" y="379"/>
                    <a:pt x="6" y="379"/>
                    <a:pt x="6" y="379"/>
                  </a:cubicBezTo>
                  <a:cubicBezTo>
                    <a:pt x="7" y="379"/>
                    <a:pt x="6" y="381"/>
                    <a:pt x="6" y="382"/>
                  </a:cubicBezTo>
                  <a:cubicBezTo>
                    <a:pt x="8" y="382"/>
                    <a:pt x="8" y="382"/>
                    <a:pt x="8" y="382"/>
                  </a:cubicBezTo>
                  <a:cubicBezTo>
                    <a:pt x="9" y="381"/>
                    <a:pt x="9" y="379"/>
                    <a:pt x="10" y="379"/>
                  </a:cubicBezTo>
                  <a:cubicBezTo>
                    <a:pt x="16" y="384"/>
                    <a:pt x="16" y="384"/>
                    <a:pt x="16" y="384"/>
                  </a:cubicBezTo>
                  <a:cubicBezTo>
                    <a:pt x="12" y="384"/>
                    <a:pt x="12" y="384"/>
                    <a:pt x="12" y="384"/>
                  </a:cubicBezTo>
                  <a:cubicBezTo>
                    <a:pt x="12" y="383"/>
                    <a:pt x="12" y="383"/>
                    <a:pt x="12" y="383"/>
                  </a:cubicBezTo>
                  <a:cubicBezTo>
                    <a:pt x="10" y="383"/>
                    <a:pt x="8" y="385"/>
                    <a:pt x="9" y="386"/>
                  </a:cubicBezTo>
                  <a:cubicBezTo>
                    <a:pt x="10" y="386"/>
                    <a:pt x="10" y="386"/>
                    <a:pt x="10" y="386"/>
                  </a:cubicBezTo>
                  <a:cubicBezTo>
                    <a:pt x="10" y="385"/>
                    <a:pt x="10" y="385"/>
                    <a:pt x="10" y="385"/>
                  </a:cubicBezTo>
                  <a:cubicBezTo>
                    <a:pt x="11" y="388"/>
                    <a:pt x="11" y="388"/>
                    <a:pt x="11" y="388"/>
                  </a:cubicBezTo>
                  <a:cubicBezTo>
                    <a:pt x="12" y="388"/>
                    <a:pt x="12" y="387"/>
                    <a:pt x="13" y="387"/>
                  </a:cubicBezTo>
                  <a:cubicBezTo>
                    <a:pt x="14" y="387"/>
                    <a:pt x="15" y="388"/>
                    <a:pt x="16" y="389"/>
                  </a:cubicBezTo>
                  <a:cubicBezTo>
                    <a:pt x="17" y="389"/>
                    <a:pt x="18" y="390"/>
                    <a:pt x="19" y="390"/>
                  </a:cubicBezTo>
                  <a:cubicBezTo>
                    <a:pt x="19" y="390"/>
                    <a:pt x="19" y="390"/>
                    <a:pt x="19" y="390"/>
                  </a:cubicBezTo>
                  <a:cubicBezTo>
                    <a:pt x="18" y="392"/>
                    <a:pt x="19" y="394"/>
                    <a:pt x="21" y="395"/>
                  </a:cubicBezTo>
                  <a:cubicBezTo>
                    <a:pt x="20" y="393"/>
                    <a:pt x="24" y="391"/>
                    <a:pt x="25" y="390"/>
                  </a:cubicBezTo>
                  <a:cubicBezTo>
                    <a:pt x="29" y="395"/>
                    <a:pt x="20" y="397"/>
                    <a:pt x="21" y="399"/>
                  </a:cubicBezTo>
                  <a:cubicBezTo>
                    <a:pt x="22" y="399"/>
                    <a:pt x="22" y="399"/>
                    <a:pt x="23" y="399"/>
                  </a:cubicBezTo>
                  <a:cubicBezTo>
                    <a:pt x="24" y="399"/>
                    <a:pt x="25" y="399"/>
                    <a:pt x="26" y="400"/>
                  </a:cubicBezTo>
                  <a:cubicBezTo>
                    <a:pt x="26" y="400"/>
                    <a:pt x="27" y="401"/>
                    <a:pt x="28" y="401"/>
                  </a:cubicBezTo>
                  <a:cubicBezTo>
                    <a:pt x="28" y="401"/>
                    <a:pt x="28" y="400"/>
                    <a:pt x="28" y="399"/>
                  </a:cubicBezTo>
                  <a:cubicBezTo>
                    <a:pt x="31" y="402"/>
                    <a:pt x="31" y="402"/>
                    <a:pt x="31" y="402"/>
                  </a:cubicBezTo>
                  <a:cubicBezTo>
                    <a:pt x="29" y="403"/>
                    <a:pt x="26" y="406"/>
                    <a:pt x="26" y="409"/>
                  </a:cubicBezTo>
                  <a:cubicBezTo>
                    <a:pt x="25" y="408"/>
                    <a:pt x="25" y="408"/>
                    <a:pt x="25" y="408"/>
                  </a:cubicBezTo>
                  <a:cubicBezTo>
                    <a:pt x="28" y="412"/>
                    <a:pt x="28" y="412"/>
                    <a:pt x="28" y="412"/>
                  </a:cubicBezTo>
                  <a:cubicBezTo>
                    <a:pt x="27" y="410"/>
                    <a:pt x="29" y="408"/>
                    <a:pt x="31" y="408"/>
                  </a:cubicBezTo>
                  <a:cubicBezTo>
                    <a:pt x="31" y="412"/>
                    <a:pt x="31" y="412"/>
                    <a:pt x="31" y="412"/>
                  </a:cubicBezTo>
                  <a:cubicBezTo>
                    <a:pt x="31" y="412"/>
                    <a:pt x="32" y="411"/>
                    <a:pt x="32" y="411"/>
                  </a:cubicBezTo>
                  <a:cubicBezTo>
                    <a:pt x="35" y="414"/>
                    <a:pt x="35" y="414"/>
                    <a:pt x="35" y="414"/>
                  </a:cubicBezTo>
                  <a:cubicBezTo>
                    <a:pt x="35" y="416"/>
                    <a:pt x="34" y="416"/>
                    <a:pt x="34" y="416"/>
                  </a:cubicBezTo>
                  <a:cubicBezTo>
                    <a:pt x="33" y="416"/>
                    <a:pt x="33" y="416"/>
                    <a:pt x="32" y="415"/>
                  </a:cubicBezTo>
                  <a:cubicBezTo>
                    <a:pt x="32" y="415"/>
                    <a:pt x="31" y="415"/>
                    <a:pt x="31" y="415"/>
                  </a:cubicBezTo>
                  <a:cubicBezTo>
                    <a:pt x="30" y="415"/>
                    <a:pt x="30" y="415"/>
                    <a:pt x="29" y="416"/>
                  </a:cubicBezTo>
                  <a:cubicBezTo>
                    <a:pt x="31" y="418"/>
                    <a:pt x="31" y="418"/>
                    <a:pt x="31" y="418"/>
                  </a:cubicBezTo>
                  <a:cubicBezTo>
                    <a:pt x="29" y="419"/>
                    <a:pt x="29" y="419"/>
                    <a:pt x="29" y="419"/>
                  </a:cubicBezTo>
                  <a:cubicBezTo>
                    <a:pt x="29" y="420"/>
                    <a:pt x="29" y="420"/>
                    <a:pt x="29" y="420"/>
                  </a:cubicBezTo>
                  <a:cubicBezTo>
                    <a:pt x="28" y="420"/>
                    <a:pt x="27" y="423"/>
                    <a:pt x="26" y="423"/>
                  </a:cubicBezTo>
                  <a:cubicBezTo>
                    <a:pt x="25" y="423"/>
                    <a:pt x="25" y="422"/>
                    <a:pt x="24" y="422"/>
                  </a:cubicBezTo>
                  <a:cubicBezTo>
                    <a:pt x="24" y="422"/>
                    <a:pt x="24" y="423"/>
                    <a:pt x="23" y="424"/>
                  </a:cubicBezTo>
                  <a:cubicBezTo>
                    <a:pt x="23" y="427"/>
                    <a:pt x="23" y="427"/>
                    <a:pt x="23" y="427"/>
                  </a:cubicBezTo>
                  <a:cubicBezTo>
                    <a:pt x="26" y="428"/>
                    <a:pt x="24" y="431"/>
                    <a:pt x="25" y="433"/>
                  </a:cubicBezTo>
                  <a:cubicBezTo>
                    <a:pt x="27" y="432"/>
                    <a:pt x="25" y="429"/>
                    <a:pt x="26" y="429"/>
                  </a:cubicBezTo>
                  <a:cubicBezTo>
                    <a:pt x="26" y="429"/>
                    <a:pt x="27" y="429"/>
                    <a:pt x="28" y="431"/>
                  </a:cubicBezTo>
                  <a:cubicBezTo>
                    <a:pt x="29" y="428"/>
                    <a:pt x="29" y="428"/>
                    <a:pt x="29" y="428"/>
                  </a:cubicBezTo>
                  <a:cubicBezTo>
                    <a:pt x="29" y="428"/>
                    <a:pt x="31" y="429"/>
                    <a:pt x="31" y="431"/>
                  </a:cubicBezTo>
                  <a:cubicBezTo>
                    <a:pt x="32" y="430"/>
                    <a:pt x="30" y="428"/>
                    <a:pt x="32" y="428"/>
                  </a:cubicBezTo>
                  <a:cubicBezTo>
                    <a:pt x="32" y="428"/>
                    <a:pt x="32" y="428"/>
                    <a:pt x="33" y="428"/>
                  </a:cubicBezTo>
                  <a:cubicBezTo>
                    <a:pt x="34" y="429"/>
                    <a:pt x="35" y="430"/>
                    <a:pt x="34" y="431"/>
                  </a:cubicBezTo>
                  <a:cubicBezTo>
                    <a:pt x="33" y="432"/>
                    <a:pt x="32" y="435"/>
                    <a:pt x="30" y="435"/>
                  </a:cubicBezTo>
                  <a:cubicBezTo>
                    <a:pt x="30" y="435"/>
                    <a:pt x="29" y="434"/>
                    <a:pt x="29" y="434"/>
                  </a:cubicBezTo>
                  <a:cubicBezTo>
                    <a:pt x="28" y="439"/>
                    <a:pt x="28" y="439"/>
                    <a:pt x="28" y="439"/>
                  </a:cubicBezTo>
                  <a:cubicBezTo>
                    <a:pt x="28" y="438"/>
                    <a:pt x="29" y="437"/>
                    <a:pt x="30" y="437"/>
                  </a:cubicBezTo>
                  <a:cubicBezTo>
                    <a:pt x="30" y="437"/>
                    <a:pt x="31" y="437"/>
                    <a:pt x="31" y="437"/>
                  </a:cubicBezTo>
                  <a:cubicBezTo>
                    <a:pt x="33" y="438"/>
                    <a:pt x="31" y="440"/>
                    <a:pt x="31" y="440"/>
                  </a:cubicBezTo>
                  <a:cubicBezTo>
                    <a:pt x="32" y="441"/>
                    <a:pt x="33" y="443"/>
                    <a:pt x="34" y="444"/>
                  </a:cubicBezTo>
                  <a:cubicBezTo>
                    <a:pt x="34" y="443"/>
                    <a:pt x="35" y="441"/>
                    <a:pt x="34" y="441"/>
                  </a:cubicBezTo>
                  <a:cubicBezTo>
                    <a:pt x="34" y="441"/>
                    <a:pt x="33" y="441"/>
                    <a:pt x="33" y="442"/>
                  </a:cubicBezTo>
                  <a:cubicBezTo>
                    <a:pt x="32" y="441"/>
                    <a:pt x="32" y="440"/>
                    <a:pt x="32" y="439"/>
                  </a:cubicBezTo>
                  <a:cubicBezTo>
                    <a:pt x="33" y="439"/>
                    <a:pt x="33" y="439"/>
                    <a:pt x="34" y="439"/>
                  </a:cubicBezTo>
                  <a:cubicBezTo>
                    <a:pt x="33" y="434"/>
                    <a:pt x="33" y="434"/>
                    <a:pt x="33" y="434"/>
                  </a:cubicBezTo>
                  <a:cubicBezTo>
                    <a:pt x="36" y="435"/>
                    <a:pt x="36" y="438"/>
                    <a:pt x="37" y="439"/>
                  </a:cubicBezTo>
                  <a:cubicBezTo>
                    <a:pt x="35" y="440"/>
                    <a:pt x="35" y="440"/>
                    <a:pt x="35" y="440"/>
                  </a:cubicBezTo>
                  <a:cubicBezTo>
                    <a:pt x="42" y="447"/>
                    <a:pt x="42" y="447"/>
                    <a:pt x="42" y="447"/>
                  </a:cubicBezTo>
                  <a:cubicBezTo>
                    <a:pt x="42" y="448"/>
                    <a:pt x="41" y="449"/>
                    <a:pt x="41" y="449"/>
                  </a:cubicBezTo>
                  <a:cubicBezTo>
                    <a:pt x="40" y="449"/>
                    <a:pt x="40" y="449"/>
                    <a:pt x="40" y="449"/>
                  </a:cubicBezTo>
                  <a:cubicBezTo>
                    <a:pt x="40" y="448"/>
                    <a:pt x="40" y="447"/>
                    <a:pt x="39" y="447"/>
                  </a:cubicBezTo>
                  <a:cubicBezTo>
                    <a:pt x="38" y="447"/>
                    <a:pt x="37" y="449"/>
                    <a:pt x="38" y="449"/>
                  </a:cubicBezTo>
                  <a:cubicBezTo>
                    <a:pt x="38" y="450"/>
                    <a:pt x="37" y="453"/>
                    <a:pt x="36" y="454"/>
                  </a:cubicBezTo>
                  <a:cubicBezTo>
                    <a:pt x="41" y="451"/>
                    <a:pt x="41" y="451"/>
                    <a:pt x="41" y="451"/>
                  </a:cubicBezTo>
                  <a:cubicBezTo>
                    <a:pt x="42" y="452"/>
                    <a:pt x="43" y="452"/>
                    <a:pt x="42" y="453"/>
                  </a:cubicBezTo>
                  <a:cubicBezTo>
                    <a:pt x="43" y="453"/>
                    <a:pt x="43" y="452"/>
                    <a:pt x="44" y="452"/>
                  </a:cubicBezTo>
                  <a:cubicBezTo>
                    <a:pt x="43" y="452"/>
                    <a:pt x="43" y="452"/>
                    <a:pt x="43" y="451"/>
                  </a:cubicBezTo>
                  <a:cubicBezTo>
                    <a:pt x="43" y="451"/>
                    <a:pt x="43" y="451"/>
                    <a:pt x="43" y="450"/>
                  </a:cubicBezTo>
                  <a:cubicBezTo>
                    <a:pt x="43" y="451"/>
                    <a:pt x="43" y="451"/>
                    <a:pt x="43" y="451"/>
                  </a:cubicBezTo>
                  <a:cubicBezTo>
                    <a:pt x="44" y="452"/>
                    <a:pt x="47" y="451"/>
                    <a:pt x="45" y="455"/>
                  </a:cubicBezTo>
                  <a:cubicBezTo>
                    <a:pt x="46" y="453"/>
                    <a:pt x="45" y="453"/>
                    <a:pt x="44" y="452"/>
                  </a:cubicBezTo>
                  <a:cubicBezTo>
                    <a:pt x="42" y="455"/>
                    <a:pt x="46" y="459"/>
                    <a:pt x="42" y="461"/>
                  </a:cubicBezTo>
                  <a:cubicBezTo>
                    <a:pt x="45" y="461"/>
                    <a:pt x="45" y="461"/>
                    <a:pt x="45" y="461"/>
                  </a:cubicBezTo>
                  <a:cubicBezTo>
                    <a:pt x="45" y="463"/>
                    <a:pt x="43" y="464"/>
                    <a:pt x="43" y="467"/>
                  </a:cubicBezTo>
                  <a:cubicBezTo>
                    <a:pt x="44" y="466"/>
                    <a:pt x="44" y="466"/>
                    <a:pt x="44" y="466"/>
                  </a:cubicBezTo>
                  <a:cubicBezTo>
                    <a:pt x="46" y="466"/>
                    <a:pt x="46" y="468"/>
                    <a:pt x="47" y="469"/>
                  </a:cubicBezTo>
                  <a:cubicBezTo>
                    <a:pt x="48" y="466"/>
                    <a:pt x="48" y="466"/>
                    <a:pt x="48" y="466"/>
                  </a:cubicBezTo>
                  <a:cubicBezTo>
                    <a:pt x="49" y="465"/>
                    <a:pt x="50" y="464"/>
                    <a:pt x="50" y="464"/>
                  </a:cubicBezTo>
                  <a:cubicBezTo>
                    <a:pt x="51" y="464"/>
                    <a:pt x="48" y="469"/>
                    <a:pt x="50" y="470"/>
                  </a:cubicBezTo>
                  <a:cubicBezTo>
                    <a:pt x="51" y="468"/>
                    <a:pt x="51" y="468"/>
                    <a:pt x="51" y="468"/>
                  </a:cubicBezTo>
                  <a:cubicBezTo>
                    <a:pt x="51" y="468"/>
                    <a:pt x="51" y="468"/>
                    <a:pt x="51" y="468"/>
                  </a:cubicBezTo>
                  <a:cubicBezTo>
                    <a:pt x="54" y="467"/>
                    <a:pt x="54" y="467"/>
                    <a:pt x="54" y="467"/>
                  </a:cubicBezTo>
                  <a:cubicBezTo>
                    <a:pt x="54" y="469"/>
                    <a:pt x="59" y="469"/>
                    <a:pt x="57" y="472"/>
                  </a:cubicBezTo>
                  <a:cubicBezTo>
                    <a:pt x="53" y="472"/>
                    <a:pt x="48" y="476"/>
                    <a:pt x="47" y="480"/>
                  </a:cubicBezTo>
                  <a:cubicBezTo>
                    <a:pt x="47" y="480"/>
                    <a:pt x="47" y="480"/>
                    <a:pt x="47" y="480"/>
                  </a:cubicBezTo>
                  <a:cubicBezTo>
                    <a:pt x="47" y="480"/>
                    <a:pt x="47" y="479"/>
                    <a:pt x="48" y="479"/>
                  </a:cubicBezTo>
                  <a:cubicBezTo>
                    <a:pt x="48" y="478"/>
                    <a:pt x="48" y="477"/>
                    <a:pt x="49" y="477"/>
                  </a:cubicBezTo>
                  <a:cubicBezTo>
                    <a:pt x="49" y="477"/>
                    <a:pt x="50" y="478"/>
                    <a:pt x="50" y="478"/>
                  </a:cubicBezTo>
                  <a:cubicBezTo>
                    <a:pt x="50" y="480"/>
                    <a:pt x="53" y="482"/>
                    <a:pt x="52" y="484"/>
                  </a:cubicBezTo>
                  <a:cubicBezTo>
                    <a:pt x="53" y="483"/>
                    <a:pt x="53" y="481"/>
                    <a:pt x="54" y="481"/>
                  </a:cubicBezTo>
                  <a:cubicBezTo>
                    <a:pt x="54" y="481"/>
                    <a:pt x="54" y="482"/>
                    <a:pt x="55" y="483"/>
                  </a:cubicBezTo>
                  <a:cubicBezTo>
                    <a:pt x="55" y="484"/>
                    <a:pt x="55" y="484"/>
                    <a:pt x="55" y="484"/>
                  </a:cubicBezTo>
                  <a:cubicBezTo>
                    <a:pt x="56" y="483"/>
                    <a:pt x="57" y="483"/>
                    <a:pt x="58" y="483"/>
                  </a:cubicBezTo>
                  <a:cubicBezTo>
                    <a:pt x="58" y="483"/>
                    <a:pt x="59" y="483"/>
                    <a:pt x="59" y="483"/>
                  </a:cubicBezTo>
                  <a:cubicBezTo>
                    <a:pt x="59" y="480"/>
                    <a:pt x="59" y="480"/>
                    <a:pt x="59" y="480"/>
                  </a:cubicBezTo>
                  <a:cubicBezTo>
                    <a:pt x="59" y="480"/>
                    <a:pt x="56" y="480"/>
                    <a:pt x="57" y="478"/>
                  </a:cubicBezTo>
                  <a:cubicBezTo>
                    <a:pt x="57" y="478"/>
                    <a:pt x="58" y="478"/>
                    <a:pt x="58" y="478"/>
                  </a:cubicBezTo>
                  <a:cubicBezTo>
                    <a:pt x="59" y="478"/>
                    <a:pt x="59" y="478"/>
                    <a:pt x="59" y="478"/>
                  </a:cubicBezTo>
                  <a:cubicBezTo>
                    <a:pt x="59" y="478"/>
                    <a:pt x="59" y="478"/>
                    <a:pt x="59" y="478"/>
                  </a:cubicBezTo>
                  <a:cubicBezTo>
                    <a:pt x="60" y="478"/>
                    <a:pt x="61" y="478"/>
                    <a:pt x="61" y="480"/>
                  </a:cubicBezTo>
                  <a:cubicBezTo>
                    <a:pt x="63" y="482"/>
                    <a:pt x="62" y="485"/>
                    <a:pt x="58" y="485"/>
                  </a:cubicBezTo>
                  <a:cubicBezTo>
                    <a:pt x="60" y="486"/>
                    <a:pt x="61" y="487"/>
                    <a:pt x="62" y="487"/>
                  </a:cubicBezTo>
                  <a:cubicBezTo>
                    <a:pt x="62" y="487"/>
                    <a:pt x="63" y="487"/>
                    <a:pt x="64" y="486"/>
                  </a:cubicBezTo>
                  <a:cubicBezTo>
                    <a:pt x="63" y="493"/>
                    <a:pt x="63" y="493"/>
                    <a:pt x="63" y="493"/>
                  </a:cubicBezTo>
                  <a:cubicBezTo>
                    <a:pt x="63" y="492"/>
                    <a:pt x="64" y="491"/>
                    <a:pt x="64" y="491"/>
                  </a:cubicBezTo>
                  <a:cubicBezTo>
                    <a:pt x="65" y="491"/>
                    <a:pt x="65" y="491"/>
                    <a:pt x="66" y="492"/>
                  </a:cubicBezTo>
                  <a:cubicBezTo>
                    <a:pt x="66" y="492"/>
                    <a:pt x="66" y="492"/>
                    <a:pt x="67" y="492"/>
                  </a:cubicBezTo>
                  <a:cubicBezTo>
                    <a:pt x="67" y="492"/>
                    <a:pt x="67" y="492"/>
                    <a:pt x="67" y="492"/>
                  </a:cubicBezTo>
                  <a:cubicBezTo>
                    <a:pt x="69" y="488"/>
                    <a:pt x="65" y="491"/>
                    <a:pt x="66" y="487"/>
                  </a:cubicBezTo>
                  <a:cubicBezTo>
                    <a:pt x="67" y="487"/>
                    <a:pt x="68" y="484"/>
                    <a:pt x="69" y="484"/>
                  </a:cubicBezTo>
                  <a:cubicBezTo>
                    <a:pt x="69" y="484"/>
                    <a:pt x="69" y="485"/>
                    <a:pt x="69" y="485"/>
                  </a:cubicBezTo>
                  <a:cubicBezTo>
                    <a:pt x="69" y="494"/>
                    <a:pt x="69" y="494"/>
                    <a:pt x="69" y="494"/>
                  </a:cubicBezTo>
                  <a:cubicBezTo>
                    <a:pt x="70" y="493"/>
                    <a:pt x="70" y="493"/>
                    <a:pt x="70" y="493"/>
                  </a:cubicBezTo>
                  <a:cubicBezTo>
                    <a:pt x="70" y="496"/>
                    <a:pt x="75" y="498"/>
                    <a:pt x="73" y="502"/>
                  </a:cubicBezTo>
                  <a:cubicBezTo>
                    <a:pt x="73" y="502"/>
                    <a:pt x="73" y="502"/>
                    <a:pt x="73" y="502"/>
                  </a:cubicBezTo>
                  <a:cubicBezTo>
                    <a:pt x="73" y="505"/>
                    <a:pt x="73" y="505"/>
                    <a:pt x="73" y="505"/>
                  </a:cubicBezTo>
                  <a:cubicBezTo>
                    <a:pt x="77" y="505"/>
                    <a:pt x="71" y="502"/>
                    <a:pt x="75" y="501"/>
                  </a:cubicBezTo>
                  <a:cubicBezTo>
                    <a:pt x="76" y="504"/>
                    <a:pt x="75" y="507"/>
                    <a:pt x="76" y="510"/>
                  </a:cubicBezTo>
                  <a:cubicBezTo>
                    <a:pt x="79" y="506"/>
                    <a:pt x="79" y="506"/>
                    <a:pt x="79" y="506"/>
                  </a:cubicBezTo>
                  <a:cubicBezTo>
                    <a:pt x="79" y="507"/>
                    <a:pt x="80" y="507"/>
                    <a:pt x="80" y="507"/>
                  </a:cubicBezTo>
                  <a:cubicBezTo>
                    <a:pt x="81" y="507"/>
                    <a:pt x="81" y="507"/>
                    <a:pt x="81" y="507"/>
                  </a:cubicBezTo>
                  <a:cubicBezTo>
                    <a:pt x="81" y="507"/>
                    <a:pt x="81" y="507"/>
                    <a:pt x="82" y="507"/>
                  </a:cubicBezTo>
                  <a:cubicBezTo>
                    <a:pt x="82" y="507"/>
                    <a:pt x="83" y="507"/>
                    <a:pt x="83" y="508"/>
                  </a:cubicBezTo>
                  <a:cubicBezTo>
                    <a:pt x="82" y="509"/>
                    <a:pt x="82" y="509"/>
                    <a:pt x="82" y="509"/>
                  </a:cubicBezTo>
                  <a:cubicBezTo>
                    <a:pt x="83" y="510"/>
                    <a:pt x="83" y="510"/>
                    <a:pt x="83" y="510"/>
                  </a:cubicBezTo>
                  <a:cubicBezTo>
                    <a:pt x="85" y="508"/>
                    <a:pt x="84" y="507"/>
                    <a:pt x="82" y="506"/>
                  </a:cubicBezTo>
                  <a:cubicBezTo>
                    <a:pt x="87" y="504"/>
                    <a:pt x="87" y="504"/>
                    <a:pt x="87" y="504"/>
                  </a:cubicBezTo>
                  <a:cubicBezTo>
                    <a:pt x="87" y="505"/>
                    <a:pt x="87" y="507"/>
                    <a:pt x="86" y="508"/>
                  </a:cubicBezTo>
                  <a:cubicBezTo>
                    <a:pt x="88" y="507"/>
                    <a:pt x="88" y="505"/>
                    <a:pt x="88" y="504"/>
                  </a:cubicBezTo>
                  <a:cubicBezTo>
                    <a:pt x="90" y="504"/>
                    <a:pt x="90" y="505"/>
                    <a:pt x="90" y="505"/>
                  </a:cubicBezTo>
                  <a:cubicBezTo>
                    <a:pt x="91" y="506"/>
                    <a:pt x="92" y="506"/>
                    <a:pt x="93" y="506"/>
                  </a:cubicBezTo>
                  <a:cubicBezTo>
                    <a:pt x="94" y="506"/>
                    <a:pt x="96" y="505"/>
                    <a:pt x="96" y="504"/>
                  </a:cubicBezTo>
                  <a:cubicBezTo>
                    <a:pt x="103" y="506"/>
                    <a:pt x="95" y="511"/>
                    <a:pt x="96" y="511"/>
                  </a:cubicBezTo>
                  <a:cubicBezTo>
                    <a:pt x="97" y="511"/>
                    <a:pt x="97" y="511"/>
                    <a:pt x="97" y="511"/>
                  </a:cubicBezTo>
                  <a:cubicBezTo>
                    <a:pt x="97" y="511"/>
                    <a:pt x="98" y="511"/>
                    <a:pt x="98" y="511"/>
                  </a:cubicBezTo>
                  <a:cubicBezTo>
                    <a:pt x="99" y="510"/>
                    <a:pt x="99" y="510"/>
                    <a:pt x="100" y="510"/>
                  </a:cubicBezTo>
                  <a:cubicBezTo>
                    <a:pt x="100" y="510"/>
                    <a:pt x="100" y="510"/>
                    <a:pt x="101" y="510"/>
                  </a:cubicBezTo>
                  <a:cubicBezTo>
                    <a:pt x="102" y="511"/>
                    <a:pt x="101" y="514"/>
                    <a:pt x="101" y="514"/>
                  </a:cubicBezTo>
                  <a:cubicBezTo>
                    <a:pt x="101" y="514"/>
                    <a:pt x="101" y="514"/>
                    <a:pt x="101" y="514"/>
                  </a:cubicBezTo>
                  <a:cubicBezTo>
                    <a:pt x="103" y="510"/>
                    <a:pt x="105" y="512"/>
                    <a:pt x="107" y="511"/>
                  </a:cubicBezTo>
                  <a:cubicBezTo>
                    <a:pt x="107" y="512"/>
                    <a:pt x="107" y="514"/>
                    <a:pt x="106" y="515"/>
                  </a:cubicBezTo>
                  <a:cubicBezTo>
                    <a:pt x="109" y="512"/>
                    <a:pt x="109" y="512"/>
                    <a:pt x="109" y="512"/>
                  </a:cubicBezTo>
                  <a:cubicBezTo>
                    <a:pt x="110" y="513"/>
                    <a:pt x="110" y="514"/>
                    <a:pt x="110" y="515"/>
                  </a:cubicBezTo>
                  <a:cubicBezTo>
                    <a:pt x="112" y="513"/>
                    <a:pt x="112" y="513"/>
                    <a:pt x="112" y="513"/>
                  </a:cubicBezTo>
                  <a:cubicBezTo>
                    <a:pt x="113" y="513"/>
                    <a:pt x="113" y="513"/>
                    <a:pt x="113" y="513"/>
                  </a:cubicBezTo>
                  <a:cubicBezTo>
                    <a:pt x="113" y="511"/>
                    <a:pt x="113" y="511"/>
                    <a:pt x="113" y="511"/>
                  </a:cubicBezTo>
                  <a:cubicBezTo>
                    <a:pt x="118" y="516"/>
                    <a:pt x="115" y="517"/>
                    <a:pt x="115" y="521"/>
                  </a:cubicBezTo>
                  <a:cubicBezTo>
                    <a:pt x="117" y="519"/>
                    <a:pt x="117" y="519"/>
                    <a:pt x="117" y="519"/>
                  </a:cubicBezTo>
                  <a:cubicBezTo>
                    <a:pt x="120" y="521"/>
                    <a:pt x="120" y="521"/>
                    <a:pt x="120" y="521"/>
                  </a:cubicBezTo>
                  <a:cubicBezTo>
                    <a:pt x="119" y="521"/>
                    <a:pt x="119" y="521"/>
                    <a:pt x="119" y="521"/>
                  </a:cubicBezTo>
                  <a:cubicBezTo>
                    <a:pt x="115" y="521"/>
                    <a:pt x="118" y="526"/>
                    <a:pt x="118" y="527"/>
                  </a:cubicBezTo>
                  <a:cubicBezTo>
                    <a:pt x="116" y="526"/>
                    <a:pt x="116" y="526"/>
                    <a:pt x="116" y="526"/>
                  </a:cubicBezTo>
                  <a:cubicBezTo>
                    <a:pt x="116" y="527"/>
                    <a:pt x="115" y="528"/>
                    <a:pt x="117" y="529"/>
                  </a:cubicBezTo>
                  <a:cubicBezTo>
                    <a:pt x="116" y="530"/>
                    <a:pt x="114" y="532"/>
                    <a:pt x="113" y="533"/>
                  </a:cubicBezTo>
                  <a:cubicBezTo>
                    <a:pt x="114" y="533"/>
                    <a:pt x="114" y="533"/>
                    <a:pt x="115" y="533"/>
                  </a:cubicBezTo>
                  <a:cubicBezTo>
                    <a:pt x="116" y="534"/>
                    <a:pt x="115" y="536"/>
                    <a:pt x="114" y="537"/>
                  </a:cubicBezTo>
                  <a:cubicBezTo>
                    <a:pt x="117" y="536"/>
                    <a:pt x="117" y="536"/>
                    <a:pt x="117" y="536"/>
                  </a:cubicBezTo>
                  <a:cubicBezTo>
                    <a:pt x="117" y="537"/>
                    <a:pt x="117" y="537"/>
                    <a:pt x="117" y="537"/>
                  </a:cubicBezTo>
                  <a:cubicBezTo>
                    <a:pt x="119" y="538"/>
                    <a:pt x="122" y="538"/>
                    <a:pt x="122" y="540"/>
                  </a:cubicBezTo>
                  <a:cubicBezTo>
                    <a:pt x="122" y="540"/>
                    <a:pt x="122" y="540"/>
                    <a:pt x="122" y="540"/>
                  </a:cubicBezTo>
                  <a:cubicBezTo>
                    <a:pt x="121" y="542"/>
                    <a:pt x="123" y="541"/>
                    <a:pt x="124" y="543"/>
                  </a:cubicBezTo>
                  <a:cubicBezTo>
                    <a:pt x="124" y="544"/>
                    <a:pt x="124" y="545"/>
                    <a:pt x="123" y="545"/>
                  </a:cubicBezTo>
                  <a:cubicBezTo>
                    <a:pt x="123" y="545"/>
                    <a:pt x="123" y="545"/>
                    <a:pt x="123" y="545"/>
                  </a:cubicBezTo>
                  <a:cubicBezTo>
                    <a:pt x="123" y="545"/>
                    <a:pt x="123" y="545"/>
                    <a:pt x="123" y="545"/>
                  </a:cubicBezTo>
                  <a:cubicBezTo>
                    <a:pt x="123" y="545"/>
                    <a:pt x="123" y="545"/>
                    <a:pt x="124" y="546"/>
                  </a:cubicBezTo>
                  <a:cubicBezTo>
                    <a:pt x="124" y="545"/>
                    <a:pt x="124" y="545"/>
                    <a:pt x="124" y="545"/>
                  </a:cubicBezTo>
                  <a:cubicBezTo>
                    <a:pt x="124" y="545"/>
                    <a:pt x="125" y="545"/>
                    <a:pt x="125" y="545"/>
                  </a:cubicBezTo>
                  <a:cubicBezTo>
                    <a:pt x="125" y="545"/>
                    <a:pt x="125" y="546"/>
                    <a:pt x="126" y="546"/>
                  </a:cubicBezTo>
                  <a:cubicBezTo>
                    <a:pt x="126" y="547"/>
                    <a:pt x="126" y="547"/>
                    <a:pt x="126" y="547"/>
                  </a:cubicBezTo>
                  <a:cubicBezTo>
                    <a:pt x="127" y="547"/>
                    <a:pt x="127" y="547"/>
                    <a:pt x="127" y="547"/>
                  </a:cubicBezTo>
                  <a:cubicBezTo>
                    <a:pt x="126" y="552"/>
                    <a:pt x="126" y="552"/>
                    <a:pt x="126" y="552"/>
                  </a:cubicBezTo>
                  <a:cubicBezTo>
                    <a:pt x="131" y="547"/>
                    <a:pt x="131" y="547"/>
                    <a:pt x="131" y="547"/>
                  </a:cubicBezTo>
                  <a:cubicBezTo>
                    <a:pt x="131" y="547"/>
                    <a:pt x="130" y="548"/>
                    <a:pt x="130" y="548"/>
                  </a:cubicBezTo>
                  <a:cubicBezTo>
                    <a:pt x="129" y="548"/>
                    <a:pt x="129" y="547"/>
                    <a:pt x="128" y="547"/>
                  </a:cubicBezTo>
                  <a:cubicBezTo>
                    <a:pt x="130" y="546"/>
                    <a:pt x="131" y="546"/>
                    <a:pt x="132" y="545"/>
                  </a:cubicBezTo>
                  <a:cubicBezTo>
                    <a:pt x="133" y="548"/>
                    <a:pt x="134" y="552"/>
                    <a:pt x="133" y="554"/>
                  </a:cubicBezTo>
                  <a:cubicBezTo>
                    <a:pt x="133" y="555"/>
                    <a:pt x="136" y="556"/>
                    <a:pt x="137" y="557"/>
                  </a:cubicBezTo>
                  <a:cubicBezTo>
                    <a:pt x="137" y="555"/>
                    <a:pt x="137" y="555"/>
                    <a:pt x="137" y="555"/>
                  </a:cubicBezTo>
                  <a:cubicBezTo>
                    <a:pt x="140" y="556"/>
                    <a:pt x="140" y="556"/>
                    <a:pt x="140" y="556"/>
                  </a:cubicBezTo>
                  <a:cubicBezTo>
                    <a:pt x="138" y="553"/>
                    <a:pt x="138" y="553"/>
                    <a:pt x="138" y="553"/>
                  </a:cubicBezTo>
                  <a:cubicBezTo>
                    <a:pt x="139" y="552"/>
                    <a:pt x="139" y="552"/>
                    <a:pt x="139" y="552"/>
                  </a:cubicBezTo>
                  <a:cubicBezTo>
                    <a:pt x="140" y="553"/>
                    <a:pt x="140" y="553"/>
                    <a:pt x="140" y="553"/>
                  </a:cubicBezTo>
                  <a:cubicBezTo>
                    <a:pt x="141" y="550"/>
                    <a:pt x="141" y="550"/>
                    <a:pt x="141" y="550"/>
                  </a:cubicBezTo>
                  <a:cubicBezTo>
                    <a:pt x="142" y="551"/>
                    <a:pt x="142" y="551"/>
                    <a:pt x="142" y="551"/>
                  </a:cubicBezTo>
                  <a:cubicBezTo>
                    <a:pt x="141" y="552"/>
                    <a:pt x="143" y="557"/>
                    <a:pt x="141" y="558"/>
                  </a:cubicBezTo>
                  <a:cubicBezTo>
                    <a:pt x="142" y="558"/>
                    <a:pt x="143" y="556"/>
                    <a:pt x="144" y="555"/>
                  </a:cubicBezTo>
                  <a:cubicBezTo>
                    <a:pt x="146" y="557"/>
                    <a:pt x="149" y="560"/>
                    <a:pt x="148" y="563"/>
                  </a:cubicBezTo>
                  <a:cubicBezTo>
                    <a:pt x="146" y="563"/>
                    <a:pt x="146" y="563"/>
                    <a:pt x="146" y="563"/>
                  </a:cubicBezTo>
                  <a:cubicBezTo>
                    <a:pt x="147" y="563"/>
                    <a:pt x="147" y="563"/>
                    <a:pt x="147" y="563"/>
                  </a:cubicBezTo>
                  <a:cubicBezTo>
                    <a:pt x="147" y="564"/>
                    <a:pt x="148" y="564"/>
                    <a:pt x="147" y="565"/>
                  </a:cubicBezTo>
                  <a:cubicBezTo>
                    <a:pt x="149" y="569"/>
                    <a:pt x="144" y="570"/>
                    <a:pt x="142" y="571"/>
                  </a:cubicBezTo>
                  <a:cubicBezTo>
                    <a:pt x="149" y="573"/>
                    <a:pt x="146" y="570"/>
                    <a:pt x="152" y="575"/>
                  </a:cubicBezTo>
                  <a:cubicBezTo>
                    <a:pt x="151" y="576"/>
                    <a:pt x="151" y="576"/>
                    <a:pt x="151" y="576"/>
                  </a:cubicBezTo>
                  <a:cubicBezTo>
                    <a:pt x="157" y="576"/>
                    <a:pt x="152" y="582"/>
                    <a:pt x="156" y="586"/>
                  </a:cubicBezTo>
                  <a:cubicBezTo>
                    <a:pt x="156" y="586"/>
                    <a:pt x="156" y="585"/>
                    <a:pt x="156" y="585"/>
                  </a:cubicBezTo>
                  <a:cubicBezTo>
                    <a:pt x="157" y="585"/>
                    <a:pt x="157" y="586"/>
                    <a:pt x="158" y="586"/>
                  </a:cubicBezTo>
                  <a:cubicBezTo>
                    <a:pt x="158" y="586"/>
                    <a:pt x="159" y="587"/>
                    <a:pt x="159" y="587"/>
                  </a:cubicBezTo>
                  <a:cubicBezTo>
                    <a:pt x="160" y="587"/>
                    <a:pt x="160" y="586"/>
                    <a:pt x="160" y="586"/>
                  </a:cubicBezTo>
                  <a:cubicBezTo>
                    <a:pt x="160" y="588"/>
                    <a:pt x="160" y="588"/>
                    <a:pt x="160" y="588"/>
                  </a:cubicBezTo>
                  <a:cubicBezTo>
                    <a:pt x="162" y="588"/>
                    <a:pt x="162" y="588"/>
                    <a:pt x="162" y="588"/>
                  </a:cubicBezTo>
                  <a:cubicBezTo>
                    <a:pt x="163" y="586"/>
                    <a:pt x="166" y="586"/>
                    <a:pt x="165" y="583"/>
                  </a:cubicBezTo>
                  <a:cubicBezTo>
                    <a:pt x="165" y="584"/>
                    <a:pt x="166" y="584"/>
                    <a:pt x="166" y="584"/>
                  </a:cubicBezTo>
                  <a:cubicBezTo>
                    <a:pt x="167" y="584"/>
                    <a:pt x="167" y="583"/>
                    <a:pt x="168" y="582"/>
                  </a:cubicBezTo>
                  <a:cubicBezTo>
                    <a:pt x="169" y="581"/>
                    <a:pt x="169" y="581"/>
                    <a:pt x="170" y="581"/>
                  </a:cubicBezTo>
                  <a:cubicBezTo>
                    <a:pt x="171" y="581"/>
                    <a:pt x="171" y="581"/>
                    <a:pt x="172" y="582"/>
                  </a:cubicBezTo>
                  <a:cubicBezTo>
                    <a:pt x="170" y="583"/>
                    <a:pt x="170" y="583"/>
                    <a:pt x="170" y="583"/>
                  </a:cubicBezTo>
                  <a:cubicBezTo>
                    <a:pt x="169" y="584"/>
                    <a:pt x="169" y="586"/>
                    <a:pt x="170" y="587"/>
                  </a:cubicBezTo>
                  <a:cubicBezTo>
                    <a:pt x="170" y="584"/>
                    <a:pt x="170" y="584"/>
                    <a:pt x="170" y="584"/>
                  </a:cubicBezTo>
                  <a:cubicBezTo>
                    <a:pt x="177" y="585"/>
                    <a:pt x="172" y="593"/>
                    <a:pt x="176" y="593"/>
                  </a:cubicBezTo>
                  <a:cubicBezTo>
                    <a:pt x="176" y="593"/>
                    <a:pt x="176" y="593"/>
                    <a:pt x="176" y="593"/>
                  </a:cubicBezTo>
                  <a:cubicBezTo>
                    <a:pt x="179" y="593"/>
                    <a:pt x="179" y="593"/>
                    <a:pt x="179" y="593"/>
                  </a:cubicBezTo>
                  <a:cubicBezTo>
                    <a:pt x="182" y="591"/>
                    <a:pt x="182" y="586"/>
                    <a:pt x="186" y="586"/>
                  </a:cubicBezTo>
                  <a:cubicBezTo>
                    <a:pt x="186" y="588"/>
                    <a:pt x="186" y="588"/>
                    <a:pt x="186" y="588"/>
                  </a:cubicBezTo>
                  <a:cubicBezTo>
                    <a:pt x="186" y="588"/>
                    <a:pt x="186" y="588"/>
                    <a:pt x="186" y="588"/>
                  </a:cubicBezTo>
                  <a:cubicBezTo>
                    <a:pt x="187" y="588"/>
                    <a:pt x="187" y="587"/>
                    <a:pt x="188" y="586"/>
                  </a:cubicBezTo>
                  <a:cubicBezTo>
                    <a:pt x="188" y="586"/>
                    <a:pt x="189" y="585"/>
                    <a:pt x="189" y="585"/>
                  </a:cubicBezTo>
                  <a:cubicBezTo>
                    <a:pt x="190" y="585"/>
                    <a:pt x="190" y="585"/>
                    <a:pt x="191" y="586"/>
                  </a:cubicBezTo>
                  <a:cubicBezTo>
                    <a:pt x="191" y="584"/>
                    <a:pt x="191" y="584"/>
                    <a:pt x="191" y="584"/>
                  </a:cubicBezTo>
                  <a:cubicBezTo>
                    <a:pt x="191" y="584"/>
                    <a:pt x="191" y="582"/>
                    <a:pt x="192" y="582"/>
                  </a:cubicBezTo>
                  <a:cubicBezTo>
                    <a:pt x="192" y="582"/>
                    <a:pt x="192" y="582"/>
                    <a:pt x="192" y="582"/>
                  </a:cubicBezTo>
                  <a:cubicBezTo>
                    <a:pt x="192" y="586"/>
                    <a:pt x="192" y="586"/>
                    <a:pt x="192" y="586"/>
                  </a:cubicBezTo>
                  <a:cubicBezTo>
                    <a:pt x="193" y="584"/>
                    <a:pt x="193" y="584"/>
                    <a:pt x="193" y="584"/>
                  </a:cubicBezTo>
                  <a:cubicBezTo>
                    <a:pt x="196" y="580"/>
                    <a:pt x="198" y="581"/>
                    <a:pt x="200" y="576"/>
                  </a:cubicBezTo>
                  <a:cubicBezTo>
                    <a:pt x="200" y="578"/>
                    <a:pt x="200" y="582"/>
                    <a:pt x="202" y="582"/>
                  </a:cubicBezTo>
                  <a:cubicBezTo>
                    <a:pt x="203" y="582"/>
                    <a:pt x="203" y="582"/>
                    <a:pt x="204" y="582"/>
                  </a:cubicBezTo>
                  <a:cubicBezTo>
                    <a:pt x="205" y="582"/>
                    <a:pt x="199" y="580"/>
                    <a:pt x="202" y="578"/>
                  </a:cubicBezTo>
                  <a:cubicBezTo>
                    <a:pt x="203" y="578"/>
                    <a:pt x="203" y="578"/>
                    <a:pt x="203" y="578"/>
                  </a:cubicBezTo>
                  <a:cubicBezTo>
                    <a:pt x="205" y="578"/>
                    <a:pt x="204" y="576"/>
                    <a:pt x="205" y="575"/>
                  </a:cubicBezTo>
                  <a:cubicBezTo>
                    <a:pt x="205" y="575"/>
                    <a:pt x="205" y="575"/>
                    <a:pt x="205" y="575"/>
                  </a:cubicBezTo>
                  <a:cubicBezTo>
                    <a:pt x="206" y="575"/>
                    <a:pt x="207" y="574"/>
                    <a:pt x="207" y="573"/>
                  </a:cubicBezTo>
                  <a:cubicBezTo>
                    <a:pt x="207" y="572"/>
                    <a:pt x="207" y="572"/>
                    <a:pt x="208" y="572"/>
                  </a:cubicBezTo>
                  <a:cubicBezTo>
                    <a:pt x="208" y="572"/>
                    <a:pt x="209" y="572"/>
                    <a:pt x="209" y="572"/>
                  </a:cubicBezTo>
                  <a:cubicBezTo>
                    <a:pt x="208" y="576"/>
                    <a:pt x="208" y="576"/>
                    <a:pt x="208" y="576"/>
                  </a:cubicBezTo>
                  <a:cubicBezTo>
                    <a:pt x="211" y="576"/>
                    <a:pt x="211" y="576"/>
                    <a:pt x="211" y="576"/>
                  </a:cubicBezTo>
                  <a:cubicBezTo>
                    <a:pt x="211" y="579"/>
                    <a:pt x="208" y="578"/>
                    <a:pt x="209" y="580"/>
                  </a:cubicBezTo>
                  <a:cubicBezTo>
                    <a:pt x="212" y="578"/>
                    <a:pt x="212" y="578"/>
                    <a:pt x="212" y="578"/>
                  </a:cubicBezTo>
                  <a:cubicBezTo>
                    <a:pt x="213" y="579"/>
                    <a:pt x="213" y="579"/>
                    <a:pt x="213" y="579"/>
                  </a:cubicBezTo>
                  <a:cubicBezTo>
                    <a:pt x="208" y="581"/>
                    <a:pt x="209" y="585"/>
                    <a:pt x="208" y="588"/>
                  </a:cubicBezTo>
                  <a:cubicBezTo>
                    <a:pt x="207" y="588"/>
                    <a:pt x="208" y="587"/>
                    <a:pt x="207" y="586"/>
                  </a:cubicBezTo>
                  <a:cubicBezTo>
                    <a:pt x="207" y="586"/>
                    <a:pt x="207" y="586"/>
                    <a:pt x="207" y="586"/>
                  </a:cubicBezTo>
                  <a:cubicBezTo>
                    <a:pt x="206" y="586"/>
                    <a:pt x="207" y="587"/>
                    <a:pt x="207" y="588"/>
                  </a:cubicBezTo>
                  <a:cubicBezTo>
                    <a:pt x="208" y="589"/>
                    <a:pt x="209" y="590"/>
                    <a:pt x="210" y="590"/>
                  </a:cubicBezTo>
                  <a:cubicBezTo>
                    <a:pt x="210" y="590"/>
                    <a:pt x="210" y="590"/>
                    <a:pt x="211" y="590"/>
                  </a:cubicBezTo>
                  <a:cubicBezTo>
                    <a:pt x="211" y="591"/>
                    <a:pt x="213" y="592"/>
                    <a:pt x="211" y="593"/>
                  </a:cubicBezTo>
                  <a:cubicBezTo>
                    <a:pt x="209" y="592"/>
                    <a:pt x="209" y="592"/>
                    <a:pt x="209" y="592"/>
                  </a:cubicBezTo>
                  <a:cubicBezTo>
                    <a:pt x="208" y="597"/>
                    <a:pt x="214" y="598"/>
                    <a:pt x="214" y="601"/>
                  </a:cubicBezTo>
                  <a:cubicBezTo>
                    <a:pt x="214" y="600"/>
                    <a:pt x="215" y="599"/>
                    <a:pt x="214" y="599"/>
                  </a:cubicBezTo>
                  <a:cubicBezTo>
                    <a:pt x="216" y="596"/>
                    <a:pt x="217" y="595"/>
                    <a:pt x="219" y="595"/>
                  </a:cubicBezTo>
                  <a:cubicBezTo>
                    <a:pt x="222" y="595"/>
                    <a:pt x="222" y="605"/>
                    <a:pt x="224" y="605"/>
                  </a:cubicBezTo>
                  <a:cubicBezTo>
                    <a:pt x="224" y="605"/>
                    <a:pt x="222" y="602"/>
                    <a:pt x="224" y="601"/>
                  </a:cubicBezTo>
                  <a:cubicBezTo>
                    <a:pt x="228" y="603"/>
                    <a:pt x="225" y="605"/>
                    <a:pt x="224" y="608"/>
                  </a:cubicBezTo>
                  <a:cubicBezTo>
                    <a:pt x="225" y="608"/>
                    <a:pt x="225" y="608"/>
                    <a:pt x="225" y="608"/>
                  </a:cubicBezTo>
                  <a:cubicBezTo>
                    <a:pt x="226" y="608"/>
                    <a:pt x="226" y="607"/>
                    <a:pt x="227" y="606"/>
                  </a:cubicBezTo>
                  <a:cubicBezTo>
                    <a:pt x="227" y="605"/>
                    <a:pt x="228" y="605"/>
                    <a:pt x="228" y="605"/>
                  </a:cubicBezTo>
                  <a:cubicBezTo>
                    <a:pt x="229" y="605"/>
                    <a:pt x="229" y="605"/>
                    <a:pt x="230" y="606"/>
                  </a:cubicBezTo>
                  <a:cubicBezTo>
                    <a:pt x="230" y="604"/>
                    <a:pt x="229" y="603"/>
                    <a:pt x="227" y="602"/>
                  </a:cubicBezTo>
                  <a:cubicBezTo>
                    <a:pt x="224" y="599"/>
                    <a:pt x="228" y="598"/>
                    <a:pt x="229" y="597"/>
                  </a:cubicBezTo>
                  <a:cubicBezTo>
                    <a:pt x="228" y="602"/>
                    <a:pt x="234" y="604"/>
                    <a:pt x="233" y="606"/>
                  </a:cubicBezTo>
                  <a:cubicBezTo>
                    <a:pt x="232" y="607"/>
                    <a:pt x="232" y="607"/>
                    <a:pt x="232" y="607"/>
                  </a:cubicBezTo>
                  <a:cubicBezTo>
                    <a:pt x="232" y="610"/>
                    <a:pt x="232" y="610"/>
                    <a:pt x="232" y="610"/>
                  </a:cubicBezTo>
                  <a:cubicBezTo>
                    <a:pt x="237" y="607"/>
                    <a:pt x="237" y="607"/>
                    <a:pt x="237" y="607"/>
                  </a:cubicBezTo>
                  <a:cubicBezTo>
                    <a:pt x="240" y="610"/>
                    <a:pt x="240" y="610"/>
                    <a:pt x="240" y="610"/>
                  </a:cubicBezTo>
                  <a:cubicBezTo>
                    <a:pt x="240" y="609"/>
                    <a:pt x="239" y="608"/>
                    <a:pt x="240" y="607"/>
                  </a:cubicBezTo>
                  <a:cubicBezTo>
                    <a:pt x="241" y="607"/>
                    <a:pt x="241" y="607"/>
                    <a:pt x="241" y="607"/>
                  </a:cubicBezTo>
                  <a:cubicBezTo>
                    <a:pt x="241" y="607"/>
                    <a:pt x="241" y="607"/>
                    <a:pt x="242" y="607"/>
                  </a:cubicBezTo>
                  <a:cubicBezTo>
                    <a:pt x="242" y="607"/>
                    <a:pt x="242" y="607"/>
                    <a:pt x="242" y="607"/>
                  </a:cubicBezTo>
                  <a:cubicBezTo>
                    <a:pt x="242" y="607"/>
                    <a:pt x="243" y="607"/>
                    <a:pt x="243" y="608"/>
                  </a:cubicBezTo>
                  <a:cubicBezTo>
                    <a:pt x="243" y="606"/>
                    <a:pt x="243" y="605"/>
                    <a:pt x="245" y="604"/>
                  </a:cubicBezTo>
                  <a:cubicBezTo>
                    <a:pt x="245" y="604"/>
                    <a:pt x="245" y="605"/>
                    <a:pt x="246" y="605"/>
                  </a:cubicBezTo>
                  <a:cubicBezTo>
                    <a:pt x="247" y="600"/>
                    <a:pt x="248" y="597"/>
                    <a:pt x="253" y="596"/>
                  </a:cubicBezTo>
                  <a:cubicBezTo>
                    <a:pt x="256" y="597"/>
                    <a:pt x="254" y="599"/>
                    <a:pt x="255" y="601"/>
                  </a:cubicBezTo>
                  <a:cubicBezTo>
                    <a:pt x="256" y="601"/>
                    <a:pt x="256" y="601"/>
                    <a:pt x="256" y="601"/>
                  </a:cubicBezTo>
                  <a:cubicBezTo>
                    <a:pt x="256" y="596"/>
                    <a:pt x="260" y="598"/>
                    <a:pt x="261" y="595"/>
                  </a:cubicBezTo>
                  <a:cubicBezTo>
                    <a:pt x="261" y="596"/>
                    <a:pt x="262" y="599"/>
                    <a:pt x="262" y="600"/>
                  </a:cubicBezTo>
                  <a:cubicBezTo>
                    <a:pt x="263" y="601"/>
                    <a:pt x="264" y="601"/>
                    <a:pt x="264" y="601"/>
                  </a:cubicBezTo>
                  <a:cubicBezTo>
                    <a:pt x="265" y="601"/>
                    <a:pt x="262" y="597"/>
                    <a:pt x="265" y="596"/>
                  </a:cubicBezTo>
                  <a:cubicBezTo>
                    <a:pt x="266" y="596"/>
                    <a:pt x="266" y="597"/>
                    <a:pt x="266" y="598"/>
                  </a:cubicBezTo>
                  <a:cubicBezTo>
                    <a:pt x="269" y="598"/>
                    <a:pt x="269" y="598"/>
                    <a:pt x="269" y="598"/>
                  </a:cubicBezTo>
                  <a:cubicBezTo>
                    <a:pt x="269" y="602"/>
                    <a:pt x="269" y="602"/>
                    <a:pt x="269" y="602"/>
                  </a:cubicBezTo>
                  <a:cubicBezTo>
                    <a:pt x="270" y="602"/>
                    <a:pt x="270" y="601"/>
                    <a:pt x="270" y="601"/>
                  </a:cubicBezTo>
                  <a:cubicBezTo>
                    <a:pt x="270" y="601"/>
                    <a:pt x="271" y="601"/>
                    <a:pt x="271" y="602"/>
                  </a:cubicBezTo>
                  <a:cubicBezTo>
                    <a:pt x="270" y="600"/>
                    <a:pt x="271" y="599"/>
                    <a:pt x="271" y="599"/>
                  </a:cubicBezTo>
                  <a:cubicBezTo>
                    <a:pt x="271" y="599"/>
                    <a:pt x="272" y="600"/>
                    <a:pt x="272" y="600"/>
                  </a:cubicBezTo>
                  <a:cubicBezTo>
                    <a:pt x="273" y="600"/>
                    <a:pt x="273" y="600"/>
                    <a:pt x="274" y="600"/>
                  </a:cubicBezTo>
                  <a:cubicBezTo>
                    <a:pt x="274" y="600"/>
                    <a:pt x="275" y="600"/>
                    <a:pt x="275" y="600"/>
                  </a:cubicBezTo>
                  <a:cubicBezTo>
                    <a:pt x="272" y="598"/>
                    <a:pt x="272" y="598"/>
                    <a:pt x="272" y="598"/>
                  </a:cubicBezTo>
                  <a:cubicBezTo>
                    <a:pt x="273" y="598"/>
                    <a:pt x="274" y="598"/>
                    <a:pt x="274" y="598"/>
                  </a:cubicBezTo>
                  <a:cubicBezTo>
                    <a:pt x="279" y="598"/>
                    <a:pt x="279" y="605"/>
                    <a:pt x="282" y="608"/>
                  </a:cubicBezTo>
                  <a:cubicBezTo>
                    <a:pt x="282" y="605"/>
                    <a:pt x="284" y="601"/>
                    <a:pt x="285" y="601"/>
                  </a:cubicBezTo>
                  <a:cubicBezTo>
                    <a:pt x="286" y="607"/>
                    <a:pt x="295" y="604"/>
                    <a:pt x="289" y="611"/>
                  </a:cubicBezTo>
                  <a:cubicBezTo>
                    <a:pt x="289" y="609"/>
                    <a:pt x="288" y="610"/>
                    <a:pt x="287" y="609"/>
                  </a:cubicBezTo>
                  <a:cubicBezTo>
                    <a:pt x="287" y="609"/>
                    <a:pt x="287" y="610"/>
                    <a:pt x="286" y="611"/>
                  </a:cubicBezTo>
                  <a:cubicBezTo>
                    <a:pt x="288" y="611"/>
                    <a:pt x="288" y="611"/>
                    <a:pt x="288" y="611"/>
                  </a:cubicBezTo>
                  <a:cubicBezTo>
                    <a:pt x="288" y="614"/>
                    <a:pt x="288" y="614"/>
                    <a:pt x="288" y="614"/>
                  </a:cubicBezTo>
                  <a:cubicBezTo>
                    <a:pt x="288" y="612"/>
                    <a:pt x="291" y="611"/>
                    <a:pt x="293" y="609"/>
                  </a:cubicBezTo>
                  <a:cubicBezTo>
                    <a:pt x="295" y="610"/>
                    <a:pt x="293" y="611"/>
                    <a:pt x="293" y="611"/>
                  </a:cubicBezTo>
                  <a:cubicBezTo>
                    <a:pt x="293" y="611"/>
                    <a:pt x="293" y="611"/>
                    <a:pt x="293" y="611"/>
                  </a:cubicBezTo>
                  <a:cubicBezTo>
                    <a:pt x="294" y="612"/>
                    <a:pt x="294" y="612"/>
                    <a:pt x="294" y="612"/>
                  </a:cubicBezTo>
                  <a:cubicBezTo>
                    <a:pt x="295" y="613"/>
                    <a:pt x="294" y="614"/>
                    <a:pt x="294" y="614"/>
                  </a:cubicBezTo>
                  <a:cubicBezTo>
                    <a:pt x="293" y="614"/>
                    <a:pt x="293" y="613"/>
                    <a:pt x="292" y="612"/>
                  </a:cubicBezTo>
                  <a:cubicBezTo>
                    <a:pt x="293" y="616"/>
                    <a:pt x="293" y="616"/>
                    <a:pt x="293" y="616"/>
                  </a:cubicBezTo>
                  <a:cubicBezTo>
                    <a:pt x="297" y="612"/>
                    <a:pt x="297" y="612"/>
                    <a:pt x="297" y="612"/>
                  </a:cubicBezTo>
                  <a:cubicBezTo>
                    <a:pt x="296" y="614"/>
                    <a:pt x="297" y="617"/>
                    <a:pt x="296" y="618"/>
                  </a:cubicBezTo>
                  <a:cubicBezTo>
                    <a:pt x="297" y="617"/>
                    <a:pt x="297" y="617"/>
                    <a:pt x="297" y="617"/>
                  </a:cubicBezTo>
                  <a:cubicBezTo>
                    <a:pt x="297" y="621"/>
                    <a:pt x="297" y="621"/>
                    <a:pt x="297" y="621"/>
                  </a:cubicBezTo>
                  <a:cubicBezTo>
                    <a:pt x="298" y="621"/>
                    <a:pt x="298" y="619"/>
                    <a:pt x="300" y="619"/>
                  </a:cubicBezTo>
                  <a:cubicBezTo>
                    <a:pt x="301" y="620"/>
                    <a:pt x="302" y="622"/>
                    <a:pt x="301" y="623"/>
                  </a:cubicBezTo>
                  <a:cubicBezTo>
                    <a:pt x="303" y="622"/>
                    <a:pt x="303" y="622"/>
                    <a:pt x="303" y="622"/>
                  </a:cubicBezTo>
                  <a:cubicBezTo>
                    <a:pt x="302" y="622"/>
                    <a:pt x="299" y="618"/>
                    <a:pt x="301" y="616"/>
                  </a:cubicBezTo>
                  <a:cubicBezTo>
                    <a:pt x="304" y="619"/>
                    <a:pt x="304" y="619"/>
                    <a:pt x="304" y="619"/>
                  </a:cubicBezTo>
                  <a:cubicBezTo>
                    <a:pt x="306" y="614"/>
                    <a:pt x="306" y="614"/>
                    <a:pt x="306" y="614"/>
                  </a:cubicBezTo>
                  <a:cubicBezTo>
                    <a:pt x="307" y="613"/>
                    <a:pt x="307" y="613"/>
                    <a:pt x="308" y="613"/>
                  </a:cubicBezTo>
                  <a:cubicBezTo>
                    <a:pt x="309" y="613"/>
                    <a:pt x="309" y="614"/>
                    <a:pt x="310" y="614"/>
                  </a:cubicBezTo>
                  <a:cubicBezTo>
                    <a:pt x="310" y="614"/>
                    <a:pt x="311" y="615"/>
                    <a:pt x="312" y="615"/>
                  </a:cubicBezTo>
                  <a:cubicBezTo>
                    <a:pt x="312" y="615"/>
                    <a:pt x="312" y="615"/>
                    <a:pt x="312" y="615"/>
                  </a:cubicBezTo>
                  <a:cubicBezTo>
                    <a:pt x="312" y="615"/>
                    <a:pt x="312" y="616"/>
                    <a:pt x="312" y="616"/>
                  </a:cubicBezTo>
                  <a:cubicBezTo>
                    <a:pt x="315" y="619"/>
                    <a:pt x="315" y="619"/>
                    <a:pt x="315" y="619"/>
                  </a:cubicBezTo>
                  <a:cubicBezTo>
                    <a:pt x="314" y="619"/>
                    <a:pt x="314" y="619"/>
                    <a:pt x="313" y="619"/>
                  </a:cubicBezTo>
                  <a:cubicBezTo>
                    <a:pt x="313" y="619"/>
                    <a:pt x="312" y="619"/>
                    <a:pt x="312" y="619"/>
                  </a:cubicBezTo>
                  <a:cubicBezTo>
                    <a:pt x="312" y="621"/>
                    <a:pt x="313" y="623"/>
                    <a:pt x="311" y="625"/>
                  </a:cubicBezTo>
                  <a:cubicBezTo>
                    <a:pt x="313" y="625"/>
                    <a:pt x="313" y="625"/>
                    <a:pt x="313" y="625"/>
                  </a:cubicBezTo>
                  <a:cubicBezTo>
                    <a:pt x="313" y="623"/>
                    <a:pt x="313" y="623"/>
                    <a:pt x="313" y="623"/>
                  </a:cubicBezTo>
                  <a:cubicBezTo>
                    <a:pt x="313" y="623"/>
                    <a:pt x="313" y="623"/>
                    <a:pt x="314" y="623"/>
                  </a:cubicBezTo>
                  <a:cubicBezTo>
                    <a:pt x="314" y="623"/>
                    <a:pt x="314" y="623"/>
                    <a:pt x="315" y="623"/>
                  </a:cubicBezTo>
                  <a:cubicBezTo>
                    <a:pt x="315" y="623"/>
                    <a:pt x="315" y="623"/>
                    <a:pt x="316" y="623"/>
                  </a:cubicBezTo>
                  <a:cubicBezTo>
                    <a:pt x="316" y="623"/>
                    <a:pt x="317" y="623"/>
                    <a:pt x="317" y="621"/>
                  </a:cubicBezTo>
                  <a:cubicBezTo>
                    <a:pt x="316" y="622"/>
                    <a:pt x="316" y="622"/>
                    <a:pt x="316" y="622"/>
                  </a:cubicBezTo>
                  <a:cubicBezTo>
                    <a:pt x="316" y="622"/>
                    <a:pt x="314" y="621"/>
                    <a:pt x="315" y="621"/>
                  </a:cubicBezTo>
                  <a:cubicBezTo>
                    <a:pt x="315" y="620"/>
                    <a:pt x="317" y="619"/>
                    <a:pt x="317" y="619"/>
                  </a:cubicBezTo>
                  <a:cubicBezTo>
                    <a:pt x="318" y="619"/>
                    <a:pt x="318" y="619"/>
                    <a:pt x="318" y="619"/>
                  </a:cubicBezTo>
                  <a:cubicBezTo>
                    <a:pt x="316" y="616"/>
                    <a:pt x="316" y="616"/>
                    <a:pt x="316" y="616"/>
                  </a:cubicBezTo>
                  <a:cubicBezTo>
                    <a:pt x="321" y="618"/>
                    <a:pt x="321" y="618"/>
                    <a:pt x="321" y="618"/>
                  </a:cubicBezTo>
                  <a:cubicBezTo>
                    <a:pt x="325" y="622"/>
                    <a:pt x="317" y="625"/>
                    <a:pt x="319" y="629"/>
                  </a:cubicBezTo>
                  <a:cubicBezTo>
                    <a:pt x="320" y="629"/>
                    <a:pt x="320" y="629"/>
                    <a:pt x="320" y="629"/>
                  </a:cubicBezTo>
                  <a:cubicBezTo>
                    <a:pt x="322" y="624"/>
                    <a:pt x="322" y="624"/>
                    <a:pt x="322" y="624"/>
                  </a:cubicBezTo>
                  <a:cubicBezTo>
                    <a:pt x="323" y="626"/>
                    <a:pt x="323" y="626"/>
                    <a:pt x="323" y="626"/>
                  </a:cubicBezTo>
                  <a:cubicBezTo>
                    <a:pt x="325" y="626"/>
                    <a:pt x="325" y="626"/>
                    <a:pt x="325" y="626"/>
                  </a:cubicBezTo>
                  <a:cubicBezTo>
                    <a:pt x="326" y="629"/>
                    <a:pt x="326" y="629"/>
                    <a:pt x="326" y="629"/>
                  </a:cubicBezTo>
                  <a:cubicBezTo>
                    <a:pt x="329" y="626"/>
                    <a:pt x="329" y="626"/>
                    <a:pt x="329" y="626"/>
                  </a:cubicBezTo>
                  <a:cubicBezTo>
                    <a:pt x="329" y="628"/>
                    <a:pt x="330" y="628"/>
                    <a:pt x="330" y="628"/>
                  </a:cubicBezTo>
                  <a:cubicBezTo>
                    <a:pt x="331" y="628"/>
                    <a:pt x="331" y="628"/>
                    <a:pt x="332" y="627"/>
                  </a:cubicBezTo>
                  <a:cubicBezTo>
                    <a:pt x="333" y="627"/>
                    <a:pt x="333" y="626"/>
                    <a:pt x="334" y="626"/>
                  </a:cubicBezTo>
                  <a:cubicBezTo>
                    <a:pt x="334" y="626"/>
                    <a:pt x="335" y="627"/>
                    <a:pt x="336" y="628"/>
                  </a:cubicBezTo>
                  <a:cubicBezTo>
                    <a:pt x="336" y="626"/>
                    <a:pt x="336" y="626"/>
                    <a:pt x="336" y="626"/>
                  </a:cubicBezTo>
                  <a:cubicBezTo>
                    <a:pt x="336" y="626"/>
                    <a:pt x="337" y="626"/>
                    <a:pt x="337" y="626"/>
                  </a:cubicBezTo>
                  <a:cubicBezTo>
                    <a:pt x="337" y="626"/>
                    <a:pt x="337" y="626"/>
                    <a:pt x="338" y="626"/>
                  </a:cubicBezTo>
                  <a:cubicBezTo>
                    <a:pt x="338" y="626"/>
                    <a:pt x="338" y="626"/>
                    <a:pt x="338" y="626"/>
                  </a:cubicBezTo>
                  <a:cubicBezTo>
                    <a:pt x="338" y="626"/>
                    <a:pt x="339" y="626"/>
                    <a:pt x="339" y="626"/>
                  </a:cubicBezTo>
                  <a:cubicBezTo>
                    <a:pt x="336" y="625"/>
                    <a:pt x="336" y="625"/>
                    <a:pt x="336" y="625"/>
                  </a:cubicBezTo>
                  <a:cubicBezTo>
                    <a:pt x="337" y="624"/>
                    <a:pt x="338" y="622"/>
                    <a:pt x="340" y="622"/>
                  </a:cubicBezTo>
                  <a:cubicBezTo>
                    <a:pt x="340" y="622"/>
                    <a:pt x="340" y="622"/>
                    <a:pt x="341" y="622"/>
                  </a:cubicBezTo>
                  <a:cubicBezTo>
                    <a:pt x="340" y="627"/>
                    <a:pt x="343" y="627"/>
                    <a:pt x="344" y="632"/>
                  </a:cubicBezTo>
                  <a:cubicBezTo>
                    <a:pt x="345" y="629"/>
                    <a:pt x="345" y="629"/>
                    <a:pt x="345" y="629"/>
                  </a:cubicBezTo>
                  <a:cubicBezTo>
                    <a:pt x="345" y="632"/>
                    <a:pt x="345" y="632"/>
                    <a:pt x="345" y="632"/>
                  </a:cubicBezTo>
                  <a:cubicBezTo>
                    <a:pt x="346" y="631"/>
                    <a:pt x="347" y="631"/>
                    <a:pt x="348" y="628"/>
                  </a:cubicBezTo>
                  <a:cubicBezTo>
                    <a:pt x="350" y="631"/>
                    <a:pt x="350" y="631"/>
                    <a:pt x="350" y="631"/>
                  </a:cubicBezTo>
                  <a:cubicBezTo>
                    <a:pt x="350" y="631"/>
                    <a:pt x="349" y="631"/>
                    <a:pt x="349" y="632"/>
                  </a:cubicBezTo>
                  <a:cubicBezTo>
                    <a:pt x="352" y="629"/>
                    <a:pt x="352" y="629"/>
                    <a:pt x="352" y="629"/>
                  </a:cubicBezTo>
                  <a:cubicBezTo>
                    <a:pt x="352" y="633"/>
                    <a:pt x="352" y="633"/>
                    <a:pt x="352" y="633"/>
                  </a:cubicBezTo>
                  <a:cubicBezTo>
                    <a:pt x="357" y="629"/>
                    <a:pt x="357" y="629"/>
                    <a:pt x="357" y="629"/>
                  </a:cubicBezTo>
                  <a:cubicBezTo>
                    <a:pt x="357" y="632"/>
                    <a:pt x="357" y="632"/>
                    <a:pt x="357" y="632"/>
                  </a:cubicBezTo>
                  <a:cubicBezTo>
                    <a:pt x="355" y="635"/>
                    <a:pt x="358" y="636"/>
                    <a:pt x="360" y="636"/>
                  </a:cubicBezTo>
                  <a:cubicBezTo>
                    <a:pt x="361" y="636"/>
                    <a:pt x="362" y="636"/>
                    <a:pt x="362" y="635"/>
                  </a:cubicBezTo>
                  <a:cubicBezTo>
                    <a:pt x="362" y="636"/>
                    <a:pt x="362" y="636"/>
                    <a:pt x="362" y="636"/>
                  </a:cubicBezTo>
                  <a:cubicBezTo>
                    <a:pt x="363" y="634"/>
                    <a:pt x="363" y="634"/>
                    <a:pt x="363" y="634"/>
                  </a:cubicBezTo>
                  <a:cubicBezTo>
                    <a:pt x="367" y="636"/>
                    <a:pt x="364" y="639"/>
                    <a:pt x="364" y="641"/>
                  </a:cubicBezTo>
                  <a:cubicBezTo>
                    <a:pt x="365" y="641"/>
                    <a:pt x="367" y="638"/>
                    <a:pt x="370" y="638"/>
                  </a:cubicBezTo>
                  <a:cubicBezTo>
                    <a:pt x="371" y="638"/>
                    <a:pt x="372" y="639"/>
                    <a:pt x="372" y="641"/>
                  </a:cubicBezTo>
                  <a:cubicBezTo>
                    <a:pt x="372" y="640"/>
                    <a:pt x="372" y="639"/>
                    <a:pt x="371" y="638"/>
                  </a:cubicBezTo>
                  <a:cubicBezTo>
                    <a:pt x="373" y="635"/>
                    <a:pt x="373" y="635"/>
                    <a:pt x="373" y="635"/>
                  </a:cubicBezTo>
                  <a:cubicBezTo>
                    <a:pt x="374" y="638"/>
                    <a:pt x="374" y="638"/>
                    <a:pt x="374" y="638"/>
                  </a:cubicBezTo>
                  <a:cubicBezTo>
                    <a:pt x="375" y="636"/>
                    <a:pt x="372" y="635"/>
                    <a:pt x="373" y="633"/>
                  </a:cubicBezTo>
                  <a:cubicBezTo>
                    <a:pt x="376" y="634"/>
                    <a:pt x="376" y="634"/>
                    <a:pt x="376" y="634"/>
                  </a:cubicBezTo>
                  <a:cubicBezTo>
                    <a:pt x="374" y="631"/>
                    <a:pt x="378" y="629"/>
                    <a:pt x="377" y="626"/>
                  </a:cubicBezTo>
                  <a:cubicBezTo>
                    <a:pt x="378" y="629"/>
                    <a:pt x="381" y="630"/>
                    <a:pt x="381" y="633"/>
                  </a:cubicBezTo>
                  <a:cubicBezTo>
                    <a:pt x="381" y="633"/>
                    <a:pt x="382" y="632"/>
                    <a:pt x="383" y="632"/>
                  </a:cubicBezTo>
                  <a:cubicBezTo>
                    <a:pt x="383" y="632"/>
                    <a:pt x="384" y="632"/>
                    <a:pt x="384" y="632"/>
                  </a:cubicBezTo>
                  <a:cubicBezTo>
                    <a:pt x="384" y="632"/>
                    <a:pt x="384" y="631"/>
                    <a:pt x="384" y="631"/>
                  </a:cubicBezTo>
                  <a:cubicBezTo>
                    <a:pt x="386" y="632"/>
                    <a:pt x="386" y="632"/>
                    <a:pt x="386" y="632"/>
                  </a:cubicBezTo>
                  <a:cubicBezTo>
                    <a:pt x="388" y="635"/>
                    <a:pt x="393" y="639"/>
                    <a:pt x="393" y="644"/>
                  </a:cubicBezTo>
                  <a:cubicBezTo>
                    <a:pt x="394" y="642"/>
                    <a:pt x="395" y="638"/>
                    <a:pt x="397" y="638"/>
                  </a:cubicBezTo>
                  <a:cubicBezTo>
                    <a:pt x="397" y="638"/>
                    <a:pt x="397" y="638"/>
                    <a:pt x="397" y="638"/>
                  </a:cubicBezTo>
                  <a:cubicBezTo>
                    <a:pt x="394" y="636"/>
                    <a:pt x="398" y="634"/>
                    <a:pt x="399" y="632"/>
                  </a:cubicBezTo>
                  <a:cubicBezTo>
                    <a:pt x="401" y="637"/>
                    <a:pt x="401" y="637"/>
                    <a:pt x="401" y="637"/>
                  </a:cubicBezTo>
                  <a:cubicBezTo>
                    <a:pt x="401" y="635"/>
                    <a:pt x="405" y="635"/>
                    <a:pt x="405" y="634"/>
                  </a:cubicBezTo>
                  <a:cubicBezTo>
                    <a:pt x="405" y="634"/>
                    <a:pt x="405" y="634"/>
                    <a:pt x="405" y="634"/>
                  </a:cubicBezTo>
                  <a:cubicBezTo>
                    <a:pt x="406" y="632"/>
                    <a:pt x="406" y="632"/>
                    <a:pt x="406" y="632"/>
                  </a:cubicBezTo>
                  <a:cubicBezTo>
                    <a:pt x="406" y="636"/>
                    <a:pt x="409" y="637"/>
                    <a:pt x="411" y="639"/>
                  </a:cubicBezTo>
                  <a:cubicBezTo>
                    <a:pt x="410" y="637"/>
                    <a:pt x="410" y="634"/>
                    <a:pt x="411" y="632"/>
                  </a:cubicBezTo>
                  <a:cubicBezTo>
                    <a:pt x="412" y="632"/>
                    <a:pt x="412" y="633"/>
                    <a:pt x="413" y="633"/>
                  </a:cubicBezTo>
                  <a:cubicBezTo>
                    <a:pt x="413" y="633"/>
                    <a:pt x="413" y="633"/>
                    <a:pt x="413" y="633"/>
                  </a:cubicBezTo>
                  <a:cubicBezTo>
                    <a:pt x="412" y="628"/>
                    <a:pt x="412" y="628"/>
                    <a:pt x="412" y="628"/>
                  </a:cubicBezTo>
                  <a:cubicBezTo>
                    <a:pt x="412" y="628"/>
                    <a:pt x="413" y="627"/>
                    <a:pt x="414" y="627"/>
                  </a:cubicBezTo>
                  <a:cubicBezTo>
                    <a:pt x="415" y="627"/>
                    <a:pt x="415" y="628"/>
                    <a:pt x="416" y="628"/>
                  </a:cubicBezTo>
                  <a:cubicBezTo>
                    <a:pt x="416" y="627"/>
                    <a:pt x="419" y="621"/>
                    <a:pt x="416" y="620"/>
                  </a:cubicBezTo>
                  <a:cubicBezTo>
                    <a:pt x="416" y="620"/>
                    <a:pt x="416" y="620"/>
                    <a:pt x="417" y="620"/>
                  </a:cubicBezTo>
                  <a:cubicBezTo>
                    <a:pt x="422" y="620"/>
                    <a:pt x="414" y="615"/>
                    <a:pt x="419" y="613"/>
                  </a:cubicBezTo>
                  <a:cubicBezTo>
                    <a:pt x="421" y="616"/>
                    <a:pt x="421" y="616"/>
                    <a:pt x="421" y="616"/>
                  </a:cubicBezTo>
                  <a:cubicBezTo>
                    <a:pt x="422" y="616"/>
                    <a:pt x="420" y="613"/>
                    <a:pt x="422" y="613"/>
                  </a:cubicBezTo>
                  <a:cubicBezTo>
                    <a:pt x="422" y="613"/>
                    <a:pt x="422" y="613"/>
                    <a:pt x="423" y="613"/>
                  </a:cubicBezTo>
                  <a:cubicBezTo>
                    <a:pt x="424" y="614"/>
                    <a:pt x="425" y="615"/>
                    <a:pt x="424" y="616"/>
                  </a:cubicBezTo>
                  <a:cubicBezTo>
                    <a:pt x="426" y="614"/>
                    <a:pt x="426" y="612"/>
                    <a:pt x="428" y="612"/>
                  </a:cubicBezTo>
                  <a:cubicBezTo>
                    <a:pt x="425" y="612"/>
                    <a:pt x="425" y="612"/>
                    <a:pt x="425" y="612"/>
                  </a:cubicBezTo>
                  <a:cubicBezTo>
                    <a:pt x="426" y="605"/>
                    <a:pt x="434" y="599"/>
                    <a:pt x="431" y="596"/>
                  </a:cubicBezTo>
                  <a:cubicBezTo>
                    <a:pt x="433" y="598"/>
                    <a:pt x="433" y="598"/>
                    <a:pt x="433" y="598"/>
                  </a:cubicBezTo>
                  <a:cubicBezTo>
                    <a:pt x="432" y="596"/>
                    <a:pt x="434" y="595"/>
                    <a:pt x="435" y="595"/>
                  </a:cubicBezTo>
                  <a:cubicBezTo>
                    <a:pt x="435" y="595"/>
                    <a:pt x="435" y="595"/>
                    <a:pt x="435" y="595"/>
                  </a:cubicBezTo>
                  <a:cubicBezTo>
                    <a:pt x="435" y="594"/>
                    <a:pt x="435" y="594"/>
                    <a:pt x="435" y="594"/>
                  </a:cubicBezTo>
                  <a:cubicBezTo>
                    <a:pt x="435" y="593"/>
                    <a:pt x="436" y="592"/>
                    <a:pt x="437" y="592"/>
                  </a:cubicBezTo>
                  <a:cubicBezTo>
                    <a:pt x="437" y="592"/>
                    <a:pt x="437" y="593"/>
                    <a:pt x="438" y="593"/>
                  </a:cubicBezTo>
                  <a:cubicBezTo>
                    <a:pt x="438" y="593"/>
                    <a:pt x="438" y="593"/>
                    <a:pt x="439" y="593"/>
                  </a:cubicBezTo>
                  <a:cubicBezTo>
                    <a:pt x="439" y="593"/>
                    <a:pt x="440" y="593"/>
                    <a:pt x="440" y="591"/>
                  </a:cubicBezTo>
                  <a:cubicBezTo>
                    <a:pt x="446" y="596"/>
                    <a:pt x="446" y="596"/>
                    <a:pt x="446" y="596"/>
                  </a:cubicBezTo>
                  <a:cubicBezTo>
                    <a:pt x="446" y="596"/>
                    <a:pt x="446" y="596"/>
                    <a:pt x="447" y="596"/>
                  </a:cubicBezTo>
                  <a:cubicBezTo>
                    <a:pt x="447" y="596"/>
                    <a:pt x="448" y="596"/>
                    <a:pt x="449" y="596"/>
                  </a:cubicBezTo>
                  <a:cubicBezTo>
                    <a:pt x="450" y="596"/>
                    <a:pt x="451" y="597"/>
                    <a:pt x="451" y="597"/>
                  </a:cubicBezTo>
                  <a:cubicBezTo>
                    <a:pt x="453" y="597"/>
                    <a:pt x="454" y="596"/>
                    <a:pt x="453" y="593"/>
                  </a:cubicBezTo>
                  <a:cubicBezTo>
                    <a:pt x="454" y="594"/>
                    <a:pt x="454" y="594"/>
                    <a:pt x="454" y="594"/>
                  </a:cubicBezTo>
                  <a:cubicBezTo>
                    <a:pt x="455" y="593"/>
                    <a:pt x="455" y="593"/>
                    <a:pt x="455" y="593"/>
                  </a:cubicBezTo>
                  <a:cubicBezTo>
                    <a:pt x="458" y="596"/>
                    <a:pt x="458" y="598"/>
                    <a:pt x="460" y="598"/>
                  </a:cubicBezTo>
                  <a:cubicBezTo>
                    <a:pt x="457" y="592"/>
                    <a:pt x="457" y="592"/>
                    <a:pt x="457" y="592"/>
                  </a:cubicBezTo>
                  <a:cubicBezTo>
                    <a:pt x="460" y="590"/>
                    <a:pt x="460" y="590"/>
                    <a:pt x="460" y="590"/>
                  </a:cubicBezTo>
                  <a:cubicBezTo>
                    <a:pt x="460" y="590"/>
                    <a:pt x="459" y="590"/>
                    <a:pt x="459" y="590"/>
                  </a:cubicBezTo>
                  <a:cubicBezTo>
                    <a:pt x="458" y="590"/>
                    <a:pt x="458" y="590"/>
                    <a:pt x="458" y="590"/>
                  </a:cubicBezTo>
                  <a:cubicBezTo>
                    <a:pt x="458" y="588"/>
                    <a:pt x="457" y="587"/>
                    <a:pt x="459" y="586"/>
                  </a:cubicBezTo>
                  <a:cubicBezTo>
                    <a:pt x="459" y="586"/>
                    <a:pt x="459" y="586"/>
                    <a:pt x="460" y="587"/>
                  </a:cubicBezTo>
                  <a:cubicBezTo>
                    <a:pt x="460" y="585"/>
                    <a:pt x="462" y="584"/>
                    <a:pt x="463" y="584"/>
                  </a:cubicBezTo>
                  <a:cubicBezTo>
                    <a:pt x="461" y="582"/>
                    <a:pt x="461" y="582"/>
                    <a:pt x="461" y="582"/>
                  </a:cubicBezTo>
                  <a:cubicBezTo>
                    <a:pt x="464" y="580"/>
                    <a:pt x="464" y="580"/>
                    <a:pt x="464" y="580"/>
                  </a:cubicBezTo>
                  <a:cubicBezTo>
                    <a:pt x="460" y="576"/>
                    <a:pt x="460" y="576"/>
                    <a:pt x="460" y="576"/>
                  </a:cubicBezTo>
                  <a:cubicBezTo>
                    <a:pt x="462" y="575"/>
                    <a:pt x="462" y="575"/>
                    <a:pt x="462" y="575"/>
                  </a:cubicBezTo>
                  <a:cubicBezTo>
                    <a:pt x="456" y="574"/>
                    <a:pt x="462" y="569"/>
                    <a:pt x="461" y="566"/>
                  </a:cubicBezTo>
                  <a:cubicBezTo>
                    <a:pt x="464" y="570"/>
                    <a:pt x="464" y="570"/>
                    <a:pt x="464" y="570"/>
                  </a:cubicBezTo>
                  <a:cubicBezTo>
                    <a:pt x="464" y="565"/>
                    <a:pt x="462" y="558"/>
                    <a:pt x="459" y="555"/>
                  </a:cubicBezTo>
                  <a:cubicBezTo>
                    <a:pt x="461" y="554"/>
                    <a:pt x="460" y="552"/>
                    <a:pt x="462" y="552"/>
                  </a:cubicBezTo>
                  <a:cubicBezTo>
                    <a:pt x="459" y="551"/>
                    <a:pt x="461" y="547"/>
                    <a:pt x="460" y="545"/>
                  </a:cubicBezTo>
                  <a:cubicBezTo>
                    <a:pt x="461" y="545"/>
                    <a:pt x="462" y="545"/>
                    <a:pt x="462" y="546"/>
                  </a:cubicBezTo>
                  <a:cubicBezTo>
                    <a:pt x="462" y="547"/>
                    <a:pt x="462" y="547"/>
                    <a:pt x="462" y="547"/>
                  </a:cubicBezTo>
                  <a:cubicBezTo>
                    <a:pt x="465" y="548"/>
                    <a:pt x="466" y="553"/>
                    <a:pt x="468" y="555"/>
                  </a:cubicBezTo>
                  <a:cubicBezTo>
                    <a:pt x="470" y="552"/>
                    <a:pt x="470" y="552"/>
                    <a:pt x="470" y="552"/>
                  </a:cubicBezTo>
                  <a:cubicBezTo>
                    <a:pt x="473" y="553"/>
                    <a:pt x="473" y="553"/>
                    <a:pt x="473" y="553"/>
                  </a:cubicBezTo>
                  <a:cubicBezTo>
                    <a:pt x="474" y="551"/>
                    <a:pt x="474" y="551"/>
                    <a:pt x="474" y="551"/>
                  </a:cubicBezTo>
                  <a:cubicBezTo>
                    <a:pt x="479" y="552"/>
                    <a:pt x="480" y="559"/>
                    <a:pt x="485" y="559"/>
                  </a:cubicBezTo>
                  <a:cubicBezTo>
                    <a:pt x="485" y="559"/>
                    <a:pt x="486" y="559"/>
                    <a:pt x="486" y="559"/>
                  </a:cubicBezTo>
                  <a:cubicBezTo>
                    <a:pt x="484" y="557"/>
                    <a:pt x="484" y="557"/>
                    <a:pt x="484" y="557"/>
                  </a:cubicBezTo>
                  <a:cubicBezTo>
                    <a:pt x="484" y="557"/>
                    <a:pt x="485" y="556"/>
                    <a:pt x="485" y="556"/>
                  </a:cubicBezTo>
                  <a:cubicBezTo>
                    <a:pt x="486" y="557"/>
                    <a:pt x="487" y="558"/>
                    <a:pt x="488" y="559"/>
                  </a:cubicBezTo>
                  <a:cubicBezTo>
                    <a:pt x="489" y="557"/>
                    <a:pt x="489" y="557"/>
                    <a:pt x="489" y="557"/>
                  </a:cubicBezTo>
                  <a:cubicBezTo>
                    <a:pt x="492" y="562"/>
                    <a:pt x="492" y="562"/>
                    <a:pt x="492" y="562"/>
                  </a:cubicBezTo>
                  <a:cubicBezTo>
                    <a:pt x="492" y="559"/>
                    <a:pt x="492" y="559"/>
                    <a:pt x="492" y="559"/>
                  </a:cubicBezTo>
                  <a:cubicBezTo>
                    <a:pt x="496" y="559"/>
                    <a:pt x="494" y="563"/>
                    <a:pt x="496" y="564"/>
                  </a:cubicBezTo>
                  <a:cubicBezTo>
                    <a:pt x="497" y="562"/>
                    <a:pt x="500" y="558"/>
                    <a:pt x="497" y="555"/>
                  </a:cubicBezTo>
                  <a:cubicBezTo>
                    <a:pt x="498" y="554"/>
                    <a:pt x="498" y="553"/>
                    <a:pt x="499" y="553"/>
                  </a:cubicBezTo>
                  <a:cubicBezTo>
                    <a:pt x="499" y="553"/>
                    <a:pt x="499" y="554"/>
                    <a:pt x="500" y="554"/>
                  </a:cubicBezTo>
                  <a:cubicBezTo>
                    <a:pt x="500" y="554"/>
                    <a:pt x="501" y="555"/>
                    <a:pt x="501" y="555"/>
                  </a:cubicBezTo>
                  <a:cubicBezTo>
                    <a:pt x="502" y="555"/>
                    <a:pt x="502" y="554"/>
                    <a:pt x="503" y="554"/>
                  </a:cubicBezTo>
                  <a:cubicBezTo>
                    <a:pt x="504" y="550"/>
                    <a:pt x="496" y="552"/>
                    <a:pt x="497" y="547"/>
                  </a:cubicBezTo>
                  <a:cubicBezTo>
                    <a:pt x="501" y="547"/>
                    <a:pt x="501" y="547"/>
                    <a:pt x="501" y="547"/>
                  </a:cubicBezTo>
                  <a:cubicBezTo>
                    <a:pt x="500" y="551"/>
                    <a:pt x="507" y="550"/>
                    <a:pt x="505" y="553"/>
                  </a:cubicBezTo>
                  <a:cubicBezTo>
                    <a:pt x="507" y="553"/>
                    <a:pt x="507" y="553"/>
                    <a:pt x="507" y="553"/>
                  </a:cubicBezTo>
                  <a:cubicBezTo>
                    <a:pt x="508" y="555"/>
                    <a:pt x="512" y="554"/>
                    <a:pt x="511" y="557"/>
                  </a:cubicBezTo>
                  <a:cubicBezTo>
                    <a:pt x="510" y="557"/>
                    <a:pt x="510" y="557"/>
                    <a:pt x="510" y="557"/>
                  </a:cubicBezTo>
                  <a:cubicBezTo>
                    <a:pt x="509" y="556"/>
                    <a:pt x="508" y="556"/>
                    <a:pt x="507" y="556"/>
                  </a:cubicBezTo>
                  <a:cubicBezTo>
                    <a:pt x="508" y="557"/>
                    <a:pt x="510" y="558"/>
                    <a:pt x="511" y="558"/>
                  </a:cubicBezTo>
                  <a:cubicBezTo>
                    <a:pt x="511" y="558"/>
                    <a:pt x="512" y="558"/>
                    <a:pt x="512" y="558"/>
                  </a:cubicBezTo>
                  <a:cubicBezTo>
                    <a:pt x="513" y="557"/>
                    <a:pt x="514" y="557"/>
                    <a:pt x="514" y="557"/>
                  </a:cubicBezTo>
                  <a:cubicBezTo>
                    <a:pt x="515" y="557"/>
                    <a:pt x="516" y="558"/>
                    <a:pt x="516" y="560"/>
                  </a:cubicBezTo>
                  <a:cubicBezTo>
                    <a:pt x="517" y="560"/>
                    <a:pt x="517" y="558"/>
                    <a:pt x="517" y="557"/>
                  </a:cubicBezTo>
                  <a:cubicBezTo>
                    <a:pt x="515" y="555"/>
                    <a:pt x="517" y="548"/>
                    <a:pt x="515" y="545"/>
                  </a:cubicBezTo>
                  <a:cubicBezTo>
                    <a:pt x="516" y="546"/>
                    <a:pt x="518" y="546"/>
                    <a:pt x="519" y="547"/>
                  </a:cubicBezTo>
                  <a:cubicBezTo>
                    <a:pt x="520" y="546"/>
                    <a:pt x="520" y="546"/>
                    <a:pt x="520" y="546"/>
                  </a:cubicBezTo>
                  <a:cubicBezTo>
                    <a:pt x="523" y="550"/>
                    <a:pt x="523" y="550"/>
                    <a:pt x="523" y="550"/>
                  </a:cubicBezTo>
                  <a:cubicBezTo>
                    <a:pt x="523" y="549"/>
                    <a:pt x="523" y="549"/>
                    <a:pt x="523" y="549"/>
                  </a:cubicBezTo>
                  <a:cubicBezTo>
                    <a:pt x="526" y="552"/>
                    <a:pt x="526" y="552"/>
                    <a:pt x="526" y="552"/>
                  </a:cubicBezTo>
                  <a:cubicBezTo>
                    <a:pt x="525" y="552"/>
                    <a:pt x="525" y="552"/>
                    <a:pt x="525" y="552"/>
                  </a:cubicBezTo>
                  <a:cubicBezTo>
                    <a:pt x="527" y="552"/>
                    <a:pt x="527" y="552"/>
                    <a:pt x="527" y="552"/>
                  </a:cubicBezTo>
                  <a:cubicBezTo>
                    <a:pt x="527" y="553"/>
                    <a:pt x="526" y="553"/>
                    <a:pt x="526" y="553"/>
                  </a:cubicBezTo>
                  <a:cubicBezTo>
                    <a:pt x="530" y="555"/>
                    <a:pt x="530" y="555"/>
                    <a:pt x="530" y="555"/>
                  </a:cubicBezTo>
                  <a:cubicBezTo>
                    <a:pt x="530" y="552"/>
                    <a:pt x="530" y="552"/>
                    <a:pt x="530" y="552"/>
                  </a:cubicBezTo>
                  <a:cubicBezTo>
                    <a:pt x="530" y="552"/>
                    <a:pt x="530" y="552"/>
                    <a:pt x="530" y="552"/>
                  </a:cubicBezTo>
                  <a:cubicBezTo>
                    <a:pt x="531" y="552"/>
                    <a:pt x="531" y="553"/>
                    <a:pt x="531" y="553"/>
                  </a:cubicBezTo>
                  <a:cubicBezTo>
                    <a:pt x="531" y="549"/>
                    <a:pt x="531" y="549"/>
                    <a:pt x="531" y="549"/>
                  </a:cubicBezTo>
                  <a:cubicBezTo>
                    <a:pt x="531" y="548"/>
                    <a:pt x="531" y="548"/>
                    <a:pt x="531" y="548"/>
                  </a:cubicBezTo>
                  <a:cubicBezTo>
                    <a:pt x="531" y="548"/>
                    <a:pt x="531" y="548"/>
                    <a:pt x="530" y="549"/>
                  </a:cubicBezTo>
                  <a:cubicBezTo>
                    <a:pt x="530" y="549"/>
                    <a:pt x="530" y="550"/>
                    <a:pt x="529" y="550"/>
                  </a:cubicBezTo>
                  <a:cubicBezTo>
                    <a:pt x="529" y="550"/>
                    <a:pt x="529" y="550"/>
                    <a:pt x="528" y="549"/>
                  </a:cubicBezTo>
                  <a:cubicBezTo>
                    <a:pt x="530" y="547"/>
                    <a:pt x="529" y="543"/>
                    <a:pt x="531" y="543"/>
                  </a:cubicBezTo>
                  <a:cubicBezTo>
                    <a:pt x="531" y="543"/>
                    <a:pt x="531" y="544"/>
                    <a:pt x="531" y="544"/>
                  </a:cubicBezTo>
                  <a:cubicBezTo>
                    <a:pt x="528" y="538"/>
                    <a:pt x="528" y="538"/>
                    <a:pt x="528" y="538"/>
                  </a:cubicBezTo>
                  <a:cubicBezTo>
                    <a:pt x="528" y="538"/>
                    <a:pt x="528" y="537"/>
                    <a:pt x="529" y="537"/>
                  </a:cubicBezTo>
                  <a:cubicBezTo>
                    <a:pt x="534" y="538"/>
                    <a:pt x="539" y="545"/>
                    <a:pt x="540" y="547"/>
                  </a:cubicBezTo>
                  <a:cubicBezTo>
                    <a:pt x="542" y="546"/>
                    <a:pt x="542" y="546"/>
                    <a:pt x="542" y="546"/>
                  </a:cubicBezTo>
                  <a:cubicBezTo>
                    <a:pt x="544" y="547"/>
                    <a:pt x="544" y="547"/>
                    <a:pt x="544" y="547"/>
                  </a:cubicBezTo>
                  <a:cubicBezTo>
                    <a:pt x="542" y="549"/>
                    <a:pt x="545" y="549"/>
                    <a:pt x="542" y="550"/>
                  </a:cubicBezTo>
                  <a:cubicBezTo>
                    <a:pt x="541" y="549"/>
                    <a:pt x="541" y="549"/>
                    <a:pt x="541" y="549"/>
                  </a:cubicBezTo>
                  <a:cubicBezTo>
                    <a:pt x="546" y="554"/>
                    <a:pt x="546" y="554"/>
                    <a:pt x="546" y="554"/>
                  </a:cubicBezTo>
                  <a:cubicBezTo>
                    <a:pt x="546" y="551"/>
                    <a:pt x="546" y="551"/>
                    <a:pt x="546" y="551"/>
                  </a:cubicBezTo>
                  <a:cubicBezTo>
                    <a:pt x="547" y="547"/>
                    <a:pt x="556" y="544"/>
                    <a:pt x="552" y="539"/>
                  </a:cubicBezTo>
                  <a:cubicBezTo>
                    <a:pt x="556" y="537"/>
                    <a:pt x="556" y="537"/>
                    <a:pt x="556" y="537"/>
                  </a:cubicBezTo>
                  <a:cubicBezTo>
                    <a:pt x="557" y="538"/>
                    <a:pt x="557" y="540"/>
                    <a:pt x="556" y="542"/>
                  </a:cubicBezTo>
                  <a:cubicBezTo>
                    <a:pt x="556" y="545"/>
                    <a:pt x="560" y="544"/>
                    <a:pt x="560" y="546"/>
                  </a:cubicBezTo>
                  <a:cubicBezTo>
                    <a:pt x="560" y="543"/>
                    <a:pt x="560" y="543"/>
                    <a:pt x="560" y="543"/>
                  </a:cubicBezTo>
                  <a:cubicBezTo>
                    <a:pt x="563" y="544"/>
                    <a:pt x="563" y="544"/>
                    <a:pt x="563" y="544"/>
                  </a:cubicBezTo>
                  <a:cubicBezTo>
                    <a:pt x="564" y="546"/>
                    <a:pt x="564" y="546"/>
                    <a:pt x="565" y="546"/>
                  </a:cubicBezTo>
                  <a:cubicBezTo>
                    <a:pt x="565" y="546"/>
                    <a:pt x="565" y="546"/>
                    <a:pt x="565" y="546"/>
                  </a:cubicBezTo>
                  <a:cubicBezTo>
                    <a:pt x="566" y="546"/>
                    <a:pt x="566" y="546"/>
                    <a:pt x="566" y="546"/>
                  </a:cubicBezTo>
                  <a:cubicBezTo>
                    <a:pt x="566" y="546"/>
                    <a:pt x="566" y="546"/>
                    <a:pt x="566" y="546"/>
                  </a:cubicBezTo>
                  <a:cubicBezTo>
                    <a:pt x="565" y="544"/>
                    <a:pt x="565" y="544"/>
                    <a:pt x="565" y="544"/>
                  </a:cubicBezTo>
                  <a:cubicBezTo>
                    <a:pt x="566" y="544"/>
                    <a:pt x="567" y="543"/>
                    <a:pt x="568" y="543"/>
                  </a:cubicBezTo>
                  <a:cubicBezTo>
                    <a:pt x="568" y="543"/>
                    <a:pt x="569" y="543"/>
                    <a:pt x="569" y="544"/>
                  </a:cubicBezTo>
                  <a:cubicBezTo>
                    <a:pt x="569" y="544"/>
                    <a:pt x="569" y="544"/>
                    <a:pt x="569" y="544"/>
                  </a:cubicBezTo>
                  <a:cubicBezTo>
                    <a:pt x="569" y="545"/>
                    <a:pt x="569" y="545"/>
                    <a:pt x="568" y="545"/>
                  </a:cubicBezTo>
                  <a:cubicBezTo>
                    <a:pt x="569" y="550"/>
                    <a:pt x="569" y="550"/>
                    <a:pt x="569" y="550"/>
                  </a:cubicBezTo>
                  <a:cubicBezTo>
                    <a:pt x="571" y="545"/>
                    <a:pt x="571" y="545"/>
                    <a:pt x="571" y="545"/>
                  </a:cubicBezTo>
                  <a:cubicBezTo>
                    <a:pt x="572" y="546"/>
                    <a:pt x="572" y="546"/>
                    <a:pt x="572" y="546"/>
                  </a:cubicBezTo>
                  <a:cubicBezTo>
                    <a:pt x="572" y="542"/>
                    <a:pt x="572" y="542"/>
                    <a:pt x="572" y="542"/>
                  </a:cubicBezTo>
                  <a:cubicBezTo>
                    <a:pt x="572" y="542"/>
                    <a:pt x="572" y="542"/>
                    <a:pt x="572" y="542"/>
                  </a:cubicBezTo>
                  <a:cubicBezTo>
                    <a:pt x="573" y="542"/>
                    <a:pt x="573" y="543"/>
                    <a:pt x="574" y="544"/>
                  </a:cubicBezTo>
                  <a:cubicBezTo>
                    <a:pt x="574" y="540"/>
                    <a:pt x="574" y="537"/>
                    <a:pt x="573" y="533"/>
                  </a:cubicBezTo>
                  <a:cubicBezTo>
                    <a:pt x="574" y="533"/>
                    <a:pt x="574" y="533"/>
                    <a:pt x="575" y="534"/>
                  </a:cubicBezTo>
                  <a:cubicBezTo>
                    <a:pt x="577" y="530"/>
                    <a:pt x="573" y="529"/>
                    <a:pt x="572" y="528"/>
                  </a:cubicBezTo>
                  <a:cubicBezTo>
                    <a:pt x="573" y="526"/>
                    <a:pt x="573" y="526"/>
                    <a:pt x="573" y="526"/>
                  </a:cubicBezTo>
                  <a:cubicBezTo>
                    <a:pt x="570" y="523"/>
                    <a:pt x="574" y="519"/>
                    <a:pt x="572" y="517"/>
                  </a:cubicBezTo>
                  <a:cubicBezTo>
                    <a:pt x="572" y="517"/>
                    <a:pt x="572" y="517"/>
                    <a:pt x="572" y="517"/>
                  </a:cubicBezTo>
                  <a:cubicBezTo>
                    <a:pt x="573" y="517"/>
                    <a:pt x="573" y="517"/>
                    <a:pt x="574" y="518"/>
                  </a:cubicBezTo>
                  <a:cubicBezTo>
                    <a:pt x="574" y="518"/>
                    <a:pt x="574" y="518"/>
                    <a:pt x="575" y="518"/>
                  </a:cubicBezTo>
                  <a:cubicBezTo>
                    <a:pt x="575" y="518"/>
                    <a:pt x="575" y="518"/>
                    <a:pt x="575" y="517"/>
                  </a:cubicBezTo>
                  <a:cubicBezTo>
                    <a:pt x="579" y="520"/>
                    <a:pt x="579" y="523"/>
                    <a:pt x="581" y="527"/>
                  </a:cubicBezTo>
                  <a:cubicBezTo>
                    <a:pt x="581" y="527"/>
                    <a:pt x="581" y="527"/>
                    <a:pt x="581" y="527"/>
                  </a:cubicBezTo>
                  <a:cubicBezTo>
                    <a:pt x="582" y="527"/>
                    <a:pt x="581" y="526"/>
                    <a:pt x="582" y="526"/>
                  </a:cubicBezTo>
                  <a:cubicBezTo>
                    <a:pt x="585" y="531"/>
                    <a:pt x="585" y="531"/>
                    <a:pt x="585" y="531"/>
                  </a:cubicBezTo>
                  <a:cubicBezTo>
                    <a:pt x="585" y="526"/>
                    <a:pt x="585" y="526"/>
                    <a:pt x="585" y="526"/>
                  </a:cubicBezTo>
                  <a:cubicBezTo>
                    <a:pt x="586" y="527"/>
                    <a:pt x="587" y="527"/>
                    <a:pt x="587" y="528"/>
                  </a:cubicBezTo>
                  <a:cubicBezTo>
                    <a:pt x="589" y="528"/>
                    <a:pt x="589" y="528"/>
                    <a:pt x="589" y="528"/>
                  </a:cubicBezTo>
                  <a:cubicBezTo>
                    <a:pt x="587" y="526"/>
                    <a:pt x="587" y="526"/>
                    <a:pt x="587" y="526"/>
                  </a:cubicBezTo>
                  <a:cubicBezTo>
                    <a:pt x="590" y="526"/>
                    <a:pt x="591" y="527"/>
                    <a:pt x="593" y="527"/>
                  </a:cubicBezTo>
                  <a:cubicBezTo>
                    <a:pt x="594" y="527"/>
                    <a:pt x="594" y="527"/>
                    <a:pt x="595" y="527"/>
                  </a:cubicBezTo>
                  <a:cubicBezTo>
                    <a:pt x="594" y="528"/>
                    <a:pt x="594" y="528"/>
                    <a:pt x="594" y="528"/>
                  </a:cubicBezTo>
                  <a:cubicBezTo>
                    <a:pt x="595" y="528"/>
                    <a:pt x="595" y="528"/>
                    <a:pt x="595" y="528"/>
                  </a:cubicBezTo>
                  <a:cubicBezTo>
                    <a:pt x="596" y="527"/>
                    <a:pt x="595" y="526"/>
                    <a:pt x="596" y="526"/>
                  </a:cubicBezTo>
                  <a:cubicBezTo>
                    <a:pt x="596" y="525"/>
                    <a:pt x="597" y="525"/>
                    <a:pt x="597" y="525"/>
                  </a:cubicBezTo>
                  <a:cubicBezTo>
                    <a:pt x="598" y="525"/>
                    <a:pt x="598" y="526"/>
                    <a:pt x="598" y="527"/>
                  </a:cubicBezTo>
                  <a:cubicBezTo>
                    <a:pt x="597" y="523"/>
                    <a:pt x="597" y="523"/>
                    <a:pt x="597" y="523"/>
                  </a:cubicBezTo>
                  <a:cubicBezTo>
                    <a:pt x="597" y="520"/>
                    <a:pt x="599" y="518"/>
                    <a:pt x="601" y="518"/>
                  </a:cubicBezTo>
                  <a:cubicBezTo>
                    <a:pt x="601" y="519"/>
                    <a:pt x="601" y="519"/>
                    <a:pt x="601" y="519"/>
                  </a:cubicBezTo>
                  <a:cubicBezTo>
                    <a:pt x="603" y="518"/>
                    <a:pt x="603" y="518"/>
                    <a:pt x="603" y="518"/>
                  </a:cubicBezTo>
                  <a:cubicBezTo>
                    <a:pt x="602" y="516"/>
                    <a:pt x="602" y="516"/>
                    <a:pt x="602" y="516"/>
                  </a:cubicBezTo>
                  <a:cubicBezTo>
                    <a:pt x="606" y="514"/>
                    <a:pt x="606" y="514"/>
                    <a:pt x="606" y="514"/>
                  </a:cubicBezTo>
                  <a:cubicBezTo>
                    <a:pt x="604" y="509"/>
                    <a:pt x="604" y="509"/>
                    <a:pt x="604" y="509"/>
                  </a:cubicBezTo>
                  <a:cubicBezTo>
                    <a:pt x="604" y="508"/>
                    <a:pt x="606" y="508"/>
                    <a:pt x="607" y="508"/>
                  </a:cubicBezTo>
                  <a:cubicBezTo>
                    <a:pt x="607" y="505"/>
                    <a:pt x="607" y="505"/>
                    <a:pt x="607" y="505"/>
                  </a:cubicBezTo>
                  <a:cubicBezTo>
                    <a:pt x="612" y="505"/>
                    <a:pt x="608" y="509"/>
                    <a:pt x="612" y="509"/>
                  </a:cubicBezTo>
                  <a:cubicBezTo>
                    <a:pt x="611" y="506"/>
                    <a:pt x="611" y="506"/>
                    <a:pt x="611" y="506"/>
                  </a:cubicBezTo>
                  <a:cubicBezTo>
                    <a:pt x="616" y="505"/>
                    <a:pt x="616" y="505"/>
                    <a:pt x="616" y="505"/>
                  </a:cubicBezTo>
                  <a:cubicBezTo>
                    <a:pt x="614" y="504"/>
                    <a:pt x="614" y="504"/>
                    <a:pt x="614" y="504"/>
                  </a:cubicBezTo>
                  <a:cubicBezTo>
                    <a:pt x="617" y="502"/>
                    <a:pt x="617" y="502"/>
                    <a:pt x="617" y="502"/>
                  </a:cubicBezTo>
                  <a:cubicBezTo>
                    <a:pt x="617" y="503"/>
                    <a:pt x="617" y="503"/>
                    <a:pt x="617" y="503"/>
                  </a:cubicBezTo>
                  <a:cubicBezTo>
                    <a:pt x="617" y="500"/>
                    <a:pt x="618" y="499"/>
                    <a:pt x="619" y="498"/>
                  </a:cubicBezTo>
                  <a:cubicBezTo>
                    <a:pt x="620" y="499"/>
                    <a:pt x="620" y="499"/>
                    <a:pt x="620" y="499"/>
                  </a:cubicBezTo>
                  <a:cubicBezTo>
                    <a:pt x="619" y="497"/>
                    <a:pt x="620" y="496"/>
                    <a:pt x="622" y="494"/>
                  </a:cubicBezTo>
                  <a:cubicBezTo>
                    <a:pt x="622" y="496"/>
                    <a:pt x="623" y="496"/>
                    <a:pt x="624" y="497"/>
                  </a:cubicBezTo>
                  <a:cubicBezTo>
                    <a:pt x="624" y="495"/>
                    <a:pt x="624" y="493"/>
                    <a:pt x="626" y="493"/>
                  </a:cubicBezTo>
                  <a:cubicBezTo>
                    <a:pt x="629" y="496"/>
                    <a:pt x="629" y="496"/>
                    <a:pt x="629" y="496"/>
                  </a:cubicBezTo>
                  <a:cubicBezTo>
                    <a:pt x="629" y="493"/>
                    <a:pt x="629" y="493"/>
                    <a:pt x="629" y="493"/>
                  </a:cubicBezTo>
                  <a:cubicBezTo>
                    <a:pt x="632" y="494"/>
                    <a:pt x="632" y="494"/>
                    <a:pt x="632" y="494"/>
                  </a:cubicBezTo>
                  <a:cubicBezTo>
                    <a:pt x="633" y="491"/>
                    <a:pt x="633" y="491"/>
                    <a:pt x="633" y="491"/>
                  </a:cubicBezTo>
                  <a:cubicBezTo>
                    <a:pt x="633" y="491"/>
                    <a:pt x="633" y="491"/>
                    <a:pt x="634" y="491"/>
                  </a:cubicBezTo>
                  <a:cubicBezTo>
                    <a:pt x="635" y="491"/>
                    <a:pt x="635" y="494"/>
                    <a:pt x="637" y="494"/>
                  </a:cubicBezTo>
                  <a:cubicBezTo>
                    <a:pt x="638" y="492"/>
                    <a:pt x="643" y="493"/>
                    <a:pt x="642" y="488"/>
                  </a:cubicBezTo>
                  <a:cubicBezTo>
                    <a:pt x="639" y="487"/>
                    <a:pt x="639" y="485"/>
                    <a:pt x="637" y="485"/>
                  </a:cubicBezTo>
                  <a:cubicBezTo>
                    <a:pt x="637" y="485"/>
                    <a:pt x="637" y="485"/>
                    <a:pt x="636" y="485"/>
                  </a:cubicBezTo>
                  <a:cubicBezTo>
                    <a:pt x="638" y="484"/>
                    <a:pt x="635" y="481"/>
                    <a:pt x="639" y="481"/>
                  </a:cubicBezTo>
                  <a:cubicBezTo>
                    <a:pt x="639" y="475"/>
                    <a:pt x="639" y="475"/>
                    <a:pt x="639" y="475"/>
                  </a:cubicBezTo>
                  <a:cubicBezTo>
                    <a:pt x="637" y="474"/>
                    <a:pt x="638" y="468"/>
                    <a:pt x="634" y="468"/>
                  </a:cubicBezTo>
                  <a:cubicBezTo>
                    <a:pt x="633" y="468"/>
                    <a:pt x="633" y="468"/>
                    <a:pt x="633" y="468"/>
                  </a:cubicBezTo>
                  <a:cubicBezTo>
                    <a:pt x="635" y="467"/>
                    <a:pt x="635" y="467"/>
                    <a:pt x="635" y="467"/>
                  </a:cubicBezTo>
                  <a:cubicBezTo>
                    <a:pt x="635" y="467"/>
                    <a:pt x="635" y="467"/>
                    <a:pt x="635" y="467"/>
                  </a:cubicBezTo>
                  <a:cubicBezTo>
                    <a:pt x="637" y="466"/>
                    <a:pt x="635" y="464"/>
                    <a:pt x="636" y="464"/>
                  </a:cubicBezTo>
                  <a:cubicBezTo>
                    <a:pt x="636" y="464"/>
                    <a:pt x="636" y="464"/>
                    <a:pt x="637" y="464"/>
                  </a:cubicBezTo>
                  <a:cubicBezTo>
                    <a:pt x="637" y="463"/>
                    <a:pt x="636" y="461"/>
                    <a:pt x="638" y="461"/>
                  </a:cubicBezTo>
                  <a:cubicBezTo>
                    <a:pt x="636" y="460"/>
                    <a:pt x="634" y="455"/>
                    <a:pt x="635" y="452"/>
                  </a:cubicBezTo>
                  <a:cubicBezTo>
                    <a:pt x="635" y="454"/>
                    <a:pt x="637" y="454"/>
                    <a:pt x="638" y="457"/>
                  </a:cubicBezTo>
                  <a:cubicBezTo>
                    <a:pt x="638" y="454"/>
                    <a:pt x="640" y="452"/>
                    <a:pt x="641" y="450"/>
                  </a:cubicBezTo>
                  <a:cubicBezTo>
                    <a:pt x="642" y="452"/>
                    <a:pt x="643" y="453"/>
                    <a:pt x="641" y="455"/>
                  </a:cubicBezTo>
                  <a:cubicBezTo>
                    <a:pt x="641" y="455"/>
                    <a:pt x="641" y="455"/>
                    <a:pt x="641" y="455"/>
                  </a:cubicBezTo>
                  <a:cubicBezTo>
                    <a:pt x="641" y="455"/>
                    <a:pt x="641" y="455"/>
                    <a:pt x="642" y="454"/>
                  </a:cubicBezTo>
                  <a:cubicBezTo>
                    <a:pt x="642" y="453"/>
                    <a:pt x="643" y="453"/>
                    <a:pt x="644" y="453"/>
                  </a:cubicBezTo>
                  <a:cubicBezTo>
                    <a:pt x="644" y="453"/>
                    <a:pt x="644" y="453"/>
                    <a:pt x="645" y="453"/>
                  </a:cubicBezTo>
                  <a:cubicBezTo>
                    <a:pt x="644" y="452"/>
                    <a:pt x="642" y="452"/>
                    <a:pt x="643" y="450"/>
                  </a:cubicBezTo>
                  <a:cubicBezTo>
                    <a:pt x="643" y="450"/>
                    <a:pt x="643" y="449"/>
                    <a:pt x="644" y="449"/>
                  </a:cubicBezTo>
                  <a:cubicBezTo>
                    <a:pt x="646" y="450"/>
                    <a:pt x="651" y="452"/>
                    <a:pt x="650" y="455"/>
                  </a:cubicBezTo>
                  <a:cubicBezTo>
                    <a:pt x="651" y="454"/>
                    <a:pt x="651" y="453"/>
                    <a:pt x="651" y="452"/>
                  </a:cubicBezTo>
                  <a:cubicBezTo>
                    <a:pt x="648" y="451"/>
                    <a:pt x="653" y="449"/>
                    <a:pt x="652" y="449"/>
                  </a:cubicBezTo>
                  <a:cubicBezTo>
                    <a:pt x="651" y="448"/>
                    <a:pt x="651" y="448"/>
                    <a:pt x="651" y="448"/>
                  </a:cubicBezTo>
                  <a:cubicBezTo>
                    <a:pt x="655" y="446"/>
                    <a:pt x="650" y="444"/>
                    <a:pt x="651" y="442"/>
                  </a:cubicBezTo>
                  <a:cubicBezTo>
                    <a:pt x="651" y="443"/>
                    <a:pt x="651" y="443"/>
                    <a:pt x="652" y="443"/>
                  </a:cubicBezTo>
                  <a:cubicBezTo>
                    <a:pt x="652" y="443"/>
                    <a:pt x="653" y="443"/>
                    <a:pt x="653" y="442"/>
                  </a:cubicBezTo>
                  <a:cubicBezTo>
                    <a:pt x="653" y="442"/>
                    <a:pt x="654" y="442"/>
                    <a:pt x="654" y="442"/>
                  </a:cubicBezTo>
                  <a:cubicBezTo>
                    <a:pt x="655" y="442"/>
                    <a:pt x="655" y="443"/>
                    <a:pt x="655" y="444"/>
                  </a:cubicBezTo>
                  <a:cubicBezTo>
                    <a:pt x="655" y="441"/>
                    <a:pt x="655" y="441"/>
                    <a:pt x="655" y="441"/>
                  </a:cubicBezTo>
                  <a:cubicBezTo>
                    <a:pt x="653" y="441"/>
                    <a:pt x="650" y="439"/>
                    <a:pt x="650" y="437"/>
                  </a:cubicBezTo>
                  <a:cubicBezTo>
                    <a:pt x="652" y="434"/>
                    <a:pt x="652" y="434"/>
                    <a:pt x="652" y="434"/>
                  </a:cubicBezTo>
                  <a:cubicBezTo>
                    <a:pt x="654" y="438"/>
                    <a:pt x="654" y="438"/>
                    <a:pt x="654" y="438"/>
                  </a:cubicBezTo>
                  <a:cubicBezTo>
                    <a:pt x="656" y="435"/>
                    <a:pt x="656" y="435"/>
                    <a:pt x="656" y="435"/>
                  </a:cubicBezTo>
                  <a:cubicBezTo>
                    <a:pt x="654" y="434"/>
                    <a:pt x="654" y="434"/>
                    <a:pt x="654" y="434"/>
                  </a:cubicBezTo>
                  <a:cubicBezTo>
                    <a:pt x="654" y="433"/>
                    <a:pt x="652" y="431"/>
                    <a:pt x="654" y="431"/>
                  </a:cubicBezTo>
                  <a:cubicBezTo>
                    <a:pt x="655" y="430"/>
                    <a:pt x="655" y="430"/>
                    <a:pt x="655" y="430"/>
                  </a:cubicBezTo>
                  <a:cubicBezTo>
                    <a:pt x="656" y="430"/>
                    <a:pt x="655" y="433"/>
                    <a:pt x="656" y="433"/>
                  </a:cubicBezTo>
                  <a:cubicBezTo>
                    <a:pt x="656" y="432"/>
                    <a:pt x="657" y="430"/>
                    <a:pt x="658" y="429"/>
                  </a:cubicBezTo>
                  <a:cubicBezTo>
                    <a:pt x="658" y="429"/>
                    <a:pt x="658" y="429"/>
                    <a:pt x="659" y="429"/>
                  </a:cubicBezTo>
                  <a:cubicBezTo>
                    <a:pt x="659" y="429"/>
                    <a:pt x="659" y="429"/>
                    <a:pt x="659" y="430"/>
                  </a:cubicBezTo>
                  <a:cubicBezTo>
                    <a:pt x="659" y="431"/>
                    <a:pt x="659" y="431"/>
                    <a:pt x="660" y="431"/>
                  </a:cubicBezTo>
                  <a:cubicBezTo>
                    <a:pt x="660" y="431"/>
                    <a:pt x="660" y="431"/>
                    <a:pt x="661" y="431"/>
                  </a:cubicBezTo>
                  <a:cubicBezTo>
                    <a:pt x="663" y="425"/>
                    <a:pt x="663" y="425"/>
                    <a:pt x="663" y="425"/>
                  </a:cubicBezTo>
                  <a:cubicBezTo>
                    <a:pt x="665" y="426"/>
                    <a:pt x="665" y="426"/>
                    <a:pt x="665" y="426"/>
                  </a:cubicBezTo>
                  <a:cubicBezTo>
                    <a:pt x="664" y="422"/>
                    <a:pt x="664" y="419"/>
                    <a:pt x="663" y="414"/>
                  </a:cubicBezTo>
                  <a:cubicBezTo>
                    <a:pt x="664" y="414"/>
                    <a:pt x="664" y="414"/>
                    <a:pt x="664" y="414"/>
                  </a:cubicBezTo>
                  <a:cubicBezTo>
                    <a:pt x="665" y="414"/>
                    <a:pt x="665" y="414"/>
                    <a:pt x="666" y="413"/>
                  </a:cubicBezTo>
                  <a:cubicBezTo>
                    <a:pt x="667" y="413"/>
                    <a:pt x="667" y="412"/>
                    <a:pt x="668" y="412"/>
                  </a:cubicBezTo>
                  <a:cubicBezTo>
                    <a:pt x="668" y="412"/>
                    <a:pt x="669" y="412"/>
                    <a:pt x="669" y="412"/>
                  </a:cubicBezTo>
                  <a:cubicBezTo>
                    <a:pt x="668" y="411"/>
                    <a:pt x="668" y="411"/>
                    <a:pt x="668" y="411"/>
                  </a:cubicBezTo>
                  <a:cubicBezTo>
                    <a:pt x="666" y="413"/>
                    <a:pt x="666" y="413"/>
                    <a:pt x="666" y="413"/>
                  </a:cubicBezTo>
                  <a:cubicBezTo>
                    <a:pt x="664" y="408"/>
                    <a:pt x="664" y="408"/>
                    <a:pt x="664" y="408"/>
                  </a:cubicBezTo>
                  <a:cubicBezTo>
                    <a:pt x="664" y="412"/>
                    <a:pt x="664" y="412"/>
                    <a:pt x="664" y="412"/>
                  </a:cubicBezTo>
                  <a:cubicBezTo>
                    <a:pt x="661" y="410"/>
                    <a:pt x="662" y="408"/>
                    <a:pt x="659" y="406"/>
                  </a:cubicBezTo>
                  <a:cubicBezTo>
                    <a:pt x="662" y="405"/>
                    <a:pt x="662" y="405"/>
                    <a:pt x="662" y="405"/>
                  </a:cubicBezTo>
                  <a:cubicBezTo>
                    <a:pt x="654" y="400"/>
                    <a:pt x="654" y="400"/>
                    <a:pt x="654" y="400"/>
                  </a:cubicBezTo>
                  <a:cubicBezTo>
                    <a:pt x="655" y="398"/>
                    <a:pt x="655" y="398"/>
                    <a:pt x="655" y="398"/>
                  </a:cubicBezTo>
                  <a:cubicBezTo>
                    <a:pt x="656" y="398"/>
                    <a:pt x="657" y="398"/>
                    <a:pt x="657" y="399"/>
                  </a:cubicBezTo>
                  <a:cubicBezTo>
                    <a:pt x="658" y="399"/>
                    <a:pt x="658" y="400"/>
                    <a:pt x="659" y="400"/>
                  </a:cubicBezTo>
                  <a:cubicBezTo>
                    <a:pt x="664" y="400"/>
                    <a:pt x="664" y="397"/>
                    <a:pt x="667" y="392"/>
                  </a:cubicBezTo>
                  <a:cubicBezTo>
                    <a:pt x="670" y="398"/>
                    <a:pt x="670" y="398"/>
                    <a:pt x="670" y="398"/>
                  </a:cubicBezTo>
                  <a:cubicBezTo>
                    <a:pt x="671" y="396"/>
                    <a:pt x="671" y="396"/>
                    <a:pt x="671" y="396"/>
                  </a:cubicBezTo>
                  <a:cubicBezTo>
                    <a:pt x="672" y="397"/>
                    <a:pt x="672" y="398"/>
                    <a:pt x="673" y="398"/>
                  </a:cubicBezTo>
                  <a:cubicBezTo>
                    <a:pt x="673" y="398"/>
                    <a:pt x="673" y="397"/>
                    <a:pt x="674" y="397"/>
                  </a:cubicBezTo>
                  <a:cubicBezTo>
                    <a:pt x="674" y="396"/>
                    <a:pt x="674" y="396"/>
                    <a:pt x="675" y="396"/>
                  </a:cubicBezTo>
                  <a:cubicBezTo>
                    <a:pt x="675" y="396"/>
                    <a:pt x="676" y="396"/>
                    <a:pt x="676" y="397"/>
                  </a:cubicBezTo>
                  <a:cubicBezTo>
                    <a:pt x="676" y="395"/>
                    <a:pt x="677" y="394"/>
                    <a:pt x="678" y="394"/>
                  </a:cubicBezTo>
                  <a:cubicBezTo>
                    <a:pt x="678" y="394"/>
                    <a:pt x="679" y="394"/>
                    <a:pt x="679" y="394"/>
                  </a:cubicBezTo>
                  <a:cubicBezTo>
                    <a:pt x="680" y="395"/>
                    <a:pt x="680" y="395"/>
                    <a:pt x="681" y="395"/>
                  </a:cubicBezTo>
                  <a:cubicBezTo>
                    <a:pt x="681" y="395"/>
                    <a:pt x="681" y="395"/>
                    <a:pt x="681" y="395"/>
                  </a:cubicBezTo>
                  <a:cubicBezTo>
                    <a:pt x="683" y="395"/>
                    <a:pt x="683" y="395"/>
                    <a:pt x="683" y="395"/>
                  </a:cubicBezTo>
                  <a:cubicBezTo>
                    <a:pt x="683" y="395"/>
                    <a:pt x="683" y="394"/>
                    <a:pt x="683" y="393"/>
                  </a:cubicBezTo>
                  <a:cubicBezTo>
                    <a:pt x="682" y="394"/>
                    <a:pt x="682" y="394"/>
                    <a:pt x="682" y="395"/>
                  </a:cubicBezTo>
                  <a:cubicBezTo>
                    <a:pt x="679" y="391"/>
                    <a:pt x="679" y="391"/>
                    <a:pt x="679" y="391"/>
                  </a:cubicBezTo>
                  <a:cubicBezTo>
                    <a:pt x="680" y="390"/>
                    <a:pt x="680" y="390"/>
                    <a:pt x="680" y="390"/>
                  </a:cubicBezTo>
                  <a:cubicBezTo>
                    <a:pt x="680" y="391"/>
                    <a:pt x="680" y="391"/>
                    <a:pt x="681" y="391"/>
                  </a:cubicBezTo>
                  <a:cubicBezTo>
                    <a:pt x="679" y="391"/>
                    <a:pt x="682" y="386"/>
                    <a:pt x="678" y="385"/>
                  </a:cubicBezTo>
                  <a:cubicBezTo>
                    <a:pt x="678" y="384"/>
                    <a:pt x="678" y="382"/>
                    <a:pt x="679" y="381"/>
                  </a:cubicBezTo>
                  <a:cubicBezTo>
                    <a:pt x="680" y="382"/>
                    <a:pt x="681" y="383"/>
                    <a:pt x="681" y="383"/>
                  </a:cubicBezTo>
                  <a:cubicBezTo>
                    <a:pt x="682" y="381"/>
                    <a:pt x="682" y="381"/>
                    <a:pt x="682" y="381"/>
                  </a:cubicBezTo>
                  <a:cubicBezTo>
                    <a:pt x="683" y="382"/>
                    <a:pt x="683" y="382"/>
                    <a:pt x="683" y="382"/>
                  </a:cubicBezTo>
                  <a:cubicBezTo>
                    <a:pt x="680" y="372"/>
                    <a:pt x="680" y="372"/>
                    <a:pt x="680" y="372"/>
                  </a:cubicBezTo>
                  <a:cubicBezTo>
                    <a:pt x="680" y="372"/>
                    <a:pt x="680" y="372"/>
                    <a:pt x="681" y="372"/>
                  </a:cubicBezTo>
                  <a:cubicBezTo>
                    <a:pt x="682" y="370"/>
                    <a:pt x="681" y="369"/>
                    <a:pt x="680" y="369"/>
                  </a:cubicBezTo>
                  <a:cubicBezTo>
                    <a:pt x="681" y="367"/>
                    <a:pt x="681" y="367"/>
                    <a:pt x="681" y="367"/>
                  </a:cubicBezTo>
                  <a:cubicBezTo>
                    <a:pt x="682" y="368"/>
                    <a:pt x="684" y="369"/>
                    <a:pt x="684" y="370"/>
                  </a:cubicBezTo>
                  <a:cubicBezTo>
                    <a:pt x="688" y="369"/>
                    <a:pt x="688" y="369"/>
                    <a:pt x="688" y="369"/>
                  </a:cubicBezTo>
                  <a:cubicBezTo>
                    <a:pt x="688" y="368"/>
                    <a:pt x="687" y="369"/>
                    <a:pt x="687" y="368"/>
                  </a:cubicBezTo>
                  <a:cubicBezTo>
                    <a:pt x="688" y="367"/>
                    <a:pt x="688" y="367"/>
                    <a:pt x="688" y="367"/>
                  </a:cubicBezTo>
                  <a:cubicBezTo>
                    <a:pt x="689" y="367"/>
                    <a:pt x="691" y="369"/>
                    <a:pt x="691" y="370"/>
                  </a:cubicBezTo>
                  <a:cubicBezTo>
                    <a:pt x="693" y="367"/>
                    <a:pt x="693" y="367"/>
                    <a:pt x="693" y="367"/>
                  </a:cubicBezTo>
                  <a:cubicBezTo>
                    <a:pt x="694" y="370"/>
                    <a:pt x="694" y="370"/>
                    <a:pt x="694" y="370"/>
                  </a:cubicBezTo>
                  <a:cubicBezTo>
                    <a:pt x="693" y="367"/>
                    <a:pt x="694" y="364"/>
                    <a:pt x="690" y="364"/>
                  </a:cubicBezTo>
                  <a:cubicBezTo>
                    <a:pt x="690" y="364"/>
                    <a:pt x="690" y="364"/>
                    <a:pt x="689" y="364"/>
                  </a:cubicBezTo>
                  <a:cubicBezTo>
                    <a:pt x="690" y="359"/>
                    <a:pt x="690" y="359"/>
                    <a:pt x="690" y="359"/>
                  </a:cubicBezTo>
                  <a:cubicBezTo>
                    <a:pt x="690" y="360"/>
                    <a:pt x="689" y="360"/>
                    <a:pt x="689" y="360"/>
                  </a:cubicBezTo>
                  <a:cubicBezTo>
                    <a:pt x="687" y="360"/>
                    <a:pt x="687" y="359"/>
                    <a:pt x="687" y="357"/>
                  </a:cubicBezTo>
                  <a:cubicBezTo>
                    <a:pt x="686" y="357"/>
                    <a:pt x="686" y="358"/>
                    <a:pt x="685" y="358"/>
                  </a:cubicBezTo>
                  <a:cubicBezTo>
                    <a:pt x="684" y="358"/>
                    <a:pt x="684" y="356"/>
                    <a:pt x="683" y="355"/>
                  </a:cubicBezTo>
                  <a:cubicBezTo>
                    <a:pt x="683" y="354"/>
                    <a:pt x="682" y="353"/>
                    <a:pt x="680" y="353"/>
                  </a:cubicBezTo>
                  <a:cubicBezTo>
                    <a:pt x="680" y="353"/>
                    <a:pt x="680" y="353"/>
                    <a:pt x="679" y="353"/>
                  </a:cubicBezTo>
                  <a:cubicBezTo>
                    <a:pt x="678" y="352"/>
                    <a:pt x="678" y="351"/>
                    <a:pt x="680" y="350"/>
                  </a:cubicBezTo>
                  <a:cubicBezTo>
                    <a:pt x="680" y="349"/>
                    <a:pt x="681" y="348"/>
                    <a:pt x="682" y="348"/>
                  </a:cubicBezTo>
                  <a:cubicBezTo>
                    <a:pt x="683" y="348"/>
                    <a:pt x="684" y="349"/>
                    <a:pt x="685" y="349"/>
                  </a:cubicBezTo>
                  <a:cubicBezTo>
                    <a:pt x="684" y="345"/>
                    <a:pt x="688" y="338"/>
                    <a:pt x="686" y="337"/>
                  </a:cubicBezTo>
                  <a:cubicBezTo>
                    <a:pt x="684" y="337"/>
                    <a:pt x="684" y="339"/>
                    <a:pt x="683" y="339"/>
                  </a:cubicBezTo>
                  <a:cubicBezTo>
                    <a:pt x="682" y="339"/>
                    <a:pt x="682" y="339"/>
                    <a:pt x="682" y="339"/>
                  </a:cubicBezTo>
                  <a:cubicBezTo>
                    <a:pt x="682" y="337"/>
                    <a:pt x="682" y="337"/>
                    <a:pt x="682" y="337"/>
                  </a:cubicBezTo>
                  <a:cubicBezTo>
                    <a:pt x="680" y="339"/>
                    <a:pt x="680" y="339"/>
                    <a:pt x="680" y="339"/>
                  </a:cubicBezTo>
                  <a:cubicBezTo>
                    <a:pt x="679" y="339"/>
                    <a:pt x="679" y="337"/>
                    <a:pt x="678" y="337"/>
                  </a:cubicBezTo>
                  <a:cubicBezTo>
                    <a:pt x="680" y="334"/>
                    <a:pt x="680" y="334"/>
                    <a:pt x="680" y="334"/>
                  </a:cubicBezTo>
                  <a:cubicBezTo>
                    <a:pt x="679" y="333"/>
                    <a:pt x="679" y="333"/>
                    <a:pt x="678" y="333"/>
                  </a:cubicBezTo>
                  <a:cubicBezTo>
                    <a:pt x="678" y="333"/>
                    <a:pt x="678" y="333"/>
                    <a:pt x="678" y="333"/>
                  </a:cubicBezTo>
                  <a:cubicBezTo>
                    <a:pt x="677" y="333"/>
                    <a:pt x="677" y="333"/>
                    <a:pt x="677" y="333"/>
                  </a:cubicBezTo>
                  <a:cubicBezTo>
                    <a:pt x="676" y="333"/>
                    <a:pt x="675" y="333"/>
                    <a:pt x="675" y="331"/>
                  </a:cubicBezTo>
                  <a:cubicBezTo>
                    <a:pt x="675" y="332"/>
                    <a:pt x="674" y="332"/>
                    <a:pt x="674" y="332"/>
                  </a:cubicBezTo>
                  <a:cubicBezTo>
                    <a:pt x="673" y="332"/>
                    <a:pt x="672" y="330"/>
                    <a:pt x="671" y="329"/>
                  </a:cubicBezTo>
                  <a:cubicBezTo>
                    <a:pt x="672" y="328"/>
                    <a:pt x="672" y="328"/>
                    <a:pt x="673" y="328"/>
                  </a:cubicBezTo>
                  <a:cubicBezTo>
                    <a:pt x="673" y="328"/>
                    <a:pt x="673" y="328"/>
                    <a:pt x="674" y="329"/>
                  </a:cubicBezTo>
                  <a:cubicBezTo>
                    <a:pt x="674" y="329"/>
                    <a:pt x="674" y="330"/>
                    <a:pt x="675" y="330"/>
                  </a:cubicBezTo>
                  <a:cubicBezTo>
                    <a:pt x="675" y="330"/>
                    <a:pt x="676" y="329"/>
                    <a:pt x="677" y="329"/>
                  </a:cubicBezTo>
                  <a:cubicBezTo>
                    <a:pt x="675" y="329"/>
                    <a:pt x="674" y="326"/>
                    <a:pt x="673" y="326"/>
                  </a:cubicBezTo>
                  <a:cubicBezTo>
                    <a:pt x="673" y="326"/>
                    <a:pt x="673" y="326"/>
                    <a:pt x="673" y="326"/>
                  </a:cubicBezTo>
                  <a:cubicBezTo>
                    <a:pt x="674" y="327"/>
                    <a:pt x="674" y="327"/>
                    <a:pt x="674" y="327"/>
                  </a:cubicBezTo>
                  <a:cubicBezTo>
                    <a:pt x="672" y="328"/>
                    <a:pt x="672" y="328"/>
                    <a:pt x="672" y="328"/>
                  </a:cubicBezTo>
                  <a:cubicBezTo>
                    <a:pt x="671" y="328"/>
                    <a:pt x="670" y="328"/>
                    <a:pt x="670" y="328"/>
                  </a:cubicBezTo>
                  <a:cubicBezTo>
                    <a:pt x="668" y="328"/>
                    <a:pt x="667" y="328"/>
                    <a:pt x="666" y="326"/>
                  </a:cubicBezTo>
                  <a:cubicBezTo>
                    <a:pt x="668" y="324"/>
                    <a:pt x="670" y="322"/>
                    <a:pt x="669" y="320"/>
                  </a:cubicBezTo>
                  <a:cubicBezTo>
                    <a:pt x="669" y="320"/>
                    <a:pt x="669" y="320"/>
                    <a:pt x="669" y="320"/>
                  </a:cubicBezTo>
                  <a:cubicBezTo>
                    <a:pt x="671" y="320"/>
                    <a:pt x="671" y="322"/>
                    <a:pt x="673" y="323"/>
                  </a:cubicBezTo>
                  <a:cubicBezTo>
                    <a:pt x="672" y="320"/>
                    <a:pt x="670" y="316"/>
                    <a:pt x="674" y="313"/>
                  </a:cubicBezTo>
                  <a:cubicBezTo>
                    <a:pt x="676" y="316"/>
                    <a:pt x="676" y="316"/>
                    <a:pt x="676" y="316"/>
                  </a:cubicBezTo>
                  <a:cubicBezTo>
                    <a:pt x="675" y="316"/>
                    <a:pt x="675" y="315"/>
                    <a:pt x="675" y="315"/>
                  </a:cubicBezTo>
                  <a:cubicBezTo>
                    <a:pt x="676" y="317"/>
                    <a:pt x="676" y="317"/>
                    <a:pt x="676" y="317"/>
                  </a:cubicBezTo>
                  <a:cubicBezTo>
                    <a:pt x="676" y="315"/>
                    <a:pt x="678" y="310"/>
                    <a:pt x="679" y="309"/>
                  </a:cubicBezTo>
                  <a:cubicBezTo>
                    <a:pt x="681" y="306"/>
                    <a:pt x="673" y="303"/>
                    <a:pt x="678" y="302"/>
                  </a:cubicBezTo>
                  <a:cubicBezTo>
                    <a:pt x="678" y="297"/>
                    <a:pt x="678" y="297"/>
                    <a:pt x="678" y="297"/>
                  </a:cubicBezTo>
                  <a:cubicBezTo>
                    <a:pt x="679" y="297"/>
                    <a:pt x="680" y="298"/>
                    <a:pt x="680" y="298"/>
                  </a:cubicBezTo>
                  <a:cubicBezTo>
                    <a:pt x="682" y="297"/>
                    <a:pt x="682" y="297"/>
                    <a:pt x="682" y="297"/>
                  </a:cubicBezTo>
                  <a:cubicBezTo>
                    <a:pt x="683" y="298"/>
                    <a:pt x="683" y="298"/>
                    <a:pt x="683" y="298"/>
                  </a:cubicBezTo>
                  <a:cubicBezTo>
                    <a:pt x="683" y="296"/>
                    <a:pt x="685" y="296"/>
                    <a:pt x="687" y="296"/>
                  </a:cubicBezTo>
                  <a:cubicBezTo>
                    <a:pt x="685" y="293"/>
                    <a:pt x="685" y="293"/>
                    <a:pt x="685" y="293"/>
                  </a:cubicBezTo>
                  <a:cubicBezTo>
                    <a:pt x="685" y="292"/>
                    <a:pt x="686" y="290"/>
                    <a:pt x="688" y="290"/>
                  </a:cubicBezTo>
                  <a:cubicBezTo>
                    <a:pt x="688" y="290"/>
                    <a:pt x="689" y="290"/>
                    <a:pt x="689" y="291"/>
                  </a:cubicBezTo>
                  <a:cubicBezTo>
                    <a:pt x="687" y="288"/>
                    <a:pt x="690" y="287"/>
                    <a:pt x="691" y="285"/>
                  </a:cubicBezTo>
                  <a:cubicBezTo>
                    <a:pt x="692" y="288"/>
                    <a:pt x="692" y="288"/>
                    <a:pt x="692" y="288"/>
                  </a:cubicBezTo>
                  <a:cubicBezTo>
                    <a:pt x="694" y="283"/>
                    <a:pt x="694" y="283"/>
                    <a:pt x="694" y="283"/>
                  </a:cubicBezTo>
                  <a:cubicBezTo>
                    <a:pt x="694" y="283"/>
                    <a:pt x="694" y="283"/>
                    <a:pt x="694" y="283"/>
                  </a:cubicBezTo>
                  <a:cubicBezTo>
                    <a:pt x="690" y="285"/>
                    <a:pt x="687" y="286"/>
                    <a:pt x="683" y="286"/>
                  </a:cubicBezTo>
                  <a:cubicBezTo>
                    <a:pt x="682" y="283"/>
                    <a:pt x="686" y="284"/>
                    <a:pt x="685" y="282"/>
                  </a:cubicBezTo>
                  <a:cubicBezTo>
                    <a:pt x="684" y="283"/>
                    <a:pt x="683" y="283"/>
                    <a:pt x="682" y="283"/>
                  </a:cubicBezTo>
                  <a:cubicBezTo>
                    <a:pt x="680" y="283"/>
                    <a:pt x="679" y="281"/>
                    <a:pt x="678" y="279"/>
                  </a:cubicBezTo>
                  <a:cubicBezTo>
                    <a:pt x="678" y="279"/>
                    <a:pt x="678" y="279"/>
                    <a:pt x="678" y="279"/>
                  </a:cubicBezTo>
                  <a:cubicBezTo>
                    <a:pt x="680" y="279"/>
                    <a:pt x="680" y="275"/>
                    <a:pt x="682" y="274"/>
                  </a:cubicBezTo>
                  <a:cubicBezTo>
                    <a:pt x="680" y="272"/>
                    <a:pt x="680" y="272"/>
                    <a:pt x="680" y="272"/>
                  </a:cubicBezTo>
                  <a:cubicBezTo>
                    <a:pt x="683" y="269"/>
                    <a:pt x="683" y="269"/>
                    <a:pt x="683" y="269"/>
                  </a:cubicBezTo>
                  <a:cubicBezTo>
                    <a:pt x="683" y="269"/>
                    <a:pt x="683" y="269"/>
                    <a:pt x="682" y="269"/>
                  </a:cubicBezTo>
                  <a:cubicBezTo>
                    <a:pt x="682" y="269"/>
                    <a:pt x="681" y="268"/>
                    <a:pt x="681" y="267"/>
                  </a:cubicBezTo>
                  <a:cubicBezTo>
                    <a:pt x="680" y="266"/>
                    <a:pt x="679" y="265"/>
                    <a:pt x="678" y="265"/>
                  </a:cubicBezTo>
                  <a:cubicBezTo>
                    <a:pt x="678" y="265"/>
                    <a:pt x="678" y="265"/>
                    <a:pt x="677" y="265"/>
                  </a:cubicBezTo>
                  <a:cubicBezTo>
                    <a:pt x="677" y="266"/>
                    <a:pt x="677" y="266"/>
                    <a:pt x="677" y="267"/>
                  </a:cubicBezTo>
                  <a:cubicBezTo>
                    <a:pt x="675" y="264"/>
                    <a:pt x="675" y="264"/>
                    <a:pt x="675" y="264"/>
                  </a:cubicBezTo>
                  <a:cubicBezTo>
                    <a:pt x="675" y="265"/>
                    <a:pt x="675" y="265"/>
                    <a:pt x="675" y="265"/>
                  </a:cubicBezTo>
                  <a:cubicBezTo>
                    <a:pt x="673" y="264"/>
                    <a:pt x="672" y="263"/>
                    <a:pt x="670" y="263"/>
                  </a:cubicBezTo>
                  <a:cubicBezTo>
                    <a:pt x="670" y="263"/>
                    <a:pt x="669" y="263"/>
                    <a:pt x="668" y="263"/>
                  </a:cubicBezTo>
                  <a:cubicBezTo>
                    <a:pt x="667" y="261"/>
                    <a:pt x="669" y="260"/>
                    <a:pt x="670" y="260"/>
                  </a:cubicBezTo>
                  <a:cubicBezTo>
                    <a:pt x="670" y="260"/>
                    <a:pt x="671" y="260"/>
                    <a:pt x="672" y="261"/>
                  </a:cubicBezTo>
                  <a:cubicBezTo>
                    <a:pt x="671" y="259"/>
                    <a:pt x="670" y="258"/>
                    <a:pt x="670" y="257"/>
                  </a:cubicBezTo>
                  <a:cubicBezTo>
                    <a:pt x="669" y="258"/>
                    <a:pt x="669" y="259"/>
                    <a:pt x="668" y="259"/>
                  </a:cubicBezTo>
                  <a:cubicBezTo>
                    <a:pt x="667" y="259"/>
                    <a:pt x="666" y="258"/>
                    <a:pt x="665" y="258"/>
                  </a:cubicBezTo>
                  <a:cubicBezTo>
                    <a:pt x="663" y="257"/>
                    <a:pt x="662" y="257"/>
                    <a:pt x="661" y="257"/>
                  </a:cubicBezTo>
                  <a:cubicBezTo>
                    <a:pt x="660" y="257"/>
                    <a:pt x="659" y="257"/>
                    <a:pt x="658" y="260"/>
                  </a:cubicBezTo>
                  <a:cubicBezTo>
                    <a:pt x="656" y="261"/>
                    <a:pt x="654" y="262"/>
                    <a:pt x="652" y="262"/>
                  </a:cubicBezTo>
                  <a:cubicBezTo>
                    <a:pt x="651" y="262"/>
                    <a:pt x="649" y="262"/>
                    <a:pt x="648" y="261"/>
                  </a:cubicBezTo>
                  <a:cubicBezTo>
                    <a:pt x="648" y="261"/>
                    <a:pt x="648" y="262"/>
                    <a:pt x="648" y="262"/>
                  </a:cubicBezTo>
                  <a:cubicBezTo>
                    <a:pt x="643" y="256"/>
                    <a:pt x="651" y="260"/>
                    <a:pt x="652" y="256"/>
                  </a:cubicBezTo>
                  <a:cubicBezTo>
                    <a:pt x="649" y="255"/>
                    <a:pt x="649" y="255"/>
                    <a:pt x="649" y="255"/>
                  </a:cubicBezTo>
                  <a:cubicBezTo>
                    <a:pt x="649" y="255"/>
                    <a:pt x="649" y="255"/>
                    <a:pt x="649" y="255"/>
                  </a:cubicBezTo>
                  <a:cubicBezTo>
                    <a:pt x="651" y="255"/>
                    <a:pt x="652" y="254"/>
                    <a:pt x="652" y="253"/>
                  </a:cubicBezTo>
                  <a:cubicBezTo>
                    <a:pt x="653" y="251"/>
                    <a:pt x="654" y="250"/>
                    <a:pt x="654" y="250"/>
                  </a:cubicBezTo>
                  <a:cubicBezTo>
                    <a:pt x="655" y="250"/>
                    <a:pt x="655" y="251"/>
                    <a:pt x="656" y="251"/>
                  </a:cubicBezTo>
                  <a:cubicBezTo>
                    <a:pt x="655" y="247"/>
                    <a:pt x="655" y="247"/>
                    <a:pt x="655" y="247"/>
                  </a:cubicBezTo>
                  <a:cubicBezTo>
                    <a:pt x="658" y="245"/>
                    <a:pt x="656" y="240"/>
                    <a:pt x="659" y="239"/>
                  </a:cubicBezTo>
                  <a:cubicBezTo>
                    <a:pt x="660" y="240"/>
                    <a:pt x="660" y="240"/>
                    <a:pt x="661" y="240"/>
                  </a:cubicBezTo>
                  <a:cubicBezTo>
                    <a:pt x="661" y="240"/>
                    <a:pt x="661" y="240"/>
                    <a:pt x="661" y="240"/>
                  </a:cubicBezTo>
                  <a:cubicBezTo>
                    <a:pt x="662" y="240"/>
                    <a:pt x="662" y="240"/>
                    <a:pt x="662" y="240"/>
                  </a:cubicBezTo>
                  <a:cubicBezTo>
                    <a:pt x="662" y="240"/>
                    <a:pt x="663" y="240"/>
                    <a:pt x="663" y="240"/>
                  </a:cubicBezTo>
                  <a:cubicBezTo>
                    <a:pt x="663" y="237"/>
                    <a:pt x="663" y="237"/>
                    <a:pt x="663" y="237"/>
                  </a:cubicBezTo>
                  <a:cubicBezTo>
                    <a:pt x="664" y="238"/>
                    <a:pt x="665" y="238"/>
                    <a:pt x="665" y="238"/>
                  </a:cubicBezTo>
                  <a:cubicBezTo>
                    <a:pt x="667" y="238"/>
                    <a:pt x="669" y="237"/>
                    <a:pt x="670" y="236"/>
                  </a:cubicBezTo>
                  <a:cubicBezTo>
                    <a:pt x="670" y="236"/>
                    <a:pt x="669" y="236"/>
                    <a:pt x="669" y="236"/>
                  </a:cubicBezTo>
                  <a:cubicBezTo>
                    <a:pt x="669" y="236"/>
                    <a:pt x="669" y="236"/>
                    <a:pt x="669" y="236"/>
                  </a:cubicBezTo>
                  <a:cubicBezTo>
                    <a:pt x="668" y="236"/>
                    <a:pt x="668" y="236"/>
                    <a:pt x="668" y="236"/>
                  </a:cubicBezTo>
                  <a:cubicBezTo>
                    <a:pt x="668" y="236"/>
                    <a:pt x="667" y="236"/>
                    <a:pt x="667" y="237"/>
                  </a:cubicBezTo>
                  <a:cubicBezTo>
                    <a:pt x="662" y="237"/>
                    <a:pt x="664" y="231"/>
                    <a:pt x="661" y="226"/>
                  </a:cubicBezTo>
                  <a:cubicBezTo>
                    <a:pt x="661" y="225"/>
                    <a:pt x="662" y="225"/>
                    <a:pt x="662" y="225"/>
                  </a:cubicBezTo>
                  <a:cubicBezTo>
                    <a:pt x="663" y="225"/>
                    <a:pt x="663" y="225"/>
                    <a:pt x="664" y="226"/>
                  </a:cubicBezTo>
                  <a:cubicBezTo>
                    <a:pt x="664" y="226"/>
                    <a:pt x="665" y="227"/>
                    <a:pt x="665" y="227"/>
                  </a:cubicBezTo>
                  <a:cubicBezTo>
                    <a:pt x="666" y="227"/>
                    <a:pt x="666" y="226"/>
                    <a:pt x="667" y="225"/>
                  </a:cubicBezTo>
                  <a:cubicBezTo>
                    <a:pt x="665" y="224"/>
                    <a:pt x="665" y="224"/>
                    <a:pt x="665" y="224"/>
                  </a:cubicBezTo>
                  <a:cubicBezTo>
                    <a:pt x="664" y="225"/>
                    <a:pt x="664" y="225"/>
                    <a:pt x="664" y="225"/>
                  </a:cubicBezTo>
                  <a:cubicBezTo>
                    <a:pt x="661" y="224"/>
                    <a:pt x="661" y="225"/>
                    <a:pt x="659" y="222"/>
                  </a:cubicBezTo>
                  <a:cubicBezTo>
                    <a:pt x="661" y="221"/>
                    <a:pt x="661" y="221"/>
                    <a:pt x="661" y="221"/>
                  </a:cubicBezTo>
                  <a:cubicBezTo>
                    <a:pt x="661" y="221"/>
                    <a:pt x="662" y="221"/>
                    <a:pt x="662" y="222"/>
                  </a:cubicBezTo>
                  <a:cubicBezTo>
                    <a:pt x="663" y="221"/>
                    <a:pt x="662" y="220"/>
                    <a:pt x="663" y="219"/>
                  </a:cubicBezTo>
                  <a:cubicBezTo>
                    <a:pt x="664" y="220"/>
                    <a:pt x="664" y="220"/>
                    <a:pt x="665" y="220"/>
                  </a:cubicBezTo>
                  <a:cubicBezTo>
                    <a:pt x="666" y="220"/>
                    <a:pt x="667" y="219"/>
                    <a:pt x="668" y="219"/>
                  </a:cubicBezTo>
                  <a:cubicBezTo>
                    <a:pt x="668" y="220"/>
                    <a:pt x="669" y="220"/>
                    <a:pt x="669" y="221"/>
                  </a:cubicBezTo>
                  <a:cubicBezTo>
                    <a:pt x="670" y="218"/>
                    <a:pt x="670" y="218"/>
                    <a:pt x="670" y="218"/>
                  </a:cubicBezTo>
                  <a:cubicBezTo>
                    <a:pt x="668" y="219"/>
                    <a:pt x="668" y="219"/>
                    <a:pt x="668" y="219"/>
                  </a:cubicBezTo>
                  <a:cubicBezTo>
                    <a:pt x="667" y="214"/>
                    <a:pt x="667" y="216"/>
                    <a:pt x="669" y="212"/>
                  </a:cubicBezTo>
                  <a:cubicBezTo>
                    <a:pt x="669" y="211"/>
                    <a:pt x="668" y="211"/>
                    <a:pt x="668" y="210"/>
                  </a:cubicBezTo>
                  <a:cubicBezTo>
                    <a:pt x="668" y="210"/>
                    <a:pt x="668" y="209"/>
                    <a:pt x="669" y="209"/>
                  </a:cubicBezTo>
                  <a:cubicBezTo>
                    <a:pt x="668" y="205"/>
                    <a:pt x="668" y="205"/>
                    <a:pt x="668" y="205"/>
                  </a:cubicBezTo>
                  <a:cubicBezTo>
                    <a:pt x="668" y="205"/>
                    <a:pt x="667" y="205"/>
                    <a:pt x="667" y="205"/>
                  </a:cubicBezTo>
                  <a:cubicBezTo>
                    <a:pt x="666" y="205"/>
                    <a:pt x="665" y="205"/>
                    <a:pt x="665" y="205"/>
                  </a:cubicBezTo>
                  <a:cubicBezTo>
                    <a:pt x="664" y="205"/>
                    <a:pt x="663" y="205"/>
                    <a:pt x="662" y="205"/>
                  </a:cubicBezTo>
                  <a:cubicBezTo>
                    <a:pt x="662" y="205"/>
                    <a:pt x="661" y="205"/>
                    <a:pt x="660" y="206"/>
                  </a:cubicBezTo>
                  <a:cubicBezTo>
                    <a:pt x="657" y="203"/>
                    <a:pt x="661" y="199"/>
                    <a:pt x="663" y="198"/>
                  </a:cubicBezTo>
                  <a:cubicBezTo>
                    <a:pt x="661" y="198"/>
                    <a:pt x="661" y="198"/>
                    <a:pt x="661" y="198"/>
                  </a:cubicBezTo>
                  <a:cubicBezTo>
                    <a:pt x="656" y="195"/>
                    <a:pt x="662" y="191"/>
                    <a:pt x="663" y="190"/>
                  </a:cubicBezTo>
                  <a:cubicBezTo>
                    <a:pt x="662" y="191"/>
                    <a:pt x="661" y="191"/>
                    <a:pt x="660" y="191"/>
                  </a:cubicBezTo>
                  <a:cubicBezTo>
                    <a:pt x="659" y="191"/>
                    <a:pt x="658" y="191"/>
                    <a:pt x="657" y="190"/>
                  </a:cubicBezTo>
                  <a:cubicBezTo>
                    <a:pt x="658" y="189"/>
                    <a:pt x="658" y="189"/>
                    <a:pt x="658" y="189"/>
                  </a:cubicBezTo>
                  <a:cubicBezTo>
                    <a:pt x="655" y="190"/>
                    <a:pt x="655" y="190"/>
                    <a:pt x="655" y="190"/>
                  </a:cubicBezTo>
                  <a:cubicBezTo>
                    <a:pt x="655" y="189"/>
                    <a:pt x="656" y="188"/>
                    <a:pt x="656" y="187"/>
                  </a:cubicBezTo>
                  <a:cubicBezTo>
                    <a:pt x="655" y="188"/>
                    <a:pt x="655" y="188"/>
                    <a:pt x="655" y="188"/>
                  </a:cubicBezTo>
                  <a:cubicBezTo>
                    <a:pt x="654" y="188"/>
                    <a:pt x="654" y="188"/>
                    <a:pt x="654" y="188"/>
                  </a:cubicBezTo>
                  <a:cubicBezTo>
                    <a:pt x="654" y="190"/>
                    <a:pt x="653" y="191"/>
                    <a:pt x="653" y="191"/>
                  </a:cubicBezTo>
                  <a:cubicBezTo>
                    <a:pt x="653" y="191"/>
                    <a:pt x="652" y="189"/>
                    <a:pt x="652" y="188"/>
                  </a:cubicBezTo>
                  <a:cubicBezTo>
                    <a:pt x="652" y="187"/>
                    <a:pt x="652" y="185"/>
                    <a:pt x="651" y="185"/>
                  </a:cubicBezTo>
                  <a:cubicBezTo>
                    <a:pt x="651" y="185"/>
                    <a:pt x="651" y="185"/>
                    <a:pt x="651" y="185"/>
                  </a:cubicBezTo>
                  <a:cubicBezTo>
                    <a:pt x="650" y="187"/>
                    <a:pt x="650" y="187"/>
                    <a:pt x="650" y="187"/>
                  </a:cubicBezTo>
                  <a:cubicBezTo>
                    <a:pt x="648" y="185"/>
                    <a:pt x="648" y="185"/>
                    <a:pt x="648" y="185"/>
                  </a:cubicBezTo>
                  <a:cubicBezTo>
                    <a:pt x="645" y="185"/>
                    <a:pt x="643" y="183"/>
                    <a:pt x="640" y="183"/>
                  </a:cubicBezTo>
                  <a:cubicBezTo>
                    <a:pt x="639" y="183"/>
                    <a:pt x="639" y="183"/>
                    <a:pt x="638" y="184"/>
                  </a:cubicBezTo>
                  <a:cubicBezTo>
                    <a:pt x="639" y="180"/>
                    <a:pt x="639" y="180"/>
                    <a:pt x="639" y="180"/>
                  </a:cubicBezTo>
                  <a:cubicBezTo>
                    <a:pt x="641" y="181"/>
                    <a:pt x="641" y="181"/>
                    <a:pt x="641" y="181"/>
                  </a:cubicBezTo>
                  <a:cubicBezTo>
                    <a:pt x="642" y="180"/>
                    <a:pt x="642" y="180"/>
                    <a:pt x="642" y="180"/>
                  </a:cubicBezTo>
                  <a:cubicBezTo>
                    <a:pt x="643" y="182"/>
                    <a:pt x="643" y="182"/>
                    <a:pt x="643" y="182"/>
                  </a:cubicBezTo>
                  <a:cubicBezTo>
                    <a:pt x="647" y="179"/>
                    <a:pt x="647" y="179"/>
                    <a:pt x="647" y="179"/>
                  </a:cubicBezTo>
                  <a:cubicBezTo>
                    <a:pt x="647" y="176"/>
                    <a:pt x="647" y="173"/>
                    <a:pt x="648" y="170"/>
                  </a:cubicBezTo>
                  <a:cubicBezTo>
                    <a:pt x="646" y="172"/>
                    <a:pt x="644" y="172"/>
                    <a:pt x="643" y="174"/>
                  </a:cubicBezTo>
                  <a:cubicBezTo>
                    <a:pt x="643" y="173"/>
                    <a:pt x="643" y="173"/>
                    <a:pt x="643" y="173"/>
                  </a:cubicBezTo>
                  <a:cubicBezTo>
                    <a:pt x="646" y="169"/>
                    <a:pt x="646" y="169"/>
                    <a:pt x="646" y="169"/>
                  </a:cubicBezTo>
                  <a:cubicBezTo>
                    <a:pt x="644" y="167"/>
                    <a:pt x="644" y="167"/>
                    <a:pt x="644" y="167"/>
                  </a:cubicBezTo>
                  <a:cubicBezTo>
                    <a:pt x="647" y="164"/>
                    <a:pt x="643" y="161"/>
                    <a:pt x="645" y="158"/>
                  </a:cubicBezTo>
                  <a:cubicBezTo>
                    <a:pt x="645" y="159"/>
                    <a:pt x="645" y="159"/>
                    <a:pt x="645" y="159"/>
                  </a:cubicBezTo>
                  <a:cubicBezTo>
                    <a:pt x="644" y="158"/>
                    <a:pt x="644" y="158"/>
                    <a:pt x="644" y="157"/>
                  </a:cubicBezTo>
                  <a:cubicBezTo>
                    <a:pt x="643" y="158"/>
                    <a:pt x="642" y="158"/>
                    <a:pt x="642" y="158"/>
                  </a:cubicBezTo>
                  <a:cubicBezTo>
                    <a:pt x="640" y="158"/>
                    <a:pt x="639" y="157"/>
                    <a:pt x="639" y="155"/>
                  </a:cubicBezTo>
                  <a:cubicBezTo>
                    <a:pt x="639" y="154"/>
                    <a:pt x="640" y="154"/>
                    <a:pt x="640" y="154"/>
                  </a:cubicBezTo>
                  <a:cubicBezTo>
                    <a:pt x="641" y="154"/>
                    <a:pt x="641" y="155"/>
                    <a:pt x="642" y="155"/>
                  </a:cubicBezTo>
                  <a:cubicBezTo>
                    <a:pt x="641" y="154"/>
                    <a:pt x="641" y="151"/>
                    <a:pt x="640" y="151"/>
                  </a:cubicBezTo>
                  <a:cubicBezTo>
                    <a:pt x="640" y="151"/>
                    <a:pt x="639" y="151"/>
                    <a:pt x="639" y="152"/>
                  </a:cubicBezTo>
                  <a:cubicBezTo>
                    <a:pt x="639" y="149"/>
                    <a:pt x="639" y="149"/>
                    <a:pt x="639" y="149"/>
                  </a:cubicBezTo>
                  <a:cubicBezTo>
                    <a:pt x="638" y="149"/>
                    <a:pt x="638" y="149"/>
                    <a:pt x="638" y="149"/>
                  </a:cubicBezTo>
                  <a:cubicBezTo>
                    <a:pt x="638" y="150"/>
                    <a:pt x="637" y="151"/>
                    <a:pt x="635" y="151"/>
                  </a:cubicBezTo>
                  <a:cubicBezTo>
                    <a:pt x="635" y="151"/>
                    <a:pt x="634" y="151"/>
                    <a:pt x="633" y="150"/>
                  </a:cubicBezTo>
                  <a:cubicBezTo>
                    <a:pt x="634" y="148"/>
                    <a:pt x="633" y="142"/>
                    <a:pt x="636" y="142"/>
                  </a:cubicBezTo>
                  <a:cubicBezTo>
                    <a:pt x="636" y="142"/>
                    <a:pt x="636" y="142"/>
                    <a:pt x="636" y="142"/>
                  </a:cubicBezTo>
                  <a:cubicBezTo>
                    <a:pt x="634" y="141"/>
                    <a:pt x="634" y="138"/>
                    <a:pt x="630" y="138"/>
                  </a:cubicBezTo>
                  <a:cubicBezTo>
                    <a:pt x="633" y="133"/>
                    <a:pt x="634" y="132"/>
                    <a:pt x="637" y="131"/>
                  </a:cubicBezTo>
                  <a:cubicBezTo>
                    <a:pt x="636" y="130"/>
                    <a:pt x="636" y="130"/>
                    <a:pt x="636" y="130"/>
                  </a:cubicBezTo>
                  <a:cubicBezTo>
                    <a:pt x="637" y="128"/>
                    <a:pt x="638" y="128"/>
                    <a:pt x="638" y="128"/>
                  </a:cubicBezTo>
                  <a:cubicBezTo>
                    <a:pt x="639" y="128"/>
                    <a:pt x="639" y="128"/>
                    <a:pt x="639" y="128"/>
                  </a:cubicBezTo>
                  <a:cubicBezTo>
                    <a:pt x="636" y="126"/>
                    <a:pt x="632" y="126"/>
                    <a:pt x="632" y="121"/>
                  </a:cubicBezTo>
                  <a:cubicBezTo>
                    <a:pt x="632" y="121"/>
                    <a:pt x="632" y="121"/>
                    <a:pt x="632" y="121"/>
                  </a:cubicBezTo>
                  <a:cubicBezTo>
                    <a:pt x="631" y="121"/>
                    <a:pt x="630" y="120"/>
                    <a:pt x="628" y="119"/>
                  </a:cubicBezTo>
                  <a:cubicBezTo>
                    <a:pt x="627" y="118"/>
                    <a:pt x="626" y="117"/>
                    <a:pt x="624" y="117"/>
                  </a:cubicBezTo>
                  <a:cubicBezTo>
                    <a:pt x="624" y="117"/>
                    <a:pt x="624" y="117"/>
                    <a:pt x="623" y="117"/>
                  </a:cubicBezTo>
                  <a:cubicBezTo>
                    <a:pt x="623" y="114"/>
                    <a:pt x="623" y="114"/>
                    <a:pt x="623" y="114"/>
                  </a:cubicBezTo>
                  <a:cubicBezTo>
                    <a:pt x="622" y="117"/>
                    <a:pt x="622" y="117"/>
                    <a:pt x="622" y="117"/>
                  </a:cubicBezTo>
                  <a:cubicBezTo>
                    <a:pt x="621" y="117"/>
                    <a:pt x="621" y="117"/>
                    <a:pt x="620" y="117"/>
                  </a:cubicBezTo>
                  <a:cubicBezTo>
                    <a:pt x="620" y="117"/>
                    <a:pt x="619" y="117"/>
                    <a:pt x="619" y="116"/>
                  </a:cubicBezTo>
                  <a:cubicBezTo>
                    <a:pt x="620" y="116"/>
                    <a:pt x="620" y="115"/>
                    <a:pt x="620" y="114"/>
                  </a:cubicBezTo>
                  <a:cubicBezTo>
                    <a:pt x="617" y="117"/>
                    <a:pt x="617" y="117"/>
                    <a:pt x="617" y="117"/>
                  </a:cubicBezTo>
                  <a:cubicBezTo>
                    <a:pt x="619" y="114"/>
                    <a:pt x="614" y="113"/>
                    <a:pt x="613" y="113"/>
                  </a:cubicBezTo>
                  <a:cubicBezTo>
                    <a:pt x="613" y="115"/>
                    <a:pt x="613" y="115"/>
                    <a:pt x="613" y="115"/>
                  </a:cubicBezTo>
                  <a:cubicBezTo>
                    <a:pt x="610" y="113"/>
                    <a:pt x="610" y="113"/>
                    <a:pt x="610" y="113"/>
                  </a:cubicBezTo>
                  <a:cubicBezTo>
                    <a:pt x="610" y="113"/>
                    <a:pt x="610" y="113"/>
                    <a:pt x="610" y="113"/>
                  </a:cubicBezTo>
                  <a:cubicBezTo>
                    <a:pt x="608" y="113"/>
                    <a:pt x="609" y="115"/>
                    <a:pt x="608" y="116"/>
                  </a:cubicBezTo>
                  <a:cubicBezTo>
                    <a:pt x="603" y="113"/>
                    <a:pt x="603" y="113"/>
                    <a:pt x="603" y="113"/>
                  </a:cubicBezTo>
                  <a:cubicBezTo>
                    <a:pt x="592" y="111"/>
                    <a:pt x="606" y="105"/>
                    <a:pt x="603" y="103"/>
                  </a:cubicBezTo>
                  <a:cubicBezTo>
                    <a:pt x="603" y="104"/>
                    <a:pt x="602" y="104"/>
                    <a:pt x="602" y="104"/>
                  </a:cubicBezTo>
                  <a:cubicBezTo>
                    <a:pt x="599" y="104"/>
                    <a:pt x="601" y="99"/>
                    <a:pt x="598" y="98"/>
                  </a:cubicBezTo>
                  <a:cubicBezTo>
                    <a:pt x="598" y="97"/>
                    <a:pt x="599" y="97"/>
                    <a:pt x="599" y="97"/>
                  </a:cubicBezTo>
                  <a:cubicBezTo>
                    <a:pt x="599" y="97"/>
                    <a:pt x="599" y="97"/>
                    <a:pt x="600" y="97"/>
                  </a:cubicBezTo>
                  <a:cubicBezTo>
                    <a:pt x="600" y="97"/>
                    <a:pt x="600" y="97"/>
                    <a:pt x="600" y="97"/>
                  </a:cubicBezTo>
                  <a:cubicBezTo>
                    <a:pt x="600" y="97"/>
                    <a:pt x="601" y="97"/>
                    <a:pt x="601" y="97"/>
                  </a:cubicBezTo>
                  <a:cubicBezTo>
                    <a:pt x="598" y="95"/>
                    <a:pt x="598" y="95"/>
                    <a:pt x="598" y="95"/>
                  </a:cubicBezTo>
                  <a:cubicBezTo>
                    <a:pt x="602" y="93"/>
                    <a:pt x="602" y="85"/>
                    <a:pt x="605" y="84"/>
                  </a:cubicBezTo>
                  <a:cubicBezTo>
                    <a:pt x="605" y="83"/>
                    <a:pt x="605" y="83"/>
                    <a:pt x="604" y="83"/>
                  </a:cubicBezTo>
                  <a:cubicBezTo>
                    <a:pt x="604" y="83"/>
                    <a:pt x="604" y="83"/>
                    <a:pt x="604" y="83"/>
                  </a:cubicBezTo>
                  <a:cubicBezTo>
                    <a:pt x="604" y="83"/>
                    <a:pt x="604" y="83"/>
                    <a:pt x="603" y="83"/>
                  </a:cubicBezTo>
                  <a:cubicBezTo>
                    <a:pt x="603" y="83"/>
                    <a:pt x="602" y="83"/>
                    <a:pt x="603" y="81"/>
                  </a:cubicBezTo>
                  <a:cubicBezTo>
                    <a:pt x="603" y="80"/>
                    <a:pt x="604" y="80"/>
                    <a:pt x="604" y="80"/>
                  </a:cubicBezTo>
                  <a:cubicBezTo>
                    <a:pt x="605" y="80"/>
                    <a:pt x="605" y="80"/>
                    <a:pt x="605" y="80"/>
                  </a:cubicBezTo>
                  <a:cubicBezTo>
                    <a:pt x="606" y="81"/>
                    <a:pt x="606" y="81"/>
                    <a:pt x="606" y="81"/>
                  </a:cubicBezTo>
                  <a:cubicBezTo>
                    <a:pt x="606" y="81"/>
                    <a:pt x="606" y="81"/>
                    <a:pt x="606" y="81"/>
                  </a:cubicBezTo>
                  <a:cubicBezTo>
                    <a:pt x="607" y="77"/>
                    <a:pt x="603" y="78"/>
                    <a:pt x="602" y="77"/>
                  </a:cubicBezTo>
                  <a:cubicBezTo>
                    <a:pt x="601" y="82"/>
                    <a:pt x="593" y="78"/>
                    <a:pt x="591" y="84"/>
                  </a:cubicBezTo>
                  <a:cubicBezTo>
                    <a:pt x="590" y="80"/>
                    <a:pt x="590" y="80"/>
                    <a:pt x="590" y="80"/>
                  </a:cubicBezTo>
                  <a:cubicBezTo>
                    <a:pt x="589" y="81"/>
                    <a:pt x="588" y="82"/>
                    <a:pt x="587" y="82"/>
                  </a:cubicBezTo>
                  <a:cubicBezTo>
                    <a:pt x="585" y="82"/>
                    <a:pt x="583" y="79"/>
                    <a:pt x="582" y="78"/>
                  </a:cubicBezTo>
                  <a:cubicBezTo>
                    <a:pt x="584" y="78"/>
                    <a:pt x="584" y="76"/>
                    <a:pt x="585" y="75"/>
                  </a:cubicBezTo>
                  <a:cubicBezTo>
                    <a:pt x="585" y="75"/>
                    <a:pt x="584" y="74"/>
                    <a:pt x="583" y="74"/>
                  </a:cubicBezTo>
                  <a:cubicBezTo>
                    <a:pt x="583" y="74"/>
                    <a:pt x="582" y="74"/>
                    <a:pt x="582" y="75"/>
                  </a:cubicBezTo>
                  <a:cubicBezTo>
                    <a:pt x="581" y="75"/>
                    <a:pt x="581" y="74"/>
                    <a:pt x="579" y="74"/>
                  </a:cubicBezTo>
                  <a:cubicBezTo>
                    <a:pt x="579" y="75"/>
                    <a:pt x="580" y="77"/>
                    <a:pt x="579" y="78"/>
                  </a:cubicBezTo>
                  <a:cubicBezTo>
                    <a:pt x="578" y="77"/>
                    <a:pt x="578" y="76"/>
                    <a:pt x="578" y="76"/>
                  </a:cubicBezTo>
                  <a:cubicBezTo>
                    <a:pt x="578" y="76"/>
                    <a:pt x="577" y="77"/>
                    <a:pt x="577" y="77"/>
                  </a:cubicBezTo>
                  <a:cubicBezTo>
                    <a:pt x="577" y="77"/>
                    <a:pt x="577" y="77"/>
                    <a:pt x="576" y="77"/>
                  </a:cubicBezTo>
                  <a:cubicBezTo>
                    <a:pt x="576" y="77"/>
                    <a:pt x="576" y="77"/>
                    <a:pt x="576" y="77"/>
                  </a:cubicBezTo>
                  <a:cubicBezTo>
                    <a:pt x="576" y="78"/>
                    <a:pt x="576" y="78"/>
                    <a:pt x="576" y="78"/>
                  </a:cubicBezTo>
                  <a:cubicBezTo>
                    <a:pt x="575" y="79"/>
                    <a:pt x="575" y="79"/>
                    <a:pt x="574" y="79"/>
                  </a:cubicBezTo>
                  <a:cubicBezTo>
                    <a:pt x="573" y="79"/>
                    <a:pt x="572" y="78"/>
                    <a:pt x="571" y="78"/>
                  </a:cubicBezTo>
                  <a:cubicBezTo>
                    <a:pt x="570" y="80"/>
                    <a:pt x="572" y="85"/>
                    <a:pt x="569" y="86"/>
                  </a:cubicBezTo>
                  <a:cubicBezTo>
                    <a:pt x="569" y="84"/>
                    <a:pt x="568" y="81"/>
                    <a:pt x="568" y="78"/>
                  </a:cubicBezTo>
                  <a:cubicBezTo>
                    <a:pt x="568" y="82"/>
                    <a:pt x="565" y="85"/>
                    <a:pt x="564" y="88"/>
                  </a:cubicBezTo>
                  <a:cubicBezTo>
                    <a:pt x="563" y="87"/>
                    <a:pt x="563" y="87"/>
                    <a:pt x="563" y="87"/>
                  </a:cubicBezTo>
                  <a:cubicBezTo>
                    <a:pt x="563" y="87"/>
                    <a:pt x="563" y="86"/>
                    <a:pt x="564" y="85"/>
                  </a:cubicBezTo>
                  <a:cubicBezTo>
                    <a:pt x="562" y="85"/>
                    <a:pt x="562" y="85"/>
                    <a:pt x="562" y="85"/>
                  </a:cubicBezTo>
                  <a:cubicBezTo>
                    <a:pt x="563" y="84"/>
                    <a:pt x="563" y="84"/>
                    <a:pt x="563" y="84"/>
                  </a:cubicBezTo>
                  <a:cubicBezTo>
                    <a:pt x="560" y="81"/>
                    <a:pt x="560" y="78"/>
                    <a:pt x="559" y="74"/>
                  </a:cubicBezTo>
                  <a:cubicBezTo>
                    <a:pt x="556" y="76"/>
                    <a:pt x="557" y="83"/>
                    <a:pt x="553" y="83"/>
                  </a:cubicBezTo>
                  <a:cubicBezTo>
                    <a:pt x="553" y="83"/>
                    <a:pt x="553" y="83"/>
                    <a:pt x="553" y="83"/>
                  </a:cubicBezTo>
                  <a:cubicBezTo>
                    <a:pt x="553" y="87"/>
                    <a:pt x="548" y="84"/>
                    <a:pt x="547" y="87"/>
                  </a:cubicBezTo>
                  <a:cubicBezTo>
                    <a:pt x="550" y="87"/>
                    <a:pt x="550" y="87"/>
                    <a:pt x="550" y="87"/>
                  </a:cubicBezTo>
                  <a:cubicBezTo>
                    <a:pt x="550" y="88"/>
                    <a:pt x="550" y="88"/>
                    <a:pt x="550" y="88"/>
                  </a:cubicBezTo>
                  <a:cubicBezTo>
                    <a:pt x="550" y="89"/>
                    <a:pt x="548" y="90"/>
                    <a:pt x="547" y="90"/>
                  </a:cubicBezTo>
                  <a:cubicBezTo>
                    <a:pt x="547" y="90"/>
                    <a:pt x="547" y="90"/>
                    <a:pt x="547" y="90"/>
                  </a:cubicBezTo>
                  <a:cubicBezTo>
                    <a:pt x="547" y="85"/>
                    <a:pt x="547" y="85"/>
                    <a:pt x="547" y="85"/>
                  </a:cubicBezTo>
                  <a:cubicBezTo>
                    <a:pt x="546" y="85"/>
                    <a:pt x="546" y="85"/>
                    <a:pt x="546" y="85"/>
                  </a:cubicBezTo>
                  <a:cubicBezTo>
                    <a:pt x="545" y="85"/>
                    <a:pt x="545" y="85"/>
                    <a:pt x="545" y="84"/>
                  </a:cubicBezTo>
                  <a:cubicBezTo>
                    <a:pt x="547" y="83"/>
                    <a:pt x="547" y="83"/>
                    <a:pt x="547" y="83"/>
                  </a:cubicBezTo>
                  <a:cubicBezTo>
                    <a:pt x="547" y="83"/>
                    <a:pt x="546" y="83"/>
                    <a:pt x="546" y="83"/>
                  </a:cubicBezTo>
                  <a:cubicBezTo>
                    <a:pt x="545" y="83"/>
                    <a:pt x="544" y="83"/>
                    <a:pt x="543" y="82"/>
                  </a:cubicBezTo>
                  <a:cubicBezTo>
                    <a:pt x="544" y="84"/>
                    <a:pt x="544" y="84"/>
                    <a:pt x="544" y="84"/>
                  </a:cubicBezTo>
                  <a:cubicBezTo>
                    <a:pt x="540" y="85"/>
                    <a:pt x="540" y="85"/>
                    <a:pt x="540" y="85"/>
                  </a:cubicBezTo>
                  <a:cubicBezTo>
                    <a:pt x="537" y="80"/>
                    <a:pt x="545" y="78"/>
                    <a:pt x="540" y="74"/>
                  </a:cubicBezTo>
                  <a:cubicBezTo>
                    <a:pt x="541" y="73"/>
                    <a:pt x="541" y="73"/>
                    <a:pt x="541" y="73"/>
                  </a:cubicBezTo>
                  <a:cubicBezTo>
                    <a:pt x="541" y="73"/>
                    <a:pt x="541" y="73"/>
                    <a:pt x="542" y="73"/>
                  </a:cubicBezTo>
                  <a:cubicBezTo>
                    <a:pt x="542" y="73"/>
                    <a:pt x="542" y="73"/>
                    <a:pt x="542" y="74"/>
                  </a:cubicBezTo>
                  <a:cubicBezTo>
                    <a:pt x="542" y="72"/>
                    <a:pt x="545" y="72"/>
                    <a:pt x="543" y="70"/>
                  </a:cubicBezTo>
                  <a:cubicBezTo>
                    <a:pt x="546" y="69"/>
                    <a:pt x="544" y="64"/>
                    <a:pt x="545" y="61"/>
                  </a:cubicBezTo>
                  <a:cubicBezTo>
                    <a:pt x="544" y="61"/>
                    <a:pt x="544" y="61"/>
                    <a:pt x="544" y="61"/>
                  </a:cubicBezTo>
                  <a:cubicBezTo>
                    <a:pt x="543" y="66"/>
                    <a:pt x="543" y="66"/>
                    <a:pt x="543" y="66"/>
                  </a:cubicBezTo>
                  <a:cubicBezTo>
                    <a:pt x="541" y="64"/>
                    <a:pt x="541" y="64"/>
                    <a:pt x="541" y="64"/>
                  </a:cubicBezTo>
                  <a:cubicBezTo>
                    <a:pt x="540" y="60"/>
                    <a:pt x="535" y="57"/>
                    <a:pt x="540" y="52"/>
                  </a:cubicBezTo>
                  <a:cubicBezTo>
                    <a:pt x="541" y="53"/>
                    <a:pt x="541" y="55"/>
                    <a:pt x="541" y="55"/>
                  </a:cubicBezTo>
                  <a:cubicBezTo>
                    <a:pt x="542" y="52"/>
                    <a:pt x="542" y="52"/>
                    <a:pt x="542" y="52"/>
                  </a:cubicBezTo>
                  <a:cubicBezTo>
                    <a:pt x="537" y="52"/>
                    <a:pt x="537" y="52"/>
                    <a:pt x="537" y="52"/>
                  </a:cubicBezTo>
                  <a:cubicBezTo>
                    <a:pt x="539" y="49"/>
                    <a:pt x="539" y="49"/>
                    <a:pt x="539" y="49"/>
                  </a:cubicBezTo>
                  <a:cubicBezTo>
                    <a:pt x="536" y="52"/>
                    <a:pt x="537" y="51"/>
                    <a:pt x="534" y="54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3" y="54"/>
                    <a:pt x="532" y="55"/>
                    <a:pt x="531" y="55"/>
                  </a:cubicBezTo>
                  <a:cubicBezTo>
                    <a:pt x="529" y="53"/>
                    <a:pt x="532" y="51"/>
                    <a:pt x="531" y="48"/>
                  </a:cubicBezTo>
                  <a:cubicBezTo>
                    <a:pt x="529" y="50"/>
                    <a:pt x="529" y="50"/>
                    <a:pt x="529" y="50"/>
                  </a:cubicBezTo>
                  <a:cubicBezTo>
                    <a:pt x="524" y="45"/>
                    <a:pt x="524" y="45"/>
                    <a:pt x="524" y="45"/>
                  </a:cubicBezTo>
                  <a:cubicBezTo>
                    <a:pt x="524" y="44"/>
                    <a:pt x="524" y="44"/>
                    <a:pt x="524" y="44"/>
                  </a:cubicBezTo>
                  <a:cubicBezTo>
                    <a:pt x="524" y="44"/>
                    <a:pt x="524" y="44"/>
                    <a:pt x="524" y="44"/>
                  </a:cubicBezTo>
                  <a:cubicBezTo>
                    <a:pt x="523" y="44"/>
                    <a:pt x="523" y="43"/>
                    <a:pt x="523" y="42"/>
                  </a:cubicBezTo>
                  <a:cubicBezTo>
                    <a:pt x="523" y="41"/>
                    <a:pt x="523" y="40"/>
                    <a:pt x="523" y="40"/>
                  </a:cubicBezTo>
                  <a:cubicBezTo>
                    <a:pt x="523" y="40"/>
                    <a:pt x="523" y="40"/>
                    <a:pt x="523" y="40"/>
                  </a:cubicBezTo>
                  <a:cubicBezTo>
                    <a:pt x="521" y="40"/>
                    <a:pt x="521" y="40"/>
                    <a:pt x="521" y="40"/>
                  </a:cubicBezTo>
                  <a:cubicBezTo>
                    <a:pt x="521" y="33"/>
                    <a:pt x="521" y="33"/>
                    <a:pt x="521" y="33"/>
                  </a:cubicBezTo>
                  <a:cubicBezTo>
                    <a:pt x="518" y="37"/>
                    <a:pt x="518" y="37"/>
                    <a:pt x="518" y="37"/>
                  </a:cubicBezTo>
                  <a:cubicBezTo>
                    <a:pt x="519" y="35"/>
                    <a:pt x="518" y="35"/>
                    <a:pt x="517" y="34"/>
                  </a:cubicBezTo>
                  <a:cubicBezTo>
                    <a:pt x="516" y="38"/>
                    <a:pt x="516" y="38"/>
                    <a:pt x="516" y="38"/>
                  </a:cubicBezTo>
                  <a:cubicBezTo>
                    <a:pt x="516" y="38"/>
                    <a:pt x="515" y="38"/>
                    <a:pt x="515" y="38"/>
                  </a:cubicBezTo>
                  <a:cubicBezTo>
                    <a:pt x="514" y="38"/>
                    <a:pt x="513" y="37"/>
                    <a:pt x="512" y="37"/>
                  </a:cubicBezTo>
                  <a:cubicBezTo>
                    <a:pt x="511" y="43"/>
                    <a:pt x="511" y="43"/>
                    <a:pt x="511" y="43"/>
                  </a:cubicBezTo>
                  <a:cubicBezTo>
                    <a:pt x="510" y="43"/>
                    <a:pt x="508" y="44"/>
                    <a:pt x="506" y="44"/>
                  </a:cubicBezTo>
                  <a:cubicBezTo>
                    <a:pt x="504" y="44"/>
                    <a:pt x="503" y="43"/>
                    <a:pt x="504" y="41"/>
                  </a:cubicBezTo>
                  <a:cubicBezTo>
                    <a:pt x="503" y="42"/>
                    <a:pt x="502" y="42"/>
                    <a:pt x="501" y="42"/>
                  </a:cubicBezTo>
                  <a:cubicBezTo>
                    <a:pt x="500" y="42"/>
                    <a:pt x="500" y="42"/>
                    <a:pt x="499" y="41"/>
                  </a:cubicBezTo>
                  <a:cubicBezTo>
                    <a:pt x="501" y="39"/>
                    <a:pt x="501" y="39"/>
                    <a:pt x="501" y="39"/>
                  </a:cubicBezTo>
                  <a:cubicBezTo>
                    <a:pt x="498" y="39"/>
                    <a:pt x="498" y="39"/>
                    <a:pt x="498" y="39"/>
                  </a:cubicBezTo>
                  <a:cubicBezTo>
                    <a:pt x="498" y="35"/>
                    <a:pt x="498" y="35"/>
                    <a:pt x="498" y="35"/>
                  </a:cubicBezTo>
                  <a:cubicBezTo>
                    <a:pt x="499" y="36"/>
                    <a:pt x="499" y="36"/>
                    <a:pt x="499" y="36"/>
                  </a:cubicBezTo>
                  <a:cubicBezTo>
                    <a:pt x="499" y="33"/>
                    <a:pt x="499" y="33"/>
                    <a:pt x="499" y="33"/>
                  </a:cubicBezTo>
                  <a:cubicBezTo>
                    <a:pt x="499" y="33"/>
                    <a:pt x="498" y="33"/>
                    <a:pt x="498" y="33"/>
                  </a:cubicBezTo>
                  <a:cubicBezTo>
                    <a:pt x="497" y="33"/>
                    <a:pt x="497" y="33"/>
                    <a:pt x="497" y="32"/>
                  </a:cubicBezTo>
                  <a:cubicBezTo>
                    <a:pt x="497" y="34"/>
                    <a:pt x="498" y="36"/>
                    <a:pt x="496" y="37"/>
                  </a:cubicBezTo>
                  <a:cubicBezTo>
                    <a:pt x="492" y="31"/>
                    <a:pt x="499" y="25"/>
                    <a:pt x="495" y="19"/>
                  </a:cubicBezTo>
                  <a:cubicBezTo>
                    <a:pt x="493" y="19"/>
                    <a:pt x="496" y="23"/>
                    <a:pt x="492" y="25"/>
                  </a:cubicBezTo>
                  <a:cubicBezTo>
                    <a:pt x="491" y="24"/>
                    <a:pt x="491" y="24"/>
                    <a:pt x="491" y="24"/>
                  </a:cubicBezTo>
                  <a:cubicBezTo>
                    <a:pt x="491" y="23"/>
                    <a:pt x="492" y="23"/>
                    <a:pt x="492" y="22"/>
                  </a:cubicBezTo>
                  <a:cubicBezTo>
                    <a:pt x="491" y="25"/>
                    <a:pt x="491" y="25"/>
                    <a:pt x="491" y="25"/>
                  </a:cubicBezTo>
                  <a:cubicBezTo>
                    <a:pt x="489" y="23"/>
                    <a:pt x="489" y="23"/>
                    <a:pt x="489" y="23"/>
                  </a:cubicBezTo>
                  <a:cubicBezTo>
                    <a:pt x="489" y="25"/>
                    <a:pt x="487" y="26"/>
                    <a:pt x="486" y="26"/>
                  </a:cubicBezTo>
                  <a:cubicBezTo>
                    <a:pt x="485" y="26"/>
                    <a:pt x="483" y="25"/>
                    <a:pt x="483" y="25"/>
                  </a:cubicBezTo>
                  <a:cubicBezTo>
                    <a:pt x="481" y="21"/>
                    <a:pt x="486" y="23"/>
                    <a:pt x="487" y="22"/>
                  </a:cubicBezTo>
                  <a:cubicBezTo>
                    <a:pt x="486" y="22"/>
                    <a:pt x="486" y="22"/>
                    <a:pt x="485" y="22"/>
                  </a:cubicBezTo>
                  <a:cubicBezTo>
                    <a:pt x="484" y="22"/>
                    <a:pt x="484" y="21"/>
                    <a:pt x="483" y="20"/>
                  </a:cubicBezTo>
                  <a:cubicBezTo>
                    <a:pt x="483" y="22"/>
                    <a:pt x="482" y="24"/>
                    <a:pt x="482" y="26"/>
                  </a:cubicBezTo>
                  <a:cubicBezTo>
                    <a:pt x="477" y="22"/>
                    <a:pt x="478" y="12"/>
                    <a:pt x="476" y="11"/>
                  </a:cubicBezTo>
                  <a:cubicBezTo>
                    <a:pt x="476" y="11"/>
                    <a:pt x="477" y="13"/>
                    <a:pt x="476" y="13"/>
                  </a:cubicBezTo>
                  <a:cubicBezTo>
                    <a:pt x="474" y="11"/>
                    <a:pt x="475" y="8"/>
                    <a:pt x="475" y="6"/>
                  </a:cubicBezTo>
                  <a:cubicBezTo>
                    <a:pt x="475" y="8"/>
                    <a:pt x="474" y="12"/>
                    <a:pt x="472" y="12"/>
                  </a:cubicBezTo>
                  <a:cubicBezTo>
                    <a:pt x="472" y="12"/>
                    <a:pt x="472" y="12"/>
                    <a:pt x="472" y="12"/>
                  </a:cubicBezTo>
                  <a:cubicBezTo>
                    <a:pt x="472" y="11"/>
                    <a:pt x="472" y="11"/>
                    <a:pt x="472" y="11"/>
                  </a:cubicBezTo>
                  <a:cubicBezTo>
                    <a:pt x="468" y="14"/>
                    <a:pt x="473" y="14"/>
                    <a:pt x="470" y="16"/>
                  </a:cubicBezTo>
                  <a:cubicBezTo>
                    <a:pt x="467" y="14"/>
                    <a:pt x="467" y="14"/>
                    <a:pt x="467" y="14"/>
                  </a:cubicBezTo>
                  <a:cubicBezTo>
                    <a:pt x="466" y="16"/>
                    <a:pt x="465" y="17"/>
                    <a:pt x="464" y="17"/>
                  </a:cubicBezTo>
                  <a:cubicBezTo>
                    <a:pt x="463" y="17"/>
                    <a:pt x="462" y="16"/>
                    <a:pt x="461" y="16"/>
                  </a:cubicBezTo>
                  <a:cubicBezTo>
                    <a:pt x="460" y="16"/>
                    <a:pt x="460" y="15"/>
                    <a:pt x="459" y="15"/>
                  </a:cubicBezTo>
                  <a:cubicBezTo>
                    <a:pt x="459" y="15"/>
                    <a:pt x="459" y="15"/>
                    <a:pt x="459" y="15"/>
                  </a:cubicBezTo>
                  <a:cubicBezTo>
                    <a:pt x="458" y="15"/>
                    <a:pt x="457" y="15"/>
                    <a:pt x="457" y="15"/>
                  </a:cubicBezTo>
                  <a:cubicBezTo>
                    <a:pt x="458" y="14"/>
                    <a:pt x="457" y="11"/>
                    <a:pt x="458" y="11"/>
                  </a:cubicBezTo>
                  <a:cubicBezTo>
                    <a:pt x="459" y="11"/>
                    <a:pt x="459" y="11"/>
                    <a:pt x="459" y="11"/>
                  </a:cubicBezTo>
                  <a:cubicBezTo>
                    <a:pt x="459" y="13"/>
                    <a:pt x="459" y="13"/>
                    <a:pt x="459" y="13"/>
                  </a:cubicBezTo>
                  <a:cubicBezTo>
                    <a:pt x="464" y="13"/>
                    <a:pt x="464" y="13"/>
                    <a:pt x="464" y="13"/>
                  </a:cubicBezTo>
                  <a:cubicBezTo>
                    <a:pt x="460" y="12"/>
                    <a:pt x="460" y="11"/>
                    <a:pt x="458" y="9"/>
                  </a:cubicBezTo>
                  <a:cubicBezTo>
                    <a:pt x="456" y="13"/>
                    <a:pt x="456" y="13"/>
                    <a:pt x="456" y="13"/>
                  </a:cubicBezTo>
                  <a:cubicBezTo>
                    <a:pt x="454" y="11"/>
                    <a:pt x="454" y="12"/>
                    <a:pt x="451" y="10"/>
                  </a:cubicBezTo>
                  <a:cubicBezTo>
                    <a:pt x="453" y="12"/>
                    <a:pt x="451" y="14"/>
                    <a:pt x="450" y="15"/>
                  </a:cubicBezTo>
                  <a:cubicBezTo>
                    <a:pt x="449" y="11"/>
                    <a:pt x="449" y="11"/>
                    <a:pt x="449" y="11"/>
                  </a:cubicBezTo>
                  <a:cubicBezTo>
                    <a:pt x="447" y="11"/>
                    <a:pt x="447" y="11"/>
                    <a:pt x="447" y="11"/>
                  </a:cubicBezTo>
                  <a:cubicBezTo>
                    <a:pt x="445" y="15"/>
                    <a:pt x="452" y="16"/>
                    <a:pt x="450" y="19"/>
                  </a:cubicBezTo>
                  <a:cubicBezTo>
                    <a:pt x="448" y="19"/>
                    <a:pt x="448" y="19"/>
                    <a:pt x="448" y="19"/>
                  </a:cubicBezTo>
                  <a:cubicBezTo>
                    <a:pt x="447" y="19"/>
                    <a:pt x="446" y="18"/>
                    <a:pt x="446" y="17"/>
                  </a:cubicBezTo>
                  <a:cubicBezTo>
                    <a:pt x="446" y="19"/>
                    <a:pt x="446" y="19"/>
                    <a:pt x="446" y="19"/>
                  </a:cubicBezTo>
                  <a:cubicBezTo>
                    <a:pt x="450" y="22"/>
                    <a:pt x="446" y="28"/>
                    <a:pt x="444" y="32"/>
                  </a:cubicBezTo>
                  <a:cubicBezTo>
                    <a:pt x="443" y="30"/>
                    <a:pt x="442" y="22"/>
                    <a:pt x="440" y="22"/>
                  </a:cubicBezTo>
                  <a:cubicBezTo>
                    <a:pt x="440" y="22"/>
                    <a:pt x="440" y="22"/>
                    <a:pt x="440" y="22"/>
                  </a:cubicBezTo>
                  <a:cubicBezTo>
                    <a:pt x="439" y="22"/>
                    <a:pt x="438" y="21"/>
                    <a:pt x="437" y="21"/>
                  </a:cubicBezTo>
                  <a:cubicBezTo>
                    <a:pt x="440" y="21"/>
                    <a:pt x="437" y="25"/>
                    <a:pt x="436" y="25"/>
                  </a:cubicBezTo>
                  <a:cubicBezTo>
                    <a:pt x="434" y="22"/>
                    <a:pt x="433" y="19"/>
                    <a:pt x="432" y="15"/>
                  </a:cubicBezTo>
                  <a:cubicBezTo>
                    <a:pt x="431" y="16"/>
                    <a:pt x="431" y="17"/>
                    <a:pt x="431" y="18"/>
                  </a:cubicBezTo>
                  <a:cubicBezTo>
                    <a:pt x="427" y="16"/>
                    <a:pt x="432" y="13"/>
                    <a:pt x="431" y="13"/>
                  </a:cubicBezTo>
                  <a:cubicBezTo>
                    <a:pt x="428" y="13"/>
                    <a:pt x="430" y="17"/>
                    <a:pt x="427" y="18"/>
                  </a:cubicBezTo>
                  <a:cubicBezTo>
                    <a:pt x="427" y="17"/>
                    <a:pt x="427" y="17"/>
                    <a:pt x="427" y="17"/>
                  </a:cubicBezTo>
                  <a:cubicBezTo>
                    <a:pt x="426" y="17"/>
                    <a:pt x="427" y="16"/>
                    <a:pt x="427" y="16"/>
                  </a:cubicBezTo>
                  <a:cubicBezTo>
                    <a:pt x="425" y="15"/>
                    <a:pt x="425" y="15"/>
                    <a:pt x="425" y="15"/>
                  </a:cubicBezTo>
                  <a:cubicBezTo>
                    <a:pt x="425" y="14"/>
                    <a:pt x="425" y="13"/>
                    <a:pt x="427" y="12"/>
                  </a:cubicBezTo>
                  <a:cubicBezTo>
                    <a:pt x="425" y="12"/>
                    <a:pt x="424" y="10"/>
                    <a:pt x="423" y="10"/>
                  </a:cubicBezTo>
                  <a:cubicBezTo>
                    <a:pt x="423" y="10"/>
                    <a:pt x="423" y="10"/>
                    <a:pt x="422" y="11"/>
                  </a:cubicBezTo>
                  <a:cubicBezTo>
                    <a:pt x="422" y="10"/>
                    <a:pt x="422" y="10"/>
                    <a:pt x="422" y="10"/>
                  </a:cubicBezTo>
                  <a:cubicBezTo>
                    <a:pt x="421" y="11"/>
                    <a:pt x="421" y="11"/>
                    <a:pt x="421" y="11"/>
                  </a:cubicBezTo>
                  <a:cubicBezTo>
                    <a:pt x="419" y="9"/>
                    <a:pt x="419" y="9"/>
                    <a:pt x="419" y="9"/>
                  </a:cubicBezTo>
                  <a:cubicBezTo>
                    <a:pt x="419" y="16"/>
                    <a:pt x="419" y="16"/>
                    <a:pt x="419" y="16"/>
                  </a:cubicBezTo>
                  <a:cubicBezTo>
                    <a:pt x="419" y="16"/>
                    <a:pt x="419" y="16"/>
                    <a:pt x="418" y="16"/>
                  </a:cubicBezTo>
                  <a:cubicBezTo>
                    <a:pt x="417" y="16"/>
                    <a:pt x="417" y="16"/>
                    <a:pt x="417" y="17"/>
                  </a:cubicBezTo>
                  <a:cubicBezTo>
                    <a:pt x="417" y="18"/>
                    <a:pt x="417" y="19"/>
                    <a:pt x="416" y="19"/>
                  </a:cubicBezTo>
                  <a:cubicBezTo>
                    <a:pt x="416" y="19"/>
                    <a:pt x="416" y="19"/>
                    <a:pt x="415" y="19"/>
                  </a:cubicBezTo>
                  <a:cubicBezTo>
                    <a:pt x="411" y="18"/>
                    <a:pt x="409" y="14"/>
                    <a:pt x="409" y="10"/>
                  </a:cubicBezTo>
                  <a:cubicBezTo>
                    <a:pt x="409" y="17"/>
                    <a:pt x="409" y="17"/>
                    <a:pt x="409" y="17"/>
                  </a:cubicBezTo>
                  <a:cubicBezTo>
                    <a:pt x="408" y="17"/>
                    <a:pt x="408" y="17"/>
                    <a:pt x="408" y="16"/>
                  </a:cubicBezTo>
                  <a:cubicBezTo>
                    <a:pt x="406" y="21"/>
                    <a:pt x="406" y="21"/>
                    <a:pt x="406" y="21"/>
                  </a:cubicBezTo>
                  <a:cubicBezTo>
                    <a:pt x="401" y="15"/>
                    <a:pt x="410" y="17"/>
                    <a:pt x="405" y="12"/>
                  </a:cubicBezTo>
                  <a:cubicBezTo>
                    <a:pt x="405" y="13"/>
                    <a:pt x="405" y="13"/>
                    <a:pt x="405" y="13"/>
                  </a:cubicBezTo>
                  <a:cubicBezTo>
                    <a:pt x="404" y="14"/>
                    <a:pt x="403" y="15"/>
                    <a:pt x="403" y="15"/>
                  </a:cubicBezTo>
                  <a:cubicBezTo>
                    <a:pt x="402" y="15"/>
                    <a:pt x="404" y="9"/>
                    <a:pt x="402" y="9"/>
                  </a:cubicBezTo>
                  <a:cubicBezTo>
                    <a:pt x="400" y="15"/>
                    <a:pt x="400" y="15"/>
                    <a:pt x="400" y="15"/>
                  </a:cubicBezTo>
                  <a:cubicBezTo>
                    <a:pt x="399" y="16"/>
                    <a:pt x="398" y="16"/>
                    <a:pt x="397" y="16"/>
                  </a:cubicBezTo>
                  <a:cubicBezTo>
                    <a:pt x="395" y="16"/>
                    <a:pt x="392" y="14"/>
                    <a:pt x="393" y="11"/>
                  </a:cubicBezTo>
                  <a:cubicBezTo>
                    <a:pt x="392" y="14"/>
                    <a:pt x="392" y="14"/>
                    <a:pt x="392" y="14"/>
                  </a:cubicBezTo>
                  <a:cubicBezTo>
                    <a:pt x="391" y="13"/>
                    <a:pt x="391" y="13"/>
                    <a:pt x="391" y="13"/>
                  </a:cubicBezTo>
                  <a:cubicBezTo>
                    <a:pt x="391" y="14"/>
                    <a:pt x="391" y="16"/>
                    <a:pt x="390" y="16"/>
                  </a:cubicBezTo>
                  <a:cubicBezTo>
                    <a:pt x="390" y="16"/>
                    <a:pt x="390" y="16"/>
                    <a:pt x="390" y="16"/>
                  </a:cubicBezTo>
                  <a:cubicBezTo>
                    <a:pt x="387" y="15"/>
                    <a:pt x="389" y="12"/>
                    <a:pt x="389" y="11"/>
                  </a:cubicBezTo>
                  <a:cubicBezTo>
                    <a:pt x="386" y="13"/>
                    <a:pt x="386" y="13"/>
                    <a:pt x="386" y="13"/>
                  </a:cubicBezTo>
                  <a:cubicBezTo>
                    <a:pt x="383" y="10"/>
                    <a:pt x="389" y="10"/>
                    <a:pt x="386" y="9"/>
                  </a:cubicBezTo>
                  <a:cubicBezTo>
                    <a:pt x="384" y="9"/>
                    <a:pt x="384" y="9"/>
                    <a:pt x="384" y="9"/>
                  </a:cubicBezTo>
                  <a:cubicBezTo>
                    <a:pt x="384" y="8"/>
                    <a:pt x="386" y="3"/>
                    <a:pt x="383" y="2"/>
                  </a:cubicBezTo>
                  <a:cubicBezTo>
                    <a:pt x="384" y="3"/>
                    <a:pt x="384" y="5"/>
                    <a:pt x="383" y="7"/>
                  </a:cubicBezTo>
                  <a:cubicBezTo>
                    <a:pt x="383" y="6"/>
                    <a:pt x="382" y="6"/>
                    <a:pt x="381" y="6"/>
                  </a:cubicBezTo>
                  <a:cubicBezTo>
                    <a:pt x="381" y="8"/>
                    <a:pt x="381" y="8"/>
                    <a:pt x="381" y="8"/>
                  </a:cubicBezTo>
                  <a:cubicBezTo>
                    <a:pt x="377" y="8"/>
                    <a:pt x="377" y="8"/>
                    <a:pt x="377" y="8"/>
                  </a:cubicBezTo>
                  <a:cubicBezTo>
                    <a:pt x="376" y="5"/>
                    <a:pt x="374" y="3"/>
                    <a:pt x="374" y="1"/>
                  </a:cubicBezTo>
                  <a:moveTo>
                    <a:pt x="375" y="0"/>
                  </a:moveTo>
                  <a:cubicBezTo>
                    <a:pt x="374" y="0"/>
                    <a:pt x="374" y="1"/>
                    <a:pt x="374" y="1"/>
                  </a:cubicBezTo>
                  <a:cubicBezTo>
                    <a:pt x="374" y="1"/>
                    <a:pt x="375" y="0"/>
                    <a:pt x="375" y="0"/>
                  </a:cubicBezTo>
                </a:path>
              </a:pathLst>
            </a:custGeom>
            <a:gradFill rotWithShape="1">
              <a:gsLst>
                <a:gs pos="0">
                  <a:srgbClr val="656667"/>
                </a:gs>
                <a:gs pos="100000">
                  <a:srgbClr val="262626"/>
                </a:gs>
              </a:gsLst>
              <a:path path="rect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4666341" y="4725583"/>
              <a:ext cx="110856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dirty="0">
                  <a:solidFill>
                    <a:schemeClr val="bg1"/>
                  </a:solidFill>
                  <a:latin typeface="禹卫书法行书简体" panose="02000603000000000000" pitchFamily="2" charset="-122"/>
                  <a:ea typeface="禹卫书法行书简体" panose="02000603000000000000" pitchFamily="2" charset="-122"/>
                </a:rPr>
                <a:t>标题</a:t>
              </a:r>
              <a:endParaRPr lang="zh-CN" altLang="en-US" sz="3200" dirty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6615633" y="1956263"/>
            <a:ext cx="1221959" cy="1111250"/>
            <a:chOff x="4552950" y="4464050"/>
            <a:chExt cx="1221959" cy="1111250"/>
          </a:xfrm>
        </p:grpSpPr>
        <p:sp>
          <p:nvSpPr>
            <p:cNvPr id="41" name="Freeform 112"/>
            <p:cNvSpPr>
              <a:spLocks noEditPoints="1" noChangeArrowheads="1"/>
            </p:cNvSpPr>
            <p:nvPr/>
          </p:nvSpPr>
          <p:spPr bwMode="auto">
            <a:xfrm>
              <a:off x="4552950" y="4464050"/>
              <a:ext cx="1198563" cy="1111250"/>
            </a:xfrm>
            <a:custGeom>
              <a:avLst/>
              <a:gdLst>
                <a:gd name="T0" fmla="*/ 229696 w 694"/>
                <a:gd name="T1" fmla="*/ 955951 h 644"/>
                <a:gd name="T2" fmla="*/ 1155387 w 694"/>
                <a:gd name="T3" fmla="*/ 381345 h 644"/>
                <a:gd name="T4" fmla="*/ 778893 w 694"/>
                <a:gd name="T5" fmla="*/ 17255 h 644"/>
                <a:gd name="T6" fmla="*/ 485297 w 694"/>
                <a:gd name="T7" fmla="*/ 1040503 h 644"/>
                <a:gd name="T8" fmla="*/ 305685 w 694"/>
                <a:gd name="T9" fmla="*/ 1014620 h 644"/>
                <a:gd name="T10" fmla="*/ 922237 w 694"/>
                <a:gd name="T11" fmla="*/ 921440 h 644"/>
                <a:gd name="T12" fmla="*/ 1096668 w 694"/>
                <a:gd name="T13" fmla="*/ 842065 h 644"/>
                <a:gd name="T14" fmla="*/ 1124300 w 694"/>
                <a:gd name="T15" fmla="*/ 686766 h 644"/>
                <a:gd name="T16" fmla="*/ 36268 w 694"/>
                <a:gd name="T17" fmla="*/ 586685 h 644"/>
                <a:gd name="T18" fmla="*/ 1129482 w 694"/>
                <a:gd name="T19" fmla="*/ 427935 h 644"/>
                <a:gd name="T20" fmla="*/ 1112211 w 694"/>
                <a:gd name="T21" fmla="*/ 307147 h 644"/>
                <a:gd name="T22" fmla="*/ 986138 w 694"/>
                <a:gd name="T23" fmla="*/ 139769 h 644"/>
                <a:gd name="T24" fmla="*/ 442121 w 694"/>
                <a:gd name="T25" fmla="*/ 82826 h 644"/>
                <a:gd name="T26" fmla="*/ 362678 w 694"/>
                <a:gd name="T27" fmla="*/ 74198 h 644"/>
                <a:gd name="T28" fmla="*/ 780620 w 694"/>
                <a:gd name="T29" fmla="*/ 22432 h 644"/>
                <a:gd name="T30" fmla="*/ 616552 w 694"/>
                <a:gd name="T31" fmla="*/ 74198 h 644"/>
                <a:gd name="T32" fmla="*/ 545743 w 694"/>
                <a:gd name="T33" fmla="*/ 75924 h 644"/>
                <a:gd name="T34" fmla="*/ 487024 w 694"/>
                <a:gd name="T35" fmla="*/ 65571 h 644"/>
                <a:gd name="T36" fmla="*/ 409307 w 694"/>
                <a:gd name="T37" fmla="*/ 60394 h 644"/>
                <a:gd name="T38" fmla="*/ 367859 w 694"/>
                <a:gd name="T39" fmla="*/ 43139 h 644"/>
                <a:gd name="T40" fmla="*/ 286688 w 694"/>
                <a:gd name="T41" fmla="*/ 108709 h 644"/>
                <a:gd name="T42" fmla="*/ 267691 w 694"/>
                <a:gd name="T43" fmla="*/ 179457 h 644"/>
                <a:gd name="T44" fmla="*/ 221061 w 694"/>
                <a:gd name="T45" fmla="*/ 215693 h 644"/>
                <a:gd name="T46" fmla="*/ 170977 w 694"/>
                <a:gd name="T47" fmla="*/ 248478 h 644"/>
                <a:gd name="T48" fmla="*/ 107076 w 694"/>
                <a:gd name="T49" fmla="*/ 296793 h 644"/>
                <a:gd name="T50" fmla="*/ 88079 w 694"/>
                <a:gd name="T51" fmla="*/ 383071 h 644"/>
                <a:gd name="T52" fmla="*/ 44903 w 694"/>
                <a:gd name="T53" fmla="*/ 441739 h 644"/>
                <a:gd name="T54" fmla="*/ 6908 w 694"/>
                <a:gd name="T55" fmla="*/ 534918 h 644"/>
                <a:gd name="T56" fmla="*/ 25906 w 694"/>
                <a:gd name="T57" fmla="*/ 603940 h 644"/>
                <a:gd name="T58" fmla="*/ 17270 w 694"/>
                <a:gd name="T59" fmla="*/ 653981 h 644"/>
                <a:gd name="T60" fmla="*/ 53538 w 694"/>
                <a:gd name="T61" fmla="*/ 721277 h 644"/>
                <a:gd name="T62" fmla="*/ 69081 w 694"/>
                <a:gd name="T63" fmla="*/ 774769 h 644"/>
                <a:gd name="T64" fmla="*/ 94987 w 694"/>
                <a:gd name="T65" fmla="*/ 833437 h 644"/>
                <a:gd name="T66" fmla="*/ 141617 w 694"/>
                <a:gd name="T67" fmla="*/ 874850 h 644"/>
                <a:gd name="T68" fmla="*/ 202063 w 694"/>
                <a:gd name="T69" fmla="*/ 912813 h 644"/>
                <a:gd name="T70" fmla="*/ 245239 w 694"/>
                <a:gd name="T71" fmla="*/ 950775 h 644"/>
                <a:gd name="T72" fmla="*/ 324683 w 694"/>
                <a:gd name="T73" fmla="*/ 1011169 h 644"/>
                <a:gd name="T74" fmla="*/ 369586 w 694"/>
                <a:gd name="T75" fmla="*/ 1037052 h 644"/>
                <a:gd name="T76" fmla="*/ 459392 w 694"/>
                <a:gd name="T77" fmla="*/ 1031875 h 644"/>
                <a:gd name="T78" fmla="*/ 523292 w 694"/>
                <a:gd name="T79" fmla="*/ 1073288 h 644"/>
                <a:gd name="T80" fmla="*/ 568195 w 694"/>
                <a:gd name="T81" fmla="*/ 1080190 h 644"/>
                <a:gd name="T82" fmla="*/ 644184 w 694"/>
                <a:gd name="T83" fmla="*/ 1095720 h 644"/>
                <a:gd name="T84" fmla="*/ 732263 w 694"/>
                <a:gd name="T85" fmla="*/ 1062935 h 644"/>
                <a:gd name="T86" fmla="*/ 796164 w 694"/>
                <a:gd name="T87" fmla="*/ 976658 h 644"/>
                <a:gd name="T88" fmla="*/ 875607 w 694"/>
                <a:gd name="T89" fmla="*/ 959402 h 644"/>
                <a:gd name="T90" fmla="*/ 936054 w 694"/>
                <a:gd name="T91" fmla="*/ 949049 h 644"/>
                <a:gd name="T92" fmla="*/ 991319 w 694"/>
                <a:gd name="T93" fmla="*/ 893832 h 644"/>
                <a:gd name="T94" fmla="*/ 1065581 w 694"/>
                <a:gd name="T95" fmla="*/ 866223 h 644"/>
                <a:gd name="T96" fmla="*/ 1112211 w 694"/>
                <a:gd name="T97" fmla="*/ 781671 h 644"/>
                <a:gd name="T98" fmla="*/ 1150206 w 694"/>
                <a:gd name="T99" fmla="*/ 712649 h 644"/>
                <a:gd name="T100" fmla="*/ 1172657 w 694"/>
                <a:gd name="T101" fmla="*/ 657432 h 644"/>
                <a:gd name="T102" fmla="*/ 1174385 w 694"/>
                <a:gd name="T103" fmla="*/ 584959 h 644"/>
                <a:gd name="T104" fmla="*/ 1179566 w 694"/>
                <a:gd name="T105" fmla="*/ 514212 h 644"/>
                <a:gd name="T106" fmla="*/ 1141571 w 694"/>
                <a:gd name="T107" fmla="*/ 443465 h 644"/>
                <a:gd name="T108" fmla="*/ 1138117 w 694"/>
                <a:gd name="T109" fmla="*/ 383071 h 644"/>
                <a:gd name="T110" fmla="*/ 1122573 w 694"/>
                <a:gd name="T111" fmla="*/ 322677 h 644"/>
                <a:gd name="T112" fmla="*/ 1098395 w 694"/>
                <a:gd name="T113" fmla="*/ 224321 h 644"/>
                <a:gd name="T114" fmla="*/ 1041403 w 694"/>
                <a:gd name="T115" fmla="*/ 143220 h 644"/>
                <a:gd name="T116" fmla="*/ 955051 w 694"/>
                <a:gd name="T117" fmla="*/ 143220 h 644"/>
                <a:gd name="T118" fmla="*/ 917056 w 694"/>
                <a:gd name="T119" fmla="*/ 94905 h 644"/>
                <a:gd name="T120" fmla="*/ 847975 w 694"/>
                <a:gd name="T121" fmla="*/ 41413 h 644"/>
                <a:gd name="T122" fmla="*/ 775439 w 694"/>
                <a:gd name="T123" fmla="*/ 18981 h 644"/>
                <a:gd name="T124" fmla="*/ 704631 w 694"/>
                <a:gd name="T125" fmla="*/ 27609 h 644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694"/>
                <a:gd name="T190" fmla="*/ 0 h 644"/>
                <a:gd name="T191" fmla="*/ 694 w 694"/>
                <a:gd name="T192" fmla="*/ 644 h 644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694" h="644">
                  <a:moveTo>
                    <a:pt x="397" y="638"/>
                  </a:moveTo>
                  <a:cubicBezTo>
                    <a:pt x="397" y="638"/>
                    <a:pt x="398" y="638"/>
                    <a:pt x="398" y="638"/>
                  </a:cubicBezTo>
                  <a:cubicBezTo>
                    <a:pt x="398" y="638"/>
                    <a:pt x="397" y="638"/>
                    <a:pt x="397" y="638"/>
                  </a:cubicBezTo>
                  <a:moveTo>
                    <a:pt x="381" y="633"/>
                  </a:moveTo>
                  <a:cubicBezTo>
                    <a:pt x="381" y="634"/>
                    <a:pt x="381" y="634"/>
                    <a:pt x="381" y="635"/>
                  </a:cubicBezTo>
                  <a:cubicBezTo>
                    <a:pt x="384" y="633"/>
                    <a:pt x="381" y="634"/>
                    <a:pt x="381" y="633"/>
                  </a:cubicBezTo>
                  <a:moveTo>
                    <a:pt x="381" y="633"/>
                  </a:moveTo>
                  <a:cubicBezTo>
                    <a:pt x="381" y="633"/>
                    <a:pt x="381" y="633"/>
                    <a:pt x="381" y="633"/>
                  </a:cubicBezTo>
                  <a:cubicBezTo>
                    <a:pt x="381" y="633"/>
                    <a:pt x="381" y="633"/>
                    <a:pt x="381" y="633"/>
                  </a:cubicBezTo>
                  <a:moveTo>
                    <a:pt x="301" y="623"/>
                  </a:moveTo>
                  <a:cubicBezTo>
                    <a:pt x="301" y="623"/>
                    <a:pt x="301" y="623"/>
                    <a:pt x="301" y="623"/>
                  </a:cubicBezTo>
                  <a:cubicBezTo>
                    <a:pt x="301" y="623"/>
                    <a:pt x="301" y="623"/>
                    <a:pt x="301" y="623"/>
                  </a:cubicBezTo>
                  <a:moveTo>
                    <a:pt x="303" y="622"/>
                  </a:moveTo>
                  <a:cubicBezTo>
                    <a:pt x="303" y="622"/>
                    <a:pt x="303" y="622"/>
                    <a:pt x="303" y="622"/>
                  </a:cubicBezTo>
                  <a:cubicBezTo>
                    <a:pt x="303" y="622"/>
                    <a:pt x="303" y="622"/>
                    <a:pt x="303" y="622"/>
                  </a:cubicBezTo>
                  <a:cubicBezTo>
                    <a:pt x="303" y="622"/>
                    <a:pt x="303" y="622"/>
                    <a:pt x="303" y="622"/>
                  </a:cubicBezTo>
                  <a:moveTo>
                    <a:pt x="296" y="618"/>
                  </a:moveTo>
                  <a:cubicBezTo>
                    <a:pt x="296" y="619"/>
                    <a:pt x="296" y="619"/>
                    <a:pt x="296" y="619"/>
                  </a:cubicBezTo>
                  <a:cubicBezTo>
                    <a:pt x="296" y="618"/>
                    <a:pt x="296" y="618"/>
                    <a:pt x="296" y="618"/>
                  </a:cubicBezTo>
                  <a:moveTo>
                    <a:pt x="288" y="614"/>
                  </a:moveTo>
                  <a:cubicBezTo>
                    <a:pt x="288" y="614"/>
                    <a:pt x="288" y="615"/>
                    <a:pt x="288" y="615"/>
                  </a:cubicBezTo>
                  <a:cubicBezTo>
                    <a:pt x="288" y="614"/>
                    <a:pt x="288" y="614"/>
                    <a:pt x="288" y="614"/>
                  </a:cubicBezTo>
                  <a:moveTo>
                    <a:pt x="460" y="587"/>
                  </a:moveTo>
                  <a:cubicBezTo>
                    <a:pt x="460" y="587"/>
                    <a:pt x="460" y="588"/>
                    <a:pt x="460" y="588"/>
                  </a:cubicBezTo>
                  <a:cubicBezTo>
                    <a:pt x="460" y="588"/>
                    <a:pt x="460" y="587"/>
                    <a:pt x="460" y="587"/>
                  </a:cubicBezTo>
                  <a:moveTo>
                    <a:pt x="488" y="559"/>
                  </a:moveTo>
                  <a:cubicBezTo>
                    <a:pt x="488" y="559"/>
                    <a:pt x="488" y="559"/>
                    <a:pt x="488" y="559"/>
                  </a:cubicBezTo>
                  <a:cubicBezTo>
                    <a:pt x="488" y="559"/>
                    <a:pt x="488" y="559"/>
                    <a:pt x="488" y="559"/>
                  </a:cubicBezTo>
                  <a:cubicBezTo>
                    <a:pt x="488" y="559"/>
                    <a:pt x="488" y="559"/>
                    <a:pt x="488" y="559"/>
                  </a:cubicBezTo>
                  <a:moveTo>
                    <a:pt x="133" y="553"/>
                  </a:moveTo>
                  <a:cubicBezTo>
                    <a:pt x="133" y="554"/>
                    <a:pt x="133" y="554"/>
                    <a:pt x="133" y="554"/>
                  </a:cubicBezTo>
                  <a:cubicBezTo>
                    <a:pt x="133" y="554"/>
                    <a:pt x="133" y="554"/>
                    <a:pt x="133" y="554"/>
                  </a:cubicBezTo>
                  <a:cubicBezTo>
                    <a:pt x="133" y="554"/>
                    <a:pt x="133" y="554"/>
                    <a:pt x="133" y="553"/>
                  </a:cubicBezTo>
                  <a:moveTo>
                    <a:pt x="462" y="552"/>
                  </a:moveTo>
                  <a:cubicBezTo>
                    <a:pt x="462" y="552"/>
                    <a:pt x="462" y="552"/>
                    <a:pt x="462" y="552"/>
                  </a:cubicBezTo>
                  <a:cubicBezTo>
                    <a:pt x="462" y="552"/>
                    <a:pt x="462" y="552"/>
                    <a:pt x="462" y="552"/>
                  </a:cubicBezTo>
                  <a:cubicBezTo>
                    <a:pt x="462" y="552"/>
                    <a:pt x="462" y="552"/>
                    <a:pt x="462" y="552"/>
                  </a:cubicBezTo>
                  <a:moveTo>
                    <a:pt x="125" y="547"/>
                  </a:moveTo>
                  <a:cubicBezTo>
                    <a:pt x="125" y="547"/>
                    <a:pt x="125" y="547"/>
                    <a:pt x="125" y="547"/>
                  </a:cubicBezTo>
                  <a:cubicBezTo>
                    <a:pt x="125" y="547"/>
                    <a:pt x="125" y="547"/>
                    <a:pt x="126" y="547"/>
                  </a:cubicBezTo>
                  <a:cubicBezTo>
                    <a:pt x="125" y="547"/>
                    <a:pt x="125" y="547"/>
                    <a:pt x="125" y="547"/>
                  </a:cubicBezTo>
                  <a:moveTo>
                    <a:pt x="638" y="457"/>
                  </a:moveTo>
                  <a:cubicBezTo>
                    <a:pt x="638" y="457"/>
                    <a:pt x="639" y="458"/>
                    <a:pt x="639" y="458"/>
                  </a:cubicBezTo>
                  <a:cubicBezTo>
                    <a:pt x="639" y="458"/>
                    <a:pt x="639" y="457"/>
                    <a:pt x="638" y="457"/>
                  </a:cubicBezTo>
                  <a:moveTo>
                    <a:pt x="683" y="392"/>
                  </a:moveTo>
                  <a:cubicBezTo>
                    <a:pt x="682" y="393"/>
                    <a:pt x="682" y="393"/>
                    <a:pt x="683" y="393"/>
                  </a:cubicBezTo>
                  <a:cubicBezTo>
                    <a:pt x="683" y="393"/>
                    <a:pt x="683" y="392"/>
                    <a:pt x="683" y="392"/>
                  </a:cubicBezTo>
                  <a:moveTo>
                    <a:pt x="5" y="379"/>
                  </a:moveTo>
                  <a:cubicBezTo>
                    <a:pt x="5" y="380"/>
                    <a:pt x="5" y="380"/>
                    <a:pt x="5" y="380"/>
                  </a:cubicBezTo>
                  <a:cubicBezTo>
                    <a:pt x="5" y="380"/>
                    <a:pt x="5" y="379"/>
                    <a:pt x="5" y="379"/>
                  </a:cubicBezTo>
                  <a:moveTo>
                    <a:pt x="3" y="377"/>
                  </a:moveTo>
                  <a:cubicBezTo>
                    <a:pt x="3" y="377"/>
                    <a:pt x="3" y="377"/>
                    <a:pt x="3" y="377"/>
                  </a:cubicBezTo>
                  <a:cubicBezTo>
                    <a:pt x="3" y="377"/>
                    <a:pt x="3" y="377"/>
                    <a:pt x="3" y="377"/>
                  </a:cubicBezTo>
                  <a:cubicBezTo>
                    <a:pt x="3" y="377"/>
                    <a:pt x="3" y="377"/>
                    <a:pt x="3" y="377"/>
                  </a:cubicBezTo>
                  <a:moveTo>
                    <a:pt x="691" y="370"/>
                  </a:moveTo>
                  <a:cubicBezTo>
                    <a:pt x="691" y="370"/>
                    <a:pt x="691" y="370"/>
                    <a:pt x="691" y="370"/>
                  </a:cubicBezTo>
                  <a:cubicBezTo>
                    <a:pt x="691" y="370"/>
                    <a:pt x="691" y="370"/>
                    <a:pt x="691" y="370"/>
                  </a:cubicBezTo>
                  <a:moveTo>
                    <a:pt x="685" y="349"/>
                  </a:moveTo>
                  <a:cubicBezTo>
                    <a:pt x="685" y="350"/>
                    <a:pt x="685" y="350"/>
                    <a:pt x="685" y="350"/>
                  </a:cubicBezTo>
                  <a:cubicBezTo>
                    <a:pt x="685" y="350"/>
                    <a:pt x="685" y="350"/>
                    <a:pt x="685" y="349"/>
                  </a:cubicBezTo>
                  <a:moveTo>
                    <a:pt x="669" y="221"/>
                  </a:moveTo>
                  <a:cubicBezTo>
                    <a:pt x="669" y="221"/>
                    <a:pt x="669" y="221"/>
                    <a:pt x="669" y="221"/>
                  </a:cubicBezTo>
                  <a:cubicBezTo>
                    <a:pt x="669" y="221"/>
                    <a:pt x="669" y="221"/>
                    <a:pt x="669" y="221"/>
                  </a:cubicBezTo>
                  <a:moveTo>
                    <a:pt x="104" y="143"/>
                  </a:moveTo>
                  <a:cubicBezTo>
                    <a:pt x="105" y="144"/>
                    <a:pt x="105" y="144"/>
                    <a:pt x="105" y="144"/>
                  </a:cubicBezTo>
                  <a:cubicBezTo>
                    <a:pt x="104" y="144"/>
                    <a:pt x="104" y="143"/>
                    <a:pt x="104" y="143"/>
                  </a:cubicBezTo>
                  <a:moveTo>
                    <a:pt x="636" y="142"/>
                  </a:moveTo>
                  <a:cubicBezTo>
                    <a:pt x="637" y="142"/>
                    <a:pt x="637" y="142"/>
                    <a:pt x="638" y="143"/>
                  </a:cubicBezTo>
                  <a:cubicBezTo>
                    <a:pt x="637" y="142"/>
                    <a:pt x="637" y="142"/>
                    <a:pt x="636" y="142"/>
                  </a:cubicBezTo>
                  <a:moveTo>
                    <a:pt x="111" y="132"/>
                  </a:moveTo>
                  <a:cubicBezTo>
                    <a:pt x="111" y="132"/>
                    <a:pt x="111" y="132"/>
                    <a:pt x="111" y="132"/>
                  </a:cubicBezTo>
                  <a:cubicBezTo>
                    <a:pt x="111" y="132"/>
                    <a:pt x="111" y="132"/>
                    <a:pt x="111" y="132"/>
                  </a:cubicBezTo>
                  <a:moveTo>
                    <a:pt x="131" y="121"/>
                  </a:moveTo>
                  <a:cubicBezTo>
                    <a:pt x="132" y="121"/>
                    <a:pt x="132" y="121"/>
                    <a:pt x="132" y="121"/>
                  </a:cubicBezTo>
                  <a:cubicBezTo>
                    <a:pt x="131" y="121"/>
                    <a:pt x="131" y="121"/>
                    <a:pt x="131" y="121"/>
                  </a:cubicBezTo>
                  <a:moveTo>
                    <a:pt x="139" y="111"/>
                  </a:moveTo>
                  <a:cubicBezTo>
                    <a:pt x="139" y="111"/>
                    <a:pt x="139" y="111"/>
                    <a:pt x="139" y="111"/>
                  </a:cubicBezTo>
                  <a:cubicBezTo>
                    <a:pt x="139" y="111"/>
                    <a:pt x="139" y="111"/>
                    <a:pt x="139" y="111"/>
                  </a:cubicBezTo>
                  <a:cubicBezTo>
                    <a:pt x="139" y="111"/>
                    <a:pt x="139" y="111"/>
                    <a:pt x="139" y="111"/>
                  </a:cubicBezTo>
                  <a:moveTo>
                    <a:pt x="355" y="39"/>
                  </a:moveTo>
                  <a:cubicBezTo>
                    <a:pt x="355" y="39"/>
                    <a:pt x="355" y="40"/>
                    <a:pt x="355" y="40"/>
                  </a:cubicBezTo>
                  <a:cubicBezTo>
                    <a:pt x="355" y="39"/>
                    <a:pt x="355" y="39"/>
                    <a:pt x="355" y="39"/>
                  </a:cubicBezTo>
                  <a:moveTo>
                    <a:pt x="352" y="37"/>
                  </a:moveTo>
                  <a:cubicBezTo>
                    <a:pt x="352" y="37"/>
                    <a:pt x="352" y="37"/>
                    <a:pt x="352" y="38"/>
                  </a:cubicBezTo>
                  <a:cubicBezTo>
                    <a:pt x="352" y="37"/>
                    <a:pt x="352" y="37"/>
                    <a:pt x="352" y="37"/>
                  </a:cubicBezTo>
                  <a:moveTo>
                    <a:pt x="281" y="26"/>
                  </a:moveTo>
                  <a:cubicBezTo>
                    <a:pt x="281" y="26"/>
                    <a:pt x="281" y="26"/>
                    <a:pt x="281" y="26"/>
                  </a:cubicBezTo>
                  <a:cubicBezTo>
                    <a:pt x="281" y="26"/>
                    <a:pt x="281" y="26"/>
                    <a:pt x="281" y="26"/>
                  </a:cubicBezTo>
                  <a:moveTo>
                    <a:pt x="447" y="16"/>
                  </a:moveTo>
                  <a:cubicBezTo>
                    <a:pt x="446" y="17"/>
                    <a:pt x="446" y="17"/>
                    <a:pt x="446" y="17"/>
                  </a:cubicBezTo>
                  <a:cubicBezTo>
                    <a:pt x="447" y="16"/>
                    <a:pt x="447" y="16"/>
                    <a:pt x="447" y="16"/>
                  </a:cubicBezTo>
                  <a:moveTo>
                    <a:pt x="451" y="10"/>
                  </a:moveTo>
                  <a:cubicBezTo>
                    <a:pt x="451" y="10"/>
                    <a:pt x="451" y="10"/>
                    <a:pt x="451" y="10"/>
                  </a:cubicBezTo>
                  <a:cubicBezTo>
                    <a:pt x="451" y="10"/>
                    <a:pt x="451" y="10"/>
                    <a:pt x="451" y="10"/>
                  </a:cubicBezTo>
                  <a:moveTo>
                    <a:pt x="409" y="9"/>
                  </a:moveTo>
                  <a:cubicBezTo>
                    <a:pt x="409" y="9"/>
                    <a:pt x="409" y="10"/>
                    <a:pt x="409" y="10"/>
                  </a:cubicBezTo>
                  <a:cubicBezTo>
                    <a:pt x="409" y="9"/>
                    <a:pt x="409" y="9"/>
                    <a:pt x="409" y="9"/>
                  </a:cubicBezTo>
                  <a:moveTo>
                    <a:pt x="412" y="626"/>
                  </a:moveTo>
                  <a:cubicBezTo>
                    <a:pt x="414" y="625"/>
                    <a:pt x="414" y="625"/>
                    <a:pt x="414" y="625"/>
                  </a:cubicBezTo>
                  <a:cubicBezTo>
                    <a:pt x="414" y="624"/>
                    <a:pt x="414" y="624"/>
                    <a:pt x="414" y="624"/>
                  </a:cubicBezTo>
                  <a:cubicBezTo>
                    <a:pt x="415" y="625"/>
                    <a:pt x="415" y="625"/>
                    <a:pt x="415" y="625"/>
                  </a:cubicBezTo>
                  <a:cubicBezTo>
                    <a:pt x="414" y="625"/>
                    <a:pt x="414" y="625"/>
                    <a:pt x="414" y="625"/>
                  </a:cubicBezTo>
                  <a:cubicBezTo>
                    <a:pt x="415" y="626"/>
                    <a:pt x="415" y="626"/>
                    <a:pt x="415" y="626"/>
                  </a:cubicBezTo>
                  <a:cubicBezTo>
                    <a:pt x="412" y="626"/>
                    <a:pt x="412" y="626"/>
                    <a:pt x="412" y="626"/>
                  </a:cubicBezTo>
                  <a:moveTo>
                    <a:pt x="352" y="626"/>
                  </a:moveTo>
                  <a:cubicBezTo>
                    <a:pt x="351" y="624"/>
                    <a:pt x="351" y="624"/>
                    <a:pt x="351" y="624"/>
                  </a:cubicBezTo>
                  <a:cubicBezTo>
                    <a:pt x="351" y="623"/>
                    <a:pt x="351" y="623"/>
                    <a:pt x="351" y="623"/>
                  </a:cubicBezTo>
                  <a:cubicBezTo>
                    <a:pt x="352" y="626"/>
                    <a:pt x="352" y="626"/>
                    <a:pt x="352" y="626"/>
                  </a:cubicBezTo>
                  <a:moveTo>
                    <a:pt x="329" y="625"/>
                  </a:moveTo>
                  <a:cubicBezTo>
                    <a:pt x="331" y="623"/>
                    <a:pt x="329" y="620"/>
                    <a:pt x="328" y="619"/>
                  </a:cubicBezTo>
                  <a:cubicBezTo>
                    <a:pt x="329" y="619"/>
                    <a:pt x="330" y="620"/>
                    <a:pt x="331" y="621"/>
                  </a:cubicBezTo>
                  <a:cubicBezTo>
                    <a:pt x="329" y="626"/>
                    <a:pt x="329" y="626"/>
                    <a:pt x="329" y="626"/>
                  </a:cubicBezTo>
                  <a:cubicBezTo>
                    <a:pt x="328" y="623"/>
                    <a:pt x="328" y="623"/>
                    <a:pt x="328" y="623"/>
                  </a:cubicBezTo>
                  <a:cubicBezTo>
                    <a:pt x="326" y="625"/>
                    <a:pt x="326" y="625"/>
                    <a:pt x="326" y="625"/>
                  </a:cubicBezTo>
                  <a:cubicBezTo>
                    <a:pt x="327" y="623"/>
                    <a:pt x="325" y="623"/>
                    <a:pt x="323" y="623"/>
                  </a:cubicBezTo>
                  <a:cubicBezTo>
                    <a:pt x="324" y="623"/>
                    <a:pt x="324" y="622"/>
                    <a:pt x="324" y="621"/>
                  </a:cubicBezTo>
                  <a:cubicBezTo>
                    <a:pt x="324" y="620"/>
                    <a:pt x="323" y="620"/>
                    <a:pt x="323" y="620"/>
                  </a:cubicBezTo>
                  <a:cubicBezTo>
                    <a:pt x="324" y="620"/>
                    <a:pt x="324" y="620"/>
                    <a:pt x="324" y="621"/>
                  </a:cubicBezTo>
                  <a:cubicBezTo>
                    <a:pt x="326" y="622"/>
                    <a:pt x="328" y="621"/>
                    <a:pt x="329" y="625"/>
                  </a:cubicBezTo>
                  <a:moveTo>
                    <a:pt x="326" y="619"/>
                  </a:moveTo>
                  <a:cubicBezTo>
                    <a:pt x="325" y="618"/>
                    <a:pt x="325" y="618"/>
                    <a:pt x="325" y="618"/>
                  </a:cubicBezTo>
                  <a:cubicBezTo>
                    <a:pt x="325" y="615"/>
                    <a:pt x="325" y="615"/>
                    <a:pt x="325" y="615"/>
                  </a:cubicBezTo>
                  <a:cubicBezTo>
                    <a:pt x="326" y="619"/>
                    <a:pt x="326" y="619"/>
                    <a:pt x="326" y="619"/>
                  </a:cubicBezTo>
                  <a:moveTo>
                    <a:pt x="281" y="603"/>
                  </a:moveTo>
                  <a:cubicBezTo>
                    <a:pt x="280" y="600"/>
                    <a:pt x="280" y="600"/>
                    <a:pt x="280" y="600"/>
                  </a:cubicBezTo>
                  <a:cubicBezTo>
                    <a:pt x="281" y="600"/>
                    <a:pt x="281" y="600"/>
                    <a:pt x="281" y="600"/>
                  </a:cubicBezTo>
                  <a:cubicBezTo>
                    <a:pt x="281" y="603"/>
                    <a:pt x="281" y="603"/>
                    <a:pt x="281" y="603"/>
                  </a:cubicBezTo>
                  <a:moveTo>
                    <a:pt x="214" y="597"/>
                  </a:moveTo>
                  <a:cubicBezTo>
                    <a:pt x="214" y="596"/>
                    <a:pt x="214" y="596"/>
                    <a:pt x="214" y="596"/>
                  </a:cubicBezTo>
                  <a:cubicBezTo>
                    <a:pt x="216" y="595"/>
                    <a:pt x="216" y="595"/>
                    <a:pt x="216" y="595"/>
                  </a:cubicBezTo>
                  <a:cubicBezTo>
                    <a:pt x="214" y="597"/>
                    <a:pt x="214" y="597"/>
                    <a:pt x="214" y="597"/>
                  </a:cubicBezTo>
                  <a:moveTo>
                    <a:pt x="221" y="595"/>
                  </a:moveTo>
                  <a:cubicBezTo>
                    <a:pt x="221" y="594"/>
                    <a:pt x="222" y="594"/>
                    <a:pt x="222" y="593"/>
                  </a:cubicBezTo>
                  <a:cubicBezTo>
                    <a:pt x="223" y="595"/>
                    <a:pt x="223" y="595"/>
                    <a:pt x="223" y="595"/>
                  </a:cubicBezTo>
                  <a:cubicBezTo>
                    <a:pt x="221" y="595"/>
                    <a:pt x="221" y="595"/>
                    <a:pt x="221" y="595"/>
                  </a:cubicBezTo>
                  <a:moveTo>
                    <a:pt x="246" y="594"/>
                  </a:moveTo>
                  <a:cubicBezTo>
                    <a:pt x="246" y="593"/>
                    <a:pt x="246" y="593"/>
                    <a:pt x="246" y="593"/>
                  </a:cubicBezTo>
                  <a:cubicBezTo>
                    <a:pt x="248" y="593"/>
                    <a:pt x="248" y="593"/>
                    <a:pt x="248" y="593"/>
                  </a:cubicBezTo>
                  <a:cubicBezTo>
                    <a:pt x="248" y="594"/>
                    <a:pt x="248" y="594"/>
                    <a:pt x="248" y="594"/>
                  </a:cubicBezTo>
                  <a:cubicBezTo>
                    <a:pt x="246" y="594"/>
                    <a:pt x="246" y="594"/>
                    <a:pt x="246" y="594"/>
                  </a:cubicBezTo>
                  <a:moveTo>
                    <a:pt x="216" y="592"/>
                  </a:moveTo>
                  <a:cubicBezTo>
                    <a:pt x="217" y="590"/>
                    <a:pt x="217" y="590"/>
                    <a:pt x="217" y="590"/>
                  </a:cubicBezTo>
                  <a:cubicBezTo>
                    <a:pt x="217" y="592"/>
                    <a:pt x="217" y="592"/>
                    <a:pt x="217" y="592"/>
                  </a:cubicBezTo>
                  <a:cubicBezTo>
                    <a:pt x="218" y="592"/>
                    <a:pt x="218" y="592"/>
                    <a:pt x="218" y="592"/>
                  </a:cubicBezTo>
                  <a:cubicBezTo>
                    <a:pt x="217" y="592"/>
                    <a:pt x="217" y="592"/>
                    <a:pt x="217" y="592"/>
                  </a:cubicBezTo>
                  <a:cubicBezTo>
                    <a:pt x="217" y="592"/>
                    <a:pt x="217" y="592"/>
                    <a:pt x="217" y="592"/>
                  </a:cubicBezTo>
                  <a:cubicBezTo>
                    <a:pt x="216" y="592"/>
                    <a:pt x="216" y="592"/>
                    <a:pt x="216" y="592"/>
                  </a:cubicBezTo>
                  <a:moveTo>
                    <a:pt x="264" y="591"/>
                  </a:moveTo>
                  <a:cubicBezTo>
                    <a:pt x="264" y="590"/>
                    <a:pt x="264" y="590"/>
                    <a:pt x="265" y="590"/>
                  </a:cubicBezTo>
                  <a:cubicBezTo>
                    <a:pt x="265" y="589"/>
                    <a:pt x="265" y="589"/>
                    <a:pt x="265" y="589"/>
                  </a:cubicBezTo>
                  <a:cubicBezTo>
                    <a:pt x="265" y="589"/>
                    <a:pt x="265" y="589"/>
                    <a:pt x="265" y="590"/>
                  </a:cubicBezTo>
                  <a:cubicBezTo>
                    <a:pt x="265" y="590"/>
                    <a:pt x="265" y="590"/>
                    <a:pt x="265" y="590"/>
                  </a:cubicBezTo>
                  <a:cubicBezTo>
                    <a:pt x="265" y="590"/>
                    <a:pt x="265" y="590"/>
                    <a:pt x="266" y="591"/>
                  </a:cubicBezTo>
                  <a:cubicBezTo>
                    <a:pt x="264" y="591"/>
                    <a:pt x="264" y="591"/>
                    <a:pt x="264" y="591"/>
                  </a:cubicBezTo>
                  <a:moveTo>
                    <a:pt x="177" y="588"/>
                  </a:moveTo>
                  <a:cubicBezTo>
                    <a:pt x="175" y="586"/>
                    <a:pt x="175" y="586"/>
                    <a:pt x="175" y="586"/>
                  </a:cubicBezTo>
                  <a:cubicBezTo>
                    <a:pt x="175" y="585"/>
                    <a:pt x="175" y="585"/>
                    <a:pt x="175" y="585"/>
                  </a:cubicBezTo>
                  <a:cubicBezTo>
                    <a:pt x="177" y="588"/>
                    <a:pt x="177" y="588"/>
                    <a:pt x="177" y="588"/>
                  </a:cubicBezTo>
                  <a:moveTo>
                    <a:pt x="211" y="586"/>
                  </a:moveTo>
                  <a:cubicBezTo>
                    <a:pt x="209" y="586"/>
                    <a:pt x="209" y="583"/>
                    <a:pt x="210" y="582"/>
                  </a:cubicBezTo>
                  <a:cubicBezTo>
                    <a:pt x="213" y="582"/>
                    <a:pt x="209" y="585"/>
                    <a:pt x="211" y="586"/>
                  </a:cubicBezTo>
                  <a:cubicBezTo>
                    <a:pt x="211" y="586"/>
                    <a:pt x="211" y="586"/>
                    <a:pt x="211" y="586"/>
                  </a:cubicBezTo>
                  <a:moveTo>
                    <a:pt x="156" y="571"/>
                  </a:moveTo>
                  <a:cubicBezTo>
                    <a:pt x="156" y="571"/>
                    <a:pt x="156" y="571"/>
                    <a:pt x="156" y="571"/>
                  </a:cubicBezTo>
                  <a:moveTo>
                    <a:pt x="150" y="554"/>
                  </a:moveTo>
                  <a:cubicBezTo>
                    <a:pt x="150" y="553"/>
                    <a:pt x="150" y="553"/>
                    <a:pt x="150" y="553"/>
                  </a:cubicBezTo>
                  <a:cubicBezTo>
                    <a:pt x="149" y="552"/>
                    <a:pt x="146" y="550"/>
                    <a:pt x="149" y="549"/>
                  </a:cubicBezTo>
                  <a:cubicBezTo>
                    <a:pt x="146" y="552"/>
                    <a:pt x="151" y="551"/>
                    <a:pt x="150" y="553"/>
                  </a:cubicBezTo>
                  <a:cubicBezTo>
                    <a:pt x="151" y="554"/>
                    <a:pt x="151" y="554"/>
                    <a:pt x="150" y="554"/>
                  </a:cubicBezTo>
                  <a:moveTo>
                    <a:pt x="128" y="543"/>
                  </a:moveTo>
                  <a:cubicBezTo>
                    <a:pt x="127" y="543"/>
                    <a:pt x="126" y="543"/>
                    <a:pt x="126" y="542"/>
                  </a:cubicBezTo>
                  <a:cubicBezTo>
                    <a:pt x="127" y="543"/>
                    <a:pt x="127" y="543"/>
                    <a:pt x="128" y="543"/>
                  </a:cubicBezTo>
                  <a:moveTo>
                    <a:pt x="558" y="542"/>
                  </a:moveTo>
                  <a:cubicBezTo>
                    <a:pt x="558" y="541"/>
                    <a:pt x="558" y="541"/>
                    <a:pt x="559" y="540"/>
                  </a:cubicBezTo>
                  <a:cubicBezTo>
                    <a:pt x="560" y="540"/>
                    <a:pt x="560" y="541"/>
                    <a:pt x="560" y="541"/>
                  </a:cubicBezTo>
                  <a:cubicBezTo>
                    <a:pt x="558" y="542"/>
                    <a:pt x="558" y="542"/>
                    <a:pt x="558" y="542"/>
                  </a:cubicBezTo>
                  <a:moveTo>
                    <a:pt x="126" y="542"/>
                  </a:moveTo>
                  <a:cubicBezTo>
                    <a:pt x="125" y="542"/>
                    <a:pt x="124" y="541"/>
                    <a:pt x="124" y="539"/>
                  </a:cubicBezTo>
                  <a:cubicBezTo>
                    <a:pt x="126" y="540"/>
                    <a:pt x="125" y="542"/>
                    <a:pt x="126" y="542"/>
                  </a:cubicBezTo>
                  <a:moveTo>
                    <a:pt x="122" y="538"/>
                  </a:moveTo>
                  <a:cubicBezTo>
                    <a:pt x="121" y="535"/>
                    <a:pt x="121" y="535"/>
                    <a:pt x="121" y="535"/>
                  </a:cubicBezTo>
                  <a:cubicBezTo>
                    <a:pt x="122" y="535"/>
                    <a:pt x="122" y="535"/>
                    <a:pt x="122" y="535"/>
                  </a:cubicBezTo>
                  <a:cubicBezTo>
                    <a:pt x="122" y="538"/>
                    <a:pt x="122" y="538"/>
                    <a:pt x="122" y="538"/>
                  </a:cubicBezTo>
                  <a:moveTo>
                    <a:pt x="534" y="537"/>
                  </a:moveTo>
                  <a:cubicBezTo>
                    <a:pt x="534" y="535"/>
                    <a:pt x="534" y="535"/>
                    <a:pt x="534" y="535"/>
                  </a:cubicBezTo>
                  <a:cubicBezTo>
                    <a:pt x="534" y="534"/>
                    <a:pt x="534" y="534"/>
                    <a:pt x="534" y="534"/>
                  </a:cubicBezTo>
                  <a:cubicBezTo>
                    <a:pt x="534" y="537"/>
                    <a:pt x="534" y="537"/>
                    <a:pt x="534" y="537"/>
                  </a:cubicBezTo>
                  <a:moveTo>
                    <a:pt x="119" y="533"/>
                  </a:moveTo>
                  <a:cubicBezTo>
                    <a:pt x="118" y="531"/>
                    <a:pt x="121" y="530"/>
                    <a:pt x="122" y="529"/>
                  </a:cubicBezTo>
                  <a:cubicBezTo>
                    <a:pt x="122" y="530"/>
                    <a:pt x="122" y="530"/>
                    <a:pt x="122" y="530"/>
                  </a:cubicBezTo>
                  <a:cubicBezTo>
                    <a:pt x="119" y="533"/>
                    <a:pt x="119" y="533"/>
                    <a:pt x="119" y="533"/>
                  </a:cubicBezTo>
                  <a:moveTo>
                    <a:pt x="526" y="531"/>
                  </a:moveTo>
                  <a:cubicBezTo>
                    <a:pt x="527" y="530"/>
                    <a:pt x="525" y="529"/>
                    <a:pt x="527" y="529"/>
                  </a:cubicBezTo>
                  <a:cubicBezTo>
                    <a:pt x="527" y="529"/>
                    <a:pt x="527" y="529"/>
                    <a:pt x="528" y="529"/>
                  </a:cubicBezTo>
                  <a:cubicBezTo>
                    <a:pt x="528" y="531"/>
                    <a:pt x="527" y="531"/>
                    <a:pt x="526" y="531"/>
                  </a:cubicBezTo>
                  <a:moveTo>
                    <a:pt x="605" y="514"/>
                  </a:moveTo>
                  <a:cubicBezTo>
                    <a:pt x="603" y="514"/>
                    <a:pt x="603" y="514"/>
                    <a:pt x="603" y="514"/>
                  </a:cubicBezTo>
                  <a:cubicBezTo>
                    <a:pt x="604" y="511"/>
                    <a:pt x="604" y="511"/>
                    <a:pt x="604" y="511"/>
                  </a:cubicBezTo>
                  <a:cubicBezTo>
                    <a:pt x="605" y="514"/>
                    <a:pt x="605" y="514"/>
                    <a:pt x="605" y="514"/>
                  </a:cubicBezTo>
                  <a:moveTo>
                    <a:pt x="110" y="513"/>
                  </a:moveTo>
                  <a:cubicBezTo>
                    <a:pt x="108" y="511"/>
                    <a:pt x="112" y="511"/>
                    <a:pt x="111" y="509"/>
                  </a:cubicBezTo>
                  <a:cubicBezTo>
                    <a:pt x="113" y="511"/>
                    <a:pt x="109" y="511"/>
                    <a:pt x="110" y="513"/>
                  </a:cubicBezTo>
                  <a:moveTo>
                    <a:pt x="617" y="500"/>
                  </a:moveTo>
                  <a:cubicBezTo>
                    <a:pt x="617" y="500"/>
                    <a:pt x="617" y="499"/>
                    <a:pt x="617" y="499"/>
                  </a:cubicBezTo>
                  <a:cubicBezTo>
                    <a:pt x="619" y="494"/>
                    <a:pt x="619" y="494"/>
                    <a:pt x="619" y="494"/>
                  </a:cubicBezTo>
                  <a:cubicBezTo>
                    <a:pt x="621" y="497"/>
                    <a:pt x="618" y="497"/>
                    <a:pt x="617" y="499"/>
                  </a:cubicBezTo>
                  <a:cubicBezTo>
                    <a:pt x="617" y="500"/>
                    <a:pt x="617" y="500"/>
                    <a:pt x="617" y="500"/>
                  </a:cubicBezTo>
                  <a:moveTo>
                    <a:pt x="74" y="498"/>
                  </a:moveTo>
                  <a:cubicBezTo>
                    <a:pt x="73" y="496"/>
                    <a:pt x="73" y="496"/>
                    <a:pt x="73" y="496"/>
                  </a:cubicBezTo>
                  <a:cubicBezTo>
                    <a:pt x="74" y="493"/>
                    <a:pt x="74" y="493"/>
                    <a:pt x="74" y="493"/>
                  </a:cubicBezTo>
                  <a:cubicBezTo>
                    <a:pt x="74" y="498"/>
                    <a:pt x="74" y="498"/>
                    <a:pt x="74" y="498"/>
                  </a:cubicBezTo>
                  <a:moveTo>
                    <a:pt x="630" y="491"/>
                  </a:moveTo>
                  <a:cubicBezTo>
                    <a:pt x="630" y="490"/>
                    <a:pt x="630" y="490"/>
                    <a:pt x="630" y="490"/>
                  </a:cubicBezTo>
                  <a:cubicBezTo>
                    <a:pt x="631" y="490"/>
                    <a:pt x="631" y="490"/>
                    <a:pt x="631" y="490"/>
                  </a:cubicBezTo>
                  <a:cubicBezTo>
                    <a:pt x="630" y="491"/>
                    <a:pt x="630" y="491"/>
                    <a:pt x="630" y="491"/>
                  </a:cubicBezTo>
                  <a:moveTo>
                    <a:pt x="635" y="490"/>
                  </a:moveTo>
                  <a:cubicBezTo>
                    <a:pt x="635" y="490"/>
                    <a:pt x="634" y="489"/>
                    <a:pt x="635" y="488"/>
                  </a:cubicBezTo>
                  <a:cubicBezTo>
                    <a:pt x="635" y="487"/>
                    <a:pt x="635" y="487"/>
                    <a:pt x="635" y="487"/>
                  </a:cubicBezTo>
                  <a:cubicBezTo>
                    <a:pt x="636" y="487"/>
                    <a:pt x="635" y="490"/>
                    <a:pt x="636" y="490"/>
                  </a:cubicBezTo>
                  <a:cubicBezTo>
                    <a:pt x="636" y="490"/>
                    <a:pt x="636" y="490"/>
                    <a:pt x="635" y="490"/>
                  </a:cubicBezTo>
                  <a:moveTo>
                    <a:pt x="649" y="435"/>
                  </a:moveTo>
                  <a:cubicBezTo>
                    <a:pt x="649" y="434"/>
                    <a:pt x="649" y="434"/>
                    <a:pt x="649" y="434"/>
                  </a:cubicBezTo>
                  <a:cubicBezTo>
                    <a:pt x="650" y="435"/>
                    <a:pt x="650" y="435"/>
                    <a:pt x="650" y="435"/>
                  </a:cubicBezTo>
                  <a:cubicBezTo>
                    <a:pt x="649" y="435"/>
                    <a:pt x="649" y="435"/>
                    <a:pt x="649" y="435"/>
                  </a:cubicBezTo>
                  <a:moveTo>
                    <a:pt x="26" y="426"/>
                  </a:moveTo>
                  <a:cubicBezTo>
                    <a:pt x="26" y="426"/>
                    <a:pt x="27" y="425"/>
                    <a:pt x="27" y="425"/>
                  </a:cubicBezTo>
                  <a:cubicBezTo>
                    <a:pt x="28" y="425"/>
                    <a:pt x="28" y="425"/>
                    <a:pt x="28" y="425"/>
                  </a:cubicBezTo>
                  <a:cubicBezTo>
                    <a:pt x="28" y="426"/>
                    <a:pt x="28" y="426"/>
                    <a:pt x="28" y="426"/>
                  </a:cubicBezTo>
                  <a:cubicBezTo>
                    <a:pt x="26" y="426"/>
                    <a:pt x="26" y="426"/>
                    <a:pt x="26" y="426"/>
                  </a:cubicBezTo>
                  <a:moveTo>
                    <a:pt x="659" y="418"/>
                  </a:moveTo>
                  <a:cubicBezTo>
                    <a:pt x="657" y="416"/>
                    <a:pt x="657" y="416"/>
                    <a:pt x="657" y="416"/>
                  </a:cubicBezTo>
                  <a:cubicBezTo>
                    <a:pt x="657" y="414"/>
                    <a:pt x="657" y="414"/>
                    <a:pt x="657" y="414"/>
                  </a:cubicBezTo>
                  <a:cubicBezTo>
                    <a:pt x="659" y="418"/>
                    <a:pt x="659" y="418"/>
                    <a:pt x="659" y="418"/>
                  </a:cubicBezTo>
                  <a:moveTo>
                    <a:pt x="656" y="408"/>
                  </a:moveTo>
                  <a:cubicBezTo>
                    <a:pt x="656" y="408"/>
                    <a:pt x="656" y="408"/>
                    <a:pt x="655" y="408"/>
                  </a:cubicBezTo>
                  <a:cubicBezTo>
                    <a:pt x="656" y="403"/>
                    <a:pt x="656" y="403"/>
                    <a:pt x="656" y="403"/>
                  </a:cubicBezTo>
                  <a:cubicBezTo>
                    <a:pt x="658" y="405"/>
                    <a:pt x="658" y="405"/>
                    <a:pt x="658" y="405"/>
                  </a:cubicBezTo>
                  <a:cubicBezTo>
                    <a:pt x="658" y="405"/>
                    <a:pt x="658" y="405"/>
                    <a:pt x="658" y="405"/>
                  </a:cubicBezTo>
                  <a:cubicBezTo>
                    <a:pt x="658" y="405"/>
                    <a:pt x="658" y="405"/>
                    <a:pt x="658" y="405"/>
                  </a:cubicBezTo>
                  <a:cubicBezTo>
                    <a:pt x="658" y="405"/>
                    <a:pt x="658" y="405"/>
                    <a:pt x="658" y="405"/>
                  </a:cubicBezTo>
                  <a:cubicBezTo>
                    <a:pt x="658" y="406"/>
                    <a:pt x="657" y="408"/>
                    <a:pt x="656" y="408"/>
                  </a:cubicBezTo>
                  <a:moveTo>
                    <a:pt x="33" y="401"/>
                  </a:moveTo>
                  <a:cubicBezTo>
                    <a:pt x="34" y="400"/>
                    <a:pt x="34" y="400"/>
                    <a:pt x="34" y="400"/>
                  </a:cubicBezTo>
                  <a:cubicBezTo>
                    <a:pt x="35" y="400"/>
                    <a:pt x="35" y="400"/>
                    <a:pt x="35" y="400"/>
                  </a:cubicBezTo>
                  <a:cubicBezTo>
                    <a:pt x="33" y="401"/>
                    <a:pt x="33" y="401"/>
                    <a:pt x="33" y="401"/>
                  </a:cubicBezTo>
                  <a:moveTo>
                    <a:pt x="653" y="402"/>
                  </a:moveTo>
                  <a:cubicBezTo>
                    <a:pt x="648" y="398"/>
                    <a:pt x="648" y="398"/>
                    <a:pt x="648" y="398"/>
                  </a:cubicBezTo>
                  <a:cubicBezTo>
                    <a:pt x="651" y="398"/>
                    <a:pt x="651" y="398"/>
                    <a:pt x="651" y="398"/>
                  </a:cubicBezTo>
                  <a:cubicBezTo>
                    <a:pt x="653" y="402"/>
                    <a:pt x="653" y="402"/>
                    <a:pt x="653" y="402"/>
                  </a:cubicBezTo>
                  <a:moveTo>
                    <a:pt x="659" y="396"/>
                  </a:moveTo>
                  <a:cubicBezTo>
                    <a:pt x="659" y="395"/>
                    <a:pt x="659" y="395"/>
                    <a:pt x="659" y="395"/>
                  </a:cubicBezTo>
                  <a:cubicBezTo>
                    <a:pt x="659" y="395"/>
                    <a:pt x="659" y="395"/>
                    <a:pt x="659" y="395"/>
                  </a:cubicBezTo>
                  <a:cubicBezTo>
                    <a:pt x="660" y="395"/>
                    <a:pt x="661" y="396"/>
                    <a:pt x="661" y="396"/>
                  </a:cubicBezTo>
                  <a:cubicBezTo>
                    <a:pt x="659" y="396"/>
                    <a:pt x="659" y="396"/>
                    <a:pt x="659" y="396"/>
                  </a:cubicBezTo>
                  <a:moveTo>
                    <a:pt x="29" y="395"/>
                  </a:moveTo>
                  <a:cubicBezTo>
                    <a:pt x="28" y="395"/>
                    <a:pt x="28" y="395"/>
                    <a:pt x="28" y="395"/>
                  </a:cubicBezTo>
                  <a:cubicBezTo>
                    <a:pt x="29" y="393"/>
                    <a:pt x="29" y="393"/>
                    <a:pt x="29" y="393"/>
                  </a:cubicBezTo>
                  <a:cubicBezTo>
                    <a:pt x="29" y="395"/>
                    <a:pt x="29" y="395"/>
                    <a:pt x="29" y="395"/>
                  </a:cubicBezTo>
                  <a:moveTo>
                    <a:pt x="677" y="393"/>
                  </a:moveTo>
                  <a:cubicBezTo>
                    <a:pt x="676" y="393"/>
                    <a:pt x="676" y="390"/>
                    <a:pt x="675" y="390"/>
                  </a:cubicBezTo>
                  <a:cubicBezTo>
                    <a:pt x="675" y="389"/>
                    <a:pt x="676" y="389"/>
                    <a:pt x="676" y="389"/>
                  </a:cubicBezTo>
                  <a:cubicBezTo>
                    <a:pt x="677" y="389"/>
                    <a:pt x="677" y="391"/>
                    <a:pt x="678" y="392"/>
                  </a:cubicBezTo>
                  <a:cubicBezTo>
                    <a:pt x="678" y="392"/>
                    <a:pt x="678" y="392"/>
                    <a:pt x="678" y="392"/>
                  </a:cubicBezTo>
                  <a:cubicBezTo>
                    <a:pt x="677" y="392"/>
                    <a:pt x="677" y="393"/>
                    <a:pt x="677" y="393"/>
                  </a:cubicBezTo>
                  <a:moveTo>
                    <a:pt x="673" y="383"/>
                  </a:moveTo>
                  <a:cubicBezTo>
                    <a:pt x="673" y="382"/>
                    <a:pt x="673" y="382"/>
                    <a:pt x="673" y="382"/>
                  </a:cubicBezTo>
                  <a:cubicBezTo>
                    <a:pt x="674" y="382"/>
                    <a:pt x="674" y="382"/>
                    <a:pt x="674" y="382"/>
                  </a:cubicBezTo>
                  <a:cubicBezTo>
                    <a:pt x="674" y="383"/>
                    <a:pt x="674" y="383"/>
                    <a:pt x="674" y="383"/>
                  </a:cubicBezTo>
                  <a:cubicBezTo>
                    <a:pt x="673" y="383"/>
                    <a:pt x="673" y="383"/>
                    <a:pt x="673" y="383"/>
                  </a:cubicBezTo>
                  <a:moveTo>
                    <a:pt x="7" y="376"/>
                  </a:moveTo>
                  <a:cubicBezTo>
                    <a:pt x="8" y="375"/>
                    <a:pt x="8" y="375"/>
                    <a:pt x="8" y="375"/>
                  </a:cubicBezTo>
                  <a:cubicBezTo>
                    <a:pt x="10" y="375"/>
                    <a:pt x="10" y="375"/>
                    <a:pt x="10" y="375"/>
                  </a:cubicBezTo>
                  <a:cubicBezTo>
                    <a:pt x="7" y="376"/>
                    <a:pt x="7" y="376"/>
                    <a:pt x="7" y="376"/>
                  </a:cubicBezTo>
                  <a:moveTo>
                    <a:pt x="19" y="349"/>
                  </a:moveTo>
                  <a:cubicBezTo>
                    <a:pt x="19" y="349"/>
                    <a:pt x="17" y="347"/>
                    <a:pt x="19" y="346"/>
                  </a:cubicBezTo>
                  <a:cubicBezTo>
                    <a:pt x="20" y="346"/>
                    <a:pt x="19" y="348"/>
                    <a:pt x="19" y="349"/>
                  </a:cubicBezTo>
                  <a:moveTo>
                    <a:pt x="19" y="343"/>
                  </a:moveTo>
                  <a:cubicBezTo>
                    <a:pt x="18" y="343"/>
                    <a:pt x="18" y="343"/>
                    <a:pt x="18" y="343"/>
                  </a:cubicBezTo>
                  <a:cubicBezTo>
                    <a:pt x="21" y="340"/>
                    <a:pt x="21" y="340"/>
                    <a:pt x="21" y="340"/>
                  </a:cubicBezTo>
                  <a:cubicBezTo>
                    <a:pt x="19" y="343"/>
                    <a:pt x="19" y="343"/>
                    <a:pt x="19" y="343"/>
                  </a:cubicBezTo>
                  <a:moveTo>
                    <a:pt x="15" y="331"/>
                  </a:moveTo>
                  <a:cubicBezTo>
                    <a:pt x="16" y="329"/>
                    <a:pt x="16" y="329"/>
                    <a:pt x="16" y="329"/>
                  </a:cubicBezTo>
                  <a:cubicBezTo>
                    <a:pt x="18" y="329"/>
                    <a:pt x="18" y="329"/>
                    <a:pt x="18" y="329"/>
                  </a:cubicBezTo>
                  <a:cubicBezTo>
                    <a:pt x="15" y="331"/>
                    <a:pt x="15" y="331"/>
                    <a:pt x="15" y="331"/>
                  </a:cubicBezTo>
                  <a:moveTo>
                    <a:pt x="9" y="323"/>
                  </a:moveTo>
                  <a:cubicBezTo>
                    <a:pt x="6" y="318"/>
                    <a:pt x="6" y="318"/>
                    <a:pt x="6" y="318"/>
                  </a:cubicBezTo>
                  <a:cubicBezTo>
                    <a:pt x="8" y="317"/>
                    <a:pt x="8" y="317"/>
                    <a:pt x="8" y="317"/>
                  </a:cubicBezTo>
                  <a:cubicBezTo>
                    <a:pt x="9" y="323"/>
                    <a:pt x="9" y="323"/>
                    <a:pt x="9" y="323"/>
                  </a:cubicBezTo>
                  <a:moveTo>
                    <a:pt x="667" y="317"/>
                  </a:moveTo>
                  <a:cubicBezTo>
                    <a:pt x="667" y="314"/>
                    <a:pt x="667" y="314"/>
                    <a:pt x="667" y="314"/>
                  </a:cubicBezTo>
                  <a:cubicBezTo>
                    <a:pt x="668" y="316"/>
                    <a:pt x="668" y="316"/>
                    <a:pt x="668" y="316"/>
                  </a:cubicBezTo>
                  <a:cubicBezTo>
                    <a:pt x="667" y="317"/>
                    <a:pt x="667" y="317"/>
                    <a:pt x="667" y="317"/>
                  </a:cubicBezTo>
                  <a:moveTo>
                    <a:pt x="11" y="314"/>
                  </a:moveTo>
                  <a:cubicBezTo>
                    <a:pt x="9" y="314"/>
                    <a:pt x="9" y="314"/>
                    <a:pt x="9" y="314"/>
                  </a:cubicBezTo>
                  <a:cubicBezTo>
                    <a:pt x="10" y="313"/>
                    <a:pt x="10" y="312"/>
                    <a:pt x="11" y="312"/>
                  </a:cubicBezTo>
                  <a:cubicBezTo>
                    <a:pt x="11" y="312"/>
                    <a:pt x="11" y="312"/>
                    <a:pt x="11" y="313"/>
                  </a:cubicBezTo>
                  <a:cubicBezTo>
                    <a:pt x="11" y="314"/>
                    <a:pt x="11" y="314"/>
                    <a:pt x="11" y="314"/>
                  </a:cubicBezTo>
                  <a:moveTo>
                    <a:pt x="10" y="307"/>
                  </a:moveTo>
                  <a:cubicBezTo>
                    <a:pt x="9" y="307"/>
                    <a:pt x="8" y="307"/>
                    <a:pt x="8" y="306"/>
                  </a:cubicBezTo>
                  <a:cubicBezTo>
                    <a:pt x="10" y="306"/>
                    <a:pt x="10" y="306"/>
                    <a:pt x="10" y="306"/>
                  </a:cubicBezTo>
                  <a:cubicBezTo>
                    <a:pt x="10" y="307"/>
                    <a:pt x="10" y="307"/>
                    <a:pt x="10" y="307"/>
                  </a:cubicBezTo>
                  <a:moveTo>
                    <a:pt x="674" y="282"/>
                  </a:moveTo>
                  <a:cubicBezTo>
                    <a:pt x="673" y="282"/>
                    <a:pt x="672" y="282"/>
                    <a:pt x="672" y="281"/>
                  </a:cubicBezTo>
                  <a:cubicBezTo>
                    <a:pt x="677" y="280"/>
                    <a:pt x="677" y="280"/>
                    <a:pt x="677" y="280"/>
                  </a:cubicBezTo>
                  <a:cubicBezTo>
                    <a:pt x="677" y="280"/>
                    <a:pt x="675" y="282"/>
                    <a:pt x="674" y="282"/>
                  </a:cubicBezTo>
                  <a:moveTo>
                    <a:pt x="671" y="271"/>
                  </a:moveTo>
                  <a:cubicBezTo>
                    <a:pt x="671" y="270"/>
                    <a:pt x="671" y="270"/>
                    <a:pt x="671" y="270"/>
                  </a:cubicBezTo>
                  <a:cubicBezTo>
                    <a:pt x="674" y="270"/>
                    <a:pt x="674" y="270"/>
                    <a:pt x="674" y="270"/>
                  </a:cubicBezTo>
                  <a:cubicBezTo>
                    <a:pt x="671" y="271"/>
                    <a:pt x="671" y="271"/>
                    <a:pt x="671" y="271"/>
                  </a:cubicBezTo>
                  <a:moveTo>
                    <a:pt x="654" y="248"/>
                  </a:moveTo>
                  <a:cubicBezTo>
                    <a:pt x="652" y="247"/>
                    <a:pt x="652" y="247"/>
                    <a:pt x="652" y="247"/>
                  </a:cubicBezTo>
                  <a:cubicBezTo>
                    <a:pt x="652" y="246"/>
                    <a:pt x="652" y="246"/>
                    <a:pt x="652" y="246"/>
                  </a:cubicBezTo>
                  <a:cubicBezTo>
                    <a:pt x="654" y="248"/>
                    <a:pt x="654" y="248"/>
                    <a:pt x="654" y="248"/>
                  </a:cubicBezTo>
                  <a:moveTo>
                    <a:pt x="54" y="235"/>
                  </a:moveTo>
                  <a:cubicBezTo>
                    <a:pt x="54" y="232"/>
                    <a:pt x="54" y="232"/>
                    <a:pt x="54" y="232"/>
                  </a:cubicBezTo>
                  <a:cubicBezTo>
                    <a:pt x="54" y="231"/>
                    <a:pt x="54" y="231"/>
                    <a:pt x="54" y="231"/>
                  </a:cubicBezTo>
                  <a:cubicBezTo>
                    <a:pt x="54" y="235"/>
                    <a:pt x="54" y="235"/>
                    <a:pt x="54" y="235"/>
                  </a:cubicBezTo>
                  <a:moveTo>
                    <a:pt x="659" y="207"/>
                  </a:moveTo>
                  <a:cubicBezTo>
                    <a:pt x="658" y="207"/>
                    <a:pt x="656" y="206"/>
                    <a:pt x="656" y="205"/>
                  </a:cubicBezTo>
                  <a:cubicBezTo>
                    <a:pt x="656" y="205"/>
                    <a:pt x="656" y="205"/>
                    <a:pt x="657" y="205"/>
                  </a:cubicBezTo>
                  <a:cubicBezTo>
                    <a:pt x="657" y="205"/>
                    <a:pt x="658" y="207"/>
                    <a:pt x="659" y="207"/>
                  </a:cubicBezTo>
                  <a:cubicBezTo>
                    <a:pt x="659" y="207"/>
                    <a:pt x="659" y="207"/>
                    <a:pt x="659" y="207"/>
                  </a:cubicBezTo>
                  <a:moveTo>
                    <a:pt x="51" y="190"/>
                  </a:moveTo>
                  <a:cubicBezTo>
                    <a:pt x="51" y="188"/>
                    <a:pt x="51" y="188"/>
                    <a:pt x="51" y="188"/>
                  </a:cubicBezTo>
                  <a:cubicBezTo>
                    <a:pt x="52" y="190"/>
                    <a:pt x="52" y="190"/>
                    <a:pt x="52" y="190"/>
                  </a:cubicBezTo>
                  <a:cubicBezTo>
                    <a:pt x="51" y="190"/>
                    <a:pt x="51" y="190"/>
                    <a:pt x="51" y="190"/>
                  </a:cubicBezTo>
                  <a:moveTo>
                    <a:pt x="60" y="180"/>
                  </a:moveTo>
                  <a:cubicBezTo>
                    <a:pt x="60" y="180"/>
                    <a:pt x="59" y="180"/>
                    <a:pt x="59" y="179"/>
                  </a:cubicBezTo>
                  <a:cubicBezTo>
                    <a:pt x="60" y="177"/>
                    <a:pt x="60" y="177"/>
                    <a:pt x="60" y="177"/>
                  </a:cubicBezTo>
                  <a:cubicBezTo>
                    <a:pt x="65" y="182"/>
                    <a:pt x="65" y="182"/>
                    <a:pt x="65" y="182"/>
                  </a:cubicBezTo>
                  <a:cubicBezTo>
                    <a:pt x="61" y="182"/>
                    <a:pt x="61" y="182"/>
                    <a:pt x="61" y="182"/>
                  </a:cubicBezTo>
                  <a:cubicBezTo>
                    <a:pt x="61" y="179"/>
                    <a:pt x="61" y="179"/>
                    <a:pt x="61" y="179"/>
                  </a:cubicBezTo>
                  <a:cubicBezTo>
                    <a:pt x="61" y="179"/>
                    <a:pt x="61" y="179"/>
                    <a:pt x="61" y="179"/>
                  </a:cubicBezTo>
                  <a:cubicBezTo>
                    <a:pt x="61" y="179"/>
                    <a:pt x="60" y="179"/>
                    <a:pt x="60" y="180"/>
                  </a:cubicBezTo>
                  <a:cubicBezTo>
                    <a:pt x="60" y="180"/>
                    <a:pt x="60" y="180"/>
                    <a:pt x="60" y="180"/>
                  </a:cubicBezTo>
                  <a:moveTo>
                    <a:pt x="641" y="178"/>
                  </a:moveTo>
                  <a:cubicBezTo>
                    <a:pt x="641" y="178"/>
                    <a:pt x="640" y="178"/>
                    <a:pt x="640" y="178"/>
                  </a:cubicBezTo>
                  <a:cubicBezTo>
                    <a:pt x="641" y="178"/>
                    <a:pt x="643" y="175"/>
                    <a:pt x="645" y="175"/>
                  </a:cubicBezTo>
                  <a:cubicBezTo>
                    <a:pt x="645" y="175"/>
                    <a:pt x="646" y="176"/>
                    <a:pt x="646" y="176"/>
                  </a:cubicBezTo>
                  <a:cubicBezTo>
                    <a:pt x="646" y="177"/>
                    <a:pt x="645" y="178"/>
                    <a:pt x="645" y="178"/>
                  </a:cubicBezTo>
                  <a:cubicBezTo>
                    <a:pt x="645" y="178"/>
                    <a:pt x="645" y="178"/>
                    <a:pt x="644" y="178"/>
                  </a:cubicBezTo>
                  <a:cubicBezTo>
                    <a:pt x="644" y="178"/>
                    <a:pt x="644" y="178"/>
                    <a:pt x="643" y="178"/>
                  </a:cubicBezTo>
                  <a:cubicBezTo>
                    <a:pt x="642" y="178"/>
                    <a:pt x="642" y="178"/>
                    <a:pt x="641" y="178"/>
                  </a:cubicBezTo>
                  <a:moveTo>
                    <a:pt x="638" y="158"/>
                  </a:moveTo>
                  <a:cubicBezTo>
                    <a:pt x="637" y="158"/>
                    <a:pt x="638" y="156"/>
                    <a:pt x="637" y="155"/>
                  </a:cubicBezTo>
                  <a:cubicBezTo>
                    <a:pt x="637" y="155"/>
                    <a:pt x="637" y="155"/>
                    <a:pt x="637" y="155"/>
                  </a:cubicBezTo>
                  <a:cubicBezTo>
                    <a:pt x="638" y="155"/>
                    <a:pt x="638" y="158"/>
                    <a:pt x="639" y="158"/>
                  </a:cubicBezTo>
                  <a:cubicBezTo>
                    <a:pt x="639" y="158"/>
                    <a:pt x="639" y="158"/>
                    <a:pt x="638" y="158"/>
                  </a:cubicBezTo>
                  <a:moveTo>
                    <a:pt x="109" y="149"/>
                  </a:moveTo>
                  <a:cubicBezTo>
                    <a:pt x="106" y="149"/>
                    <a:pt x="106" y="149"/>
                    <a:pt x="106" y="149"/>
                  </a:cubicBezTo>
                  <a:cubicBezTo>
                    <a:pt x="107" y="149"/>
                    <a:pt x="108" y="149"/>
                    <a:pt x="108" y="148"/>
                  </a:cubicBezTo>
                  <a:cubicBezTo>
                    <a:pt x="109" y="149"/>
                    <a:pt x="109" y="149"/>
                    <a:pt x="109" y="149"/>
                  </a:cubicBezTo>
                  <a:moveTo>
                    <a:pt x="597" y="102"/>
                  </a:moveTo>
                  <a:cubicBezTo>
                    <a:pt x="595" y="101"/>
                    <a:pt x="595" y="101"/>
                    <a:pt x="595" y="101"/>
                  </a:cubicBezTo>
                  <a:cubicBezTo>
                    <a:pt x="598" y="98"/>
                    <a:pt x="598" y="98"/>
                    <a:pt x="598" y="98"/>
                  </a:cubicBezTo>
                  <a:cubicBezTo>
                    <a:pt x="598" y="101"/>
                    <a:pt x="598" y="101"/>
                    <a:pt x="598" y="101"/>
                  </a:cubicBezTo>
                  <a:cubicBezTo>
                    <a:pt x="598" y="100"/>
                    <a:pt x="598" y="100"/>
                    <a:pt x="597" y="100"/>
                  </a:cubicBezTo>
                  <a:cubicBezTo>
                    <a:pt x="597" y="100"/>
                    <a:pt x="597" y="100"/>
                    <a:pt x="597" y="100"/>
                  </a:cubicBezTo>
                  <a:cubicBezTo>
                    <a:pt x="597" y="102"/>
                    <a:pt x="597" y="102"/>
                    <a:pt x="597" y="102"/>
                  </a:cubicBezTo>
                  <a:moveTo>
                    <a:pt x="171" y="100"/>
                  </a:moveTo>
                  <a:cubicBezTo>
                    <a:pt x="169" y="98"/>
                    <a:pt x="169" y="98"/>
                    <a:pt x="169" y="98"/>
                  </a:cubicBezTo>
                  <a:cubicBezTo>
                    <a:pt x="169" y="97"/>
                    <a:pt x="169" y="97"/>
                    <a:pt x="169" y="97"/>
                  </a:cubicBezTo>
                  <a:cubicBezTo>
                    <a:pt x="171" y="100"/>
                    <a:pt x="171" y="100"/>
                    <a:pt x="171" y="100"/>
                  </a:cubicBezTo>
                  <a:moveTo>
                    <a:pt x="556" y="90"/>
                  </a:moveTo>
                  <a:cubicBezTo>
                    <a:pt x="557" y="87"/>
                    <a:pt x="558" y="87"/>
                    <a:pt x="558" y="84"/>
                  </a:cubicBezTo>
                  <a:cubicBezTo>
                    <a:pt x="561" y="86"/>
                    <a:pt x="561" y="86"/>
                    <a:pt x="561" y="86"/>
                  </a:cubicBezTo>
                  <a:cubicBezTo>
                    <a:pt x="561" y="86"/>
                    <a:pt x="556" y="87"/>
                    <a:pt x="558" y="90"/>
                  </a:cubicBezTo>
                  <a:cubicBezTo>
                    <a:pt x="556" y="90"/>
                    <a:pt x="556" y="90"/>
                    <a:pt x="556" y="90"/>
                  </a:cubicBezTo>
                  <a:moveTo>
                    <a:pt x="571" y="81"/>
                  </a:moveTo>
                  <a:cubicBezTo>
                    <a:pt x="572" y="80"/>
                    <a:pt x="572" y="80"/>
                    <a:pt x="572" y="80"/>
                  </a:cubicBezTo>
                  <a:cubicBezTo>
                    <a:pt x="573" y="79"/>
                    <a:pt x="573" y="79"/>
                    <a:pt x="573" y="79"/>
                  </a:cubicBezTo>
                  <a:cubicBezTo>
                    <a:pt x="571" y="81"/>
                    <a:pt x="571" y="81"/>
                    <a:pt x="571" y="81"/>
                  </a:cubicBezTo>
                  <a:moveTo>
                    <a:pt x="580" y="80"/>
                  </a:moveTo>
                  <a:cubicBezTo>
                    <a:pt x="579" y="80"/>
                    <a:pt x="579" y="80"/>
                    <a:pt x="579" y="80"/>
                  </a:cubicBezTo>
                  <a:cubicBezTo>
                    <a:pt x="580" y="79"/>
                    <a:pt x="579" y="78"/>
                    <a:pt x="579" y="78"/>
                  </a:cubicBezTo>
                  <a:cubicBezTo>
                    <a:pt x="581" y="78"/>
                    <a:pt x="580" y="79"/>
                    <a:pt x="580" y="80"/>
                  </a:cubicBezTo>
                  <a:moveTo>
                    <a:pt x="538" y="73"/>
                  </a:moveTo>
                  <a:cubicBezTo>
                    <a:pt x="537" y="71"/>
                    <a:pt x="539" y="71"/>
                    <a:pt x="540" y="70"/>
                  </a:cubicBezTo>
                  <a:cubicBezTo>
                    <a:pt x="540" y="71"/>
                    <a:pt x="540" y="71"/>
                    <a:pt x="541" y="71"/>
                  </a:cubicBezTo>
                  <a:cubicBezTo>
                    <a:pt x="541" y="71"/>
                    <a:pt x="542" y="71"/>
                    <a:pt x="542" y="71"/>
                  </a:cubicBezTo>
                  <a:cubicBezTo>
                    <a:pt x="538" y="73"/>
                    <a:pt x="538" y="73"/>
                    <a:pt x="538" y="73"/>
                  </a:cubicBezTo>
                  <a:moveTo>
                    <a:pt x="536" y="66"/>
                  </a:moveTo>
                  <a:cubicBezTo>
                    <a:pt x="537" y="65"/>
                    <a:pt x="537" y="65"/>
                    <a:pt x="537" y="65"/>
                  </a:cubicBezTo>
                  <a:cubicBezTo>
                    <a:pt x="537" y="64"/>
                    <a:pt x="535" y="62"/>
                    <a:pt x="538" y="61"/>
                  </a:cubicBezTo>
                  <a:cubicBezTo>
                    <a:pt x="537" y="61"/>
                    <a:pt x="537" y="61"/>
                    <a:pt x="537" y="61"/>
                  </a:cubicBezTo>
                  <a:cubicBezTo>
                    <a:pt x="537" y="60"/>
                    <a:pt x="537" y="60"/>
                    <a:pt x="538" y="60"/>
                  </a:cubicBezTo>
                  <a:cubicBezTo>
                    <a:pt x="538" y="60"/>
                    <a:pt x="539" y="63"/>
                    <a:pt x="537" y="64"/>
                  </a:cubicBezTo>
                  <a:cubicBezTo>
                    <a:pt x="537" y="65"/>
                    <a:pt x="537" y="65"/>
                    <a:pt x="537" y="65"/>
                  </a:cubicBezTo>
                  <a:cubicBezTo>
                    <a:pt x="537" y="65"/>
                    <a:pt x="537" y="66"/>
                    <a:pt x="536" y="66"/>
                  </a:cubicBezTo>
                  <a:moveTo>
                    <a:pt x="240" y="51"/>
                  </a:moveTo>
                  <a:cubicBezTo>
                    <a:pt x="239" y="51"/>
                    <a:pt x="239" y="50"/>
                    <a:pt x="240" y="49"/>
                  </a:cubicBezTo>
                  <a:cubicBezTo>
                    <a:pt x="240" y="51"/>
                    <a:pt x="240" y="51"/>
                    <a:pt x="240" y="51"/>
                  </a:cubicBezTo>
                  <a:moveTo>
                    <a:pt x="501" y="49"/>
                  </a:moveTo>
                  <a:cubicBezTo>
                    <a:pt x="499" y="47"/>
                    <a:pt x="499" y="47"/>
                    <a:pt x="499" y="47"/>
                  </a:cubicBezTo>
                  <a:cubicBezTo>
                    <a:pt x="500" y="46"/>
                    <a:pt x="500" y="46"/>
                    <a:pt x="500" y="46"/>
                  </a:cubicBezTo>
                  <a:cubicBezTo>
                    <a:pt x="501" y="49"/>
                    <a:pt x="501" y="49"/>
                    <a:pt x="501" y="49"/>
                  </a:cubicBezTo>
                  <a:moveTo>
                    <a:pt x="320" y="51"/>
                  </a:moveTo>
                  <a:cubicBezTo>
                    <a:pt x="321" y="48"/>
                    <a:pt x="317" y="49"/>
                    <a:pt x="319" y="45"/>
                  </a:cubicBezTo>
                  <a:cubicBezTo>
                    <a:pt x="323" y="49"/>
                    <a:pt x="323" y="49"/>
                    <a:pt x="323" y="49"/>
                  </a:cubicBezTo>
                  <a:cubicBezTo>
                    <a:pt x="320" y="51"/>
                    <a:pt x="320" y="51"/>
                    <a:pt x="320" y="51"/>
                  </a:cubicBezTo>
                  <a:moveTo>
                    <a:pt x="256" y="48"/>
                  </a:moveTo>
                  <a:cubicBezTo>
                    <a:pt x="260" y="44"/>
                    <a:pt x="260" y="44"/>
                    <a:pt x="260" y="44"/>
                  </a:cubicBezTo>
                  <a:cubicBezTo>
                    <a:pt x="262" y="46"/>
                    <a:pt x="257" y="48"/>
                    <a:pt x="256" y="48"/>
                  </a:cubicBezTo>
                  <a:moveTo>
                    <a:pt x="239" y="47"/>
                  </a:moveTo>
                  <a:cubicBezTo>
                    <a:pt x="237" y="45"/>
                    <a:pt x="237" y="45"/>
                    <a:pt x="237" y="45"/>
                  </a:cubicBezTo>
                  <a:cubicBezTo>
                    <a:pt x="238" y="44"/>
                    <a:pt x="238" y="44"/>
                    <a:pt x="239" y="44"/>
                  </a:cubicBezTo>
                  <a:cubicBezTo>
                    <a:pt x="240" y="44"/>
                    <a:pt x="240" y="44"/>
                    <a:pt x="241" y="44"/>
                  </a:cubicBezTo>
                  <a:cubicBezTo>
                    <a:pt x="242" y="44"/>
                    <a:pt x="242" y="44"/>
                    <a:pt x="243" y="44"/>
                  </a:cubicBezTo>
                  <a:cubicBezTo>
                    <a:pt x="243" y="44"/>
                    <a:pt x="243" y="44"/>
                    <a:pt x="243" y="44"/>
                  </a:cubicBezTo>
                  <a:cubicBezTo>
                    <a:pt x="243" y="44"/>
                    <a:pt x="243" y="44"/>
                    <a:pt x="243" y="44"/>
                  </a:cubicBezTo>
                  <a:cubicBezTo>
                    <a:pt x="243" y="44"/>
                    <a:pt x="243" y="45"/>
                    <a:pt x="243" y="46"/>
                  </a:cubicBezTo>
                  <a:cubicBezTo>
                    <a:pt x="242" y="46"/>
                    <a:pt x="242" y="47"/>
                    <a:pt x="242" y="47"/>
                  </a:cubicBezTo>
                  <a:cubicBezTo>
                    <a:pt x="241" y="47"/>
                    <a:pt x="241" y="47"/>
                    <a:pt x="241" y="45"/>
                  </a:cubicBezTo>
                  <a:cubicBezTo>
                    <a:pt x="240" y="44"/>
                    <a:pt x="240" y="44"/>
                    <a:pt x="240" y="44"/>
                  </a:cubicBezTo>
                  <a:cubicBezTo>
                    <a:pt x="239" y="47"/>
                    <a:pt x="239" y="47"/>
                    <a:pt x="239" y="47"/>
                  </a:cubicBezTo>
                  <a:moveTo>
                    <a:pt x="198" y="49"/>
                  </a:moveTo>
                  <a:cubicBezTo>
                    <a:pt x="198" y="49"/>
                    <a:pt x="198" y="49"/>
                    <a:pt x="197" y="49"/>
                  </a:cubicBezTo>
                  <a:cubicBezTo>
                    <a:pt x="198" y="46"/>
                    <a:pt x="197" y="45"/>
                    <a:pt x="198" y="44"/>
                  </a:cubicBezTo>
                  <a:cubicBezTo>
                    <a:pt x="200" y="44"/>
                    <a:pt x="200" y="44"/>
                    <a:pt x="200" y="44"/>
                  </a:cubicBezTo>
                  <a:cubicBezTo>
                    <a:pt x="200" y="44"/>
                    <a:pt x="200" y="44"/>
                    <a:pt x="200" y="44"/>
                  </a:cubicBezTo>
                  <a:cubicBezTo>
                    <a:pt x="198" y="44"/>
                    <a:pt x="198" y="45"/>
                    <a:pt x="199" y="47"/>
                  </a:cubicBezTo>
                  <a:cubicBezTo>
                    <a:pt x="199" y="48"/>
                    <a:pt x="199" y="49"/>
                    <a:pt x="198" y="49"/>
                  </a:cubicBezTo>
                  <a:moveTo>
                    <a:pt x="499" y="44"/>
                  </a:moveTo>
                  <a:cubicBezTo>
                    <a:pt x="503" y="42"/>
                    <a:pt x="503" y="42"/>
                    <a:pt x="503" y="42"/>
                  </a:cubicBezTo>
                  <a:cubicBezTo>
                    <a:pt x="504" y="44"/>
                    <a:pt x="504" y="44"/>
                    <a:pt x="504" y="44"/>
                  </a:cubicBezTo>
                  <a:cubicBezTo>
                    <a:pt x="504" y="45"/>
                    <a:pt x="503" y="45"/>
                    <a:pt x="503" y="45"/>
                  </a:cubicBezTo>
                  <a:cubicBezTo>
                    <a:pt x="503" y="45"/>
                    <a:pt x="503" y="45"/>
                    <a:pt x="502" y="45"/>
                  </a:cubicBezTo>
                  <a:cubicBezTo>
                    <a:pt x="502" y="44"/>
                    <a:pt x="501" y="44"/>
                    <a:pt x="501" y="44"/>
                  </a:cubicBezTo>
                  <a:cubicBezTo>
                    <a:pt x="500" y="44"/>
                    <a:pt x="500" y="44"/>
                    <a:pt x="499" y="44"/>
                  </a:cubicBezTo>
                  <a:moveTo>
                    <a:pt x="211" y="44"/>
                  </a:moveTo>
                  <a:cubicBezTo>
                    <a:pt x="210" y="44"/>
                    <a:pt x="210" y="43"/>
                    <a:pt x="210" y="43"/>
                  </a:cubicBezTo>
                  <a:cubicBezTo>
                    <a:pt x="209" y="42"/>
                    <a:pt x="209" y="42"/>
                    <a:pt x="209" y="42"/>
                  </a:cubicBezTo>
                  <a:cubicBezTo>
                    <a:pt x="211" y="41"/>
                    <a:pt x="211" y="41"/>
                    <a:pt x="211" y="41"/>
                  </a:cubicBezTo>
                  <a:cubicBezTo>
                    <a:pt x="213" y="41"/>
                    <a:pt x="211" y="42"/>
                    <a:pt x="210" y="43"/>
                  </a:cubicBezTo>
                  <a:cubicBezTo>
                    <a:pt x="211" y="44"/>
                    <a:pt x="211" y="44"/>
                    <a:pt x="211" y="44"/>
                  </a:cubicBezTo>
                  <a:moveTo>
                    <a:pt x="262" y="44"/>
                  </a:moveTo>
                  <a:cubicBezTo>
                    <a:pt x="261" y="43"/>
                    <a:pt x="258" y="41"/>
                    <a:pt x="260" y="39"/>
                  </a:cubicBezTo>
                  <a:cubicBezTo>
                    <a:pt x="260" y="40"/>
                    <a:pt x="261" y="42"/>
                    <a:pt x="262" y="44"/>
                  </a:cubicBezTo>
                  <a:moveTo>
                    <a:pt x="304" y="41"/>
                  </a:moveTo>
                  <a:cubicBezTo>
                    <a:pt x="303" y="41"/>
                    <a:pt x="303" y="41"/>
                    <a:pt x="303" y="41"/>
                  </a:cubicBezTo>
                  <a:cubicBezTo>
                    <a:pt x="303" y="39"/>
                    <a:pt x="303" y="39"/>
                    <a:pt x="303" y="39"/>
                  </a:cubicBezTo>
                  <a:cubicBezTo>
                    <a:pt x="304" y="41"/>
                    <a:pt x="304" y="41"/>
                    <a:pt x="304" y="41"/>
                  </a:cubicBezTo>
                  <a:moveTo>
                    <a:pt x="442" y="38"/>
                  </a:moveTo>
                  <a:cubicBezTo>
                    <a:pt x="443" y="36"/>
                    <a:pt x="443" y="36"/>
                    <a:pt x="443" y="36"/>
                  </a:cubicBezTo>
                  <a:cubicBezTo>
                    <a:pt x="443" y="38"/>
                    <a:pt x="443" y="38"/>
                    <a:pt x="443" y="38"/>
                  </a:cubicBezTo>
                  <a:cubicBezTo>
                    <a:pt x="442" y="38"/>
                    <a:pt x="442" y="38"/>
                    <a:pt x="442" y="38"/>
                  </a:cubicBezTo>
                  <a:moveTo>
                    <a:pt x="297" y="37"/>
                  </a:moveTo>
                  <a:cubicBezTo>
                    <a:pt x="295" y="33"/>
                    <a:pt x="295" y="33"/>
                    <a:pt x="295" y="33"/>
                  </a:cubicBezTo>
                  <a:cubicBezTo>
                    <a:pt x="298" y="36"/>
                    <a:pt x="298" y="36"/>
                    <a:pt x="298" y="36"/>
                  </a:cubicBezTo>
                  <a:cubicBezTo>
                    <a:pt x="297" y="36"/>
                    <a:pt x="297" y="37"/>
                    <a:pt x="297" y="37"/>
                  </a:cubicBezTo>
                  <a:moveTo>
                    <a:pt x="216" y="38"/>
                  </a:moveTo>
                  <a:cubicBezTo>
                    <a:pt x="215" y="38"/>
                    <a:pt x="213" y="34"/>
                    <a:pt x="215" y="34"/>
                  </a:cubicBezTo>
                  <a:cubicBezTo>
                    <a:pt x="213" y="32"/>
                    <a:pt x="213" y="32"/>
                    <a:pt x="213" y="32"/>
                  </a:cubicBezTo>
                  <a:cubicBezTo>
                    <a:pt x="213" y="31"/>
                    <a:pt x="213" y="31"/>
                    <a:pt x="213" y="30"/>
                  </a:cubicBezTo>
                  <a:cubicBezTo>
                    <a:pt x="214" y="32"/>
                    <a:pt x="217" y="35"/>
                    <a:pt x="216" y="38"/>
                  </a:cubicBezTo>
                  <a:cubicBezTo>
                    <a:pt x="216" y="38"/>
                    <a:pt x="216" y="38"/>
                    <a:pt x="216" y="38"/>
                  </a:cubicBezTo>
                  <a:moveTo>
                    <a:pt x="213" y="29"/>
                  </a:moveTo>
                  <a:cubicBezTo>
                    <a:pt x="213" y="29"/>
                    <a:pt x="213" y="29"/>
                    <a:pt x="213" y="29"/>
                  </a:cubicBezTo>
                  <a:cubicBezTo>
                    <a:pt x="213" y="29"/>
                    <a:pt x="213" y="29"/>
                    <a:pt x="213" y="29"/>
                  </a:cubicBezTo>
                  <a:moveTo>
                    <a:pt x="220" y="31"/>
                  </a:moveTo>
                  <a:cubicBezTo>
                    <a:pt x="217" y="31"/>
                    <a:pt x="217" y="31"/>
                    <a:pt x="217" y="31"/>
                  </a:cubicBezTo>
                  <a:cubicBezTo>
                    <a:pt x="219" y="29"/>
                    <a:pt x="219" y="29"/>
                    <a:pt x="219" y="29"/>
                  </a:cubicBezTo>
                  <a:cubicBezTo>
                    <a:pt x="220" y="31"/>
                    <a:pt x="220" y="31"/>
                    <a:pt x="220" y="31"/>
                  </a:cubicBezTo>
                  <a:moveTo>
                    <a:pt x="455" y="14"/>
                  </a:moveTo>
                  <a:cubicBezTo>
                    <a:pt x="452" y="13"/>
                    <a:pt x="452" y="13"/>
                    <a:pt x="452" y="13"/>
                  </a:cubicBezTo>
                  <a:cubicBezTo>
                    <a:pt x="454" y="13"/>
                    <a:pt x="454" y="13"/>
                    <a:pt x="454" y="13"/>
                  </a:cubicBezTo>
                  <a:cubicBezTo>
                    <a:pt x="455" y="14"/>
                    <a:pt x="455" y="14"/>
                    <a:pt x="455" y="14"/>
                  </a:cubicBezTo>
                  <a:moveTo>
                    <a:pt x="373" y="15"/>
                  </a:moveTo>
                  <a:cubicBezTo>
                    <a:pt x="372" y="15"/>
                    <a:pt x="372" y="15"/>
                    <a:pt x="371" y="15"/>
                  </a:cubicBezTo>
                  <a:cubicBezTo>
                    <a:pt x="371" y="13"/>
                    <a:pt x="372" y="12"/>
                    <a:pt x="372" y="10"/>
                  </a:cubicBezTo>
                  <a:cubicBezTo>
                    <a:pt x="373" y="11"/>
                    <a:pt x="375" y="15"/>
                    <a:pt x="373" y="15"/>
                  </a:cubicBezTo>
                  <a:moveTo>
                    <a:pt x="374" y="1"/>
                  </a:moveTo>
                  <a:cubicBezTo>
                    <a:pt x="374" y="3"/>
                    <a:pt x="374" y="5"/>
                    <a:pt x="374" y="5"/>
                  </a:cubicBezTo>
                  <a:cubicBezTo>
                    <a:pt x="371" y="3"/>
                    <a:pt x="371" y="3"/>
                    <a:pt x="371" y="3"/>
                  </a:cubicBezTo>
                  <a:cubicBezTo>
                    <a:pt x="371" y="3"/>
                    <a:pt x="374" y="8"/>
                    <a:pt x="371" y="9"/>
                  </a:cubicBezTo>
                  <a:cubicBezTo>
                    <a:pt x="369" y="7"/>
                    <a:pt x="370" y="6"/>
                    <a:pt x="370" y="3"/>
                  </a:cubicBezTo>
                  <a:cubicBezTo>
                    <a:pt x="369" y="3"/>
                    <a:pt x="368" y="4"/>
                    <a:pt x="367" y="5"/>
                  </a:cubicBezTo>
                  <a:cubicBezTo>
                    <a:pt x="367" y="3"/>
                    <a:pt x="367" y="3"/>
                    <a:pt x="367" y="3"/>
                  </a:cubicBezTo>
                  <a:cubicBezTo>
                    <a:pt x="364" y="3"/>
                    <a:pt x="364" y="3"/>
                    <a:pt x="364" y="3"/>
                  </a:cubicBezTo>
                  <a:cubicBezTo>
                    <a:pt x="363" y="7"/>
                    <a:pt x="367" y="12"/>
                    <a:pt x="364" y="16"/>
                  </a:cubicBezTo>
                  <a:cubicBezTo>
                    <a:pt x="364" y="17"/>
                    <a:pt x="365" y="20"/>
                    <a:pt x="363" y="21"/>
                  </a:cubicBezTo>
                  <a:cubicBezTo>
                    <a:pt x="366" y="23"/>
                    <a:pt x="363" y="24"/>
                    <a:pt x="362" y="25"/>
                  </a:cubicBezTo>
                  <a:cubicBezTo>
                    <a:pt x="362" y="30"/>
                    <a:pt x="366" y="35"/>
                    <a:pt x="360" y="37"/>
                  </a:cubicBezTo>
                  <a:cubicBezTo>
                    <a:pt x="358" y="35"/>
                    <a:pt x="358" y="35"/>
                    <a:pt x="358" y="35"/>
                  </a:cubicBezTo>
                  <a:cubicBezTo>
                    <a:pt x="359" y="34"/>
                    <a:pt x="359" y="34"/>
                    <a:pt x="359" y="34"/>
                  </a:cubicBezTo>
                  <a:cubicBezTo>
                    <a:pt x="360" y="34"/>
                    <a:pt x="360" y="34"/>
                    <a:pt x="360" y="34"/>
                  </a:cubicBezTo>
                  <a:cubicBezTo>
                    <a:pt x="358" y="32"/>
                    <a:pt x="358" y="32"/>
                    <a:pt x="358" y="32"/>
                  </a:cubicBezTo>
                  <a:cubicBezTo>
                    <a:pt x="355" y="34"/>
                    <a:pt x="355" y="34"/>
                    <a:pt x="355" y="34"/>
                  </a:cubicBezTo>
                  <a:cubicBezTo>
                    <a:pt x="354" y="34"/>
                    <a:pt x="354" y="34"/>
                    <a:pt x="354" y="34"/>
                  </a:cubicBezTo>
                  <a:cubicBezTo>
                    <a:pt x="354" y="38"/>
                    <a:pt x="354" y="38"/>
                    <a:pt x="354" y="38"/>
                  </a:cubicBezTo>
                  <a:cubicBezTo>
                    <a:pt x="357" y="37"/>
                    <a:pt x="357" y="37"/>
                    <a:pt x="357" y="37"/>
                  </a:cubicBezTo>
                  <a:cubicBezTo>
                    <a:pt x="357" y="39"/>
                    <a:pt x="357" y="39"/>
                    <a:pt x="357" y="39"/>
                  </a:cubicBezTo>
                  <a:cubicBezTo>
                    <a:pt x="356" y="39"/>
                    <a:pt x="356" y="40"/>
                    <a:pt x="355" y="40"/>
                  </a:cubicBezTo>
                  <a:cubicBezTo>
                    <a:pt x="355" y="40"/>
                    <a:pt x="355" y="40"/>
                    <a:pt x="355" y="40"/>
                  </a:cubicBezTo>
                  <a:cubicBezTo>
                    <a:pt x="357" y="40"/>
                    <a:pt x="357" y="40"/>
                    <a:pt x="357" y="40"/>
                  </a:cubicBezTo>
                  <a:cubicBezTo>
                    <a:pt x="357" y="41"/>
                    <a:pt x="358" y="43"/>
                    <a:pt x="357" y="43"/>
                  </a:cubicBezTo>
                  <a:cubicBezTo>
                    <a:pt x="355" y="43"/>
                    <a:pt x="354" y="43"/>
                    <a:pt x="353" y="43"/>
                  </a:cubicBezTo>
                  <a:cubicBezTo>
                    <a:pt x="352" y="43"/>
                    <a:pt x="352" y="43"/>
                    <a:pt x="351" y="42"/>
                  </a:cubicBezTo>
                  <a:cubicBezTo>
                    <a:pt x="354" y="40"/>
                    <a:pt x="351" y="39"/>
                    <a:pt x="352" y="38"/>
                  </a:cubicBezTo>
                  <a:cubicBezTo>
                    <a:pt x="349" y="44"/>
                    <a:pt x="349" y="44"/>
                    <a:pt x="349" y="44"/>
                  </a:cubicBezTo>
                  <a:cubicBezTo>
                    <a:pt x="349" y="44"/>
                    <a:pt x="348" y="45"/>
                    <a:pt x="348" y="45"/>
                  </a:cubicBezTo>
                  <a:cubicBezTo>
                    <a:pt x="345" y="45"/>
                    <a:pt x="345" y="37"/>
                    <a:pt x="341" y="37"/>
                  </a:cubicBezTo>
                  <a:cubicBezTo>
                    <a:pt x="343" y="41"/>
                    <a:pt x="342" y="45"/>
                    <a:pt x="342" y="49"/>
                  </a:cubicBezTo>
                  <a:cubicBezTo>
                    <a:pt x="339" y="47"/>
                    <a:pt x="339" y="47"/>
                    <a:pt x="339" y="47"/>
                  </a:cubicBezTo>
                  <a:cubicBezTo>
                    <a:pt x="341" y="41"/>
                    <a:pt x="336" y="39"/>
                    <a:pt x="338" y="34"/>
                  </a:cubicBezTo>
                  <a:cubicBezTo>
                    <a:pt x="337" y="35"/>
                    <a:pt x="337" y="35"/>
                    <a:pt x="337" y="35"/>
                  </a:cubicBezTo>
                  <a:cubicBezTo>
                    <a:pt x="336" y="37"/>
                    <a:pt x="333" y="38"/>
                    <a:pt x="335" y="40"/>
                  </a:cubicBezTo>
                  <a:cubicBezTo>
                    <a:pt x="334" y="42"/>
                    <a:pt x="334" y="42"/>
                    <a:pt x="333" y="42"/>
                  </a:cubicBezTo>
                  <a:cubicBezTo>
                    <a:pt x="333" y="42"/>
                    <a:pt x="333" y="42"/>
                    <a:pt x="332" y="42"/>
                  </a:cubicBezTo>
                  <a:cubicBezTo>
                    <a:pt x="332" y="41"/>
                    <a:pt x="331" y="41"/>
                    <a:pt x="331" y="41"/>
                  </a:cubicBezTo>
                  <a:cubicBezTo>
                    <a:pt x="330" y="41"/>
                    <a:pt x="330" y="41"/>
                    <a:pt x="330" y="41"/>
                  </a:cubicBezTo>
                  <a:cubicBezTo>
                    <a:pt x="330" y="41"/>
                    <a:pt x="330" y="40"/>
                    <a:pt x="331" y="39"/>
                  </a:cubicBezTo>
                  <a:cubicBezTo>
                    <a:pt x="331" y="40"/>
                    <a:pt x="331" y="40"/>
                    <a:pt x="331" y="40"/>
                  </a:cubicBezTo>
                  <a:cubicBezTo>
                    <a:pt x="331" y="35"/>
                    <a:pt x="331" y="35"/>
                    <a:pt x="331" y="35"/>
                  </a:cubicBezTo>
                  <a:cubicBezTo>
                    <a:pt x="328" y="42"/>
                    <a:pt x="328" y="42"/>
                    <a:pt x="328" y="42"/>
                  </a:cubicBezTo>
                  <a:cubicBezTo>
                    <a:pt x="328" y="42"/>
                    <a:pt x="327" y="41"/>
                    <a:pt x="328" y="41"/>
                  </a:cubicBezTo>
                  <a:cubicBezTo>
                    <a:pt x="325" y="43"/>
                    <a:pt x="325" y="43"/>
                    <a:pt x="325" y="43"/>
                  </a:cubicBezTo>
                  <a:cubicBezTo>
                    <a:pt x="325" y="42"/>
                    <a:pt x="325" y="42"/>
                    <a:pt x="325" y="42"/>
                  </a:cubicBezTo>
                  <a:cubicBezTo>
                    <a:pt x="325" y="45"/>
                    <a:pt x="325" y="45"/>
                    <a:pt x="325" y="45"/>
                  </a:cubicBezTo>
                  <a:cubicBezTo>
                    <a:pt x="324" y="46"/>
                    <a:pt x="324" y="46"/>
                    <a:pt x="323" y="46"/>
                  </a:cubicBezTo>
                  <a:cubicBezTo>
                    <a:pt x="322" y="46"/>
                    <a:pt x="320" y="42"/>
                    <a:pt x="319" y="42"/>
                  </a:cubicBezTo>
                  <a:cubicBezTo>
                    <a:pt x="320" y="40"/>
                    <a:pt x="320" y="40"/>
                    <a:pt x="320" y="40"/>
                  </a:cubicBezTo>
                  <a:cubicBezTo>
                    <a:pt x="320" y="39"/>
                    <a:pt x="317" y="38"/>
                    <a:pt x="317" y="38"/>
                  </a:cubicBezTo>
                  <a:cubicBezTo>
                    <a:pt x="320" y="39"/>
                    <a:pt x="316" y="43"/>
                    <a:pt x="314" y="44"/>
                  </a:cubicBezTo>
                  <a:cubicBezTo>
                    <a:pt x="314" y="44"/>
                    <a:pt x="314" y="44"/>
                    <a:pt x="315" y="44"/>
                  </a:cubicBezTo>
                  <a:cubicBezTo>
                    <a:pt x="315" y="44"/>
                    <a:pt x="315" y="44"/>
                    <a:pt x="315" y="44"/>
                  </a:cubicBezTo>
                  <a:cubicBezTo>
                    <a:pt x="315" y="44"/>
                    <a:pt x="316" y="44"/>
                    <a:pt x="316" y="44"/>
                  </a:cubicBezTo>
                  <a:cubicBezTo>
                    <a:pt x="316" y="44"/>
                    <a:pt x="317" y="44"/>
                    <a:pt x="317" y="45"/>
                  </a:cubicBezTo>
                  <a:cubicBezTo>
                    <a:pt x="317" y="46"/>
                    <a:pt x="316" y="46"/>
                    <a:pt x="316" y="46"/>
                  </a:cubicBezTo>
                  <a:cubicBezTo>
                    <a:pt x="315" y="46"/>
                    <a:pt x="315" y="46"/>
                    <a:pt x="315" y="46"/>
                  </a:cubicBezTo>
                  <a:cubicBezTo>
                    <a:pt x="314" y="46"/>
                    <a:pt x="314" y="46"/>
                    <a:pt x="314" y="46"/>
                  </a:cubicBezTo>
                  <a:cubicBezTo>
                    <a:pt x="314" y="46"/>
                    <a:pt x="314" y="46"/>
                    <a:pt x="313" y="46"/>
                  </a:cubicBezTo>
                  <a:cubicBezTo>
                    <a:pt x="313" y="45"/>
                    <a:pt x="313" y="45"/>
                    <a:pt x="313" y="45"/>
                  </a:cubicBezTo>
                  <a:cubicBezTo>
                    <a:pt x="310" y="46"/>
                    <a:pt x="310" y="46"/>
                    <a:pt x="310" y="46"/>
                  </a:cubicBezTo>
                  <a:cubicBezTo>
                    <a:pt x="311" y="47"/>
                    <a:pt x="313" y="46"/>
                    <a:pt x="312" y="49"/>
                  </a:cubicBezTo>
                  <a:cubicBezTo>
                    <a:pt x="313" y="50"/>
                    <a:pt x="312" y="51"/>
                    <a:pt x="311" y="51"/>
                  </a:cubicBezTo>
                  <a:cubicBezTo>
                    <a:pt x="311" y="51"/>
                    <a:pt x="310" y="51"/>
                    <a:pt x="310" y="51"/>
                  </a:cubicBezTo>
                  <a:cubicBezTo>
                    <a:pt x="307" y="50"/>
                    <a:pt x="308" y="47"/>
                    <a:pt x="307" y="45"/>
                  </a:cubicBezTo>
                  <a:cubicBezTo>
                    <a:pt x="306" y="41"/>
                    <a:pt x="310" y="35"/>
                    <a:pt x="306" y="34"/>
                  </a:cubicBezTo>
                  <a:cubicBezTo>
                    <a:pt x="306" y="35"/>
                    <a:pt x="306" y="35"/>
                    <a:pt x="306" y="35"/>
                  </a:cubicBezTo>
                  <a:cubicBezTo>
                    <a:pt x="304" y="34"/>
                    <a:pt x="304" y="34"/>
                    <a:pt x="304" y="34"/>
                  </a:cubicBezTo>
                  <a:cubicBezTo>
                    <a:pt x="306" y="37"/>
                    <a:pt x="306" y="37"/>
                    <a:pt x="306" y="37"/>
                  </a:cubicBezTo>
                  <a:cubicBezTo>
                    <a:pt x="305" y="38"/>
                    <a:pt x="305" y="39"/>
                    <a:pt x="304" y="39"/>
                  </a:cubicBezTo>
                  <a:cubicBezTo>
                    <a:pt x="304" y="39"/>
                    <a:pt x="303" y="38"/>
                    <a:pt x="303" y="37"/>
                  </a:cubicBezTo>
                  <a:cubicBezTo>
                    <a:pt x="303" y="36"/>
                    <a:pt x="302" y="35"/>
                    <a:pt x="301" y="35"/>
                  </a:cubicBezTo>
                  <a:cubicBezTo>
                    <a:pt x="301" y="35"/>
                    <a:pt x="300" y="35"/>
                    <a:pt x="300" y="35"/>
                  </a:cubicBezTo>
                  <a:cubicBezTo>
                    <a:pt x="301" y="28"/>
                    <a:pt x="291" y="33"/>
                    <a:pt x="290" y="29"/>
                  </a:cubicBezTo>
                  <a:cubicBezTo>
                    <a:pt x="290" y="28"/>
                    <a:pt x="290" y="28"/>
                    <a:pt x="290" y="28"/>
                  </a:cubicBezTo>
                  <a:cubicBezTo>
                    <a:pt x="291" y="29"/>
                    <a:pt x="291" y="29"/>
                    <a:pt x="292" y="29"/>
                  </a:cubicBezTo>
                  <a:cubicBezTo>
                    <a:pt x="292" y="29"/>
                    <a:pt x="292" y="28"/>
                    <a:pt x="292" y="26"/>
                  </a:cubicBezTo>
                  <a:cubicBezTo>
                    <a:pt x="289" y="28"/>
                    <a:pt x="289" y="28"/>
                    <a:pt x="289" y="28"/>
                  </a:cubicBezTo>
                  <a:cubicBezTo>
                    <a:pt x="290" y="26"/>
                    <a:pt x="287" y="24"/>
                    <a:pt x="287" y="22"/>
                  </a:cubicBezTo>
                  <a:cubicBezTo>
                    <a:pt x="286" y="24"/>
                    <a:pt x="283" y="26"/>
                    <a:pt x="283" y="27"/>
                  </a:cubicBezTo>
                  <a:cubicBezTo>
                    <a:pt x="283" y="27"/>
                    <a:pt x="282" y="27"/>
                    <a:pt x="281" y="26"/>
                  </a:cubicBezTo>
                  <a:cubicBezTo>
                    <a:pt x="282" y="27"/>
                    <a:pt x="282" y="27"/>
                    <a:pt x="282" y="27"/>
                  </a:cubicBezTo>
                  <a:cubicBezTo>
                    <a:pt x="282" y="28"/>
                    <a:pt x="282" y="28"/>
                    <a:pt x="281" y="28"/>
                  </a:cubicBezTo>
                  <a:cubicBezTo>
                    <a:pt x="281" y="28"/>
                    <a:pt x="281" y="28"/>
                    <a:pt x="280" y="28"/>
                  </a:cubicBezTo>
                  <a:cubicBezTo>
                    <a:pt x="276" y="31"/>
                    <a:pt x="285" y="34"/>
                    <a:pt x="282" y="38"/>
                  </a:cubicBezTo>
                  <a:cubicBezTo>
                    <a:pt x="280" y="35"/>
                    <a:pt x="280" y="34"/>
                    <a:pt x="277" y="32"/>
                  </a:cubicBezTo>
                  <a:cubicBezTo>
                    <a:pt x="277" y="30"/>
                    <a:pt x="279" y="30"/>
                    <a:pt x="277" y="28"/>
                  </a:cubicBezTo>
                  <a:cubicBezTo>
                    <a:pt x="276" y="32"/>
                    <a:pt x="276" y="32"/>
                    <a:pt x="276" y="32"/>
                  </a:cubicBezTo>
                  <a:cubicBezTo>
                    <a:pt x="275" y="31"/>
                    <a:pt x="272" y="29"/>
                    <a:pt x="274" y="28"/>
                  </a:cubicBezTo>
                  <a:cubicBezTo>
                    <a:pt x="275" y="28"/>
                    <a:pt x="275" y="28"/>
                    <a:pt x="275" y="28"/>
                  </a:cubicBezTo>
                  <a:cubicBezTo>
                    <a:pt x="274" y="28"/>
                    <a:pt x="274" y="24"/>
                    <a:pt x="272" y="24"/>
                  </a:cubicBezTo>
                  <a:cubicBezTo>
                    <a:pt x="272" y="24"/>
                    <a:pt x="271" y="24"/>
                    <a:pt x="271" y="25"/>
                  </a:cubicBezTo>
                  <a:cubicBezTo>
                    <a:pt x="270" y="26"/>
                    <a:pt x="271" y="28"/>
                    <a:pt x="269" y="28"/>
                  </a:cubicBezTo>
                  <a:cubicBezTo>
                    <a:pt x="269" y="28"/>
                    <a:pt x="269" y="28"/>
                    <a:pt x="269" y="28"/>
                  </a:cubicBezTo>
                  <a:cubicBezTo>
                    <a:pt x="268" y="27"/>
                    <a:pt x="268" y="27"/>
                    <a:pt x="268" y="26"/>
                  </a:cubicBezTo>
                  <a:cubicBezTo>
                    <a:pt x="267" y="28"/>
                    <a:pt x="267" y="32"/>
                    <a:pt x="270" y="32"/>
                  </a:cubicBezTo>
                  <a:cubicBezTo>
                    <a:pt x="270" y="32"/>
                    <a:pt x="270" y="32"/>
                    <a:pt x="271" y="32"/>
                  </a:cubicBezTo>
                  <a:cubicBezTo>
                    <a:pt x="271" y="33"/>
                    <a:pt x="269" y="34"/>
                    <a:pt x="269" y="35"/>
                  </a:cubicBezTo>
                  <a:cubicBezTo>
                    <a:pt x="266" y="32"/>
                    <a:pt x="266" y="32"/>
                    <a:pt x="266" y="32"/>
                  </a:cubicBezTo>
                  <a:cubicBezTo>
                    <a:pt x="265" y="35"/>
                    <a:pt x="270" y="36"/>
                    <a:pt x="267" y="39"/>
                  </a:cubicBezTo>
                  <a:cubicBezTo>
                    <a:pt x="265" y="38"/>
                    <a:pt x="266" y="37"/>
                    <a:pt x="266" y="36"/>
                  </a:cubicBezTo>
                  <a:cubicBezTo>
                    <a:pt x="260" y="36"/>
                    <a:pt x="260" y="36"/>
                    <a:pt x="260" y="36"/>
                  </a:cubicBezTo>
                  <a:cubicBezTo>
                    <a:pt x="259" y="38"/>
                    <a:pt x="256" y="38"/>
                    <a:pt x="258" y="39"/>
                  </a:cubicBezTo>
                  <a:cubicBezTo>
                    <a:pt x="257" y="40"/>
                    <a:pt x="257" y="40"/>
                    <a:pt x="256" y="40"/>
                  </a:cubicBezTo>
                  <a:cubicBezTo>
                    <a:pt x="256" y="40"/>
                    <a:pt x="256" y="39"/>
                    <a:pt x="256" y="39"/>
                  </a:cubicBezTo>
                  <a:cubicBezTo>
                    <a:pt x="255" y="39"/>
                    <a:pt x="254" y="43"/>
                    <a:pt x="256" y="44"/>
                  </a:cubicBezTo>
                  <a:cubicBezTo>
                    <a:pt x="255" y="45"/>
                    <a:pt x="255" y="45"/>
                    <a:pt x="255" y="45"/>
                  </a:cubicBezTo>
                  <a:cubicBezTo>
                    <a:pt x="253" y="44"/>
                    <a:pt x="252" y="39"/>
                    <a:pt x="252" y="37"/>
                  </a:cubicBezTo>
                  <a:cubicBezTo>
                    <a:pt x="250" y="41"/>
                    <a:pt x="250" y="41"/>
                    <a:pt x="250" y="41"/>
                  </a:cubicBezTo>
                  <a:cubicBezTo>
                    <a:pt x="248" y="36"/>
                    <a:pt x="245" y="31"/>
                    <a:pt x="245" y="26"/>
                  </a:cubicBezTo>
                  <a:cubicBezTo>
                    <a:pt x="244" y="28"/>
                    <a:pt x="245" y="29"/>
                    <a:pt x="244" y="31"/>
                  </a:cubicBezTo>
                  <a:cubicBezTo>
                    <a:pt x="243" y="29"/>
                    <a:pt x="242" y="29"/>
                    <a:pt x="242" y="28"/>
                  </a:cubicBezTo>
                  <a:cubicBezTo>
                    <a:pt x="240" y="31"/>
                    <a:pt x="240" y="31"/>
                    <a:pt x="240" y="31"/>
                  </a:cubicBezTo>
                  <a:cubicBezTo>
                    <a:pt x="239" y="30"/>
                    <a:pt x="239" y="30"/>
                    <a:pt x="239" y="30"/>
                  </a:cubicBezTo>
                  <a:cubicBezTo>
                    <a:pt x="240" y="31"/>
                    <a:pt x="240" y="32"/>
                    <a:pt x="240" y="33"/>
                  </a:cubicBezTo>
                  <a:cubicBezTo>
                    <a:pt x="240" y="35"/>
                    <a:pt x="238" y="34"/>
                    <a:pt x="237" y="35"/>
                  </a:cubicBezTo>
                  <a:cubicBezTo>
                    <a:pt x="237" y="35"/>
                    <a:pt x="237" y="35"/>
                    <a:pt x="237" y="35"/>
                  </a:cubicBezTo>
                  <a:cubicBezTo>
                    <a:pt x="239" y="35"/>
                    <a:pt x="238" y="38"/>
                    <a:pt x="238" y="39"/>
                  </a:cubicBezTo>
                  <a:cubicBezTo>
                    <a:pt x="236" y="38"/>
                    <a:pt x="236" y="38"/>
                    <a:pt x="236" y="38"/>
                  </a:cubicBezTo>
                  <a:cubicBezTo>
                    <a:pt x="235" y="38"/>
                    <a:pt x="235" y="39"/>
                    <a:pt x="235" y="39"/>
                  </a:cubicBezTo>
                  <a:cubicBezTo>
                    <a:pt x="236" y="39"/>
                    <a:pt x="236" y="39"/>
                    <a:pt x="236" y="39"/>
                  </a:cubicBezTo>
                  <a:cubicBezTo>
                    <a:pt x="237" y="40"/>
                    <a:pt x="238" y="43"/>
                    <a:pt x="237" y="44"/>
                  </a:cubicBezTo>
                  <a:cubicBezTo>
                    <a:pt x="237" y="44"/>
                    <a:pt x="237" y="44"/>
                    <a:pt x="236" y="44"/>
                  </a:cubicBezTo>
                  <a:cubicBezTo>
                    <a:pt x="235" y="46"/>
                    <a:pt x="235" y="46"/>
                    <a:pt x="235" y="46"/>
                  </a:cubicBezTo>
                  <a:cubicBezTo>
                    <a:pt x="234" y="45"/>
                    <a:pt x="234" y="45"/>
                    <a:pt x="233" y="45"/>
                  </a:cubicBezTo>
                  <a:cubicBezTo>
                    <a:pt x="233" y="45"/>
                    <a:pt x="233" y="45"/>
                    <a:pt x="232" y="45"/>
                  </a:cubicBezTo>
                  <a:cubicBezTo>
                    <a:pt x="232" y="45"/>
                    <a:pt x="232" y="45"/>
                    <a:pt x="232" y="45"/>
                  </a:cubicBezTo>
                  <a:cubicBezTo>
                    <a:pt x="231" y="45"/>
                    <a:pt x="231" y="45"/>
                    <a:pt x="231" y="45"/>
                  </a:cubicBezTo>
                  <a:cubicBezTo>
                    <a:pt x="232" y="43"/>
                    <a:pt x="230" y="39"/>
                    <a:pt x="228" y="38"/>
                  </a:cubicBezTo>
                  <a:cubicBezTo>
                    <a:pt x="231" y="34"/>
                    <a:pt x="231" y="34"/>
                    <a:pt x="231" y="34"/>
                  </a:cubicBezTo>
                  <a:cubicBezTo>
                    <a:pt x="231" y="34"/>
                    <a:pt x="231" y="34"/>
                    <a:pt x="231" y="34"/>
                  </a:cubicBezTo>
                  <a:cubicBezTo>
                    <a:pt x="230" y="34"/>
                    <a:pt x="230" y="35"/>
                    <a:pt x="229" y="36"/>
                  </a:cubicBezTo>
                  <a:cubicBezTo>
                    <a:pt x="229" y="36"/>
                    <a:pt x="228" y="37"/>
                    <a:pt x="228" y="37"/>
                  </a:cubicBezTo>
                  <a:cubicBezTo>
                    <a:pt x="227" y="37"/>
                    <a:pt x="226" y="36"/>
                    <a:pt x="226" y="35"/>
                  </a:cubicBezTo>
                  <a:cubicBezTo>
                    <a:pt x="225" y="35"/>
                    <a:pt x="226" y="35"/>
                    <a:pt x="227" y="34"/>
                  </a:cubicBezTo>
                  <a:cubicBezTo>
                    <a:pt x="227" y="32"/>
                    <a:pt x="225" y="33"/>
                    <a:pt x="223" y="32"/>
                  </a:cubicBezTo>
                  <a:cubicBezTo>
                    <a:pt x="225" y="29"/>
                    <a:pt x="225" y="29"/>
                    <a:pt x="225" y="29"/>
                  </a:cubicBezTo>
                  <a:cubicBezTo>
                    <a:pt x="225" y="29"/>
                    <a:pt x="225" y="30"/>
                    <a:pt x="224" y="30"/>
                  </a:cubicBezTo>
                  <a:cubicBezTo>
                    <a:pt x="224" y="30"/>
                    <a:pt x="224" y="29"/>
                    <a:pt x="223" y="29"/>
                  </a:cubicBezTo>
                  <a:cubicBezTo>
                    <a:pt x="222" y="27"/>
                    <a:pt x="221" y="27"/>
                    <a:pt x="220" y="27"/>
                  </a:cubicBezTo>
                  <a:cubicBezTo>
                    <a:pt x="219" y="27"/>
                    <a:pt x="219" y="27"/>
                    <a:pt x="218" y="27"/>
                  </a:cubicBezTo>
                  <a:cubicBezTo>
                    <a:pt x="220" y="28"/>
                    <a:pt x="218" y="30"/>
                    <a:pt x="216" y="30"/>
                  </a:cubicBezTo>
                  <a:cubicBezTo>
                    <a:pt x="216" y="30"/>
                    <a:pt x="216" y="30"/>
                    <a:pt x="216" y="29"/>
                  </a:cubicBezTo>
                  <a:cubicBezTo>
                    <a:pt x="215" y="26"/>
                    <a:pt x="215" y="26"/>
                    <a:pt x="215" y="26"/>
                  </a:cubicBezTo>
                  <a:cubicBezTo>
                    <a:pt x="216" y="26"/>
                    <a:pt x="216" y="26"/>
                    <a:pt x="216" y="26"/>
                  </a:cubicBezTo>
                  <a:cubicBezTo>
                    <a:pt x="216" y="25"/>
                    <a:pt x="216" y="25"/>
                    <a:pt x="216" y="25"/>
                  </a:cubicBezTo>
                  <a:cubicBezTo>
                    <a:pt x="213" y="25"/>
                    <a:pt x="213" y="25"/>
                    <a:pt x="213" y="25"/>
                  </a:cubicBezTo>
                  <a:cubicBezTo>
                    <a:pt x="213" y="26"/>
                    <a:pt x="213" y="26"/>
                    <a:pt x="213" y="26"/>
                  </a:cubicBezTo>
                  <a:cubicBezTo>
                    <a:pt x="213" y="29"/>
                    <a:pt x="213" y="29"/>
                    <a:pt x="213" y="29"/>
                  </a:cubicBezTo>
                  <a:cubicBezTo>
                    <a:pt x="212" y="29"/>
                    <a:pt x="212" y="30"/>
                    <a:pt x="211" y="30"/>
                  </a:cubicBezTo>
                  <a:cubicBezTo>
                    <a:pt x="211" y="30"/>
                    <a:pt x="210" y="29"/>
                    <a:pt x="209" y="29"/>
                  </a:cubicBezTo>
                  <a:cubicBezTo>
                    <a:pt x="210" y="31"/>
                    <a:pt x="208" y="34"/>
                    <a:pt x="207" y="35"/>
                  </a:cubicBezTo>
                  <a:cubicBezTo>
                    <a:pt x="208" y="35"/>
                    <a:pt x="208" y="35"/>
                    <a:pt x="208" y="35"/>
                  </a:cubicBezTo>
                  <a:cubicBezTo>
                    <a:pt x="207" y="42"/>
                    <a:pt x="207" y="42"/>
                    <a:pt x="207" y="42"/>
                  </a:cubicBezTo>
                  <a:cubicBezTo>
                    <a:pt x="207" y="42"/>
                    <a:pt x="207" y="42"/>
                    <a:pt x="207" y="42"/>
                  </a:cubicBezTo>
                  <a:cubicBezTo>
                    <a:pt x="206" y="42"/>
                    <a:pt x="206" y="41"/>
                    <a:pt x="206" y="41"/>
                  </a:cubicBezTo>
                  <a:cubicBezTo>
                    <a:pt x="206" y="41"/>
                    <a:pt x="205" y="41"/>
                    <a:pt x="205" y="41"/>
                  </a:cubicBezTo>
                  <a:cubicBezTo>
                    <a:pt x="205" y="44"/>
                    <a:pt x="205" y="44"/>
                    <a:pt x="205" y="44"/>
                  </a:cubicBezTo>
                  <a:cubicBezTo>
                    <a:pt x="204" y="44"/>
                    <a:pt x="204" y="44"/>
                    <a:pt x="203" y="44"/>
                  </a:cubicBezTo>
                  <a:cubicBezTo>
                    <a:pt x="200" y="44"/>
                    <a:pt x="199" y="43"/>
                    <a:pt x="197" y="41"/>
                  </a:cubicBezTo>
                  <a:cubicBezTo>
                    <a:pt x="197" y="44"/>
                    <a:pt x="197" y="44"/>
                    <a:pt x="197" y="44"/>
                  </a:cubicBezTo>
                  <a:cubicBezTo>
                    <a:pt x="195" y="44"/>
                    <a:pt x="195" y="44"/>
                    <a:pt x="195" y="44"/>
                  </a:cubicBezTo>
                  <a:cubicBezTo>
                    <a:pt x="195" y="46"/>
                    <a:pt x="198" y="51"/>
                    <a:pt x="194" y="51"/>
                  </a:cubicBezTo>
                  <a:cubicBezTo>
                    <a:pt x="196" y="52"/>
                    <a:pt x="196" y="55"/>
                    <a:pt x="194" y="57"/>
                  </a:cubicBezTo>
                  <a:cubicBezTo>
                    <a:pt x="192" y="55"/>
                    <a:pt x="190" y="54"/>
                    <a:pt x="190" y="51"/>
                  </a:cubicBezTo>
                  <a:cubicBezTo>
                    <a:pt x="190" y="52"/>
                    <a:pt x="189" y="53"/>
                    <a:pt x="188" y="53"/>
                  </a:cubicBezTo>
                  <a:cubicBezTo>
                    <a:pt x="188" y="53"/>
                    <a:pt x="187" y="52"/>
                    <a:pt x="187" y="52"/>
                  </a:cubicBezTo>
                  <a:cubicBezTo>
                    <a:pt x="187" y="52"/>
                    <a:pt x="188" y="51"/>
                    <a:pt x="188" y="51"/>
                  </a:cubicBezTo>
                  <a:cubicBezTo>
                    <a:pt x="189" y="49"/>
                    <a:pt x="186" y="49"/>
                    <a:pt x="186" y="49"/>
                  </a:cubicBezTo>
                  <a:cubicBezTo>
                    <a:pt x="187" y="50"/>
                    <a:pt x="187" y="50"/>
                    <a:pt x="187" y="50"/>
                  </a:cubicBezTo>
                  <a:cubicBezTo>
                    <a:pt x="186" y="51"/>
                    <a:pt x="186" y="51"/>
                    <a:pt x="186" y="51"/>
                  </a:cubicBezTo>
                  <a:cubicBezTo>
                    <a:pt x="184" y="49"/>
                    <a:pt x="184" y="49"/>
                    <a:pt x="184" y="49"/>
                  </a:cubicBezTo>
                  <a:cubicBezTo>
                    <a:pt x="183" y="52"/>
                    <a:pt x="183" y="52"/>
                    <a:pt x="183" y="52"/>
                  </a:cubicBezTo>
                  <a:cubicBezTo>
                    <a:pt x="182" y="50"/>
                    <a:pt x="179" y="50"/>
                    <a:pt x="179" y="48"/>
                  </a:cubicBezTo>
                  <a:cubicBezTo>
                    <a:pt x="174" y="51"/>
                    <a:pt x="179" y="60"/>
                    <a:pt x="170" y="60"/>
                  </a:cubicBezTo>
                  <a:cubicBezTo>
                    <a:pt x="170" y="60"/>
                    <a:pt x="170" y="60"/>
                    <a:pt x="169" y="60"/>
                  </a:cubicBezTo>
                  <a:cubicBezTo>
                    <a:pt x="169" y="58"/>
                    <a:pt x="169" y="58"/>
                    <a:pt x="169" y="58"/>
                  </a:cubicBezTo>
                  <a:cubicBezTo>
                    <a:pt x="168" y="60"/>
                    <a:pt x="167" y="61"/>
                    <a:pt x="166" y="63"/>
                  </a:cubicBezTo>
                  <a:cubicBezTo>
                    <a:pt x="174" y="64"/>
                    <a:pt x="163" y="72"/>
                    <a:pt x="172" y="74"/>
                  </a:cubicBezTo>
                  <a:cubicBezTo>
                    <a:pt x="169" y="75"/>
                    <a:pt x="169" y="75"/>
                    <a:pt x="169" y="75"/>
                  </a:cubicBezTo>
                  <a:cubicBezTo>
                    <a:pt x="167" y="75"/>
                    <a:pt x="167" y="73"/>
                    <a:pt x="168" y="72"/>
                  </a:cubicBezTo>
                  <a:cubicBezTo>
                    <a:pt x="166" y="74"/>
                    <a:pt x="166" y="74"/>
                    <a:pt x="166" y="74"/>
                  </a:cubicBezTo>
                  <a:cubicBezTo>
                    <a:pt x="165" y="74"/>
                    <a:pt x="165" y="74"/>
                    <a:pt x="165" y="74"/>
                  </a:cubicBezTo>
                  <a:cubicBezTo>
                    <a:pt x="165" y="73"/>
                    <a:pt x="166" y="72"/>
                    <a:pt x="166" y="71"/>
                  </a:cubicBezTo>
                  <a:cubicBezTo>
                    <a:pt x="167" y="70"/>
                    <a:pt x="168" y="67"/>
                    <a:pt x="166" y="67"/>
                  </a:cubicBezTo>
                  <a:cubicBezTo>
                    <a:pt x="166" y="69"/>
                    <a:pt x="166" y="73"/>
                    <a:pt x="164" y="74"/>
                  </a:cubicBezTo>
                  <a:cubicBezTo>
                    <a:pt x="164" y="74"/>
                    <a:pt x="164" y="74"/>
                    <a:pt x="164" y="74"/>
                  </a:cubicBezTo>
                  <a:cubicBezTo>
                    <a:pt x="169" y="75"/>
                    <a:pt x="163" y="81"/>
                    <a:pt x="165" y="83"/>
                  </a:cubicBezTo>
                  <a:cubicBezTo>
                    <a:pt x="165" y="82"/>
                    <a:pt x="165" y="81"/>
                    <a:pt x="166" y="81"/>
                  </a:cubicBezTo>
                  <a:cubicBezTo>
                    <a:pt x="169" y="85"/>
                    <a:pt x="166" y="82"/>
                    <a:pt x="165" y="87"/>
                  </a:cubicBezTo>
                  <a:cubicBezTo>
                    <a:pt x="167" y="91"/>
                    <a:pt x="169" y="91"/>
                    <a:pt x="172" y="91"/>
                  </a:cubicBezTo>
                  <a:cubicBezTo>
                    <a:pt x="171" y="91"/>
                    <a:pt x="171" y="93"/>
                    <a:pt x="171" y="94"/>
                  </a:cubicBezTo>
                  <a:cubicBezTo>
                    <a:pt x="171" y="93"/>
                    <a:pt x="170" y="93"/>
                    <a:pt x="170" y="93"/>
                  </a:cubicBezTo>
                  <a:cubicBezTo>
                    <a:pt x="169" y="93"/>
                    <a:pt x="169" y="94"/>
                    <a:pt x="169" y="95"/>
                  </a:cubicBezTo>
                  <a:cubicBezTo>
                    <a:pt x="168" y="96"/>
                    <a:pt x="168" y="96"/>
                    <a:pt x="167" y="96"/>
                  </a:cubicBezTo>
                  <a:cubicBezTo>
                    <a:pt x="166" y="96"/>
                    <a:pt x="166" y="96"/>
                    <a:pt x="166" y="96"/>
                  </a:cubicBezTo>
                  <a:cubicBezTo>
                    <a:pt x="166" y="98"/>
                    <a:pt x="166" y="101"/>
                    <a:pt x="165" y="102"/>
                  </a:cubicBezTo>
                  <a:cubicBezTo>
                    <a:pt x="165" y="99"/>
                    <a:pt x="160" y="97"/>
                    <a:pt x="164" y="95"/>
                  </a:cubicBezTo>
                  <a:cubicBezTo>
                    <a:pt x="163" y="95"/>
                    <a:pt x="163" y="95"/>
                    <a:pt x="163" y="95"/>
                  </a:cubicBezTo>
                  <a:cubicBezTo>
                    <a:pt x="163" y="95"/>
                    <a:pt x="162" y="95"/>
                    <a:pt x="162" y="94"/>
                  </a:cubicBezTo>
                  <a:cubicBezTo>
                    <a:pt x="162" y="109"/>
                    <a:pt x="162" y="109"/>
                    <a:pt x="162" y="109"/>
                  </a:cubicBezTo>
                  <a:cubicBezTo>
                    <a:pt x="161" y="110"/>
                    <a:pt x="160" y="111"/>
                    <a:pt x="160" y="111"/>
                  </a:cubicBezTo>
                  <a:cubicBezTo>
                    <a:pt x="159" y="111"/>
                    <a:pt x="159" y="109"/>
                    <a:pt x="159" y="108"/>
                  </a:cubicBezTo>
                  <a:cubicBezTo>
                    <a:pt x="159" y="107"/>
                    <a:pt x="159" y="106"/>
                    <a:pt x="157" y="106"/>
                  </a:cubicBezTo>
                  <a:cubicBezTo>
                    <a:pt x="157" y="106"/>
                    <a:pt x="157" y="106"/>
                    <a:pt x="157" y="106"/>
                  </a:cubicBezTo>
                  <a:cubicBezTo>
                    <a:pt x="157" y="105"/>
                    <a:pt x="158" y="105"/>
                    <a:pt x="159" y="105"/>
                  </a:cubicBezTo>
                  <a:cubicBezTo>
                    <a:pt x="157" y="98"/>
                    <a:pt x="157" y="98"/>
                    <a:pt x="157" y="98"/>
                  </a:cubicBezTo>
                  <a:cubicBezTo>
                    <a:pt x="157" y="104"/>
                    <a:pt x="157" y="104"/>
                    <a:pt x="157" y="104"/>
                  </a:cubicBezTo>
                  <a:cubicBezTo>
                    <a:pt x="156" y="104"/>
                    <a:pt x="156" y="104"/>
                    <a:pt x="155" y="104"/>
                  </a:cubicBezTo>
                  <a:cubicBezTo>
                    <a:pt x="155" y="104"/>
                    <a:pt x="155" y="104"/>
                    <a:pt x="155" y="103"/>
                  </a:cubicBezTo>
                  <a:cubicBezTo>
                    <a:pt x="156" y="102"/>
                    <a:pt x="156" y="101"/>
                    <a:pt x="156" y="101"/>
                  </a:cubicBezTo>
                  <a:cubicBezTo>
                    <a:pt x="155" y="101"/>
                    <a:pt x="155" y="102"/>
                    <a:pt x="155" y="102"/>
                  </a:cubicBezTo>
                  <a:cubicBezTo>
                    <a:pt x="154" y="105"/>
                    <a:pt x="154" y="105"/>
                    <a:pt x="154" y="105"/>
                  </a:cubicBezTo>
                  <a:cubicBezTo>
                    <a:pt x="154" y="105"/>
                    <a:pt x="154" y="105"/>
                    <a:pt x="153" y="105"/>
                  </a:cubicBezTo>
                  <a:cubicBezTo>
                    <a:pt x="153" y="105"/>
                    <a:pt x="153" y="105"/>
                    <a:pt x="152" y="104"/>
                  </a:cubicBezTo>
                  <a:cubicBezTo>
                    <a:pt x="154" y="104"/>
                    <a:pt x="153" y="103"/>
                    <a:pt x="153" y="102"/>
                  </a:cubicBezTo>
                  <a:cubicBezTo>
                    <a:pt x="150" y="104"/>
                    <a:pt x="150" y="104"/>
                    <a:pt x="150" y="104"/>
                  </a:cubicBezTo>
                  <a:cubicBezTo>
                    <a:pt x="149" y="103"/>
                    <a:pt x="149" y="103"/>
                    <a:pt x="149" y="103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7" y="103"/>
                    <a:pt x="147" y="103"/>
                    <a:pt x="147" y="103"/>
                  </a:cubicBezTo>
                  <a:cubicBezTo>
                    <a:pt x="147" y="105"/>
                    <a:pt x="147" y="105"/>
                    <a:pt x="147" y="105"/>
                  </a:cubicBezTo>
                  <a:cubicBezTo>
                    <a:pt x="141" y="103"/>
                    <a:pt x="141" y="103"/>
                    <a:pt x="141" y="103"/>
                  </a:cubicBezTo>
                  <a:cubicBezTo>
                    <a:pt x="137" y="108"/>
                    <a:pt x="145" y="110"/>
                    <a:pt x="141" y="115"/>
                  </a:cubicBezTo>
                  <a:cubicBezTo>
                    <a:pt x="141" y="115"/>
                    <a:pt x="141" y="115"/>
                    <a:pt x="141" y="115"/>
                  </a:cubicBezTo>
                  <a:cubicBezTo>
                    <a:pt x="140" y="115"/>
                    <a:pt x="139" y="114"/>
                    <a:pt x="139" y="113"/>
                  </a:cubicBezTo>
                  <a:cubicBezTo>
                    <a:pt x="139" y="112"/>
                    <a:pt x="139" y="112"/>
                    <a:pt x="139" y="111"/>
                  </a:cubicBezTo>
                  <a:cubicBezTo>
                    <a:pt x="138" y="111"/>
                    <a:pt x="138" y="111"/>
                    <a:pt x="138" y="111"/>
                  </a:cubicBezTo>
                  <a:cubicBezTo>
                    <a:pt x="137" y="117"/>
                    <a:pt x="142" y="114"/>
                    <a:pt x="143" y="116"/>
                  </a:cubicBezTo>
                  <a:cubicBezTo>
                    <a:pt x="141" y="120"/>
                    <a:pt x="141" y="120"/>
                    <a:pt x="141" y="120"/>
                  </a:cubicBezTo>
                  <a:cubicBezTo>
                    <a:pt x="140" y="117"/>
                    <a:pt x="140" y="117"/>
                    <a:pt x="140" y="117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38" y="121"/>
                    <a:pt x="137" y="122"/>
                    <a:pt x="137" y="124"/>
                  </a:cubicBezTo>
                  <a:cubicBezTo>
                    <a:pt x="135" y="121"/>
                    <a:pt x="135" y="121"/>
                    <a:pt x="135" y="121"/>
                  </a:cubicBezTo>
                  <a:cubicBezTo>
                    <a:pt x="138" y="121"/>
                    <a:pt x="135" y="119"/>
                    <a:pt x="135" y="118"/>
                  </a:cubicBezTo>
                  <a:cubicBezTo>
                    <a:pt x="134" y="120"/>
                    <a:pt x="134" y="120"/>
                    <a:pt x="134" y="120"/>
                  </a:cubicBezTo>
                  <a:cubicBezTo>
                    <a:pt x="135" y="123"/>
                    <a:pt x="135" y="123"/>
                    <a:pt x="135" y="123"/>
                  </a:cubicBezTo>
                  <a:cubicBezTo>
                    <a:pt x="132" y="121"/>
                    <a:pt x="132" y="121"/>
                    <a:pt x="132" y="121"/>
                  </a:cubicBezTo>
                  <a:cubicBezTo>
                    <a:pt x="134" y="123"/>
                    <a:pt x="131" y="127"/>
                    <a:pt x="131" y="128"/>
                  </a:cubicBezTo>
                  <a:cubicBezTo>
                    <a:pt x="128" y="125"/>
                    <a:pt x="128" y="125"/>
                    <a:pt x="128" y="125"/>
                  </a:cubicBezTo>
                  <a:cubicBezTo>
                    <a:pt x="127" y="127"/>
                    <a:pt x="129" y="129"/>
                    <a:pt x="131" y="129"/>
                  </a:cubicBezTo>
                  <a:cubicBezTo>
                    <a:pt x="131" y="129"/>
                    <a:pt x="131" y="129"/>
                    <a:pt x="132" y="129"/>
                  </a:cubicBezTo>
                  <a:cubicBezTo>
                    <a:pt x="132" y="130"/>
                    <a:pt x="132" y="132"/>
                    <a:pt x="131" y="133"/>
                  </a:cubicBezTo>
                  <a:cubicBezTo>
                    <a:pt x="130" y="131"/>
                    <a:pt x="130" y="131"/>
                    <a:pt x="130" y="131"/>
                  </a:cubicBezTo>
                  <a:cubicBezTo>
                    <a:pt x="127" y="132"/>
                    <a:pt x="127" y="132"/>
                    <a:pt x="127" y="132"/>
                  </a:cubicBezTo>
                  <a:cubicBezTo>
                    <a:pt x="126" y="130"/>
                    <a:pt x="126" y="130"/>
                    <a:pt x="126" y="130"/>
                  </a:cubicBezTo>
                  <a:cubicBezTo>
                    <a:pt x="125" y="131"/>
                    <a:pt x="125" y="131"/>
                    <a:pt x="125" y="131"/>
                  </a:cubicBezTo>
                  <a:cubicBezTo>
                    <a:pt x="125" y="131"/>
                    <a:pt x="125" y="131"/>
                    <a:pt x="125" y="131"/>
                  </a:cubicBezTo>
                  <a:cubicBezTo>
                    <a:pt x="124" y="131"/>
                    <a:pt x="123" y="130"/>
                    <a:pt x="123" y="130"/>
                  </a:cubicBezTo>
                  <a:cubicBezTo>
                    <a:pt x="122" y="129"/>
                    <a:pt x="122" y="128"/>
                    <a:pt x="122" y="128"/>
                  </a:cubicBezTo>
                  <a:cubicBezTo>
                    <a:pt x="122" y="128"/>
                    <a:pt x="122" y="129"/>
                    <a:pt x="122" y="129"/>
                  </a:cubicBezTo>
                  <a:cubicBezTo>
                    <a:pt x="122" y="133"/>
                    <a:pt x="122" y="133"/>
                    <a:pt x="122" y="133"/>
                  </a:cubicBezTo>
                  <a:cubicBezTo>
                    <a:pt x="121" y="133"/>
                    <a:pt x="120" y="133"/>
                    <a:pt x="120" y="132"/>
                  </a:cubicBezTo>
                  <a:cubicBezTo>
                    <a:pt x="120" y="137"/>
                    <a:pt x="120" y="137"/>
                    <a:pt x="120" y="137"/>
                  </a:cubicBezTo>
                  <a:cubicBezTo>
                    <a:pt x="116" y="137"/>
                    <a:pt x="115" y="134"/>
                    <a:pt x="113" y="134"/>
                  </a:cubicBezTo>
                  <a:cubicBezTo>
                    <a:pt x="112" y="134"/>
                    <a:pt x="112" y="134"/>
                    <a:pt x="111" y="134"/>
                  </a:cubicBezTo>
                  <a:cubicBezTo>
                    <a:pt x="112" y="133"/>
                    <a:pt x="111" y="133"/>
                    <a:pt x="111" y="132"/>
                  </a:cubicBezTo>
                  <a:cubicBezTo>
                    <a:pt x="106" y="136"/>
                    <a:pt x="112" y="138"/>
                    <a:pt x="111" y="143"/>
                  </a:cubicBezTo>
                  <a:cubicBezTo>
                    <a:pt x="111" y="143"/>
                    <a:pt x="110" y="143"/>
                    <a:pt x="110" y="143"/>
                  </a:cubicBezTo>
                  <a:cubicBezTo>
                    <a:pt x="109" y="143"/>
                    <a:pt x="108" y="142"/>
                    <a:pt x="108" y="142"/>
                  </a:cubicBezTo>
                  <a:cubicBezTo>
                    <a:pt x="108" y="142"/>
                    <a:pt x="108" y="142"/>
                    <a:pt x="108" y="142"/>
                  </a:cubicBezTo>
                  <a:cubicBezTo>
                    <a:pt x="107" y="142"/>
                    <a:pt x="110" y="146"/>
                    <a:pt x="106" y="148"/>
                  </a:cubicBezTo>
                  <a:cubicBezTo>
                    <a:pt x="105" y="146"/>
                    <a:pt x="105" y="146"/>
                    <a:pt x="105" y="146"/>
                  </a:cubicBezTo>
                  <a:cubicBezTo>
                    <a:pt x="105" y="146"/>
                    <a:pt x="105" y="148"/>
                    <a:pt x="105" y="148"/>
                  </a:cubicBezTo>
                  <a:cubicBezTo>
                    <a:pt x="104" y="148"/>
                    <a:pt x="104" y="148"/>
                    <a:pt x="104" y="148"/>
                  </a:cubicBezTo>
                  <a:cubicBezTo>
                    <a:pt x="104" y="148"/>
                    <a:pt x="103" y="147"/>
                    <a:pt x="103" y="147"/>
                  </a:cubicBezTo>
                  <a:cubicBezTo>
                    <a:pt x="103" y="146"/>
                    <a:pt x="104" y="143"/>
                    <a:pt x="104" y="143"/>
                  </a:cubicBezTo>
                  <a:cubicBezTo>
                    <a:pt x="104" y="143"/>
                    <a:pt x="104" y="143"/>
                    <a:pt x="104" y="143"/>
                  </a:cubicBezTo>
                  <a:cubicBezTo>
                    <a:pt x="104" y="143"/>
                    <a:pt x="104" y="143"/>
                    <a:pt x="104" y="143"/>
                  </a:cubicBezTo>
                  <a:cubicBezTo>
                    <a:pt x="103" y="144"/>
                    <a:pt x="102" y="145"/>
                    <a:pt x="101" y="145"/>
                  </a:cubicBezTo>
                  <a:cubicBezTo>
                    <a:pt x="100" y="145"/>
                    <a:pt x="99" y="144"/>
                    <a:pt x="99" y="144"/>
                  </a:cubicBezTo>
                  <a:cubicBezTo>
                    <a:pt x="98" y="146"/>
                    <a:pt x="98" y="146"/>
                    <a:pt x="98" y="146"/>
                  </a:cubicBezTo>
                  <a:cubicBezTo>
                    <a:pt x="99" y="146"/>
                    <a:pt x="99" y="146"/>
                    <a:pt x="99" y="146"/>
                  </a:cubicBezTo>
                  <a:cubicBezTo>
                    <a:pt x="100" y="146"/>
                    <a:pt x="101" y="148"/>
                    <a:pt x="100" y="149"/>
                  </a:cubicBezTo>
                  <a:cubicBezTo>
                    <a:pt x="105" y="149"/>
                    <a:pt x="105" y="149"/>
                    <a:pt x="105" y="149"/>
                  </a:cubicBezTo>
                  <a:cubicBezTo>
                    <a:pt x="103" y="149"/>
                    <a:pt x="102" y="152"/>
                    <a:pt x="101" y="152"/>
                  </a:cubicBezTo>
                  <a:cubicBezTo>
                    <a:pt x="100" y="152"/>
                    <a:pt x="100" y="151"/>
                    <a:pt x="99" y="150"/>
                  </a:cubicBezTo>
                  <a:cubicBezTo>
                    <a:pt x="98" y="152"/>
                    <a:pt x="100" y="155"/>
                    <a:pt x="100" y="156"/>
                  </a:cubicBezTo>
                  <a:cubicBezTo>
                    <a:pt x="96" y="153"/>
                    <a:pt x="96" y="153"/>
                    <a:pt x="96" y="153"/>
                  </a:cubicBezTo>
                  <a:cubicBezTo>
                    <a:pt x="96" y="154"/>
                    <a:pt x="95" y="154"/>
                    <a:pt x="95" y="154"/>
                  </a:cubicBezTo>
                  <a:cubicBezTo>
                    <a:pt x="94" y="154"/>
                    <a:pt x="92" y="154"/>
                    <a:pt x="92" y="156"/>
                  </a:cubicBezTo>
                  <a:cubicBezTo>
                    <a:pt x="87" y="153"/>
                    <a:pt x="87" y="153"/>
                    <a:pt x="87" y="153"/>
                  </a:cubicBezTo>
                  <a:cubicBezTo>
                    <a:pt x="86" y="154"/>
                    <a:pt x="86" y="154"/>
                    <a:pt x="86" y="154"/>
                  </a:cubicBezTo>
                  <a:cubicBezTo>
                    <a:pt x="85" y="153"/>
                    <a:pt x="83" y="153"/>
                    <a:pt x="84" y="151"/>
                  </a:cubicBezTo>
                  <a:cubicBezTo>
                    <a:pt x="82" y="151"/>
                    <a:pt x="85" y="153"/>
                    <a:pt x="86" y="155"/>
                  </a:cubicBezTo>
                  <a:cubicBezTo>
                    <a:pt x="85" y="154"/>
                    <a:pt x="84" y="154"/>
                    <a:pt x="83" y="154"/>
                  </a:cubicBezTo>
                  <a:cubicBezTo>
                    <a:pt x="82" y="154"/>
                    <a:pt x="81" y="155"/>
                    <a:pt x="80" y="156"/>
                  </a:cubicBezTo>
                  <a:cubicBezTo>
                    <a:pt x="78" y="157"/>
                    <a:pt x="77" y="158"/>
                    <a:pt x="76" y="158"/>
                  </a:cubicBezTo>
                  <a:cubicBezTo>
                    <a:pt x="76" y="158"/>
                    <a:pt x="76" y="158"/>
                    <a:pt x="76" y="158"/>
                  </a:cubicBezTo>
                  <a:cubicBezTo>
                    <a:pt x="76" y="160"/>
                    <a:pt x="75" y="161"/>
                    <a:pt x="74" y="163"/>
                  </a:cubicBezTo>
                  <a:cubicBezTo>
                    <a:pt x="73" y="162"/>
                    <a:pt x="73" y="161"/>
                    <a:pt x="73" y="160"/>
                  </a:cubicBezTo>
                  <a:cubicBezTo>
                    <a:pt x="72" y="162"/>
                    <a:pt x="72" y="162"/>
                    <a:pt x="72" y="162"/>
                  </a:cubicBezTo>
                  <a:cubicBezTo>
                    <a:pt x="72" y="162"/>
                    <a:pt x="72" y="162"/>
                    <a:pt x="72" y="162"/>
                  </a:cubicBezTo>
                  <a:cubicBezTo>
                    <a:pt x="73" y="163"/>
                    <a:pt x="74" y="164"/>
                    <a:pt x="75" y="164"/>
                  </a:cubicBezTo>
                  <a:cubicBezTo>
                    <a:pt x="75" y="164"/>
                    <a:pt x="75" y="164"/>
                    <a:pt x="76" y="163"/>
                  </a:cubicBezTo>
                  <a:cubicBezTo>
                    <a:pt x="75" y="165"/>
                    <a:pt x="77" y="168"/>
                    <a:pt x="74" y="168"/>
                  </a:cubicBezTo>
                  <a:cubicBezTo>
                    <a:pt x="72" y="163"/>
                    <a:pt x="72" y="163"/>
                    <a:pt x="72" y="163"/>
                  </a:cubicBezTo>
                  <a:cubicBezTo>
                    <a:pt x="70" y="170"/>
                    <a:pt x="70" y="170"/>
                    <a:pt x="70" y="170"/>
                  </a:cubicBezTo>
                  <a:cubicBezTo>
                    <a:pt x="70" y="170"/>
                    <a:pt x="69" y="170"/>
                    <a:pt x="69" y="170"/>
                  </a:cubicBezTo>
                  <a:cubicBezTo>
                    <a:pt x="68" y="170"/>
                    <a:pt x="67" y="170"/>
                    <a:pt x="66" y="171"/>
                  </a:cubicBezTo>
                  <a:cubicBezTo>
                    <a:pt x="65" y="171"/>
                    <a:pt x="65" y="172"/>
                    <a:pt x="64" y="172"/>
                  </a:cubicBezTo>
                  <a:cubicBezTo>
                    <a:pt x="63" y="172"/>
                    <a:pt x="63" y="172"/>
                    <a:pt x="62" y="172"/>
                  </a:cubicBezTo>
                  <a:cubicBezTo>
                    <a:pt x="64" y="178"/>
                    <a:pt x="64" y="178"/>
                    <a:pt x="64" y="178"/>
                  </a:cubicBezTo>
                  <a:cubicBezTo>
                    <a:pt x="59" y="176"/>
                    <a:pt x="59" y="176"/>
                    <a:pt x="59" y="176"/>
                  </a:cubicBezTo>
                  <a:cubicBezTo>
                    <a:pt x="58" y="178"/>
                    <a:pt x="56" y="178"/>
                    <a:pt x="57" y="180"/>
                  </a:cubicBezTo>
                  <a:cubicBezTo>
                    <a:pt x="55" y="180"/>
                    <a:pt x="55" y="180"/>
                    <a:pt x="55" y="180"/>
                  </a:cubicBezTo>
                  <a:cubicBezTo>
                    <a:pt x="57" y="184"/>
                    <a:pt x="57" y="184"/>
                    <a:pt x="57" y="184"/>
                  </a:cubicBezTo>
                  <a:cubicBezTo>
                    <a:pt x="51" y="182"/>
                    <a:pt x="51" y="182"/>
                    <a:pt x="51" y="182"/>
                  </a:cubicBezTo>
                  <a:cubicBezTo>
                    <a:pt x="51" y="182"/>
                    <a:pt x="53" y="182"/>
                    <a:pt x="51" y="182"/>
                  </a:cubicBezTo>
                  <a:cubicBezTo>
                    <a:pt x="48" y="183"/>
                    <a:pt x="52" y="187"/>
                    <a:pt x="50" y="189"/>
                  </a:cubicBezTo>
                  <a:cubicBezTo>
                    <a:pt x="49" y="189"/>
                    <a:pt x="49" y="188"/>
                    <a:pt x="49" y="188"/>
                  </a:cubicBezTo>
                  <a:cubicBezTo>
                    <a:pt x="48" y="188"/>
                    <a:pt x="48" y="188"/>
                    <a:pt x="48" y="189"/>
                  </a:cubicBezTo>
                  <a:cubicBezTo>
                    <a:pt x="49" y="189"/>
                    <a:pt x="52" y="192"/>
                    <a:pt x="49" y="193"/>
                  </a:cubicBezTo>
                  <a:cubicBezTo>
                    <a:pt x="47" y="192"/>
                    <a:pt x="48" y="189"/>
                    <a:pt x="46" y="189"/>
                  </a:cubicBezTo>
                  <a:cubicBezTo>
                    <a:pt x="46" y="189"/>
                    <a:pt x="45" y="189"/>
                    <a:pt x="45" y="190"/>
                  </a:cubicBezTo>
                  <a:cubicBezTo>
                    <a:pt x="50" y="195"/>
                    <a:pt x="50" y="195"/>
                    <a:pt x="50" y="195"/>
                  </a:cubicBezTo>
                  <a:cubicBezTo>
                    <a:pt x="45" y="196"/>
                    <a:pt x="45" y="196"/>
                    <a:pt x="45" y="196"/>
                  </a:cubicBezTo>
                  <a:cubicBezTo>
                    <a:pt x="47" y="198"/>
                    <a:pt x="47" y="198"/>
                    <a:pt x="47" y="198"/>
                  </a:cubicBezTo>
                  <a:cubicBezTo>
                    <a:pt x="47" y="198"/>
                    <a:pt x="47" y="198"/>
                    <a:pt x="47" y="198"/>
                  </a:cubicBezTo>
                  <a:cubicBezTo>
                    <a:pt x="49" y="198"/>
                    <a:pt x="49" y="196"/>
                    <a:pt x="50" y="195"/>
                  </a:cubicBezTo>
                  <a:cubicBezTo>
                    <a:pt x="54" y="197"/>
                    <a:pt x="47" y="199"/>
                    <a:pt x="52" y="201"/>
                  </a:cubicBezTo>
                  <a:cubicBezTo>
                    <a:pt x="48" y="202"/>
                    <a:pt x="53" y="208"/>
                    <a:pt x="50" y="209"/>
                  </a:cubicBezTo>
                  <a:cubicBezTo>
                    <a:pt x="49" y="209"/>
                    <a:pt x="49" y="209"/>
                    <a:pt x="49" y="209"/>
                  </a:cubicBezTo>
                  <a:cubicBezTo>
                    <a:pt x="49" y="211"/>
                    <a:pt x="49" y="211"/>
                    <a:pt x="49" y="211"/>
                  </a:cubicBezTo>
                  <a:cubicBezTo>
                    <a:pt x="48" y="211"/>
                    <a:pt x="48" y="211"/>
                    <a:pt x="47" y="211"/>
                  </a:cubicBezTo>
                  <a:cubicBezTo>
                    <a:pt x="46" y="211"/>
                    <a:pt x="45" y="213"/>
                    <a:pt x="43" y="214"/>
                  </a:cubicBezTo>
                  <a:cubicBezTo>
                    <a:pt x="43" y="214"/>
                    <a:pt x="44" y="214"/>
                    <a:pt x="44" y="214"/>
                  </a:cubicBezTo>
                  <a:cubicBezTo>
                    <a:pt x="44" y="214"/>
                    <a:pt x="45" y="215"/>
                    <a:pt x="45" y="215"/>
                  </a:cubicBezTo>
                  <a:cubicBezTo>
                    <a:pt x="46" y="215"/>
                    <a:pt x="47" y="216"/>
                    <a:pt x="47" y="216"/>
                  </a:cubicBezTo>
                  <a:cubicBezTo>
                    <a:pt x="48" y="216"/>
                    <a:pt x="48" y="216"/>
                    <a:pt x="49" y="215"/>
                  </a:cubicBezTo>
                  <a:cubicBezTo>
                    <a:pt x="49" y="216"/>
                    <a:pt x="49" y="216"/>
                    <a:pt x="49" y="216"/>
                  </a:cubicBezTo>
                  <a:cubicBezTo>
                    <a:pt x="48" y="216"/>
                    <a:pt x="48" y="216"/>
                    <a:pt x="48" y="216"/>
                  </a:cubicBezTo>
                  <a:cubicBezTo>
                    <a:pt x="50" y="216"/>
                    <a:pt x="52" y="220"/>
                    <a:pt x="51" y="222"/>
                  </a:cubicBezTo>
                  <a:cubicBezTo>
                    <a:pt x="50" y="222"/>
                    <a:pt x="50" y="222"/>
                    <a:pt x="50" y="222"/>
                  </a:cubicBezTo>
                  <a:cubicBezTo>
                    <a:pt x="48" y="222"/>
                    <a:pt x="52" y="224"/>
                    <a:pt x="50" y="225"/>
                  </a:cubicBezTo>
                  <a:cubicBezTo>
                    <a:pt x="46" y="223"/>
                    <a:pt x="46" y="223"/>
                    <a:pt x="46" y="223"/>
                  </a:cubicBezTo>
                  <a:cubicBezTo>
                    <a:pt x="46" y="226"/>
                    <a:pt x="49" y="227"/>
                    <a:pt x="50" y="229"/>
                  </a:cubicBezTo>
                  <a:cubicBezTo>
                    <a:pt x="50" y="228"/>
                    <a:pt x="50" y="228"/>
                    <a:pt x="50" y="228"/>
                  </a:cubicBezTo>
                  <a:cubicBezTo>
                    <a:pt x="52" y="229"/>
                    <a:pt x="51" y="232"/>
                    <a:pt x="51" y="232"/>
                  </a:cubicBezTo>
                  <a:cubicBezTo>
                    <a:pt x="51" y="232"/>
                    <a:pt x="51" y="232"/>
                    <a:pt x="51" y="232"/>
                  </a:cubicBezTo>
                  <a:cubicBezTo>
                    <a:pt x="51" y="232"/>
                    <a:pt x="51" y="232"/>
                    <a:pt x="50" y="232"/>
                  </a:cubicBezTo>
                  <a:cubicBezTo>
                    <a:pt x="50" y="233"/>
                    <a:pt x="51" y="235"/>
                    <a:pt x="49" y="235"/>
                  </a:cubicBezTo>
                  <a:cubicBezTo>
                    <a:pt x="45" y="232"/>
                    <a:pt x="45" y="232"/>
                    <a:pt x="45" y="232"/>
                  </a:cubicBezTo>
                  <a:cubicBezTo>
                    <a:pt x="43" y="234"/>
                    <a:pt x="43" y="234"/>
                    <a:pt x="43" y="234"/>
                  </a:cubicBezTo>
                  <a:cubicBezTo>
                    <a:pt x="46" y="234"/>
                    <a:pt x="46" y="234"/>
                    <a:pt x="46" y="234"/>
                  </a:cubicBezTo>
                  <a:cubicBezTo>
                    <a:pt x="46" y="240"/>
                    <a:pt x="53" y="243"/>
                    <a:pt x="56" y="245"/>
                  </a:cubicBezTo>
                  <a:cubicBezTo>
                    <a:pt x="54" y="247"/>
                    <a:pt x="54" y="247"/>
                    <a:pt x="54" y="247"/>
                  </a:cubicBezTo>
                  <a:cubicBezTo>
                    <a:pt x="54" y="247"/>
                    <a:pt x="53" y="246"/>
                    <a:pt x="53" y="246"/>
                  </a:cubicBezTo>
                  <a:cubicBezTo>
                    <a:pt x="52" y="246"/>
                    <a:pt x="51" y="248"/>
                    <a:pt x="50" y="248"/>
                  </a:cubicBezTo>
                  <a:cubicBezTo>
                    <a:pt x="49" y="246"/>
                    <a:pt x="48" y="246"/>
                    <a:pt x="47" y="246"/>
                  </a:cubicBezTo>
                  <a:cubicBezTo>
                    <a:pt x="46" y="246"/>
                    <a:pt x="45" y="246"/>
                    <a:pt x="45" y="247"/>
                  </a:cubicBezTo>
                  <a:cubicBezTo>
                    <a:pt x="47" y="251"/>
                    <a:pt x="47" y="251"/>
                    <a:pt x="47" y="251"/>
                  </a:cubicBezTo>
                  <a:cubicBezTo>
                    <a:pt x="46" y="251"/>
                    <a:pt x="46" y="250"/>
                    <a:pt x="45" y="250"/>
                  </a:cubicBezTo>
                  <a:cubicBezTo>
                    <a:pt x="43" y="252"/>
                    <a:pt x="43" y="252"/>
                    <a:pt x="43" y="252"/>
                  </a:cubicBezTo>
                  <a:cubicBezTo>
                    <a:pt x="43" y="251"/>
                    <a:pt x="43" y="251"/>
                    <a:pt x="43" y="251"/>
                  </a:cubicBezTo>
                  <a:cubicBezTo>
                    <a:pt x="43" y="251"/>
                    <a:pt x="42" y="251"/>
                    <a:pt x="42" y="251"/>
                  </a:cubicBezTo>
                  <a:cubicBezTo>
                    <a:pt x="40" y="251"/>
                    <a:pt x="38" y="250"/>
                    <a:pt x="37" y="249"/>
                  </a:cubicBezTo>
                  <a:cubicBezTo>
                    <a:pt x="37" y="249"/>
                    <a:pt x="36" y="248"/>
                    <a:pt x="36" y="248"/>
                  </a:cubicBezTo>
                  <a:cubicBezTo>
                    <a:pt x="35" y="248"/>
                    <a:pt x="33" y="250"/>
                    <a:pt x="34" y="252"/>
                  </a:cubicBezTo>
                  <a:cubicBezTo>
                    <a:pt x="33" y="252"/>
                    <a:pt x="32" y="252"/>
                    <a:pt x="32" y="252"/>
                  </a:cubicBezTo>
                  <a:cubicBezTo>
                    <a:pt x="31" y="252"/>
                    <a:pt x="31" y="252"/>
                    <a:pt x="29" y="251"/>
                  </a:cubicBezTo>
                  <a:cubicBezTo>
                    <a:pt x="29" y="252"/>
                    <a:pt x="29" y="252"/>
                    <a:pt x="29" y="252"/>
                  </a:cubicBezTo>
                  <a:cubicBezTo>
                    <a:pt x="29" y="254"/>
                    <a:pt x="28" y="256"/>
                    <a:pt x="27" y="256"/>
                  </a:cubicBezTo>
                  <a:cubicBezTo>
                    <a:pt x="27" y="256"/>
                    <a:pt x="26" y="256"/>
                    <a:pt x="26" y="256"/>
                  </a:cubicBezTo>
                  <a:cubicBezTo>
                    <a:pt x="27" y="262"/>
                    <a:pt x="27" y="262"/>
                    <a:pt x="27" y="262"/>
                  </a:cubicBezTo>
                  <a:cubicBezTo>
                    <a:pt x="24" y="262"/>
                    <a:pt x="24" y="262"/>
                    <a:pt x="24" y="262"/>
                  </a:cubicBezTo>
                  <a:cubicBezTo>
                    <a:pt x="26" y="264"/>
                    <a:pt x="26" y="264"/>
                    <a:pt x="26" y="264"/>
                  </a:cubicBezTo>
                  <a:cubicBezTo>
                    <a:pt x="26" y="264"/>
                    <a:pt x="25" y="265"/>
                    <a:pt x="25" y="265"/>
                  </a:cubicBezTo>
                  <a:cubicBezTo>
                    <a:pt x="24" y="265"/>
                    <a:pt x="24" y="264"/>
                    <a:pt x="23" y="264"/>
                  </a:cubicBezTo>
                  <a:cubicBezTo>
                    <a:pt x="23" y="264"/>
                    <a:pt x="22" y="264"/>
                    <a:pt x="22" y="264"/>
                  </a:cubicBezTo>
                  <a:cubicBezTo>
                    <a:pt x="21" y="264"/>
                    <a:pt x="21" y="264"/>
                    <a:pt x="21" y="265"/>
                  </a:cubicBezTo>
                  <a:cubicBezTo>
                    <a:pt x="20" y="264"/>
                    <a:pt x="18" y="264"/>
                    <a:pt x="17" y="262"/>
                  </a:cubicBezTo>
                  <a:cubicBezTo>
                    <a:pt x="16" y="266"/>
                    <a:pt x="16" y="266"/>
                    <a:pt x="16" y="266"/>
                  </a:cubicBezTo>
                  <a:cubicBezTo>
                    <a:pt x="14" y="266"/>
                    <a:pt x="15" y="269"/>
                    <a:pt x="14" y="269"/>
                  </a:cubicBezTo>
                  <a:cubicBezTo>
                    <a:pt x="14" y="269"/>
                    <a:pt x="13" y="268"/>
                    <a:pt x="13" y="268"/>
                  </a:cubicBezTo>
                  <a:cubicBezTo>
                    <a:pt x="13" y="269"/>
                    <a:pt x="13" y="269"/>
                    <a:pt x="13" y="269"/>
                  </a:cubicBezTo>
                  <a:cubicBezTo>
                    <a:pt x="13" y="271"/>
                    <a:pt x="12" y="271"/>
                    <a:pt x="11" y="271"/>
                  </a:cubicBezTo>
                  <a:cubicBezTo>
                    <a:pt x="10" y="271"/>
                    <a:pt x="8" y="270"/>
                    <a:pt x="7" y="270"/>
                  </a:cubicBezTo>
                  <a:cubicBezTo>
                    <a:pt x="7" y="272"/>
                    <a:pt x="12" y="275"/>
                    <a:pt x="13" y="275"/>
                  </a:cubicBezTo>
                  <a:cubicBezTo>
                    <a:pt x="12" y="278"/>
                    <a:pt x="12" y="278"/>
                    <a:pt x="12" y="278"/>
                  </a:cubicBezTo>
                  <a:cubicBezTo>
                    <a:pt x="14" y="279"/>
                    <a:pt x="14" y="279"/>
                    <a:pt x="14" y="279"/>
                  </a:cubicBezTo>
                  <a:cubicBezTo>
                    <a:pt x="10" y="283"/>
                    <a:pt x="10" y="283"/>
                    <a:pt x="10" y="283"/>
                  </a:cubicBezTo>
                  <a:cubicBezTo>
                    <a:pt x="13" y="283"/>
                    <a:pt x="13" y="283"/>
                    <a:pt x="13" y="283"/>
                  </a:cubicBezTo>
                  <a:cubicBezTo>
                    <a:pt x="14" y="284"/>
                    <a:pt x="16" y="286"/>
                    <a:pt x="13" y="287"/>
                  </a:cubicBezTo>
                  <a:cubicBezTo>
                    <a:pt x="11" y="286"/>
                    <a:pt x="9" y="286"/>
                    <a:pt x="6" y="285"/>
                  </a:cubicBezTo>
                  <a:cubicBezTo>
                    <a:pt x="6" y="286"/>
                    <a:pt x="10" y="287"/>
                    <a:pt x="8" y="288"/>
                  </a:cubicBezTo>
                  <a:cubicBezTo>
                    <a:pt x="7" y="287"/>
                    <a:pt x="6" y="287"/>
                    <a:pt x="5" y="287"/>
                  </a:cubicBezTo>
                  <a:cubicBezTo>
                    <a:pt x="5" y="290"/>
                    <a:pt x="5" y="290"/>
                    <a:pt x="5" y="290"/>
                  </a:cubicBezTo>
                  <a:cubicBezTo>
                    <a:pt x="3" y="288"/>
                    <a:pt x="3" y="288"/>
                    <a:pt x="3" y="288"/>
                  </a:cubicBezTo>
                  <a:cubicBezTo>
                    <a:pt x="4" y="291"/>
                    <a:pt x="9" y="289"/>
                    <a:pt x="7" y="293"/>
                  </a:cubicBezTo>
                  <a:cubicBezTo>
                    <a:pt x="10" y="293"/>
                    <a:pt x="10" y="293"/>
                    <a:pt x="10" y="293"/>
                  </a:cubicBezTo>
                  <a:cubicBezTo>
                    <a:pt x="12" y="298"/>
                    <a:pt x="17" y="300"/>
                    <a:pt x="13" y="306"/>
                  </a:cubicBezTo>
                  <a:cubicBezTo>
                    <a:pt x="6" y="304"/>
                    <a:pt x="6" y="304"/>
                    <a:pt x="6" y="304"/>
                  </a:cubicBezTo>
                  <a:cubicBezTo>
                    <a:pt x="6" y="305"/>
                    <a:pt x="5" y="306"/>
                    <a:pt x="4" y="306"/>
                  </a:cubicBezTo>
                  <a:cubicBezTo>
                    <a:pt x="9" y="306"/>
                    <a:pt x="3" y="308"/>
                    <a:pt x="4" y="310"/>
                  </a:cubicBezTo>
                  <a:cubicBezTo>
                    <a:pt x="4" y="310"/>
                    <a:pt x="4" y="310"/>
                    <a:pt x="4" y="310"/>
                  </a:cubicBezTo>
                  <a:cubicBezTo>
                    <a:pt x="4" y="311"/>
                    <a:pt x="2" y="312"/>
                    <a:pt x="2" y="313"/>
                  </a:cubicBezTo>
                  <a:cubicBezTo>
                    <a:pt x="3" y="313"/>
                    <a:pt x="3" y="313"/>
                    <a:pt x="3" y="313"/>
                  </a:cubicBezTo>
                  <a:cubicBezTo>
                    <a:pt x="2" y="314"/>
                    <a:pt x="2" y="314"/>
                    <a:pt x="2" y="314"/>
                  </a:cubicBezTo>
                  <a:cubicBezTo>
                    <a:pt x="1" y="314"/>
                    <a:pt x="1" y="314"/>
                    <a:pt x="0" y="314"/>
                  </a:cubicBezTo>
                  <a:cubicBezTo>
                    <a:pt x="0" y="317"/>
                    <a:pt x="0" y="317"/>
                    <a:pt x="0" y="317"/>
                  </a:cubicBezTo>
                  <a:cubicBezTo>
                    <a:pt x="2" y="317"/>
                    <a:pt x="2" y="317"/>
                    <a:pt x="2" y="317"/>
                  </a:cubicBezTo>
                  <a:cubicBezTo>
                    <a:pt x="2" y="321"/>
                    <a:pt x="2" y="321"/>
                    <a:pt x="2" y="321"/>
                  </a:cubicBezTo>
                  <a:cubicBezTo>
                    <a:pt x="2" y="321"/>
                    <a:pt x="2" y="321"/>
                    <a:pt x="2" y="321"/>
                  </a:cubicBezTo>
                  <a:cubicBezTo>
                    <a:pt x="4" y="321"/>
                    <a:pt x="6" y="322"/>
                    <a:pt x="7" y="322"/>
                  </a:cubicBezTo>
                  <a:cubicBezTo>
                    <a:pt x="5" y="323"/>
                    <a:pt x="5" y="323"/>
                    <a:pt x="5" y="323"/>
                  </a:cubicBezTo>
                  <a:cubicBezTo>
                    <a:pt x="9" y="326"/>
                    <a:pt x="9" y="326"/>
                    <a:pt x="9" y="326"/>
                  </a:cubicBezTo>
                  <a:cubicBezTo>
                    <a:pt x="9" y="326"/>
                    <a:pt x="9" y="326"/>
                    <a:pt x="9" y="326"/>
                  </a:cubicBezTo>
                  <a:cubicBezTo>
                    <a:pt x="10" y="329"/>
                    <a:pt x="10" y="328"/>
                    <a:pt x="12" y="329"/>
                  </a:cubicBezTo>
                  <a:cubicBezTo>
                    <a:pt x="13" y="327"/>
                    <a:pt x="13" y="327"/>
                    <a:pt x="13" y="327"/>
                  </a:cubicBezTo>
                  <a:cubicBezTo>
                    <a:pt x="15" y="328"/>
                    <a:pt x="15" y="328"/>
                    <a:pt x="15" y="328"/>
                  </a:cubicBezTo>
                  <a:cubicBezTo>
                    <a:pt x="15" y="329"/>
                    <a:pt x="14" y="329"/>
                    <a:pt x="13" y="330"/>
                  </a:cubicBezTo>
                  <a:cubicBezTo>
                    <a:pt x="17" y="331"/>
                    <a:pt x="18" y="336"/>
                    <a:pt x="21" y="336"/>
                  </a:cubicBezTo>
                  <a:cubicBezTo>
                    <a:pt x="21" y="336"/>
                    <a:pt x="21" y="335"/>
                    <a:pt x="21" y="335"/>
                  </a:cubicBezTo>
                  <a:cubicBezTo>
                    <a:pt x="21" y="336"/>
                    <a:pt x="20" y="337"/>
                    <a:pt x="19" y="337"/>
                  </a:cubicBezTo>
                  <a:cubicBezTo>
                    <a:pt x="18" y="337"/>
                    <a:pt x="18" y="337"/>
                    <a:pt x="18" y="337"/>
                  </a:cubicBezTo>
                  <a:cubicBezTo>
                    <a:pt x="18" y="335"/>
                    <a:pt x="18" y="335"/>
                    <a:pt x="17" y="335"/>
                  </a:cubicBezTo>
                  <a:cubicBezTo>
                    <a:pt x="17" y="335"/>
                    <a:pt x="17" y="335"/>
                    <a:pt x="17" y="335"/>
                  </a:cubicBezTo>
                  <a:cubicBezTo>
                    <a:pt x="16" y="335"/>
                    <a:pt x="16" y="335"/>
                    <a:pt x="16" y="335"/>
                  </a:cubicBezTo>
                  <a:cubicBezTo>
                    <a:pt x="15" y="335"/>
                    <a:pt x="15" y="335"/>
                    <a:pt x="15" y="335"/>
                  </a:cubicBezTo>
                  <a:cubicBezTo>
                    <a:pt x="16" y="339"/>
                    <a:pt x="16" y="339"/>
                    <a:pt x="16" y="339"/>
                  </a:cubicBezTo>
                  <a:cubicBezTo>
                    <a:pt x="19" y="339"/>
                    <a:pt x="19" y="339"/>
                    <a:pt x="19" y="339"/>
                  </a:cubicBezTo>
                  <a:cubicBezTo>
                    <a:pt x="16" y="342"/>
                    <a:pt x="16" y="342"/>
                    <a:pt x="16" y="342"/>
                  </a:cubicBezTo>
                  <a:cubicBezTo>
                    <a:pt x="22" y="345"/>
                    <a:pt x="13" y="347"/>
                    <a:pt x="17" y="349"/>
                  </a:cubicBezTo>
                  <a:cubicBezTo>
                    <a:pt x="16" y="350"/>
                    <a:pt x="16" y="350"/>
                    <a:pt x="16" y="350"/>
                  </a:cubicBezTo>
                  <a:cubicBezTo>
                    <a:pt x="16" y="350"/>
                    <a:pt x="15" y="350"/>
                    <a:pt x="15" y="350"/>
                  </a:cubicBezTo>
                  <a:cubicBezTo>
                    <a:pt x="15" y="350"/>
                    <a:pt x="15" y="349"/>
                    <a:pt x="15" y="349"/>
                  </a:cubicBezTo>
                  <a:cubicBezTo>
                    <a:pt x="14" y="349"/>
                    <a:pt x="14" y="349"/>
                    <a:pt x="14" y="350"/>
                  </a:cubicBezTo>
                  <a:cubicBezTo>
                    <a:pt x="17" y="352"/>
                    <a:pt x="17" y="352"/>
                    <a:pt x="17" y="352"/>
                  </a:cubicBezTo>
                  <a:cubicBezTo>
                    <a:pt x="16" y="352"/>
                    <a:pt x="16" y="352"/>
                    <a:pt x="16" y="352"/>
                  </a:cubicBezTo>
                  <a:cubicBezTo>
                    <a:pt x="14" y="352"/>
                    <a:pt x="13" y="355"/>
                    <a:pt x="13" y="356"/>
                  </a:cubicBezTo>
                  <a:cubicBezTo>
                    <a:pt x="14" y="357"/>
                    <a:pt x="15" y="358"/>
                    <a:pt x="16" y="358"/>
                  </a:cubicBezTo>
                  <a:cubicBezTo>
                    <a:pt x="16" y="358"/>
                    <a:pt x="17" y="357"/>
                    <a:pt x="18" y="356"/>
                  </a:cubicBezTo>
                  <a:cubicBezTo>
                    <a:pt x="18" y="356"/>
                    <a:pt x="19" y="356"/>
                    <a:pt x="20" y="356"/>
                  </a:cubicBezTo>
                  <a:cubicBezTo>
                    <a:pt x="22" y="356"/>
                    <a:pt x="24" y="357"/>
                    <a:pt x="23" y="359"/>
                  </a:cubicBezTo>
                  <a:cubicBezTo>
                    <a:pt x="22" y="358"/>
                    <a:pt x="22" y="358"/>
                    <a:pt x="22" y="358"/>
                  </a:cubicBezTo>
                  <a:cubicBezTo>
                    <a:pt x="23" y="362"/>
                    <a:pt x="23" y="362"/>
                    <a:pt x="23" y="362"/>
                  </a:cubicBezTo>
                  <a:cubicBezTo>
                    <a:pt x="20" y="362"/>
                    <a:pt x="20" y="362"/>
                    <a:pt x="20" y="362"/>
                  </a:cubicBezTo>
                  <a:cubicBezTo>
                    <a:pt x="18" y="363"/>
                    <a:pt x="21" y="364"/>
                    <a:pt x="19" y="364"/>
                  </a:cubicBezTo>
                  <a:cubicBezTo>
                    <a:pt x="19" y="364"/>
                    <a:pt x="19" y="364"/>
                    <a:pt x="18" y="364"/>
                  </a:cubicBezTo>
                  <a:cubicBezTo>
                    <a:pt x="18" y="364"/>
                    <a:pt x="17" y="363"/>
                    <a:pt x="18" y="363"/>
                  </a:cubicBezTo>
                  <a:cubicBezTo>
                    <a:pt x="13" y="363"/>
                    <a:pt x="13" y="363"/>
                    <a:pt x="13" y="363"/>
                  </a:cubicBezTo>
                  <a:cubicBezTo>
                    <a:pt x="14" y="364"/>
                    <a:pt x="16" y="364"/>
                    <a:pt x="16" y="366"/>
                  </a:cubicBezTo>
                  <a:cubicBezTo>
                    <a:pt x="16" y="366"/>
                    <a:pt x="15" y="366"/>
                    <a:pt x="14" y="366"/>
                  </a:cubicBezTo>
                  <a:cubicBezTo>
                    <a:pt x="14" y="366"/>
                    <a:pt x="14" y="366"/>
                    <a:pt x="14" y="366"/>
                  </a:cubicBezTo>
                  <a:cubicBezTo>
                    <a:pt x="13" y="366"/>
                    <a:pt x="13" y="366"/>
                    <a:pt x="13" y="366"/>
                  </a:cubicBezTo>
                  <a:cubicBezTo>
                    <a:pt x="12" y="366"/>
                    <a:pt x="11" y="367"/>
                    <a:pt x="11" y="368"/>
                  </a:cubicBezTo>
                  <a:cubicBezTo>
                    <a:pt x="10" y="367"/>
                    <a:pt x="10" y="367"/>
                    <a:pt x="10" y="367"/>
                  </a:cubicBezTo>
                  <a:cubicBezTo>
                    <a:pt x="9" y="370"/>
                    <a:pt x="9" y="370"/>
                    <a:pt x="9" y="370"/>
                  </a:cubicBezTo>
                  <a:cubicBezTo>
                    <a:pt x="8" y="370"/>
                    <a:pt x="8" y="370"/>
                    <a:pt x="8" y="370"/>
                  </a:cubicBezTo>
                  <a:cubicBezTo>
                    <a:pt x="9" y="371"/>
                    <a:pt x="10" y="370"/>
                    <a:pt x="10" y="372"/>
                  </a:cubicBezTo>
                  <a:cubicBezTo>
                    <a:pt x="8" y="374"/>
                    <a:pt x="5" y="375"/>
                    <a:pt x="3" y="377"/>
                  </a:cubicBezTo>
                  <a:cubicBezTo>
                    <a:pt x="4" y="377"/>
                    <a:pt x="6" y="378"/>
                    <a:pt x="5" y="379"/>
                  </a:cubicBezTo>
                  <a:cubicBezTo>
                    <a:pt x="6" y="379"/>
                    <a:pt x="6" y="379"/>
                    <a:pt x="6" y="379"/>
                  </a:cubicBezTo>
                  <a:cubicBezTo>
                    <a:pt x="7" y="379"/>
                    <a:pt x="6" y="381"/>
                    <a:pt x="6" y="382"/>
                  </a:cubicBezTo>
                  <a:cubicBezTo>
                    <a:pt x="8" y="382"/>
                    <a:pt x="8" y="382"/>
                    <a:pt x="8" y="382"/>
                  </a:cubicBezTo>
                  <a:cubicBezTo>
                    <a:pt x="9" y="381"/>
                    <a:pt x="9" y="379"/>
                    <a:pt x="10" y="379"/>
                  </a:cubicBezTo>
                  <a:cubicBezTo>
                    <a:pt x="16" y="384"/>
                    <a:pt x="16" y="384"/>
                    <a:pt x="16" y="384"/>
                  </a:cubicBezTo>
                  <a:cubicBezTo>
                    <a:pt x="12" y="384"/>
                    <a:pt x="12" y="384"/>
                    <a:pt x="12" y="384"/>
                  </a:cubicBezTo>
                  <a:cubicBezTo>
                    <a:pt x="12" y="383"/>
                    <a:pt x="12" y="383"/>
                    <a:pt x="12" y="383"/>
                  </a:cubicBezTo>
                  <a:cubicBezTo>
                    <a:pt x="10" y="383"/>
                    <a:pt x="8" y="385"/>
                    <a:pt x="9" y="386"/>
                  </a:cubicBezTo>
                  <a:cubicBezTo>
                    <a:pt x="10" y="386"/>
                    <a:pt x="10" y="386"/>
                    <a:pt x="10" y="386"/>
                  </a:cubicBezTo>
                  <a:cubicBezTo>
                    <a:pt x="10" y="385"/>
                    <a:pt x="10" y="385"/>
                    <a:pt x="10" y="385"/>
                  </a:cubicBezTo>
                  <a:cubicBezTo>
                    <a:pt x="11" y="388"/>
                    <a:pt x="11" y="388"/>
                    <a:pt x="11" y="388"/>
                  </a:cubicBezTo>
                  <a:cubicBezTo>
                    <a:pt x="12" y="388"/>
                    <a:pt x="12" y="387"/>
                    <a:pt x="13" y="387"/>
                  </a:cubicBezTo>
                  <a:cubicBezTo>
                    <a:pt x="14" y="387"/>
                    <a:pt x="15" y="388"/>
                    <a:pt x="16" y="389"/>
                  </a:cubicBezTo>
                  <a:cubicBezTo>
                    <a:pt x="17" y="389"/>
                    <a:pt x="18" y="390"/>
                    <a:pt x="19" y="390"/>
                  </a:cubicBezTo>
                  <a:cubicBezTo>
                    <a:pt x="19" y="390"/>
                    <a:pt x="19" y="390"/>
                    <a:pt x="19" y="390"/>
                  </a:cubicBezTo>
                  <a:cubicBezTo>
                    <a:pt x="18" y="392"/>
                    <a:pt x="19" y="394"/>
                    <a:pt x="21" y="395"/>
                  </a:cubicBezTo>
                  <a:cubicBezTo>
                    <a:pt x="20" y="393"/>
                    <a:pt x="24" y="391"/>
                    <a:pt x="25" y="390"/>
                  </a:cubicBezTo>
                  <a:cubicBezTo>
                    <a:pt x="29" y="395"/>
                    <a:pt x="20" y="397"/>
                    <a:pt x="21" y="399"/>
                  </a:cubicBezTo>
                  <a:cubicBezTo>
                    <a:pt x="22" y="399"/>
                    <a:pt x="22" y="399"/>
                    <a:pt x="23" y="399"/>
                  </a:cubicBezTo>
                  <a:cubicBezTo>
                    <a:pt x="24" y="399"/>
                    <a:pt x="25" y="399"/>
                    <a:pt x="26" y="400"/>
                  </a:cubicBezTo>
                  <a:cubicBezTo>
                    <a:pt x="26" y="400"/>
                    <a:pt x="27" y="401"/>
                    <a:pt x="28" y="401"/>
                  </a:cubicBezTo>
                  <a:cubicBezTo>
                    <a:pt x="28" y="401"/>
                    <a:pt x="28" y="400"/>
                    <a:pt x="28" y="399"/>
                  </a:cubicBezTo>
                  <a:cubicBezTo>
                    <a:pt x="31" y="402"/>
                    <a:pt x="31" y="402"/>
                    <a:pt x="31" y="402"/>
                  </a:cubicBezTo>
                  <a:cubicBezTo>
                    <a:pt x="29" y="403"/>
                    <a:pt x="26" y="406"/>
                    <a:pt x="26" y="409"/>
                  </a:cubicBezTo>
                  <a:cubicBezTo>
                    <a:pt x="25" y="408"/>
                    <a:pt x="25" y="408"/>
                    <a:pt x="25" y="408"/>
                  </a:cubicBezTo>
                  <a:cubicBezTo>
                    <a:pt x="28" y="412"/>
                    <a:pt x="28" y="412"/>
                    <a:pt x="28" y="412"/>
                  </a:cubicBezTo>
                  <a:cubicBezTo>
                    <a:pt x="27" y="410"/>
                    <a:pt x="29" y="408"/>
                    <a:pt x="31" y="408"/>
                  </a:cubicBezTo>
                  <a:cubicBezTo>
                    <a:pt x="31" y="412"/>
                    <a:pt x="31" y="412"/>
                    <a:pt x="31" y="412"/>
                  </a:cubicBezTo>
                  <a:cubicBezTo>
                    <a:pt x="31" y="412"/>
                    <a:pt x="32" y="411"/>
                    <a:pt x="32" y="411"/>
                  </a:cubicBezTo>
                  <a:cubicBezTo>
                    <a:pt x="35" y="414"/>
                    <a:pt x="35" y="414"/>
                    <a:pt x="35" y="414"/>
                  </a:cubicBezTo>
                  <a:cubicBezTo>
                    <a:pt x="35" y="416"/>
                    <a:pt x="34" y="416"/>
                    <a:pt x="34" y="416"/>
                  </a:cubicBezTo>
                  <a:cubicBezTo>
                    <a:pt x="33" y="416"/>
                    <a:pt x="33" y="416"/>
                    <a:pt x="32" y="415"/>
                  </a:cubicBezTo>
                  <a:cubicBezTo>
                    <a:pt x="32" y="415"/>
                    <a:pt x="31" y="415"/>
                    <a:pt x="31" y="415"/>
                  </a:cubicBezTo>
                  <a:cubicBezTo>
                    <a:pt x="30" y="415"/>
                    <a:pt x="30" y="415"/>
                    <a:pt x="29" y="416"/>
                  </a:cubicBezTo>
                  <a:cubicBezTo>
                    <a:pt x="31" y="418"/>
                    <a:pt x="31" y="418"/>
                    <a:pt x="31" y="418"/>
                  </a:cubicBezTo>
                  <a:cubicBezTo>
                    <a:pt x="29" y="419"/>
                    <a:pt x="29" y="419"/>
                    <a:pt x="29" y="419"/>
                  </a:cubicBezTo>
                  <a:cubicBezTo>
                    <a:pt x="29" y="420"/>
                    <a:pt x="29" y="420"/>
                    <a:pt x="29" y="420"/>
                  </a:cubicBezTo>
                  <a:cubicBezTo>
                    <a:pt x="28" y="420"/>
                    <a:pt x="27" y="423"/>
                    <a:pt x="26" y="423"/>
                  </a:cubicBezTo>
                  <a:cubicBezTo>
                    <a:pt x="25" y="423"/>
                    <a:pt x="25" y="422"/>
                    <a:pt x="24" y="422"/>
                  </a:cubicBezTo>
                  <a:cubicBezTo>
                    <a:pt x="24" y="422"/>
                    <a:pt x="24" y="423"/>
                    <a:pt x="23" y="424"/>
                  </a:cubicBezTo>
                  <a:cubicBezTo>
                    <a:pt x="23" y="427"/>
                    <a:pt x="23" y="427"/>
                    <a:pt x="23" y="427"/>
                  </a:cubicBezTo>
                  <a:cubicBezTo>
                    <a:pt x="26" y="428"/>
                    <a:pt x="24" y="431"/>
                    <a:pt x="25" y="433"/>
                  </a:cubicBezTo>
                  <a:cubicBezTo>
                    <a:pt x="27" y="432"/>
                    <a:pt x="25" y="429"/>
                    <a:pt x="26" y="429"/>
                  </a:cubicBezTo>
                  <a:cubicBezTo>
                    <a:pt x="26" y="429"/>
                    <a:pt x="27" y="429"/>
                    <a:pt x="28" y="431"/>
                  </a:cubicBezTo>
                  <a:cubicBezTo>
                    <a:pt x="29" y="428"/>
                    <a:pt x="29" y="428"/>
                    <a:pt x="29" y="428"/>
                  </a:cubicBezTo>
                  <a:cubicBezTo>
                    <a:pt x="29" y="428"/>
                    <a:pt x="31" y="429"/>
                    <a:pt x="31" y="431"/>
                  </a:cubicBezTo>
                  <a:cubicBezTo>
                    <a:pt x="32" y="430"/>
                    <a:pt x="30" y="428"/>
                    <a:pt x="32" y="428"/>
                  </a:cubicBezTo>
                  <a:cubicBezTo>
                    <a:pt x="32" y="428"/>
                    <a:pt x="32" y="428"/>
                    <a:pt x="33" y="428"/>
                  </a:cubicBezTo>
                  <a:cubicBezTo>
                    <a:pt x="34" y="429"/>
                    <a:pt x="35" y="430"/>
                    <a:pt x="34" y="431"/>
                  </a:cubicBezTo>
                  <a:cubicBezTo>
                    <a:pt x="33" y="432"/>
                    <a:pt x="32" y="435"/>
                    <a:pt x="30" y="435"/>
                  </a:cubicBezTo>
                  <a:cubicBezTo>
                    <a:pt x="30" y="435"/>
                    <a:pt x="29" y="434"/>
                    <a:pt x="29" y="434"/>
                  </a:cubicBezTo>
                  <a:cubicBezTo>
                    <a:pt x="28" y="439"/>
                    <a:pt x="28" y="439"/>
                    <a:pt x="28" y="439"/>
                  </a:cubicBezTo>
                  <a:cubicBezTo>
                    <a:pt x="28" y="438"/>
                    <a:pt x="29" y="437"/>
                    <a:pt x="30" y="437"/>
                  </a:cubicBezTo>
                  <a:cubicBezTo>
                    <a:pt x="30" y="437"/>
                    <a:pt x="31" y="437"/>
                    <a:pt x="31" y="437"/>
                  </a:cubicBezTo>
                  <a:cubicBezTo>
                    <a:pt x="33" y="438"/>
                    <a:pt x="31" y="440"/>
                    <a:pt x="31" y="440"/>
                  </a:cubicBezTo>
                  <a:cubicBezTo>
                    <a:pt x="32" y="441"/>
                    <a:pt x="33" y="443"/>
                    <a:pt x="34" y="444"/>
                  </a:cubicBezTo>
                  <a:cubicBezTo>
                    <a:pt x="34" y="443"/>
                    <a:pt x="35" y="441"/>
                    <a:pt x="34" y="441"/>
                  </a:cubicBezTo>
                  <a:cubicBezTo>
                    <a:pt x="34" y="441"/>
                    <a:pt x="33" y="441"/>
                    <a:pt x="33" y="442"/>
                  </a:cubicBezTo>
                  <a:cubicBezTo>
                    <a:pt x="32" y="441"/>
                    <a:pt x="32" y="440"/>
                    <a:pt x="32" y="439"/>
                  </a:cubicBezTo>
                  <a:cubicBezTo>
                    <a:pt x="33" y="439"/>
                    <a:pt x="33" y="439"/>
                    <a:pt x="34" y="439"/>
                  </a:cubicBezTo>
                  <a:cubicBezTo>
                    <a:pt x="33" y="434"/>
                    <a:pt x="33" y="434"/>
                    <a:pt x="33" y="434"/>
                  </a:cubicBezTo>
                  <a:cubicBezTo>
                    <a:pt x="36" y="435"/>
                    <a:pt x="36" y="438"/>
                    <a:pt x="37" y="439"/>
                  </a:cubicBezTo>
                  <a:cubicBezTo>
                    <a:pt x="35" y="440"/>
                    <a:pt x="35" y="440"/>
                    <a:pt x="35" y="440"/>
                  </a:cubicBezTo>
                  <a:cubicBezTo>
                    <a:pt x="42" y="447"/>
                    <a:pt x="42" y="447"/>
                    <a:pt x="42" y="447"/>
                  </a:cubicBezTo>
                  <a:cubicBezTo>
                    <a:pt x="42" y="448"/>
                    <a:pt x="41" y="449"/>
                    <a:pt x="41" y="449"/>
                  </a:cubicBezTo>
                  <a:cubicBezTo>
                    <a:pt x="40" y="449"/>
                    <a:pt x="40" y="449"/>
                    <a:pt x="40" y="449"/>
                  </a:cubicBezTo>
                  <a:cubicBezTo>
                    <a:pt x="40" y="448"/>
                    <a:pt x="40" y="447"/>
                    <a:pt x="39" y="447"/>
                  </a:cubicBezTo>
                  <a:cubicBezTo>
                    <a:pt x="38" y="447"/>
                    <a:pt x="37" y="449"/>
                    <a:pt x="38" y="449"/>
                  </a:cubicBezTo>
                  <a:cubicBezTo>
                    <a:pt x="38" y="450"/>
                    <a:pt x="37" y="453"/>
                    <a:pt x="36" y="454"/>
                  </a:cubicBezTo>
                  <a:cubicBezTo>
                    <a:pt x="41" y="451"/>
                    <a:pt x="41" y="451"/>
                    <a:pt x="41" y="451"/>
                  </a:cubicBezTo>
                  <a:cubicBezTo>
                    <a:pt x="42" y="452"/>
                    <a:pt x="43" y="452"/>
                    <a:pt x="42" y="453"/>
                  </a:cubicBezTo>
                  <a:cubicBezTo>
                    <a:pt x="43" y="453"/>
                    <a:pt x="43" y="452"/>
                    <a:pt x="44" y="452"/>
                  </a:cubicBezTo>
                  <a:cubicBezTo>
                    <a:pt x="43" y="452"/>
                    <a:pt x="43" y="452"/>
                    <a:pt x="43" y="451"/>
                  </a:cubicBezTo>
                  <a:cubicBezTo>
                    <a:pt x="43" y="451"/>
                    <a:pt x="43" y="451"/>
                    <a:pt x="43" y="450"/>
                  </a:cubicBezTo>
                  <a:cubicBezTo>
                    <a:pt x="43" y="451"/>
                    <a:pt x="43" y="451"/>
                    <a:pt x="43" y="451"/>
                  </a:cubicBezTo>
                  <a:cubicBezTo>
                    <a:pt x="44" y="452"/>
                    <a:pt x="47" y="451"/>
                    <a:pt x="45" y="455"/>
                  </a:cubicBezTo>
                  <a:cubicBezTo>
                    <a:pt x="46" y="453"/>
                    <a:pt x="45" y="453"/>
                    <a:pt x="44" y="452"/>
                  </a:cubicBezTo>
                  <a:cubicBezTo>
                    <a:pt x="42" y="455"/>
                    <a:pt x="46" y="459"/>
                    <a:pt x="42" y="461"/>
                  </a:cubicBezTo>
                  <a:cubicBezTo>
                    <a:pt x="45" y="461"/>
                    <a:pt x="45" y="461"/>
                    <a:pt x="45" y="461"/>
                  </a:cubicBezTo>
                  <a:cubicBezTo>
                    <a:pt x="45" y="463"/>
                    <a:pt x="43" y="464"/>
                    <a:pt x="43" y="467"/>
                  </a:cubicBezTo>
                  <a:cubicBezTo>
                    <a:pt x="44" y="466"/>
                    <a:pt x="44" y="466"/>
                    <a:pt x="44" y="466"/>
                  </a:cubicBezTo>
                  <a:cubicBezTo>
                    <a:pt x="46" y="466"/>
                    <a:pt x="46" y="468"/>
                    <a:pt x="47" y="469"/>
                  </a:cubicBezTo>
                  <a:cubicBezTo>
                    <a:pt x="48" y="466"/>
                    <a:pt x="48" y="466"/>
                    <a:pt x="48" y="466"/>
                  </a:cubicBezTo>
                  <a:cubicBezTo>
                    <a:pt x="49" y="465"/>
                    <a:pt x="50" y="464"/>
                    <a:pt x="50" y="464"/>
                  </a:cubicBezTo>
                  <a:cubicBezTo>
                    <a:pt x="51" y="464"/>
                    <a:pt x="48" y="469"/>
                    <a:pt x="50" y="470"/>
                  </a:cubicBezTo>
                  <a:cubicBezTo>
                    <a:pt x="51" y="468"/>
                    <a:pt x="51" y="468"/>
                    <a:pt x="51" y="468"/>
                  </a:cubicBezTo>
                  <a:cubicBezTo>
                    <a:pt x="51" y="468"/>
                    <a:pt x="51" y="468"/>
                    <a:pt x="51" y="468"/>
                  </a:cubicBezTo>
                  <a:cubicBezTo>
                    <a:pt x="54" y="467"/>
                    <a:pt x="54" y="467"/>
                    <a:pt x="54" y="467"/>
                  </a:cubicBezTo>
                  <a:cubicBezTo>
                    <a:pt x="54" y="469"/>
                    <a:pt x="59" y="469"/>
                    <a:pt x="57" y="472"/>
                  </a:cubicBezTo>
                  <a:cubicBezTo>
                    <a:pt x="53" y="472"/>
                    <a:pt x="48" y="476"/>
                    <a:pt x="47" y="480"/>
                  </a:cubicBezTo>
                  <a:cubicBezTo>
                    <a:pt x="47" y="480"/>
                    <a:pt x="47" y="480"/>
                    <a:pt x="47" y="480"/>
                  </a:cubicBezTo>
                  <a:cubicBezTo>
                    <a:pt x="47" y="480"/>
                    <a:pt x="47" y="479"/>
                    <a:pt x="48" y="479"/>
                  </a:cubicBezTo>
                  <a:cubicBezTo>
                    <a:pt x="48" y="478"/>
                    <a:pt x="48" y="477"/>
                    <a:pt x="49" y="477"/>
                  </a:cubicBezTo>
                  <a:cubicBezTo>
                    <a:pt x="49" y="477"/>
                    <a:pt x="50" y="478"/>
                    <a:pt x="50" y="478"/>
                  </a:cubicBezTo>
                  <a:cubicBezTo>
                    <a:pt x="50" y="480"/>
                    <a:pt x="53" y="482"/>
                    <a:pt x="52" y="484"/>
                  </a:cubicBezTo>
                  <a:cubicBezTo>
                    <a:pt x="53" y="483"/>
                    <a:pt x="53" y="481"/>
                    <a:pt x="54" y="481"/>
                  </a:cubicBezTo>
                  <a:cubicBezTo>
                    <a:pt x="54" y="481"/>
                    <a:pt x="54" y="482"/>
                    <a:pt x="55" y="483"/>
                  </a:cubicBezTo>
                  <a:cubicBezTo>
                    <a:pt x="55" y="484"/>
                    <a:pt x="55" y="484"/>
                    <a:pt x="55" y="484"/>
                  </a:cubicBezTo>
                  <a:cubicBezTo>
                    <a:pt x="56" y="483"/>
                    <a:pt x="57" y="483"/>
                    <a:pt x="58" y="483"/>
                  </a:cubicBezTo>
                  <a:cubicBezTo>
                    <a:pt x="58" y="483"/>
                    <a:pt x="59" y="483"/>
                    <a:pt x="59" y="483"/>
                  </a:cubicBezTo>
                  <a:cubicBezTo>
                    <a:pt x="59" y="480"/>
                    <a:pt x="59" y="480"/>
                    <a:pt x="59" y="480"/>
                  </a:cubicBezTo>
                  <a:cubicBezTo>
                    <a:pt x="59" y="480"/>
                    <a:pt x="56" y="480"/>
                    <a:pt x="57" y="478"/>
                  </a:cubicBezTo>
                  <a:cubicBezTo>
                    <a:pt x="57" y="478"/>
                    <a:pt x="58" y="478"/>
                    <a:pt x="58" y="478"/>
                  </a:cubicBezTo>
                  <a:cubicBezTo>
                    <a:pt x="59" y="478"/>
                    <a:pt x="59" y="478"/>
                    <a:pt x="59" y="478"/>
                  </a:cubicBezTo>
                  <a:cubicBezTo>
                    <a:pt x="59" y="478"/>
                    <a:pt x="59" y="478"/>
                    <a:pt x="59" y="478"/>
                  </a:cubicBezTo>
                  <a:cubicBezTo>
                    <a:pt x="60" y="478"/>
                    <a:pt x="61" y="478"/>
                    <a:pt x="61" y="480"/>
                  </a:cubicBezTo>
                  <a:cubicBezTo>
                    <a:pt x="63" y="482"/>
                    <a:pt x="62" y="485"/>
                    <a:pt x="58" y="485"/>
                  </a:cubicBezTo>
                  <a:cubicBezTo>
                    <a:pt x="60" y="486"/>
                    <a:pt x="61" y="487"/>
                    <a:pt x="62" y="487"/>
                  </a:cubicBezTo>
                  <a:cubicBezTo>
                    <a:pt x="62" y="487"/>
                    <a:pt x="63" y="487"/>
                    <a:pt x="64" y="486"/>
                  </a:cubicBezTo>
                  <a:cubicBezTo>
                    <a:pt x="63" y="493"/>
                    <a:pt x="63" y="493"/>
                    <a:pt x="63" y="493"/>
                  </a:cubicBezTo>
                  <a:cubicBezTo>
                    <a:pt x="63" y="492"/>
                    <a:pt x="64" y="491"/>
                    <a:pt x="64" y="491"/>
                  </a:cubicBezTo>
                  <a:cubicBezTo>
                    <a:pt x="65" y="491"/>
                    <a:pt x="65" y="491"/>
                    <a:pt x="66" y="492"/>
                  </a:cubicBezTo>
                  <a:cubicBezTo>
                    <a:pt x="66" y="492"/>
                    <a:pt x="66" y="492"/>
                    <a:pt x="67" y="492"/>
                  </a:cubicBezTo>
                  <a:cubicBezTo>
                    <a:pt x="67" y="492"/>
                    <a:pt x="67" y="492"/>
                    <a:pt x="67" y="492"/>
                  </a:cubicBezTo>
                  <a:cubicBezTo>
                    <a:pt x="69" y="488"/>
                    <a:pt x="65" y="491"/>
                    <a:pt x="66" y="487"/>
                  </a:cubicBezTo>
                  <a:cubicBezTo>
                    <a:pt x="67" y="487"/>
                    <a:pt x="68" y="484"/>
                    <a:pt x="69" y="484"/>
                  </a:cubicBezTo>
                  <a:cubicBezTo>
                    <a:pt x="69" y="484"/>
                    <a:pt x="69" y="485"/>
                    <a:pt x="69" y="485"/>
                  </a:cubicBezTo>
                  <a:cubicBezTo>
                    <a:pt x="69" y="494"/>
                    <a:pt x="69" y="494"/>
                    <a:pt x="69" y="494"/>
                  </a:cubicBezTo>
                  <a:cubicBezTo>
                    <a:pt x="70" y="493"/>
                    <a:pt x="70" y="493"/>
                    <a:pt x="70" y="493"/>
                  </a:cubicBezTo>
                  <a:cubicBezTo>
                    <a:pt x="70" y="496"/>
                    <a:pt x="75" y="498"/>
                    <a:pt x="73" y="502"/>
                  </a:cubicBezTo>
                  <a:cubicBezTo>
                    <a:pt x="73" y="502"/>
                    <a:pt x="73" y="502"/>
                    <a:pt x="73" y="502"/>
                  </a:cubicBezTo>
                  <a:cubicBezTo>
                    <a:pt x="73" y="505"/>
                    <a:pt x="73" y="505"/>
                    <a:pt x="73" y="505"/>
                  </a:cubicBezTo>
                  <a:cubicBezTo>
                    <a:pt x="77" y="505"/>
                    <a:pt x="71" y="502"/>
                    <a:pt x="75" y="501"/>
                  </a:cubicBezTo>
                  <a:cubicBezTo>
                    <a:pt x="76" y="504"/>
                    <a:pt x="75" y="507"/>
                    <a:pt x="76" y="510"/>
                  </a:cubicBezTo>
                  <a:cubicBezTo>
                    <a:pt x="79" y="506"/>
                    <a:pt x="79" y="506"/>
                    <a:pt x="79" y="506"/>
                  </a:cubicBezTo>
                  <a:cubicBezTo>
                    <a:pt x="79" y="507"/>
                    <a:pt x="80" y="507"/>
                    <a:pt x="80" y="507"/>
                  </a:cubicBezTo>
                  <a:cubicBezTo>
                    <a:pt x="81" y="507"/>
                    <a:pt x="81" y="507"/>
                    <a:pt x="81" y="507"/>
                  </a:cubicBezTo>
                  <a:cubicBezTo>
                    <a:pt x="81" y="507"/>
                    <a:pt x="81" y="507"/>
                    <a:pt x="82" y="507"/>
                  </a:cubicBezTo>
                  <a:cubicBezTo>
                    <a:pt x="82" y="507"/>
                    <a:pt x="83" y="507"/>
                    <a:pt x="83" y="508"/>
                  </a:cubicBezTo>
                  <a:cubicBezTo>
                    <a:pt x="82" y="509"/>
                    <a:pt x="82" y="509"/>
                    <a:pt x="82" y="509"/>
                  </a:cubicBezTo>
                  <a:cubicBezTo>
                    <a:pt x="83" y="510"/>
                    <a:pt x="83" y="510"/>
                    <a:pt x="83" y="510"/>
                  </a:cubicBezTo>
                  <a:cubicBezTo>
                    <a:pt x="85" y="508"/>
                    <a:pt x="84" y="507"/>
                    <a:pt x="82" y="506"/>
                  </a:cubicBezTo>
                  <a:cubicBezTo>
                    <a:pt x="87" y="504"/>
                    <a:pt x="87" y="504"/>
                    <a:pt x="87" y="504"/>
                  </a:cubicBezTo>
                  <a:cubicBezTo>
                    <a:pt x="87" y="505"/>
                    <a:pt x="87" y="507"/>
                    <a:pt x="86" y="508"/>
                  </a:cubicBezTo>
                  <a:cubicBezTo>
                    <a:pt x="88" y="507"/>
                    <a:pt x="88" y="505"/>
                    <a:pt x="88" y="504"/>
                  </a:cubicBezTo>
                  <a:cubicBezTo>
                    <a:pt x="90" y="504"/>
                    <a:pt x="90" y="505"/>
                    <a:pt x="90" y="505"/>
                  </a:cubicBezTo>
                  <a:cubicBezTo>
                    <a:pt x="91" y="506"/>
                    <a:pt x="92" y="506"/>
                    <a:pt x="93" y="506"/>
                  </a:cubicBezTo>
                  <a:cubicBezTo>
                    <a:pt x="94" y="506"/>
                    <a:pt x="96" y="505"/>
                    <a:pt x="96" y="504"/>
                  </a:cubicBezTo>
                  <a:cubicBezTo>
                    <a:pt x="103" y="506"/>
                    <a:pt x="95" y="511"/>
                    <a:pt x="96" y="511"/>
                  </a:cubicBezTo>
                  <a:cubicBezTo>
                    <a:pt x="97" y="511"/>
                    <a:pt x="97" y="511"/>
                    <a:pt x="97" y="511"/>
                  </a:cubicBezTo>
                  <a:cubicBezTo>
                    <a:pt x="97" y="511"/>
                    <a:pt x="98" y="511"/>
                    <a:pt x="98" y="511"/>
                  </a:cubicBezTo>
                  <a:cubicBezTo>
                    <a:pt x="99" y="510"/>
                    <a:pt x="99" y="510"/>
                    <a:pt x="100" y="510"/>
                  </a:cubicBezTo>
                  <a:cubicBezTo>
                    <a:pt x="100" y="510"/>
                    <a:pt x="100" y="510"/>
                    <a:pt x="101" y="510"/>
                  </a:cubicBezTo>
                  <a:cubicBezTo>
                    <a:pt x="102" y="511"/>
                    <a:pt x="101" y="514"/>
                    <a:pt x="101" y="514"/>
                  </a:cubicBezTo>
                  <a:cubicBezTo>
                    <a:pt x="101" y="514"/>
                    <a:pt x="101" y="514"/>
                    <a:pt x="101" y="514"/>
                  </a:cubicBezTo>
                  <a:cubicBezTo>
                    <a:pt x="103" y="510"/>
                    <a:pt x="105" y="512"/>
                    <a:pt x="107" y="511"/>
                  </a:cubicBezTo>
                  <a:cubicBezTo>
                    <a:pt x="107" y="512"/>
                    <a:pt x="107" y="514"/>
                    <a:pt x="106" y="515"/>
                  </a:cubicBezTo>
                  <a:cubicBezTo>
                    <a:pt x="109" y="512"/>
                    <a:pt x="109" y="512"/>
                    <a:pt x="109" y="512"/>
                  </a:cubicBezTo>
                  <a:cubicBezTo>
                    <a:pt x="110" y="513"/>
                    <a:pt x="110" y="514"/>
                    <a:pt x="110" y="515"/>
                  </a:cubicBezTo>
                  <a:cubicBezTo>
                    <a:pt x="112" y="513"/>
                    <a:pt x="112" y="513"/>
                    <a:pt x="112" y="513"/>
                  </a:cubicBezTo>
                  <a:cubicBezTo>
                    <a:pt x="113" y="513"/>
                    <a:pt x="113" y="513"/>
                    <a:pt x="113" y="513"/>
                  </a:cubicBezTo>
                  <a:cubicBezTo>
                    <a:pt x="113" y="511"/>
                    <a:pt x="113" y="511"/>
                    <a:pt x="113" y="511"/>
                  </a:cubicBezTo>
                  <a:cubicBezTo>
                    <a:pt x="118" y="516"/>
                    <a:pt x="115" y="517"/>
                    <a:pt x="115" y="521"/>
                  </a:cubicBezTo>
                  <a:cubicBezTo>
                    <a:pt x="117" y="519"/>
                    <a:pt x="117" y="519"/>
                    <a:pt x="117" y="519"/>
                  </a:cubicBezTo>
                  <a:cubicBezTo>
                    <a:pt x="120" y="521"/>
                    <a:pt x="120" y="521"/>
                    <a:pt x="120" y="521"/>
                  </a:cubicBezTo>
                  <a:cubicBezTo>
                    <a:pt x="119" y="521"/>
                    <a:pt x="119" y="521"/>
                    <a:pt x="119" y="521"/>
                  </a:cubicBezTo>
                  <a:cubicBezTo>
                    <a:pt x="115" y="521"/>
                    <a:pt x="118" y="526"/>
                    <a:pt x="118" y="527"/>
                  </a:cubicBezTo>
                  <a:cubicBezTo>
                    <a:pt x="116" y="526"/>
                    <a:pt x="116" y="526"/>
                    <a:pt x="116" y="526"/>
                  </a:cubicBezTo>
                  <a:cubicBezTo>
                    <a:pt x="116" y="527"/>
                    <a:pt x="115" y="528"/>
                    <a:pt x="117" y="529"/>
                  </a:cubicBezTo>
                  <a:cubicBezTo>
                    <a:pt x="116" y="530"/>
                    <a:pt x="114" y="532"/>
                    <a:pt x="113" y="533"/>
                  </a:cubicBezTo>
                  <a:cubicBezTo>
                    <a:pt x="114" y="533"/>
                    <a:pt x="114" y="533"/>
                    <a:pt x="115" y="533"/>
                  </a:cubicBezTo>
                  <a:cubicBezTo>
                    <a:pt x="116" y="534"/>
                    <a:pt x="115" y="536"/>
                    <a:pt x="114" y="537"/>
                  </a:cubicBezTo>
                  <a:cubicBezTo>
                    <a:pt x="117" y="536"/>
                    <a:pt x="117" y="536"/>
                    <a:pt x="117" y="536"/>
                  </a:cubicBezTo>
                  <a:cubicBezTo>
                    <a:pt x="117" y="537"/>
                    <a:pt x="117" y="537"/>
                    <a:pt x="117" y="537"/>
                  </a:cubicBezTo>
                  <a:cubicBezTo>
                    <a:pt x="119" y="538"/>
                    <a:pt x="122" y="538"/>
                    <a:pt x="122" y="540"/>
                  </a:cubicBezTo>
                  <a:cubicBezTo>
                    <a:pt x="122" y="540"/>
                    <a:pt x="122" y="540"/>
                    <a:pt x="122" y="540"/>
                  </a:cubicBezTo>
                  <a:cubicBezTo>
                    <a:pt x="121" y="542"/>
                    <a:pt x="123" y="541"/>
                    <a:pt x="124" y="543"/>
                  </a:cubicBezTo>
                  <a:cubicBezTo>
                    <a:pt x="124" y="544"/>
                    <a:pt x="124" y="545"/>
                    <a:pt x="123" y="545"/>
                  </a:cubicBezTo>
                  <a:cubicBezTo>
                    <a:pt x="123" y="545"/>
                    <a:pt x="123" y="545"/>
                    <a:pt x="123" y="545"/>
                  </a:cubicBezTo>
                  <a:cubicBezTo>
                    <a:pt x="123" y="545"/>
                    <a:pt x="123" y="545"/>
                    <a:pt x="123" y="545"/>
                  </a:cubicBezTo>
                  <a:cubicBezTo>
                    <a:pt x="123" y="545"/>
                    <a:pt x="123" y="545"/>
                    <a:pt x="124" y="546"/>
                  </a:cubicBezTo>
                  <a:cubicBezTo>
                    <a:pt x="124" y="545"/>
                    <a:pt x="124" y="545"/>
                    <a:pt x="124" y="545"/>
                  </a:cubicBezTo>
                  <a:cubicBezTo>
                    <a:pt x="124" y="545"/>
                    <a:pt x="125" y="545"/>
                    <a:pt x="125" y="545"/>
                  </a:cubicBezTo>
                  <a:cubicBezTo>
                    <a:pt x="125" y="545"/>
                    <a:pt x="125" y="546"/>
                    <a:pt x="126" y="546"/>
                  </a:cubicBezTo>
                  <a:cubicBezTo>
                    <a:pt x="126" y="547"/>
                    <a:pt x="126" y="547"/>
                    <a:pt x="126" y="547"/>
                  </a:cubicBezTo>
                  <a:cubicBezTo>
                    <a:pt x="127" y="547"/>
                    <a:pt x="127" y="547"/>
                    <a:pt x="127" y="547"/>
                  </a:cubicBezTo>
                  <a:cubicBezTo>
                    <a:pt x="126" y="552"/>
                    <a:pt x="126" y="552"/>
                    <a:pt x="126" y="552"/>
                  </a:cubicBezTo>
                  <a:cubicBezTo>
                    <a:pt x="131" y="547"/>
                    <a:pt x="131" y="547"/>
                    <a:pt x="131" y="547"/>
                  </a:cubicBezTo>
                  <a:cubicBezTo>
                    <a:pt x="131" y="547"/>
                    <a:pt x="130" y="548"/>
                    <a:pt x="130" y="548"/>
                  </a:cubicBezTo>
                  <a:cubicBezTo>
                    <a:pt x="129" y="548"/>
                    <a:pt x="129" y="547"/>
                    <a:pt x="128" y="547"/>
                  </a:cubicBezTo>
                  <a:cubicBezTo>
                    <a:pt x="130" y="546"/>
                    <a:pt x="131" y="546"/>
                    <a:pt x="132" y="545"/>
                  </a:cubicBezTo>
                  <a:cubicBezTo>
                    <a:pt x="133" y="548"/>
                    <a:pt x="134" y="552"/>
                    <a:pt x="133" y="554"/>
                  </a:cubicBezTo>
                  <a:cubicBezTo>
                    <a:pt x="133" y="555"/>
                    <a:pt x="136" y="556"/>
                    <a:pt x="137" y="557"/>
                  </a:cubicBezTo>
                  <a:cubicBezTo>
                    <a:pt x="137" y="555"/>
                    <a:pt x="137" y="555"/>
                    <a:pt x="137" y="555"/>
                  </a:cubicBezTo>
                  <a:cubicBezTo>
                    <a:pt x="140" y="556"/>
                    <a:pt x="140" y="556"/>
                    <a:pt x="140" y="556"/>
                  </a:cubicBezTo>
                  <a:cubicBezTo>
                    <a:pt x="138" y="553"/>
                    <a:pt x="138" y="553"/>
                    <a:pt x="138" y="553"/>
                  </a:cubicBezTo>
                  <a:cubicBezTo>
                    <a:pt x="139" y="552"/>
                    <a:pt x="139" y="552"/>
                    <a:pt x="139" y="552"/>
                  </a:cubicBezTo>
                  <a:cubicBezTo>
                    <a:pt x="140" y="553"/>
                    <a:pt x="140" y="553"/>
                    <a:pt x="140" y="553"/>
                  </a:cubicBezTo>
                  <a:cubicBezTo>
                    <a:pt x="141" y="550"/>
                    <a:pt x="141" y="550"/>
                    <a:pt x="141" y="550"/>
                  </a:cubicBezTo>
                  <a:cubicBezTo>
                    <a:pt x="142" y="551"/>
                    <a:pt x="142" y="551"/>
                    <a:pt x="142" y="551"/>
                  </a:cubicBezTo>
                  <a:cubicBezTo>
                    <a:pt x="141" y="552"/>
                    <a:pt x="143" y="557"/>
                    <a:pt x="141" y="558"/>
                  </a:cubicBezTo>
                  <a:cubicBezTo>
                    <a:pt x="142" y="558"/>
                    <a:pt x="143" y="556"/>
                    <a:pt x="144" y="555"/>
                  </a:cubicBezTo>
                  <a:cubicBezTo>
                    <a:pt x="146" y="557"/>
                    <a:pt x="149" y="560"/>
                    <a:pt x="148" y="563"/>
                  </a:cubicBezTo>
                  <a:cubicBezTo>
                    <a:pt x="146" y="563"/>
                    <a:pt x="146" y="563"/>
                    <a:pt x="146" y="563"/>
                  </a:cubicBezTo>
                  <a:cubicBezTo>
                    <a:pt x="147" y="563"/>
                    <a:pt x="147" y="563"/>
                    <a:pt x="147" y="563"/>
                  </a:cubicBezTo>
                  <a:cubicBezTo>
                    <a:pt x="147" y="564"/>
                    <a:pt x="148" y="564"/>
                    <a:pt x="147" y="565"/>
                  </a:cubicBezTo>
                  <a:cubicBezTo>
                    <a:pt x="149" y="569"/>
                    <a:pt x="144" y="570"/>
                    <a:pt x="142" y="571"/>
                  </a:cubicBezTo>
                  <a:cubicBezTo>
                    <a:pt x="149" y="573"/>
                    <a:pt x="146" y="570"/>
                    <a:pt x="152" y="575"/>
                  </a:cubicBezTo>
                  <a:cubicBezTo>
                    <a:pt x="151" y="576"/>
                    <a:pt x="151" y="576"/>
                    <a:pt x="151" y="576"/>
                  </a:cubicBezTo>
                  <a:cubicBezTo>
                    <a:pt x="157" y="576"/>
                    <a:pt x="152" y="582"/>
                    <a:pt x="156" y="586"/>
                  </a:cubicBezTo>
                  <a:cubicBezTo>
                    <a:pt x="156" y="586"/>
                    <a:pt x="156" y="585"/>
                    <a:pt x="156" y="585"/>
                  </a:cubicBezTo>
                  <a:cubicBezTo>
                    <a:pt x="157" y="585"/>
                    <a:pt x="157" y="586"/>
                    <a:pt x="158" y="586"/>
                  </a:cubicBezTo>
                  <a:cubicBezTo>
                    <a:pt x="158" y="586"/>
                    <a:pt x="159" y="587"/>
                    <a:pt x="159" y="587"/>
                  </a:cubicBezTo>
                  <a:cubicBezTo>
                    <a:pt x="160" y="587"/>
                    <a:pt x="160" y="586"/>
                    <a:pt x="160" y="586"/>
                  </a:cubicBezTo>
                  <a:cubicBezTo>
                    <a:pt x="160" y="588"/>
                    <a:pt x="160" y="588"/>
                    <a:pt x="160" y="588"/>
                  </a:cubicBezTo>
                  <a:cubicBezTo>
                    <a:pt x="162" y="588"/>
                    <a:pt x="162" y="588"/>
                    <a:pt x="162" y="588"/>
                  </a:cubicBezTo>
                  <a:cubicBezTo>
                    <a:pt x="163" y="586"/>
                    <a:pt x="166" y="586"/>
                    <a:pt x="165" y="583"/>
                  </a:cubicBezTo>
                  <a:cubicBezTo>
                    <a:pt x="165" y="584"/>
                    <a:pt x="166" y="584"/>
                    <a:pt x="166" y="584"/>
                  </a:cubicBezTo>
                  <a:cubicBezTo>
                    <a:pt x="167" y="584"/>
                    <a:pt x="167" y="583"/>
                    <a:pt x="168" y="582"/>
                  </a:cubicBezTo>
                  <a:cubicBezTo>
                    <a:pt x="169" y="581"/>
                    <a:pt x="169" y="581"/>
                    <a:pt x="170" y="581"/>
                  </a:cubicBezTo>
                  <a:cubicBezTo>
                    <a:pt x="171" y="581"/>
                    <a:pt x="171" y="581"/>
                    <a:pt x="172" y="582"/>
                  </a:cubicBezTo>
                  <a:cubicBezTo>
                    <a:pt x="170" y="583"/>
                    <a:pt x="170" y="583"/>
                    <a:pt x="170" y="583"/>
                  </a:cubicBezTo>
                  <a:cubicBezTo>
                    <a:pt x="169" y="584"/>
                    <a:pt x="169" y="586"/>
                    <a:pt x="170" y="587"/>
                  </a:cubicBezTo>
                  <a:cubicBezTo>
                    <a:pt x="170" y="584"/>
                    <a:pt x="170" y="584"/>
                    <a:pt x="170" y="584"/>
                  </a:cubicBezTo>
                  <a:cubicBezTo>
                    <a:pt x="177" y="585"/>
                    <a:pt x="172" y="593"/>
                    <a:pt x="176" y="593"/>
                  </a:cubicBezTo>
                  <a:cubicBezTo>
                    <a:pt x="176" y="593"/>
                    <a:pt x="176" y="593"/>
                    <a:pt x="176" y="593"/>
                  </a:cubicBezTo>
                  <a:cubicBezTo>
                    <a:pt x="179" y="593"/>
                    <a:pt x="179" y="593"/>
                    <a:pt x="179" y="593"/>
                  </a:cubicBezTo>
                  <a:cubicBezTo>
                    <a:pt x="182" y="591"/>
                    <a:pt x="182" y="586"/>
                    <a:pt x="186" y="586"/>
                  </a:cubicBezTo>
                  <a:cubicBezTo>
                    <a:pt x="186" y="588"/>
                    <a:pt x="186" y="588"/>
                    <a:pt x="186" y="588"/>
                  </a:cubicBezTo>
                  <a:cubicBezTo>
                    <a:pt x="186" y="588"/>
                    <a:pt x="186" y="588"/>
                    <a:pt x="186" y="588"/>
                  </a:cubicBezTo>
                  <a:cubicBezTo>
                    <a:pt x="187" y="588"/>
                    <a:pt x="187" y="587"/>
                    <a:pt x="188" y="586"/>
                  </a:cubicBezTo>
                  <a:cubicBezTo>
                    <a:pt x="188" y="586"/>
                    <a:pt x="189" y="585"/>
                    <a:pt x="189" y="585"/>
                  </a:cubicBezTo>
                  <a:cubicBezTo>
                    <a:pt x="190" y="585"/>
                    <a:pt x="190" y="585"/>
                    <a:pt x="191" y="586"/>
                  </a:cubicBezTo>
                  <a:cubicBezTo>
                    <a:pt x="191" y="584"/>
                    <a:pt x="191" y="584"/>
                    <a:pt x="191" y="584"/>
                  </a:cubicBezTo>
                  <a:cubicBezTo>
                    <a:pt x="191" y="584"/>
                    <a:pt x="191" y="582"/>
                    <a:pt x="192" y="582"/>
                  </a:cubicBezTo>
                  <a:cubicBezTo>
                    <a:pt x="192" y="582"/>
                    <a:pt x="192" y="582"/>
                    <a:pt x="192" y="582"/>
                  </a:cubicBezTo>
                  <a:cubicBezTo>
                    <a:pt x="192" y="586"/>
                    <a:pt x="192" y="586"/>
                    <a:pt x="192" y="586"/>
                  </a:cubicBezTo>
                  <a:cubicBezTo>
                    <a:pt x="193" y="584"/>
                    <a:pt x="193" y="584"/>
                    <a:pt x="193" y="584"/>
                  </a:cubicBezTo>
                  <a:cubicBezTo>
                    <a:pt x="196" y="580"/>
                    <a:pt x="198" y="581"/>
                    <a:pt x="200" y="576"/>
                  </a:cubicBezTo>
                  <a:cubicBezTo>
                    <a:pt x="200" y="578"/>
                    <a:pt x="200" y="582"/>
                    <a:pt x="202" y="582"/>
                  </a:cubicBezTo>
                  <a:cubicBezTo>
                    <a:pt x="203" y="582"/>
                    <a:pt x="203" y="582"/>
                    <a:pt x="204" y="582"/>
                  </a:cubicBezTo>
                  <a:cubicBezTo>
                    <a:pt x="205" y="582"/>
                    <a:pt x="199" y="580"/>
                    <a:pt x="202" y="578"/>
                  </a:cubicBezTo>
                  <a:cubicBezTo>
                    <a:pt x="203" y="578"/>
                    <a:pt x="203" y="578"/>
                    <a:pt x="203" y="578"/>
                  </a:cubicBezTo>
                  <a:cubicBezTo>
                    <a:pt x="205" y="578"/>
                    <a:pt x="204" y="576"/>
                    <a:pt x="205" y="575"/>
                  </a:cubicBezTo>
                  <a:cubicBezTo>
                    <a:pt x="205" y="575"/>
                    <a:pt x="205" y="575"/>
                    <a:pt x="205" y="575"/>
                  </a:cubicBezTo>
                  <a:cubicBezTo>
                    <a:pt x="206" y="575"/>
                    <a:pt x="207" y="574"/>
                    <a:pt x="207" y="573"/>
                  </a:cubicBezTo>
                  <a:cubicBezTo>
                    <a:pt x="207" y="572"/>
                    <a:pt x="207" y="572"/>
                    <a:pt x="208" y="572"/>
                  </a:cubicBezTo>
                  <a:cubicBezTo>
                    <a:pt x="208" y="572"/>
                    <a:pt x="209" y="572"/>
                    <a:pt x="209" y="572"/>
                  </a:cubicBezTo>
                  <a:cubicBezTo>
                    <a:pt x="208" y="576"/>
                    <a:pt x="208" y="576"/>
                    <a:pt x="208" y="576"/>
                  </a:cubicBezTo>
                  <a:cubicBezTo>
                    <a:pt x="211" y="576"/>
                    <a:pt x="211" y="576"/>
                    <a:pt x="211" y="576"/>
                  </a:cubicBezTo>
                  <a:cubicBezTo>
                    <a:pt x="211" y="579"/>
                    <a:pt x="208" y="578"/>
                    <a:pt x="209" y="580"/>
                  </a:cubicBezTo>
                  <a:cubicBezTo>
                    <a:pt x="212" y="578"/>
                    <a:pt x="212" y="578"/>
                    <a:pt x="212" y="578"/>
                  </a:cubicBezTo>
                  <a:cubicBezTo>
                    <a:pt x="213" y="579"/>
                    <a:pt x="213" y="579"/>
                    <a:pt x="213" y="579"/>
                  </a:cubicBezTo>
                  <a:cubicBezTo>
                    <a:pt x="208" y="581"/>
                    <a:pt x="209" y="585"/>
                    <a:pt x="208" y="588"/>
                  </a:cubicBezTo>
                  <a:cubicBezTo>
                    <a:pt x="207" y="588"/>
                    <a:pt x="208" y="587"/>
                    <a:pt x="207" y="586"/>
                  </a:cubicBezTo>
                  <a:cubicBezTo>
                    <a:pt x="207" y="586"/>
                    <a:pt x="207" y="586"/>
                    <a:pt x="207" y="586"/>
                  </a:cubicBezTo>
                  <a:cubicBezTo>
                    <a:pt x="206" y="586"/>
                    <a:pt x="207" y="587"/>
                    <a:pt x="207" y="588"/>
                  </a:cubicBezTo>
                  <a:cubicBezTo>
                    <a:pt x="208" y="589"/>
                    <a:pt x="209" y="590"/>
                    <a:pt x="210" y="590"/>
                  </a:cubicBezTo>
                  <a:cubicBezTo>
                    <a:pt x="210" y="590"/>
                    <a:pt x="210" y="590"/>
                    <a:pt x="211" y="590"/>
                  </a:cubicBezTo>
                  <a:cubicBezTo>
                    <a:pt x="211" y="591"/>
                    <a:pt x="213" y="592"/>
                    <a:pt x="211" y="593"/>
                  </a:cubicBezTo>
                  <a:cubicBezTo>
                    <a:pt x="209" y="592"/>
                    <a:pt x="209" y="592"/>
                    <a:pt x="209" y="592"/>
                  </a:cubicBezTo>
                  <a:cubicBezTo>
                    <a:pt x="208" y="597"/>
                    <a:pt x="214" y="598"/>
                    <a:pt x="214" y="601"/>
                  </a:cubicBezTo>
                  <a:cubicBezTo>
                    <a:pt x="214" y="600"/>
                    <a:pt x="215" y="599"/>
                    <a:pt x="214" y="599"/>
                  </a:cubicBezTo>
                  <a:cubicBezTo>
                    <a:pt x="216" y="596"/>
                    <a:pt x="217" y="595"/>
                    <a:pt x="219" y="595"/>
                  </a:cubicBezTo>
                  <a:cubicBezTo>
                    <a:pt x="222" y="595"/>
                    <a:pt x="222" y="605"/>
                    <a:pt x="224" y="605"/>
                  </a:cubicBezTo>
                  <a:cubicBezTo>
                    <a:pt x="224" y="605"/>
                    <a:pt x="222" y="602"/>
                    <a:pt x="224" y="601"/>
                  </a:cubicBezTo>
                  <a:cubicBezTo>
                    <a:pt x="228" y="603"/>
                    <a:pt x="225" y="605"/>
                    <a:pt x="224" y="608"/>
                  </a:cubicBezTo>
                  <a:cubicBezTo>
                    <a:pt x="225" y="608"/>
                    <a:pt x="225" y="608"/>
                    <a:pt x="225" y="608"/>
                  </a:cubicBezTo>
                  <a:cubicBezTo>
                    <a:pt x="226" y="608"/>
                    <a:pt x="226" y="607"/>
                    <a:pt x="227" y="606"/>
                  </a:cubicBezTo>
                  <a:cubicBezTo>
                    <a:pt x="227" y="605"/>
                    <a:pt x="228" y="605"/>
                    <a:pt x="228" y="605"/>
                  </a:cubicBezTo>
                  <a:cubicBezTo>
                    <a:pt x="229" y="605"/>
                    <a:pt x="229" y="605"/>
                    <a:pt x="230" y="606"/>
                  </a:cubicBezTo>
                  <a:cubicBezTo>
                    <a:pt x="230" y="604"/>
                    <a:pt x="229" y="603"/>
                    <a:pt x="227" y="602"/>
                  </a:cubicBezTo>
                  <a:cubicBezTo>
                    <a:pt x="224" y="599"/>
                    <a:pt x="228" y="598"/>
                    <a:pt x="229" y="597"/>
                  </a:cubicBezTo>
                  <a:cubicBezTo>
                    <a:pt x="228" y="602"/>
                    <a:pt x="234" y="604"/>
                    <a:pt x="233" y="606"/>
                  </a:cubicBezTo>
                  <a:cubicBezTo>
                    <a:pt x="232" y="607"/>
                    <a:pt x="232" y="607"/>
                    <a:pt x="232" y="607"/>
                  </a:cubicBezTo>
                  <a:cubicBezTo>
                    <a:pt x="232" y="610"/>
                    <a:pt x="232" y="610"/>
                    <a:pt x="232" y="610"/>
                  </a:cubicBezTo>
                  <a:cubicBezTo>
                    <a:pt x="237" y="607"/>
                    <a:pt x="237" y="607"/>
                    <a:pt x="237" y="607"/>
                  </a:cubicBezTo>
                  <a:cubicBezTo>
                    <a:pt x="240" y="610"/>
                    <a:pt x="240" y="610"/>
                    <a:pt x="240" y="610"/>
                  </a:cubicBezTo>
                  <a:cubicBezTo>
                    <a:pt x="240" y="609"/>
                    <a:pt x="239" y="608"/>
                    <a:pt x="240" y="607"/>
                  </a:cubicBezTo>
                  <a:cubicBezTo>
                    <a:pt x="241" y="607"/>
                    <a:pt x="241" y="607"/>
                    <a:pt x="241" y="607"/>
                  </a:cubicBezTo>
                  <a:cubicBezTo>
                    <a:pt x="241" y="607"/>
                    <a:pt x="241" y="607"/>
                    <a:pt x="242" y="607"/>
                  </a:cubicBezTo>
                  <a:cubicBezTo>
                    <a:pt x="242" y="607"/>
                    <a:pt x="242" y="607"/>
                    <a:pt x="242" y="607"/>
                  </a:cubicBezTo>
                  <a:cubicBezTo>
                    <a:pt x="242" y="607"/>
                    <a:pt x="243" y="607"/>
                    <a:pt x="243" y="608"/>
                  </a:cubicBezTo>
                  <a:cubicBezTo>
                    <a:pt x="243" y="606"/>
                    <a:pt x="243" y="605"/>
                    <a:pt x="245" y="604"/>
                  </a:cubicBezTo>
                  <a:cubicBezTo>
                    <a:pt x="245" y="604"/>
                    <a:pt x="245" y="605"/>
                    <a:pt x="246" y="605"/>
                  </a:cubicBezTo>
                  <a:cubicBezTo>
                    <a:pt x="247" y="600"/>
                    <a:pt x="248" y="597"/>
                    <a:pt x="253" y="596"/>
                  </a:cubicBezTo>
                  <a:cubicBezTo>
                    <a:pt x="256" y="597"/>
                    <a:pt x="254" y="599"/>
                    <a:pt x="255" y="601"/>
                  </a:cubicBezTo>
                  <a:cubicBezTo>
                    <a:pt x="256" y="601"/>
                    <a:pt x="256" y="601"/>
                    <a:pt x="256" y="601"/>
                  </a:cubicBezTo>
                  <a:cubicBezTo>
                    <a:pt x="256" y="596"/>
                    <a:pt x="260" y="598"/>
                    <a:pt x="261" y="595"/>
                  </a:cubicBezTo>
                  <a:cubicBezTo>
                    <a:pt x="261" y="596"/>
                    <a:pt x="262" y="599"/>
                    <a:pt x="262" y="600"/>
                  </a:cubicBezTo>
                  <a:cubicBezTo>
                    <a:pt x="263" y="601"/>
                    <a:pt x="264" y="601"/>
                    <a:pt x="264" y="601"/>
                  </a:cubicBezTo>
                  <a:cubicBezTo>
                    <a:pt x="265" y="601"/>
                    <a:pt x="262" y="597"/>
                    <a:pt x="265" y="596"/>
                  </a:cubicBezTo>
                  <a:cubicBezTo>
                    <a:pt x="266" y="596"/>
                    <a:pt x="266" y="597"/>
                    <a:pt x="266" y="598"/>
                  </a:cubicBezTo>
                  <a:cubicBezTo>
                    <a:pt x="269" y="598"/>
                    <a:pt x="269" y="598"/>
                    <a:pt x="269" y="598"/>
                  </a:cubicBezTo>
                  <a:cubicBezTo>
                    <a:pt x="269" y="602"/>
                    <a:pt x="269" y="602"/>
                    <a:pt x="269" y="602"/>
                  </a:cubicBezTo>
                  <a:cubicBezTo>
                    <a:pt x="270" y="602"/>
                    <a:pt x="270" y="601"/>
                    <a:pt x="270" y="601"/>
                  </a:cubicBezTo>
                  <a:cubicBezTo>
                    <a:pt x="270" y="601"/>
                    <a:pt x="271" y="601"/>
                    <a:pt x="271" y="602"/>
                  </a:cubicBezTo>
                  <a:cubicBezTo>
                    <a:pt x="270" y="600"/>
                    <a:pt x="271" y="599"/>
                    <a:pt x="271" y="599"/>
                  </a:cubicBezTo>
                  <a:cubicBezTo>
                    <a:pt x="271" y="599"/>
                    <a:pt x="272" y="600"/>
                    <a:pt x="272" y="600"/>
                  </a:cubicBezTo>
                  <a:cubicBezTo>
                    <a:pt x="273" y="600"/>
                    <a:pt x="273" y="600"/>
                    <a:pt x="274" y="600"/>
                  </a:cubicBezTo>
                  <a:cubicBezTo>
                    <a:pt x="274" y="600"/>
                    <a:pt x="275" y="600"/>
                    <a:pt x="275" y="600"/>
                  </a:cubicBezTo>
                  <a:cubicBezTo>
                    <a:pt x="272" y="598"/>
                    <a:pt x="272" y="598"/>
                    <a:pt x="272" y="598"/>
                  </a:cubicBezTo>
                  <a:cubicBezTo>
                    <a:pt x="273" y="598"/>
                    <a:pt x="274" y="598"/>
                    <a:pt x="274" y="598"/>
                  </a:cubicBezTo>
                  <a:cubicBezTo>
                    <a:pt x="279" y="598"/>
                    <a:pt x="279" y="605"/>
                    <a:pt x="282" y="608"/>
                  </a:cubicBezTo>
                  <a:cubicBezTo>
                    <a:pt x="282" y="605"/>
                    <a:pt x="284" y="601"/>
                    <a:pt x="285" y="601"/>
                  </a:cubicBezTo>
                  <a:cubicBezTo>
                    <a:pt x="286" y="607"/>
                    <a:pt x="295" y="604"/>
                    <a:pt x="289" y="611"/>
                  </a:cubicBezTo>
                  <a:cubicBezTo>
                    <a:pt x="289" y="609"/>
                    <a:pt x="288" y="610"/>
                    <a:pt x="287" y="609"/>
                  </a:cubicBezTo>
                  <a:cubicBezTo>
                    <a:pt x="287" y="609"/>
                    <a:pt x="287" y="610"/>
                    <a:pt x="286" y="611"/>
                  </a:cubicBezTo>
                  <a:cubicBezTo>
                    <a:pt x="288" y="611"/>
                    <a:pt x="288" y="611"/>
                    <a:pt x="288" y="611"/>
                  </a:cubicBezTo>
                  <a:cubicBezTo>
                    <a:pt x="288" y="614"/>
                    <a:pt x="288" y="614"/>
                    <a:pt x="288" y="614"/>
                  </a:cubicBezTo>
                  <a:cubicBezTo>
                    <a:pt x="288" y="612"/>
                    <a:pt x="291" y="611"/>
                    <a:pt x="293" y="609"/>
                  </a:cubicBezTo>
                  <a:cubicBezTo>
                    <a:pt x="295" y="610"/>
                    <a:pt x="293" y="611"/>
                    <a:pt x="293" y="611"/>
                  </a:cubicBezTo>
                  <a:cubicBezTo>
                    <a:pt x="293" y="611"/>
                    <a:pt x="293" y="611"/>
                    <a:pt x="293" y="611"/>
                  </a:cubicBezTo>
                  <a:cubicBezTo>
                    <a:pt x="294" y="612"/>
                    <a:pt x="294" y="612"/>
                    <a:pt x="294" y="612"/>
                  </a:cubicBezTo>
                  <a:cubicBezTo>
                    <a:pt x="295" y="613"/>
                    <a:pt x="294" y="614"/>
                    <a:pt x="294" y="614"/>
                  </a:cubicBezTo>
                  <a:cubicBezTo>
                    <a:pt x="293" y="614"/>
                    <a:pt x="293" y="613"/>
                    <a:pt x="292" y="612"/>
                  </a:cubicBezTo>
                  <a:cubicBezTo>
                    <a:pt x="293" y="616"/>
                    <a:pt x="293" y="616"/>
                    <a:pt x="293" y="616"/>
                  </a:cubicBezTo>
                  <a:cubicBezTo>
                    <a:pt x="297" y="612"/>
                    <a:pt x="297" y="612"/>
                    <a:pt x="297" y="612"/>
                  </a:cubicBezTo>
                  <a:cubicBezTo>
                    <a:pt x="296" y="614"/>
                    <a:pt x="297" y="617"/>
                    <a:pt x="296" y="618"/>
                  </a:cubicBezTo>
                  <a:cubicBezTo>
                    <a:pt x="297" y="617"/>
                    <a:pt x="297" y="617"/>
                    <a:pt x="297" y="617"/>
                  </a:cubicBezTo>
                  <a:cubicBezTo>
                    <a:pt x="297" y="621"/>
                    <a:pt x="297" y="621"/>
                    <a:pt x="297" y="621"/>
                  </a:cubicBezTo>
                  <a:cubicBezTo>
                    <a:pt x="298" y="621"/>
                    <a:pt x="298" y="619"/>
                    <a:pt x="300" y="619"/>
                  </a:cubicBezTo>
                  <a:cubicBezTo>
                    <a:pt x="301" y="620"/>
                    <a:pt x="302" y="622"/>
                    <a:pt x="301" y="623"/>
                  </a:cubicBezTo>
                  <a:cubicBezTo>
                    <a:pt x="303" y="622"/>
                    <a:pt x="303" y="622"/>
                    <a:pt x="303" y="622"/>
                  </a:cubicBezTo>
                  <a:cubicBezTo>
                    <a:pt x="302" y="622"/>
                    <a:pt x="299" y="618"/>
                    <a:pt x="301" y="616"/>
                  </a:cubicBezTo>
                  <a:cubicBezTo>
                    <a:pt x="304" y="619"/>
                    <a:pt x="304" y="619"/>
                    <a:pt x="304" y="619"/>
                  </a:cubicBezTo>
                  <a:cubicBezTo>
                    <a:pt x="306" y="614"/>
                    <a:pt x="306" y="614"/>
                    <a:pt x="306" y="614"/>
                  </a:cubicBezTo>
                  <a:cubicBezTo>
                    <a:pt x="307" y="613"/>
                    <a:pt x="307" y="613"/>
                    <a:pt x="308" y="613"/>
                  </a:cubicBezTo>
                  <a:cubicBezTo>
                    <a:pt x="309" y="613"/>
                    <a:pt x="309" y="614"/>
                    <a:pt x="310" y="614"/>
                  </a:cubicBezTo>
                  <a:cubicBezTo>
                    <a:pt x="310" y="614"/>
                    <a:pt x="311" y="615"/>
                    <a:pt x="312" y="615"/>
                  </a:cubicBezTo>
                  <a:cubicBezTo>
                    <a:pt x="312" y="615"/>
                    <a:pt x="312" y="615"/>
                    <a:pt x="312" y="615"/>
                  </a:cubicBezTo>
                  <a:cubicBezTo>
                    <a:pt x="312" y="615"/>
                    <a:pt x="312" y="616"/>
                    <a:pt x="312" y="616"/>
                  </a:cubicBezTo>
                  <a:cubicBezTo>
                    <a:pt x="315" y="619"/>
                    <a:pt x="315" y="619"/>
                    <a:pt x="315" y="619"/>
                  </a:cubicBezTo>
                  <a:cubicBezTo>
                    <a:pt x="314" y="619"/>
                    <a:pt x="314" y="619"/>
                    <a:pt x="313" y="619"/>
                  </a:cubicBezTo>
                  <a:cubicBezTo>
                    <a:pt x="313" y="619"/>
                    <a:pt x="312" y="619"/>
                    <a:pt x="312" y="619"/>
                  </a:cubicBezTo>
                  <a:cubicBezTo>
                    <a:pt x="312" y="621"/>
                    <a:pt x="313" y="623"/>
                    <a:pt x="311" y="625"/>
                  </a:cubicBezTo>
                  <a:cubicBezTo>
                    <a:pt x="313" y="625"/>
                    <a:pt x="313" y="625"/>
                    <a:pt x="313" y="625"/>
                  </a:cubicBezTo>
                  <a:cubicBezTo>
                    <a:pt x="313" y="623"/>
                    <a:pt x="313" y="623"/>
                    <a:pt x="313" y="623"/>
                  </a:cubicBezTo>
                  <a:cubicBezTo>
                    <a:pt x="313" y="623"/>
                    <a:pt x="313" y="623"/>
                    <a:pt x="314" y="623"/>
                  </a:cubicBezTo>
                  <a:cubicBezTo>
                    <a:pt x="314" y="623"/>
                    <a:pt x="314" y="623"/>
                    <a:pt x="315" y="623"/>
                  </a:cubicBezTo>
                  <a:cubicBezTo>
                    <a:pt x="315" y="623"/>
                    <a:pt x="315" y="623"/>
                    <a:pt x="316" y="623"/>
                  </a:cubicBezTo>
                  <a:cubicBezTo>
                    <a:pt x="316" y="623"/>
                    <a:pt x="317" y="623"/>
                    <a:pt x="317" y="621"/>
                  </a:cubicBezTo>
                  <a:cubicBezTo>
                    <a:pt x="316" y="622"/>
                    <a:pt x="316" y="622"/>
                    <a:pt x="316" y="622"/>
                  </a:cubicBezTo>
                  <a:cubicBezTo>
                    <a:pt x="316" y="622"/>
                    <a:pt x="314" y="621"/>
                    <a:pt x="315" y="621"/>
                  </a:cubicBezTo>
                  <a:cubicBezTo>
                    <a:pt x="315" y="620"/>
                    <a:pt x="317" y="619"/>
                    <a:pt x="317" y="619"/>
                  </a:cubicBezTo>
                  <a:cubicBezTo>
                    <a:pt x="318" y="619"/>
                    <a:pt x="318" y="619"/>
                    <a:pt x="318" y="619"/>
                  </a:cubicBezTo>
                  <a:cubicBezTo>
                    <a:pt x="316" y="616"/>
                    <a:pt x="316" y="616"/>
                    <a:pt x="316" y="616"/>
                  </a:cubicBezTo>
                  <a:cubicBezTo>
                    <a:pt x="321" y="618"/>
                    <a:pt x="321" y="618"/>
                    <a:pt x="321" y="618"/>
                  </a:cubicBezTo>
                  <a:cubicBezTo>
                    <a:pt x="325" y="622"/>
                    <a:pt x="317" y="625"/>
                    <a:pt x="319" y="629"/>
                  </a:cubicBezTo>
                  <a:cubicBezTo>
                    <a:pt x="320" y="629"/>
                    <a:pt x="320" y="629"/>
                    <a:pt x="320" y="629"/>
                  </a:cubicBezTo>
                  <a:cubicBezTo>
                    <a:pt x="322" y="624"/>
                    <a:pt x="322" y="624"/>
                    <a:pt x="322" y="624"/>
                  </a:cubicBezTo>
                  <a:cubicBezTo>
                    <a:pt x="323" y="626"/>
                    <a:pt x="323" y="626"/>
                    <a:pt x="323" y="626"/>
                  </a:cubicBezTo>
                  <a:cubicBezTo>
                    <a:pt x="325" y="626"/>
                    <a:pt x="325" y="626"/>
                    <a:pt x="325" y="626"/>
                  </a:cubicBezTo>
                  <a:cubicBezTo>
                    <a:pt x="326" y="629"/>
                    <a:pt x="326" y="629"/>
                    <a:pt x="326" y="629"/>
                  </a:cubicBezTo>
                  <a:cubicBezTo>
                    <a:pt x="329" y="626"/>
                    <a:pt x="329" y="626"/>
                    <a:pt x="329" y="626"/>
                  </a:cubicBezTo>
                  <a:cubicBezTo>
                    <a:pt x="329" y="628"/>
                    <a:pt x="330" y="628"/>
                    <a:pt x="330" y="628"/>
                  </a:cubicBezTo>
                  <a:cubicBezTo>
                    <a:pt x="331" y="628"/>
                    <a:pt x="331" y="628"/>
                    <a:pt x="332" y="627"/>
                  </a:cubicBezTo>
                  <a:cubicBezTo>
                    <a:pt x="333" y="627"/>
                    <a:pt x="333" y="626"/>
                    <a:pt x="334" y="626"/>
                  </a:cubicBezTo>
                  <a:cubicBezTo>
                    <a:pt x="334" y="626"/>
                    <a:pt x="335" y="627"/>
                    <a:pt x="336" y="628"/>
                  </a:cubicBezTo>
                  <a:cubicBezTo>
                    <a:pt x="336" y="626"/>
                    <a:pt x="336" y="626"/>
                    <a:pt x="336" y="626"/>
                  </a:cubicBezTo>
                  <a:cubicBezTo>
                    <a:pt x="336" y="626"/>
                    <a:pt x="337" y="626"/>
                    <a:pt x="337" y="626"/>
                  </a:cubicBezTo>
                  <a:cubicBezTo>
                    <a:pt x="337" y="626"/>
                    <a:pt x="337" y="626"/>
                    <a:pt x="338" y="626"/>
                  </a:cubicBezTo>
                  <a:cubicBezTo>
                    <a:pt x="338" y="626"/>
                    <a:pt x="338" y="626"/>
                    <a:pt x="338" y="626"/>
                  </a:cubicBezTo>
                  <a:cubicBezTo>
                    <a:pt x="338" y="626"/>
                    <a:pt x="339" y="626"/>
                    <a:pt x="339" y="626"/>
                  </a:cubicBezTo>
                  <a:cubicBezTo>
                    <a:pt x="336" y="625"/>
                    <a:pt x="336" y="625"/>
                    <a:pt x="336" y="625"/>
                  </a:cubicBezTo>
                  <a:cubicBezTo>
                    <a:pt x="337" y="624"/>
                    <a:pt x="338" y="622"/>
                    <a:pt x="340" y="622"/>
                  </a:cubicBezTo>
                  <a:cubicBezTo>
                    <a:pt x="340" y="622"/>
                    <a:pt x="340" y="622"/>
                    <a:pt x="341" y="622"/>
                  </a:cubicBezTo>
                  <a:cubicBezTo>
                    <a:pt x="340" y="627"/>
                    <a:pt x="343" y="627"/>
                    <a:pt x="344" y="632"/>
                  </a:cubicBezTo>
                  <a:cubicBezTo>
                    <a:pt x="345" y="629"/>
                    <a:pt x="345" y="629"/>
                    <a:pt x="345" y="629"/>
                  </a:cubicBezTo>
                  <a:cubicBezTo>
                    <a:pt x="345" y="632"/>
                    <a:pt x="345" y="632"/>
                    <a:pt x="345" y="632"/>
                  </a:cubicBezTo>
                  <a:cubicBezTo>
                    <a:pt x="346" y="631"/>
                    <a:pt x="347" y="631"/>
                    <a:pt x="348" y="628"/>
                  </a:cubicBezTo>
                  <a:cubicBezTo>
                    <a:pt x="350" y="631"/>
                    <a:pt x="350" y="631"/>
                    <a:pt x="350" y="631"/>
                  </a:cubicBezTo>
                  <a:cubicBezTo>
                    <a:pt x="350" y="631"/>
                    <a:pt x="349" y="631"/>
                    <a:pt x="349" y="632"/>
                  </a:cubicBezTo>
                  <a:cubicBezTo>
                    <a:pt x="352" y="629"/>
                    <a:pt x="352" y="629"/>
                    <a:pt x="352" y="629"/>
                  </a:cubicBezTo>
                  <a:cubicBezTo>
                    <a:pt x="352" y="633"/>
                    <a:pt x="352" y="633"/>
                    <a:pt x="352" y="633"/>
                  </a:cubicBezTo>
                  <a:cubicBezTo>
                    <a:pt x="357" y="629"/>
                    <a:pt x="357" y="629"/>
                    <a:pt x="357" y="629"/>
                  </a:cubicBezTo>
                  <a:cubicBezTo>
                    <a:pt x="357" y="632"/>
                    <a:pt x="357" y="632"/>
                    <a:pt x="357" y="632"/>
                  </a:cubicBezTo>
                  <a:cubicBezTo>
                    <a:pt x="355" y="635"/>
                    <a:pt x="358" y="636"/>
                    <a:pt x="360" y="636"/>
                  </a:cubicBezTo>
                  <a:cubicBezTo>
                    <a:pt x="361" y="636"/>
                    <a:pt x="362" y="636"/>
                    <a:pt x="362" y="635"/>
                  </a:cubicBezTo>
                  <a:cubicBezTo>
                    <a:pt x="362" y="636"/>
                    <a:pt x="362" y="636"/>
                    <a:pt x="362" y="636"/>
                  </a:cubicBezTo>
                  <a:cubicBezTo>
                    <a:pt x="363" y="634"/>
                    <a:pt x="363" y="634"/>
                    <a:pt x="363" y="634"/>
                  </a:cubicBezTo>
                  <a:cubicBezTo>
                    <a:pt x="367" y="636"/>
                    <a:pt x="364" y="639"/>
                    <a:pt x="364" y="641"/>
                  </a:cubicBezTo>
                  <a:cubicBezTo>
                    <a:pt x="365" y="641"/>
                    <a:pt x="367" y="638"/>
                    <a:pt x="370" y="638"/>
                  </a:cubicBezTo>
                  <a:cubicBezTo>
                    <a:pt x="371" y="638"/>
                    <a:pt x="372" y="639"/>
                    <a:pt x="372" y="641"/>
                  </a:cubicBezTo>
                  <a:cubicBezTo>
                    <a:pt x="372" y="640"/>
                    <a:pt x="372" y="639"/>
                    <a:pt x="371" y="638"/>
                  </a:cubicBezTo>
                  <a:cubicBezTo>
                    <a:pt x="373" y="635"/>
                    <a:pt x="373" y="635"/>
                    <a:pt x="373" y="635"/>
                  </a:cubicBezTo>
                  <a:cubicBezTo>
                    <a:pt x="374" y="638"/>
                    <a:pt x="374" y="638"/>
                    <a:pt x="374" y="638"/>
                  </a:cubicBezTo>
                  <a:cubicBezTo>
                    <a:pt x="375" y="636"/>
                    <a:pt x="372" y="635"/>
                    <a:pt x="373" y="633"/>
                  </a:cubicBezTo>
                  <a:cubicBezTo>
                    <a:pt x="376" y="634"/>
                    <a:pt x="376" y="634"/>
                    <a:pt x="376" y="634"/>
                  </a:cubicBezTo>
                  <a:cubicBezTo>
                    <a:pt x="374" y="631"/>
                    <a:pt x="378" y="629"/>
                    <a:pt x="377" y="626"/>
                  </a:cubicBezTo>
                  <a:cubicBezTo>
                    <a:pt x="378" y="629"/>
                    <a:pt x="381" y="630"/>
                    <a:pt x="381" y="633"/>
                  </a:cubicBezTo>
                  <a:cubicBezTo>
                    <a:pt x="381" y="633"/>
                    <a:pt x="382" y="632"/>
                    <a:pt x="383" y="632"/>
                  </a:cubicBezTo>
                  <a:cubicBezTo>
                    <a:pt x="383" y="632"/>
                    <a:pt x="384" y="632"/>
                    <a:pt x="384" y="632"/>
                  </a:cubicBezTo>
                  <a:cubicBezTo>
                    <a:pt x="384" y="632"/>
                    <a:pt x="384" y="631"/>
                    <a:pt x="384" y="631"/>
                  </a:cubicBezTo>
                  <a:cubicBezTo>
                    <a:pt x="386" y="632"/>
                    <a:pt x="386" y="632"/>
                    <a:pt x="386" y="632"/>
                  </a:cubicBezTo>
                  <a:cubicBezTo>
                    <a:pt x="388" y="635"/>
                    <a:pt x="393" y="639"/>
                    <a:pt x="393" y="644"/>
                  </a:cubicBezTo>
                  <a:cubicBezTo>
                    <a:pt x="394" y="642"/>
                    <a:pt x="395" y="638"/>
                    <a:pt x="397" y="638"/>
                  </a:cubicBezTo>
                  <a:cubicBezTo>
                    <a:pt x="397" y="638"/>
                    <a:pt x="397" y="638"/>
                    <a:pt x="397" y="638"/>
                  </a:cubicBezTo>
                  <a:cubicBezTo>
                    <a:pt x="394" y="636"/>
                    <a:pt x="398" y="634"/>
                    <a:pt x="399" y="632"/>
                  </a:cubicBezTo>
                  <a:cubicBezTo>
                    <a:pt x="401" y="637"/>
                    <a:pt x="401" y="637"/>
                    <a:pt x="401" y="637"/>
                  </a:cubicBezTo>
                  <a:cubicBezTo>
                    <a:pt x="401" y="635"/>
                    <a:pt x="405" y="635"/>
                    <a:pt x="405" y="634"/>
                  </a:cubicBezTo>
                  <a:cubicBezTo>
                    <a:pt x="405" y="634"/>
                    <a:pt x="405" y="634"/>
                    <a:pt x="405" y="634"/>
                  </a:cubicBezTo>
                  <a:cubicBezTo>
                    <a:pt x="406" y="632"/>
                    <a:pt x="406" y="632"/>
                    <a:pt x="406" y="632"/>
                  </a:cubicBezTo>
                  <a:cubicBezTo>
                    <a:pt x="406" y="636"/>
                    <a:pt x="409" y="637"/>
                    <a:pt x="411" y="639"/>
                  </a:cubicBezTo>
                  <a:cubicBezTo>
                    <a:pt x="410" y="637"/>
                    <a:pt x="410" y="634"/>
                    <a:pt x="411" y="632"/>
                  </a:cubicBezTo>
                  <a:cubicBezTo>
                    <a:pt x="412" y="632"/>
                    <a:pt x="412" y="633"/>
                    <a:pt x="413" y="633"/>
                  </a:cubicBezTo>
                  <a:cubicBezTo>
                    <a:pt x="413" y="633"/>
                    <a:pt x="413" y="633"/>
                    <a:pt x="413" y="633"/>
                  </a:cubicBezTo>
                  <a:cubicBezTo>
                    <a:pt x="412" y="628"/>
                    <a:pt x="412" y="628"/>
                    <a:pt x="412" y="628"/>
                  </a:cubicBezTo>
                  <a:cubicBezTo>
                    <a:pt x="412" y="628"/>
                    <a:pt x="413" y="627"/>
                    <a:pt x="414" y="627"/>
                  </a:cubicBezTo>
                  <a:cubicBezTo>
                    <a:pt x="415" y="627"/>
                    <a:pt x="415" y="628"/>
                    <a:pt x="416" y="628"/>
                  </a:cubicBezTo>
                  <a:cubicBezTo>
                    <a:pt x="416" y="627"/>
                    <a:pt x="419" y="621"/>
                    <a:pt x="416" y="620"/>
                  </a:cubicBezTo>
                  <a:cubicBezTo>
                    <a:pt x="416" y="620"/>
                    <a:pt x="416" y="620"/>
                    <a:pt x="417" y="620"/>
                  </a:cubicBezTo>
                  <a:cubicBezTo>
                    <a:pt x="422" y="620"/>
                    <a:pt x="414" y="615"/>
                    <a:pt x="419" y="613"/>
                  </a:cubicBezTo>
                  <a:cubicBezTo>
                    <a:pt x="421" y="616"/>
                    <a:pt x="421" y="616"/>
                    <a:pt x="421" y="616"/>
                  </a:cubicBezTo>
                  <a:cubicBezTo>
                    <a:pt x="422" y="616"/>
                    <a:pt x="420" y="613"/>
                    <a:pt x="422" y="613"/>
                  </a:cubicBezTo>
                  <a:cubicBezTo>
                    <a:pt x="422" y="613"/>
                    <a:pt x="422" y="613"/>
                    <a:pt x="423" y="613"/>
                  </a:cubicBezTo>
                  <a:cubicBezTo>
                    <a:pt x="424" y="614"/>
                    <a:pt x="425" y="615"/>
                    <a:pt x="424" y="616"/>
                  </a:cubicBezTo>
                  <a:cubicBezTo>
                    <a:pt x="426" y="614"/>
                    <a:pt x="426" y="612"/>
                    <a:pt x="428" y="612"/>
                  </a:cubicBezTo>
                  <a:cubicBezTo>
                    <a:pt x="425" y="612"/>
                    <a:pt x="425" y="612"/>
                    <a:pt x="425" y="612"/>
                  </a:cubicBezTo>
                  <a:cubicBezTo>
                    <a:pt x="426" y="605"/>
                    <a:pt x="434" y="599"/>
                    <a:pt x="431" y="596"/>
                  </a:cubicBezTo>
                  <a:cubicBezTo>
                    <a:pt x="433" y="598"/>
                    <a:pt x="433" y="598"/>
                    <a:pt x="433" y="598"/>
                  </a:cubicBezTo>
                  <a:cubicBezTo>
                    <a:pt x="432" y="596"/>
                    <a:pt x="434" y="595"/>
                    <a:pt x="435" y="595"/>
                  </a:cubicBezTo>
                  <a:cubicBezTo>
                    <a:pt x="435" y="595"/>
                    <a:pt x="435" y="595"/>
                    <a:pt x="435" y="595"/>
                  </a:cubicBezTo>
                  <a:cubicBezTo>
                    <a:pt x="435" y="594"/>
                    <a:pt x="435" y="594"/>
                    <a:pt x="435" y="594"/>
                  </a:cubicBezTo>
                  <a:cubicBezTo>
                    <a:pt x="435" y="593"/>
                    <a:pt x="436" y="592"/>
                    <a:pt x="437" y="592"/>
                  </a:cubicBezTo>
                  <a:cubicBezTo>
                    <a:pt x="437" y="592"/>
                    <a:pt x="437" y="593"/>
                    <a:pt x="438" y="593"/>
                  </a:cubicBezTo>
                  <a:cubicBezTo>
                    <a:pt x="438" y="593"/>
                    <a:pt x="438" y="593"/>
                    <a:pt x="439" y="593"/>
                  </a:cubicBezTo>
                  <a:cubicBezTo>
                    <a:pt x="439" y="593"/>
                    <a:pt x="440" y="593"/>
                    <a:pt x="440" y="591"/>
                  </a:cubicBezTo>
                  <a:cubicBezTo>
                    <a:pt x="446" y="596"/>
                    <a:pt x="446" y="596"/>
                    <a:pt x="446" y="596"/>
                  </a:cubicBezTo>
                  <a:cubicBezTo>
                    <a:pt x="446" y="596"/>
                    <a:pt x="446" y="596"/>
                    <a:pt x="447" y="596"/>
                  </a:cubicBezTo>
                  <a:cubicBezTo>
                    <a:pt x="447" y="596"/>
                    <a:pt x="448" y="596"/>
                    <a:pt x="449" y="596"/>
                  </a:cubicBezTo>
                  <a:cubicBezTo>
                    <a:pt x="450" y="596"/>
                    <a:pt x="451" y="597"/>
                    <a:pt x="451" y="597"/>
                  </a:cubicBezTo>
                  <a:cubicBezTo>
                    <a:pt x="453" y="597"/>
                    <a:pt x="454" y="596"/>
                    <a:pt x="453" y="593"/>
                  </a:cubicBezTo>
                  <a:cubicBezTo>
                    <a:pt x="454" y="594"/>
                    <a:pt x="454" y="594"/>
                    <a:pt x="454" y="594"/>
                  </a:cubicBezTo>
                  <a:cubicBezTo>
                    <a:pt x="455" y="593"/>
                    <a:pt x="455" y="593"/>
                    <a:pt x="455" y="593"/>
                  </a:cubicBezTo>
                  <a:cubicBezTo>
                    <a:pt x="458" y="596"/>
                    <a:pt x="458" y="598"/>
                    <a:pt x="460" y="598"/>
                  </a:cubicBezTo>
                  <a:cubicBezTo>
                    <a:pt x="457" y="592"/>
                    <a:pt x="457" y="592"/>
                    <a:pt x="457" y="592"/>
                  </a:cubicBezTo>
                  <a:cubicBezTo>
                    <a:pt x="460" y="590"/>
                    <a:pt x="460" y="590"/>
                    <a:pt x="460" y="590"/>
                  </a:cubicBezTo>
                  <a:cubicBezTo>
                    <a:pt x="460" y="590"/>
                    <a:pt x="459" y="590"/>
                    <a:pt x="459" y="590"/>
                  </a:cubicBezTo>
                  <a:cubicBezTo>
                    <a:pt x="458" y="590"/>
                    <a:pt x="458" y="590"/>
                    <a:pt x="458" y="590"/>
                  </a:cubicBezTo>
                  <a:cubicBezTo>
                    <a:pt x="458" y="588"/>
                    <a:pt x="457" y="587"/>
                    <a:pt x="459" y="586"/>
                  </a:cubicBezTo>
                  <a:cubicBezTo>
                    <a:pt x="459" y="586"/>
                    <a:pt x="459" y="586"/>
                    <a:pt x="460" y="587"/>
                  </a:cubicBezTo>
                  <a:cubicBezTo>
                    <a:pt x="460" y="585"/>
                    <a:pt x="462" y="584"/>
                    <a:pt x="463" y="584"/>
                  </a:cubicBezTo>
                  <a:cubicBezTo>
                    <a:pt x="461" y="582"/>
                    <a:pt x="461" y="582"/>
                    <a:pt x="461" y="582"/>
                  </a:cubicBezTo>
                  <a:cubicBezTo>
                    <a:pt x="464" y="580"/>
                    <a:pt x="464" y="580"/>
                    <a:pt x="464" y="580"/>
                  </a:cubicBezTo>
                  <a:cubicBezTo>
                    <a:pt x="460" y="576"/>
                    <a:pt x="460" y="576"/>
                    <a:pt x="460" y="576"/>
                  </a:cubicBezTo>
                  <a:cubicBezTo>
                    <a:pt x="462" y="575"/>
                    <a:pt x="462" y="575"/>
                    <a:pt x="462" y="575"/>
                  </a:cubicBezTo>
                  <a:cubicBezTo>
                    <a:pt x="456" y="574"/>
                    <a:pt x="462" y="569"/>
                    <a:pt x="461" y="566"/>
                  </a:cubicBezTo>
                  <a:cubicBezTo>
                    <a:pt x="464" y="570"/>
                    <a:pt x="464" y="570"/>
                    <a:pt x="464" y="570"/>
                  </a:cubicBezTo>
                  <a:cubicBezTo>
                    <a:pt x="464" y="565"/>
                    <a:pt x="462" y="558"/>
                    <a:pt x="459" y="555"/>
                  </a:cubicBezTo>
                  <a:cubicBezTo>
                    <a:pt x="461" y="554"/>
                    <a:pt x="460" y="552"/>
                    <a:pt x="462" y="552"/>
                  </a:cubicBezTo>
                  <a:cubicBezTo>
                    <a:pt x="459" y="551"/>
                    <a:pt x="461" y="547"/>
                    <a:pt x="460" y="545"/>
                  </a:cubicBezTo>
                  <a:cubicBezTo>
                    <a:pt x="461" y="545"/>
                    <a:pt x="462" y="545"/>
                    <a:pt x="462" y="546"/>
                  </a:cubicBezTo>
                  <a:cubicBezTo>
                    <a:pt x="462" y="547"/>
                    <a:pt x="462" y="547"/>
                    <a:pt x="462" y="547"/>
                  </a:cubicBezTo>
                  <a:cubicBezTo>
                    <a:pt x="465" y="548"/>
                    <a:pt x="466" y="553"/>
                    <a:pt x="468" y="555"/>
                  </a:cubicBezTo>
                  <a:cubicBezTo>
                    <a:pt x="470" y="552"/>
                    <a:pt x="470" y="552"/>
                    <a:pt x="470" y="552"/>
                  </a:cubicBezTo>
                  <a:cubicBezTo>
                    <a:pt x="473" y="553"/>
                    <a:pt x="473" y="553"/>
                    <a:pt x="473" y="553"/>
                  </a:cubicBezTo>
                  <a:cubicBezTo>
                    <a:pt x="474" y="551"/>
                    <a:pt x="474" y="551"/>
                    <a:pt x="474" y="551"/>
                  </a:cubicBezTo>
                  <a:cubicBezTo>
                    <a:pt x="479" y="552"/>
                    <a:pt x="480" y="559"/>
                    <a:pt x="485" y="559"/>
                  </a:cubicBezTo>
                  <a:cubicBezTo>
                    <a:pt x="485" y="559"/>
                    <a:pt x="486" y="559"/>
                    <a:pt x="486" y="559"/>
                  </a:cubicBezTo>
                  <a:cubicBezTo>
                    <a:pt x="484" y="557"/>
                    <a:pt x="484" y="557"/>
                    <a:pt x="484" y="557"/>
                  </a:cubicBezTo>
                  <a:cubicBezTo>
                    <a:pt x="484" y="557"/>
                    <a:pt x="485" y="556"/>
                    <a:pt x="485" y="556"/>
                  </a:cubicBezTo>
                  <a:cubicBezTo>
                    <a:pt x="486" y="557"/>
                    <a:pt x="487" y="558"/>
                    <a:pt x="488" y="559"/>
                  </a:cubicBezTo>
                  <a:cubicBezTo>
                    <a:pt x="489" y="557"/>
                    <a:pt x="489" y="557"/>
                    <a:pt x="489" y="557"/>
                  </a:cubicBezTo>
                  <a:cubicBezTo>
                    <a:pt x="492" y="562"/>
                    <a:pt x="492" y="562"/>
                    <a:pt x="492" y="562"/>
                  </a:cubicBezTo>
                  <a:cubicBezTo>
                    <a:pt x="492" y="559"/>
                    <a:pt x="492" y="559"/>
                    <a:pt x="492" y="559"/>
                  </a:cubicBezTo>
                  <a:cubicBezTo>
                    <a:pt x="496" y="559"/>
                    <a:pt x="494" y="563"/>
                    <a:pt x="496" y="564"/>
                  </a:cubicBezTo>
                  <a:cubicBezTo>
                    <a:pt x="497" y="562"/>
                    <a:pt x="500" y="558"/>
                    <a:pt x="497" y="555"/>
                  </a:cubicBezTo>
                  <a:cubicBezTo>
                    <a:pt x="498" y="554"/>
                    <a:pt x="498" y="553"/>
                    <a:pt x="499" y="553"/>
                  </a:cubicBezTo>
                  <a:cubicBezTo>
                    <a:pt x="499" y="553"/>
                    <a:pt x="499" y="554"/>
                    <a:pt x="500" y="554"/>
                  </a:cubicBezTo>
                  <a:cubicBezTo>
                    <a:pt x="500" y="554"/>
                    <a:pt x="501" y="555"/>
                    <a:pt x="501" y="555"/>
                  </a:cubicBezTo>
                  <a:cubicBezTo>
                    <a:pt x="502" y="555"/>
                    <a:pt x="502" y="554"/>
                    <a:pt x="503" y="554"/>
                  </a:cubicBezTo>
                  <a:cubicBezTo>
                    <a:pt x="504" y="550"/>
                    <a:pt x="496" y="552"/>
                    <a:pt x="497" y="547"/>
                  </a:cubicBezTo>
                  <a:cubicBezTo>
                    <a:pt x="501" y="547"/>
                    <a:pt x="501" y="547"/>
                    <a:pt x="501" y="547"/>
                  </a:cubicBezTo>
                  <a:cubicBezTo>
                    <a:pt x="500" y="551"/>
                    <a:pt x="507" y="550"/>
                    <a:pt x="505" y="553"/>
                  </a:cubicBezTo>
                  <a:cubicBezTo>
                    <a:pt x="507" y="553"/>
                    <a:pt x="507" y="553"/>
                    <a:pt x="507" y="553"/>
                  </a:cubicBezTo>
                  <a:cubicBezTo>
                    <a:pt x="508" y="555"/>
                    <a:pt x="512" y="554"/>
                    <a:pt x="511" y="557"/>
                  </a:cubicBezTo>
                  <a:cubicBezTo>
                    <a:pt x="510" y="557"/>
                    <a:pt x="510" y="557"/>
                    <a:pt x="510" y="557"/>
                  </a:cubicBezTo>
                  <a:cubicBezTo>
                    <a:pt x="509" y="556"/>
                    <a:pt x="508" y="556"/>
                    <a:pt x="507" y="556"/>
                  </a:cubicBezTo>
                  <a:cubicBezTo>
                    <a:pt x="508" y="557"/>
                    <a:pt x="510" y="558"/>
                    <a:pt x="511" y="558"/>
                  </a:cubicBezTo>
                  <a:cubicBezTo>
                    <a:pt x="511" y="558"/>
                    <a:pt x="512" y="558"/>
                    <a:pt x="512" y="558"/>
                  </a:cubicBezTo>
                  <a:cubicBezTo>
                    <a:pt x="513" y="557"/>
                    <a:pt x="514" y="557"/>
                    <a:pt x="514" y="557"/>
                  </a:cubicBezTo>
                  <a:cubicBezTo>
                    <a:pt x="515" y="557"/>
                    <a:pt x="516" y="558"/>
                    <a:pt x="516" y="560"/>
                  </a:cubicBezTo>
                  <a:cubicBezTo>
                    <a:pt x="517" y="560"/>
                    <a:pt x="517" y="558"/>
                    <a:pt x="517" y="557"/>
                  </a:cubicBezTo>
                  <a:cubicBezTo>
                    <a:pt x="515" y="555"/>
                    <a:pt x="517" y="548"/>
                    <a:pt x="515" y="545"/>
                  </a:cubicBezTo>
                  <a:cubicBezTo>
                    <a:pt x="516" y="546"/>
                    <a:pt x="518" y="546"/>
                    <a:pt x="519" y="547"/>
                  </a:cubicBezTo>
                  <a:cubicBezTo>
                    <a:pt x="520" y="546"/>
                    <a:pt x="520" y="546"/>
                    <a:pt x="520" y="546"/>
                  </a:cubicBezTo>
                  <a:cubicBezTo>
                    <a:pt x="523" y="550"/>
                    <a:pt x="523" y="550"/>
                    <a:pt x="523" y="550"/>
                  </a:cubicBezTo>
                  <a:cubicBezTo>
                    <a:pt x="523" y="549"/>
                    <a:pt x="523" y="549"/>
                    <a:pt x="523" y="549"/>
                  </a:cubicBezTo>
                  <a:cubicBezTo>
                    <a:pt x="526" y="552"/>
                    <a:pt x="526" y="552"/>
                    <a:pt x="526" y="552"/>
                  </a:cubicBezTo>
                  <a:cubicBezTo>
                    <a:pt x="525" y="552"/>
                    <a:pt x="525" y="552"/>
                    <a:pt x="525" y="552"/>
                  </a:cubicBezTo>
                  <a:cubicBezTo>
                    <a:pt x="527" y="552"/>
                    <a:pt x="527" y="552"/>
                    <a:pt x="527" y="552"/>
                  </a:cubicBezTo>
                  <a:cubicBezTo>
                    <a:pt x="527" y="553"/>
                    <a:pt x="526" y="553"/>
                    <a:pt x="526" y="553"/>
                  </a:cubicBezTo>
                  <a:cubicBezTo>
                    <a:pt x="530" y="555"/>
                    <a:pt x="530" y="555"/>
                    <a:pt x="530" y="555"/>
                  </a:cubicBezTo>
                  <a:cubicBezTo>
                    <a:pt x="530" y="552"/>
                    <a:pt x="530" y="552"/>
                    <a:pt x="530" y="552"/>
                  </a:cubicBezTo>
                  <a:cubicBezTo>
                    <a:pt x="530" y="552"/>
                    <a:pt x="530" y="552"/>
                    <a:pt x="530" y="552"/>
                  </a:cubicBezTo>
                  <a:cubicBezTo>
                    <a:pt x="531" y="552"/>
                    <a:pt x="531" y="553"/>
                    <a:pt x="531" y="553"/>
                  </a:cubicBezTo>
                  <a:cubicBezTo>
                    <a:pt x="531" y="549"/>
                    <a:pt x="531" y="549"/>
                    <a:pt x="531" y="549"/>
                  </a:cubicBezTo>
                  <a:cubicBezTo>
                    <a:pt x="531" y="548"/>
                    <a:pt x="531" y="548"/>
                    <a:pt x="531" y="548"/>
                  </a:cubicBezTo>
                  <a:cubicBezTo>
                    <a:pt x="531" y="548"/>
                    <a:pt x="531" y="548"/>
                    <a:pt x="530" y="549"/>
                  </a:cubicBezTo>
                  <a:cubicBezTo>
                    <a:pt x="530" y="549"/>
                    <a:pt x="530" y="550"/>
                    <a:pt x="529" y="550"/>
                  </a:cubicBezTo>
                  <a:cubicBezTo>
                    <a:pt x="529" y="550"/>
                    <a:pt x="529" y="550"/>
                    <a:pt x="528" y="549"/>
                  </a:cubicBezTo>
                  <a:cubicBezTo>
                    <a:pt x="530" y="547"/>
                    <a:pt x="529" y="543"/>
                    <a:pt x="531" y="543"/>
                  </a:cubicBezTo>
                  <a:cubicBezTo>
                    <a:pt x="531" y="543"/>
                    <a:pt x="531" y="544"/>
                    <a:pt x="531" y="544"/>
                  </a:cubicBezTo>
                  <a:cubicBezTo>
                    <a:pt x="528" y="538"/>
                    <a:pt x="528" y="538"/>
                    <a:pt x="528" y="538"/>
                  </a:cubicBezTo>
                  <a:cubicBezTo>
                    <a:pt x="528" y="538"/>
                    <a:pt x="528" y="537"/>
                    <a:pt x="529" y="537"/>
                  </a:cubicBezTo>
                  <a:cubicBezTo>
                    <a:pt x="534" y="538"/>
                    <a:pt x="539" y="545"/>
                    <a:pt x="540" y="547"/>
                  </a:cubicBezTo>
                  <a:cubicBezTo>
                    <a:pt x="542" y="546"/>
                    <a:pt x="542" y="546"/>
                    <a:pt x="542" y="546"/>
                  </a:cubicBezTo>
                  <a:cubicBezTo>
                    <a:pt x="544" y="547"/>
                    <a:pt x="544" y="547"/>
                    <a:pt x="544" y="547"/>
                  </a:cubicBezTo>
                  <a:cubicBezTo>
                    <a:pt x="542" y="549"/>
                    <a:pt x="545" y="549"/>
                    <a:pt x="542" y="550"/>
                  </a:cubicBezTo>
                  <a:cubicBezTo>
                    <a:pt x="541" y="549"/>
                    <a:pt x="541" y="549"/>
                    <a:pt x="541" y="549"/>
                  </a:cubicBezTo>
                  <a:cubicBezTo>
                    <a:pt x="546" y="554"/>
                    <a:pt x="546" y="554"/>
                    <a:pt x="546" y="554"/>
                  </a:cubicBezTo>
                  <a:cubicBezTo>
                    <a:pt x="546" y="551"/>
                    <a:pt x="546" y="551"/>
                    <a:pt x="546" y="551"/>
                  </a:cubicBezTo>
                  <a:cubicBezTo>
                    <a:pt x="547" y="547"/>
                    <a:pt x="556" y="544"/>
                    <a:pt x="552" y="539"/>
                  </a:cubicBezTo>
                  <a:cubicBezTo>
                    <a:pt x="556" y="537"/>
                    <a:pt x="556" y="537"/>
                    <a:pt x="556" y="537"/>
                  </a:cubicBezTo>
                  <a:cubicBezTo>
                    <a:pt x="557" y="538"/>
                    <a:pt x="557" y="540"/>
                    <a:pt x="556" y="542"/>
                  </a:cubicBezTo>
                  <a:cubicBezTo>
                    <a:pt x="556" y="545"/>
                    <a:pt x="560" y="544"/>
                    <a:pt x="560" y="546"/>
                  </a:cubicBezTo>
                  <a:cubicBezTo>
                    <a:pt x="560" y="543"/>
                    <a:pt x="560" y="543"/>
                    <a:pt x="560" y="543"/>
                  </a:cubicBezTo>
                  <a:cubicBezTo>
                    <a:pt x="563" y="544"/>
                    <a:pt x="563" y="544"/>
                    <a:pt x="563" y="544"/>
                  </a:cubicBezTo>
                  <a:cubicBezTo>
                    <a:pt x="564" y="546"/>
                    <a:pt x="564" y="546"/>
                    <a:pt x="565" y="546"/>
                  </a:cubicBezTo>
                  <a:cubicBezTo>
                    <a:pt x="565" y="546"/>
                    <a:pt x="565" y="546"/>
                    <a:pt x="565" y="546"/>
                  </a:cubicBezTo>
                  <a:cubicBezTo>
                    <a:pt x="566" y="546"/>
                    <a:pt x="566" y="546"/>
                    <a:pt x="566" y="546"/>
                  </a:cubicBezTo>
                  <a:cubicBezTo>
                    <a:pt x="566" y="546"/>
                    <a:pt x="566" y="546"/>
                    <a:pt x="566" y="546"/>
                  </a:cubicBezTo>
                  <a:cubicBezTo>
                    <a:pt x="565" y="544"/>
                    <a:pt x="565" y="544"/>
                    <a:pt x="565" y="544"/>
                  </a:cubicBezTo>
                  <a:cubicBezTo>
                    <a:pt x="566" y="544"/>
                    <a:pt x="567" y="543"/>
                    <a:pt x="568" y="543"/>
                  </a:cubicBezTo>
                  <a:cubicBezTo>
                    <a:pt x="568" y="543"/>
                    <a:pt x="569" y="543"/>
                    <a:pt x="569" y="544"/>
                  </a:cubicBezTo>
                  <a:cubicBezTo>
                    <a:pt x="569" y="544"/>
                    <a:pt x="569" y="544"/>
                    <a:pt x="569" y="544"/>
                  </a:cubicBezTo>
                  <a:cubicBezTo>
                    <a:pt x="569" y="545"/>
                    <a:pt x="569" y="545"/>
                    <a:pt x="568" y="545"/>
                  </a:cubicBezTo>
                  <a:cubicBezTo>
                    <a:pt x="569" y="550"/>
                    <a:pt x="569" y="550"/>
                    <a:pt x="569" y="550"/>
                  </a:cubicBezTo>
                  <a:cubicBezTo>
                    <a:pt x="571" y="545"/>
                    <a:pt x="571" y="545"/>
                    <a:pt x="571" y="545"/>
                  </a:cubicBezTo>
                  <a:cubicBezTo>
                    <a:pt x="572" y="546"/>
                    <a:pt x="572" y="546"/>
                    <a:pt x="572" y="546"/>
                  </a:cubicBezTo>
                  <a:cubicBezTo>
                    <a:pt x="572" y="542"/>
                    <a:pt x="572" y="542"/>
                    <a:pt x="572" y="542"/>
                  </a:cubicBezTo>
                  <a:cubicBezTo>
                    <a:pt x="572" y="542"/>
                    <a:pt x="572" y="542"/>
                    <a:pt x="572" y="542"/>
                  </a:cubicBezTo>
                  <a:cubicBezTo>
                    <a:pt x="573" y="542"/>
                    <a:pt x="573" y="543"/>
                    <a:pt x="574" y="544"/>
                  </a:cubicBezTo>
                  <a:cubicBezTo>
                    <a:pt x="574" y="540"/>
                    <a:pt x="574" y="537"/>
                    <a:pt x="573" y="533"/>
                  </a:cubicBezTo>
                  <a:cubicBezTo>
                    <a:pt x="574" y="533"/>
                    <a:pt x="574" y="533"/>
                    <a:pt x="575" y="534"/>
                  </a:cubicBezTo>
                  <a:cubicBezTo>
                    <a:pt x="577" y="530"/>
                    <a:pt x="573" y="529"/>
                    <a:pt x="572" y="528"/>
                  </a:cubicBezTo>
                  <a:cubicBezTo>
                    <a:pt x="573" y="526"/>
                    <a:pt x="573" y="526"/>
                    <a:pt x="573" y="526"/>
                  </a:cubicBezTo>
                  <a:cubicBezTo>
                    <a:pt x="570" y="523"/>
                    <a:pt x="574" y="519"/>
                    <a:pt x="572" y="517"/>
                  </a:cubicBezTo>
                  <a:cubicBezTo>
                    <a:pt x="572" y="517"/>
                    <a:pt x="572" y="517"/>
                    <a:pt x="572" y="517"/>
                  </a:cubicBezTo>
                  <a:cubicBezTo>
                    <a:pt x="573" y="517"/>
                    <a:pt x="573" y="517"/>
                    <a:pt x="574" y="518"/>
                  </a:cubicBezTo>
                  <a:cubicBezTo>
                    <a:pt x="574" y="518"/>
                    <a:pt x="574" y="518"/>
                    <a:pt x="575" y="518"/>
                  </a:cubicBezTo>
                  <a:cubicBezTo>
                    <a:pt x="575" y="518"/>
                    <a:pt x="575" y="518"/>
                    <a:pt x="575" y="517"/>
                  </a:cubicBezTo>
                  <a:cubicBezTo>
                    <a:pt x="579" y="520"/>
                    <a:pt x="579" y="523"/>
                    <a:pt x="581" y="527"/>
                  </a:cubicBezTo>
                  <a:cubicBezTo>
                    <a:pt x="581" y="527"/>
                    <a:pt x="581" y="527"/>
                    <a:pt x="581" y="527"/>
                  </a:cubicBezTo>
                  <a:cubicBezTo>
                    <a:pt x="582" y="527"/>
                    <a:pt x="581" y="526"/>
                    <a:pt x="582" y="526"/>
                  </a:cubicBezTo>
                  <a:cubicBezTo>
                    <a:pt x="585" y="531"/>
                    <a:pt x="585" y="531"/>
                    <a:pt x="585" y="531"/>
                  </a:cubicBezTo>
                  <a:cubicBezTo>
                    <a:pt x="585" y="526"/>
                    <a:pt x="585" y="526"/>
                    <a:pt x="585" y="526"/>
                  </a:cubicBezTo>
                  <a:cubicBezTo>
                    <a:pt x="586" y="527"/>
                    <a:pt x="587" y="527"/>
                    <a:pt x="587" y="528"/>
                  </a:cubicBezTo>
                  <a:cubicBezTo>
                    <a:pt x="589" y="528"/>
                    <a:pt x="589" y="528"/>
                    <a:pt x="589" y="528"/>
                  </a:cubicBezTo>
                  <a:cubicBezTo>
                    <a:pt x="587" y="526"/>
                    <a:pt x="587" y="526"/>
                    <a:pt x="587" y="526"/>
                  </a:cubicBezTo>
                  <a:cubicBezTo>
                    <a:pt x="590" y="526"/>
                    <a:pt x="591" y="527"/>
                    <a:pt x="593" y="527"/>
                  </a:cubicBezTo>
                  <a:cubicBezTo>
                    <a:pt x="594" y="527"/>
                    <a:pt x="594" y="527"/>
                    <a:pt x="595" y="527"/>
                  </a:cubicBezTo>
                  <a:cubicBezTo>
                    <a:pt x="594" y="528"/>
                    <a:pt x="594" y="528"/>
                    <a:pt x="594" y="528"/>
                  </a:cubicBezTo>
                  <a:cubicBezTo>
                    <a:pt x="595" y="528"/>
                    <a:pt x="595" y="528"/>
                    <a:pt x="595" y="528"/>
                  </a:cubicBezTo>
                  <a:cubicBezTo>
                    <a:pt x="596" y="527"/>
                    <a:pt x="595" y="526"/>
                    <a:pt x="596" y="526"/>
                  </a:cubicBezTo>
                  <a:cubicBezTo>
                    <a:pt x="596" y="525"/>
                    <a:pt x="597" y="525"/>
                    <a:pt x="597" y="525"/>
                  </a:cubicBezTo>
                  <a:cubicBezTo>
                    <a:pt x="598" y="525"/>
                    <a:pt x="598" y="526"/>
                    <a:pt x="598" y="527"/>
                  </a:cubicBezTo>
                  <a:cubicBezTo>
                    <a:pt x="597" y="523"/>
                    <a:pt x="597" y="523"/>
                    <a:pt x="597" y="523"/>
                  </a:cubicBezTo>
                  <a:cubicBezTo>
                    <a:pt x="597" y="520"/>
                    <a:pt x="599" y="518"/>
                    <a:pt x="601" y="518"/>
                  </a:cubicBezTo>
                  <a:cubicBezTo>
                    <a:pt x="601" y="519"/>
                    <a:pt x="601" y="519"/>
                    <a:pt x="601" y="519"/>
                  </a:cubicBezTo>
                  <a:cubicBezTo>
                    <a:pt x="603" y="518"/>
                    <a:pt x="603" y="518"/>
                    <a:pt x="603" y="518"/>
                  </a:cubicBezTo>
                  <a:cubicBezTo>
                    <a:pt x="602" y="516"/>
                    <a:pt x="602" y="516"/>
                    <a:pt x="602" y="516"/>
                  </a:cubicBezTo>
                  <a:cubicBezTo>
                    <a:pt x="606" y="514"/>
                    <a:pt x="606" y="514"/>
                    <a:pt x="606" y="514"/>
                  </a:cubicBezTo>
                  <a:cubicBezTo>
                    <a:pt x="604" y="509"/>
                    <a:pt x="604" y="509"/>
                    <a:pt x="604" y="509"/>
                  </a:cubicBezTo>
                  <a:cubicBezTo>
                    <a:pt x="604" y="508"/>
                    <a:pt x="606" y="508"/>
                    <a:pt x="607" y="508"/>
                  </a:cubicBezTo>
                  <a:cubicBezTo>
                    <a:pt x="607" y="505"/>
                    <a:pt x="607" y="505"/>
                    <a:pt x="607" y="505"/>
                  </a:cubicBezTo>
                  <a:cubicBezTo>
                    <a:pt x="612" y="505"/>
                    <a:pt x="608" y="509"/>
                    <a:pt x="612" y="509"/>
                  </a:cubicBezTo>
                  <a:cubicBezTo>
                    <a:pt x="611" y="506"/>
                    <a:pt x="611" y="506"/>
                    <a:pt x="611" y="506"/>
                  </a:cubicBezTo>
                  <a:cubicBezTo>
                    <a:pt x="616" y="505"/>
                    <a:pt x="616" y="505"/>
                    <a:pt x="616" y="505"/>
                  </a:cubicBezTo>
                  <a:cubicBezTo>
                    <a:pt x="614" y="504"/>
                    <a:pt x="614" y="504"/>
                    <a:pt x="614" y="504"/>
                  </a:cubicBezTo>
                  <a:cubicBezTo>
                    <a:pt x="617" y="502"/>
                    <a:pt x="617" y="502"/>
                    <a:pt x="617" y="502"/>
                  </a:cubicBezTo>
                  <a:cubicBezTo>
                    <a:pt x="617" y="503"/>
                    <a:pt x="617" y="503"/>
                    <a:pt x="617" y="503"/>
                  </a:cubicBezTo>
                  <a:cubicBezTo>
                    <a:pt x="617" y="500"/>
                    <a:pt x="618" y="499"/>
                    <a:pt x="619" y="498"/>
                  </a:cubicBezTo>
                  <a:cubicBezTo>
                    <a:pt x="620" y="499"/>
                    <a:pt x="620" y="499"/>
                    <a:pt x="620" y="499"/>
                  </a:cubicBezTo>
                  <a:cubicBezTo>
                    <a:pt x="619" y="497"/>
                    <a:pt x="620" y="496"/>
                    <a:pt x="622" y="494"/>
                  </a:cubicBezTo>
                  <a:cubicBezTo>
                    <a:pt x="622" y="496"/>
                    <a:pt x="623" y="496"/>
                    <a:pt x="624" y="497"/>
                  </a:cubicBezTo>
                  <a:cubicBezTo>
                    <a:pt x="624" y="495"/>
                    <a:pt x="624" y="493"/>
                    <a:pt x="626" y="493"/>
                  </a:cubicBezTo>
                  <a:cubicBezTo>
                    <a:pt x="629" y="496"/>
                    <a:pt x="629" y="496"/>
                    <a:pt x="629" y="496"/>
                  </a:cubicBezTo>
                  <a:cubicBezTo>
                    <a:pt x="629" y="493"/>
                    <a:pt x="629" y="493"/>
                    <a:pt x="629" y="493"/>
                  </a:cubicBezTo>
                  <a:cubicBezTo>
                    <a:pt x="632" y="494"/>
                    <a:pt x="632" y="494"/>
                    <a:pt x="632" y="494"/>
                  </a:cubicBezTo>
                  <a:cubicBezTo>
                    <a:pt x="633" y="491"/>
                    <a:pt x="633" y="491"/>
                    <a:pt x="633" y="491"/>
                  </a:cubicBezTo>
                  <a:cubicBezTo>
                    <a:pt x="633" y="491"/>
                    <a:pt x="633" y="491"/>
                    <a:pt x="634" y="491"/>
                  </a:cubicBezTo>
                  <a:cubicBezTo>
                    <a:pt x="635" y="491"/>
                    <a:pt x="635" y="494"/>
                    <a:pt x="637" y="494"/>
                  </a:cubicBezTo>
                  <a:cubicBezTo>
                    <a:pt x="638" y="492"/>
                    <a:pt x="643" y="493"/>
                    <a:pt x="642" y="488"/>
                  </a:cubicBezTo>
                  <a:cubicBezTo>
                    <a:pt x="639" y="487"/>
                    <a:pt x="639" y="485"/>
                    <a:pt x="637" y="485"/>
                  </a:cubicBezTo>
                  <a:cubicBezTo>
                    <a:pt x="637" y="485"/>
                    <a:pt x="637" y="485"/>
                    <a:pt x="636" y="485"/>
                  </a:cubicBezTo>
                  <a:cubicBezTo>
                    <a:pt x="638" y="484"/>
                    <a:pt x="635" y="481"/>
                    <a:pt x="639" y="481"/>
                  </a:cubicBezTo>
                  <a:cubicBezTo>
                    <a:pt x="639" y="475"/>
                    <a:pt x="639" y="475"/>
                    <a:pt x="639" y="475"/>
                  </a:cubicBezTo>
                  <a:cubicBezTo>
                    <a:pt x="637" y="474"/>
                    <a:pt x="638" y="468"/>
                    <a:pt x="634" y="468"/>
                  </a:cubicBezTo>
                  <a:cubicBezTo>
                    <a:pt x="633" y="468"/>
                    <a:pt x="633" y="468"/>
                    <a:pt x="633" y="468"/>
                  </a:cubicBezTo>
                  <a:cubicBezTo>
                    <a:pt x="635" y="467"/>
                    <a:pt x="635" y="467"/>
                    <a:pt x="635" y="467"/>
                  </a:cubicBezTo>
                  <a:cubicBezTo>
                    <a:pt x="635" y="467"/>
                    <a:pt x="635" y="467"/>
                    <a:pt x="635" y="467"/>
                  </a:cubicBezTo>
                  <a:cubicBezTo>
                    <a:pt x="637" y="466"/>
                    <a:pt x="635" y="464"/>
                    <a:pt x="636" y="464"/>
                  </a:cubicBezTo>
                  <a:cubicBezTo>
                    <a:pt x="636" y="464"/>
                    <a:pt x="636" y="464"/>
                    <a:pt x="637" y="464"/>
                  </a:cubicBezTo>
                  <a:cubicBezTo>
                    <a:pt x="637" y="463"/>
                    <a:pt x="636" y="461"/>
                    <a:pt x="638" y="461"/>
                  </a:cubicBezTo>
                  <a:cubicBezTo>
                    <a:pt x="636" y="460"/>
                    <a:pt x="634" y="455"/>
                    <a:pt x="635" y="452"/>
                  </a:cubicBezTo>
                  <a:cubicBezTo>
                    <a:pt x="635" y="454"/>
                    <a:pt x="637" y="454"/>
                    <a:pt x="638" y="457"/>
                  </a:cubicBezTo>
                  <a:cubicBezTo>
                    <a:pt x="638" y="454"/>
                    <a:pt x="640" y="452"/>
                    <a:pt x="641" y="450"/>
                  </a:cubicBezTo>
                  <a:cubicBezTo>
                    <a:pt x="642" y="452"/>
                    <a:pt x="643" y="453"/>
                    <a:pt x="641" y="455"/>
                  </a:cubicBezTo>
                  <a:cubicBezTo>
                    <a:pt x="641" y="455"/>
                    <a:pt x="641" y="455"/>
                    <a:pt x="641" y="455"/>
                  </a:cubicBezTo>
                  <a:cubicBezTo>
                    <a:pt x="641" y="455"/>
                    <a:pt x="641" y="455"/>
                    <a:pt x="642" y="454"/>
                  </a:cubicBezTo>
                  <a:cubicBezTo>
                    <a:pt x="642" y="453"/>
                    <a:pt x="643" y="453"/>
                    <a:pt x="644" y="453"/>
                  </a:cubicBezTo>
                  <a:cubicBezTo>
                    <a:pt x="644" y="453"/>
                    <a:pt x="644" y="453"/>
                    <a:pt x="645" y="453"/>
                  </a:cubicBezTo>
                  <a:cubicBezTo>
                    <a:pt x="644" y="452"/>
                    <a:pt x="642" y="452"/>
                    <a:pt x="643" y="450"/>
                  </a:cubicBezTo>
                  <a:cubicBezTo>
                    <a:pt x="643" y="450"/>
                    <a:pt x="643" y="449"/>
                    <a:pt x="644" y="449"/>
                  </a:cubicBezTo>
                  <a:cubicBezTo>
                    <a:pt x="646" y="450"/>
                    <a:pt x="651" y="452"/>
                    <a:pt x="650" y="455"/>
                  </a:cubicBezTo>
                  <a:cubicBezTo>
                    <a:pt x="651" y="454"/>
                    <a:pt x="651" y="453"/>
                    <a:pt x="651" y="452"/>
                  </a:cubicBezTo>
                  <a:cubicBezTo>
                    <a:pt x="648" y="451"/>
                    <a:pt x="653" y="449"/>
                    <a:pt x="652" y="449"/>
                  </a:cubicBezTo>
                  <a:cubicBezTo>
                    <a:pt x="651" y="448"/>
                    <a:pt x="651" y="448"/>
                    <a:pt x="651" y="448"/>
                  </a:cubicBezTo>
                  <a:cubicBezTo>
                    <a:pt x="655" y="446"/>
                    <a:pt x="650" y="444"/>
                    <a:pt x="651" y="442"/>
                  </a:cubicBezTo>
                  <a:cubicBezTo>
                    <a:pt x="651" y="443"/>
                    <a:pt x="651" y="443"/>
                    <a:pt x="652" y="443"/>
                  </a:cubicBezTo>
                  <a:cubicBezTo>
                    <a:pt x="652" y="443"/>
                    <a:pt x="653" y="443"/>
                    <a:pt x="653" y="442"/>
                  </a:cubicBezTo>
                  <a:cubicBezTo>
                    <a:pt x="653" y="442"/>
                    <a:pt x="654" y="442"/>
                    <a:pt x="654" y="442"/>
                  </a:cubicBezTo>
                  <a:cubicBezTo>
                    <a:pt x="655" y="442"/>
                    <a:pt x="655" y="443"/>
                    <a:pt x="655" y="444"/>
                  </a:cubicBezTo>
                  <a:cubicBezTo>
                    <a:pt x="655" y="441"/>
                    <a:pt x="655" y="441"/>
                    <a:pt x="655" y="441"/>
                  </a:cubicBezTo>
                  <a:cubicBezTo>
                    <a:pt x="653" y="441"/>
                    <a:pt x="650" y="439"/>
                    <a:pt x="650" y="437"/>
                  </a:cubicBezTo>
                  <a:cubicBezTo>
                    <a:pt x="652" y="434"/>
                    <a:pt x="652" y="434"/>
                    <a:pt x="652" y="434"/>
                  </a:cubicBezTo>
                  <a:cubicBezTo>
                    <a:pt x="654" y="438"/>
                    <a:pt x="654" y="438"/>
                    <a:pt x="654" y="438"/>
                  </a:cubicBezTo>
                  <a:cubicBezTo>
                    <a:pt x="656" y="435"/>
                    <a:pt x="656" y="435"/>
                    <a:pt x="656" y="435"/>
                  </a:cubicBezTo>
                  <a:cubicBezTo>
                    <a:pt x="654" y="434"/>
                    <a:pt x="654" y="434"/>
                    <a:pt x="654" y="434"/>
                  </a:cubicBezTo>
                  <a:cubicBezTo>
                    <a:pt x="654" y="433"/>
                    <a:pt x="652" y="431"/>
                    <a:pt x="654" y="431"/>
                  </a:cubicBezTo>
                  <a:cubicBezTo>
                    <a:pt x="655" y="430"/>
                    <a:pt x="655" y="430"/>
                    <a:pt x="655" y="430"/>
                  </a:cubicBezTo>
                  <a:cubicBezTo>
                    <a:pt x="656" y="430"/>
                    <a:pt x="655" y="433"/>
                    <a:pt x="656" y="433"/>
                  </a:cubicBezTo>
                  <a:cubicBezTo>
                    <a:pt x="656" y="432"/>
                    <a:pt x="657" y="430"/>
                    <a:pt x="658" y="429"/>
                  </a:cubicBezTo>
                  <a:cubicBezTo>
                    <a:pt x="658" y="429"/>
                    <a:pt x="658" y="429"/>
                    <a:pt x="659" y="429"/>
                  </a:cubicBezTo>
                  <a:cubicBezTo>
                    <a:pt x="659" y="429"/>
                    <a:pt x="659" y="429"/>
                    <a:pt x="659" y="430"/>
                  </a:cubicBezTo>
                  <a:cubicBezTo>
                    <a:pt x="659" y="431"/>
                    <a:pt x="659" y="431"/>
                    <a:pt x="660" y="431"/>
                  </a:cubicBezTo>
                  <a:cubicBezTo>
                    <a:pt x="660" y="431"/>
                    <a:pt x="660" y="431"/>
                    <a:pt x="661" y="431"/>
                  </a:cubicBezTo>
                  <a:cubicBezTo>
                    <a:pt x="663" y="425"/>
                    <a:pt x="663" y="425"/>
                    <a:pt x="663" y="425"/>
                  </a:cubicBezTo>
                  <a:cubicBezTo>
                    <a:pt x="665" y="426"/>
                    <a:pt x="665" y="426"/>
                    <a:pt x="665" y="426"/>
                  </a:cubicBezTo>
                  <a:cubicBezTo>
                    <a:pt x="664" y="422"/>
                    <a:pt x="664" y="419"/>
                    <a:pt x="663" y="414"/>
                  </a:cubicBezTo>
                  <a:cubicBezTo>
                    <a:pt x="664" y="414"/>
                    <a:pt x="664" y="414"/>
                    <a:pt x="664" y="414"/>
                  </a:cubicBezTo>
                  <a:cubicBezTo>
                    <a:pt x="665" y="414"/>
                    <a:pt x="665" y="414"/>
                    <a:pt x="666" y="413"/>
                  </a:cubicBezTo>
                  <a:cubicBezTo>
                    <a:pt x="667" y="413"/>
                    <a:pt x="667" y="412"/>
                    <a:pt x="668" y="412"/>
                  </a:cubicBezTo>
                  <a:cubicBezTo>
                    <a:pt x="668" y="412"/>
                    <a:pt x="669" y="412"/>
                    <a:pt x="669" y="412"/>
                  </a:cubicBezTo>
                  <a:cubicBezTo>
                    <a:pt x="668" y="411"/>
                    <a:pt x="668" y="411"/>
                    <a:pt x="668" y="411"/>
                  </a:cubicBezTo>
                  <a:cubicBezTo>
                    <a:pt x="666" y="413"/>
                    <a:pt x="666" y="413"/>
                    <a:pt x="666" y="413"/>
                  </a:cubicBezTo>
                  <a:cubicBezTo>
                    <a:pt x="664" y="408"/>
                    <a:pt x="664" y="408"/>
                    <a:pt x="664" y="408"/>
                  </a:cubicBezTo>
                  <a:cubicBezTo>
                    <a:pt x="664" y="412"/>
                    <a:pt x="664" y="412"/>
                    <a:pt x="664" y="412"/>
                  </a:cubicBezTo>
                  <a:cubicBezTo>
                    <a:pt x="661" y="410"/>
                    <a:pt x="662" y="408"/>
                    <a:pt x="659" y="406"/>
                  </a:cubicBezTo>
                  <a:cubicBezTo>
                    <a:pt x="662" y="405"/>
                    <a:pt x="662" y="405"/>
                    <a:pt x="662" y="405"/>
                  </a:cubicBezTo>
                  <a:cubicBezTo>
                    <a:pt x="654" y="400"/>
                    <a:pt x="654" y="400"/>
                    <a:pt x="654" y="400"/>
                  </a:cubicBezTo>
                  <a:cubicBezTo>
                    <a:pt x="655" y="398"/>
                    <a:pt x="655" y="398"/>
                    <a:pt x="655" y="398"/>
                  </a:cubicBezTo>
                  <a:cubicBezTo>
                    <a:pt x="656" y="398"/>
                    <a:pt x="657" y="398"/>
                    <a:pt x="657" y="399"/>
                  </a:cubicBezTo>
                  <a:cubicBezTo>
                    <a:pt x="658" y="399"/>
                    <a:pt x="658" y="400"/>
                    <a:pt x="659" y="400"/>
                  </a:cubicBezTo>
                  <a:cubicBezTo>
                    <a:pt x="664" y="400"/>
                    <a:pt x="664" y="397"/>
                    <a:pt x="667" y="392"/>
                  </a:cubicBezTo>
                  <a:cubicBezTo>
                    <a:pt x="670" y="398"/>
                    <a:pt x="670" y="398"/>
                    <a:pt x="670" y="398"/>
                  </a:cubicBezTo>
                  <a:cubicBezTo>
                    <a:pt x="671" y="396"/>
                    <a:pt x="671" y="396"/>
                    <a:pt x="671" y="396"/>
                  </a:cubicBezTo>
                  <a:cubicBezTo>
                    <a:pt x="672" y="397"/>
                    <a:pt x="672" y="398"/>
                    <a:pt x="673" y="398"/>
                  </a:cubicBezTo>
                  <a:cubicBezTo>
                    <a:pt x="673" y="398"/>
                    <a:pt x="673" y="397"/>
                    <a:pt x="674" y="397"/>
                  </a:cubicBezTo>
                  <a:cubicBezTo>
                    <a:pt x="674" y="396"/>
                    <a:pt x="674" y="396"/>
                    <a:pt x="675" y="396"/>
                  </a:cubicBezTo>
                  <a:cubicBezTo>
                    <a:pt x="675" y="396"/>
                    <a:pt x="676" y="396"/>
                    <a:pt x="676" y="397"/>
                  </a:cubicBezTo>
                  <a:cubicBezTo>
                    <a:pt x="676" y="395"/>
                    <a:pt x="677" y="394"/>
                    <a:pt x="678" y="394"/>
                  </a:cubicBezTo>
                  <a:cubicBezTo>
                    <a:pt x="678" y="394"/>
                    <a:pt x="679" y="394"/>
                    <a:pt x="679" y="394"/>
                  </a:cubicBezTo>
                  <a:cubicBezTo>
                    <a:pt x="680" y="395"/>
                    <a:pt x="680" y="395"/>
                    <a:pt x="681" y="395"/>
                  </a:cubicBezTo>
                  <a:cubicBezTo>
                    <a:pt x="681" y="395"/>
                    <a:pt x="681" y="395"/>
                    <a:pt x="681" y="395"/>
                  </a:cubicBezTo>
                  <a:cubicBezTo>
                    <a:pt x="683" y="395"/>
                    <a:pt x="683" y="395"/>
                    <a:pt x="683" y="395"/>
                  </a:cubicBezTo>
                  <a:cubicBezTo>
                    <a:pt x="683" y="395"/>
                    <a:pt x="683" y="394"/>
                    <a:pt x="683" y="393"/>
                  </a:cubicBezTo>
                  <a:cubicBezTo>
                    <a:pt x="682" y="394"/>
                    <a:pt x="682" y="394"/>
                    <a:pt x="682" y="395"/>
                  </a:cubicBezTo>
                  <a:cubicBezTo>
                    <a:pt x="679" y="391"/>
                    <a:pt x="679" y="391"/>
                    <a:pt x="679" y="391"/>
                  </a:cubicBezTo>
                  <a:cubicBezTo>
                    <a:pt x="680" y="390"/>
                    <a:pt x="680" y="390"/>
                    <a:pt x="680" y="390"/>
                  </a:cubicBezTo>
                  <a:cubicBezTo>
                    <a:pt x="680" y="391"/>
                    <a:pt x="680" y="391"/>
                    <a:pt x="681" y="391"/>
                  </a:cubicBezTo>
                  <a:cubicBezTo>
                    <a:pt x="679" y="391"/>
                    <a:pt x="682" y="386"/>
                    <a:pt x="678" y="385"/>
                  </a:cubicBezTo>
                  <a:cubicBezTo>
                    <a:pt x="678" y="384"/>
                    <a:pt x="678" y="382"/>
                    <a:pt x="679" y="381"/>
                  </a:cubicBezTo>
                  <a:cubicBezTo>
                    <a:pt x="680" y="382"/>
                    <a:pt x="681" y="383"/>
                    <a:pt x="681" y="383"/>
                  </a:cubicBezTo>
                  <a:cubicBezTo>
                    <a:pt x="682" y="381"/>
                    <a:pt x="682" y="381"/>
                    <a:pt x="682" y="381"/>
                  </a:cubicBezTo>
                  <a:cubicBezTo>
                    <a:pt x="683" y="382"/>
                    <a:pt x="683" y="382"/>
                    <a:pt x="683" y="382"/>
                  </a:cubicBezTo>
                  <a:cubicBezTo>
                    <a:pt x="680" y="372"/>
                    <a:pt x="680" y="372"/>
                    <a:pt x="680" y="372"/>
                  </a:cubicBezTo>
                  <a:cubicBezTo>
                    <a:pt x="680" y="372"/>
                    <a:pt x="680" y="372"/>
                    <a:pt x="681" y="372"/>
                  </a:cubicBezTo>
                  <a:cubicBezTo>
                    <a:pt x="682" y="370"/>
                    <a:pt x="681" y="369"/>
                    <a:pt x="680" y="369"/>
                  </a:cubicBezTo>
                  <a:cubicBezTo>
                    <a:pt x="681" y="367"/>
                    <a:pt x="681" y="367"/>
                    <a:pt x="681" y="367"/>
                  </a:cubicBezTo>
                  <a:cubicBezTo>
                    <a:pt x="682" y="368"/>
                    <a:pt x="684" y="369"/>
                    <a:pt x="684" y="370"/>
                  </a:cubicBezTo>
                  <a:cubicBezTo>
                    <a:pt x="688" y="369"/>
                    <a:pt x="688" y="369"/>
                    <a:pt x="688" y="369"/>
                  </a:cubicBezTo>
                  <a:cubicBezTo>
                    <a:pt x="688" y="368"/>
                    <a:pt x="687" y="369"/>
                    <a:pt x="687" y="368"/>
                  </a:cubicBezTo>
                  <a:cubicBezTo>
                    <a:pt x="688" y="367"/>
                    <a:pt x="688" y="367"/>
                    <a:pt x="688" y="367"/>
                  </a:cubicBezTo>
                  <a:cubicBezTo>
                    <a:pt x="689" y="367"/>
                    <a:pt x="691" y="369"/>
                    <a:pt x="691" y="370"/>
                  </a:cubicBezTo>
                  <a:cubicBezTo>
                    <a:pt x="693" y="367"/>
                    <a:pt x="693" y="367"/>
                    <a:pt x="693" y="367"/>
                  </a:cubicBezTo>
                  <a:cubicBezTo>
                    <a:pt x="694" y="370"/>
                    <a:pt x="694" y="370"/>
                    <a:pt x="694" y="370"/>
                  </a:cubicBezTo>
                  <a:cubicBezTo>
                    <a:pt x="693" y="367"/>
                    <a:pt x="694" y="364"/>
                    <a:pt x="690" y="364"/>
                  </a:cubicBezTo>
                  <a:cubicBezTo>
                    <a:pt x="690" y="364"/>
                    <a:pt x="690" y="364"/>
                    <a:pt x="689" y="364"/>
                  </a:cubicBezTo>
                  <a:cubicBezTo>
                    <a:pt x="690" y="359"/>
                    <a:pt x="690" y="359"/>
                    <a:pt x="690" y="359"/>
                  </a:cubicBezTo>
                  <a:cubicBezTo>
                    <a:pt x="690" y="360"/>
                    <a:pt x="689" y="360"/>
                    <a:pt x="689" y="360"/>
                  </a:cubicBezTo>
                  <a:cubicBezTo>
                    <a:pt x="687" y="360"/>
                    <a:pt x="687" y="359"/>
                    <a:pt x="687" y="357"/>
                  </a:cubicBezTo>
                  <a:cubicBezTo>
                    <a:pt x="686" y="357"/>
                    <a:pt x="686" y="358"/>
                    <a:pt x="685" y="358"/>
                  </a:cubicBezTo>
                  <a:cubicBezTo>
                    <a:pt x="684" y="358"/>
                    <a:pt x="684" y="356"/>
                    <a:pt x="683" y="355"/>
                  </a:cubicBezTo>
                  <a:cubicBezTo>
                    <a:pt x="683" y="354"/>
                    <a:pt x="682" y="353"/>
                    <a:pt x="680" y="353"/>
                  </a:cubicBezTo>
                  <a:cubicBezTo>
                    <a:pt x="680" y="353"/>
                    <a:pt x="680" y="353"/>
                    <a:pt x="679" y="353"/>
                  </a:cubicBezTo>
                  <a:cubicBezTo>
                    <a:pt x="678" y="352"/>
                    <a:pt x="678" y="351"/>
                    <a:pt x="680" y="350"/>
                  </a:cubicBezTo>
                  <a:cubicBezTo>
                    <a:pt x="680" y="349"/>
                    <a:pt x="681" y="348"/>
                    <a:pt x="682" y="348"/>
                  </a:cubicBezTo>
                  <a:cubicBezTo>
                    <a:pt x="683" y="348"/>
                    <a:pt x="684" y="349"/>
                    <a:pt x="685" y="349"/>
                  </a:cubicBezTo>
                  <a:cubicBezTo>
                    <a:pt x="684" y="345"/>
                    <a:pt x="688" y="338"/>
                    <a:pt x="686" y="337"/>
                  </a:cubicBezTo>
                  <a:cubicBezTo>
                    <a:pt x="684" y="337"/>
                    <a:pt x="684" y="339"/>
                    <a:pt x="683" y="339"/>
                  </a:cubicBezTo>
                  <a:cubicBezTo>
                    <a:pt x="682" y="339"/>
                    <a:pt x="682" y="339"/>
                    <a:pt x="682" y="339"/>
                  </a:cubicBezTo>
                  <a:cubicBezTo>
                    <a:pt x="682" y="337"/>
                    <a:pt x="682" y="337"/>
                    <a:pt x="682" y="337"/>
                  </a:cubicBezTo>
                  <a:cubicBezTo>
                    <a:pt x="680" y="339"/>
                    <a:pt x="680" y="339"/>
                    <a:pt x="680" y="339"/>
                  </a:cubicBezTo>
                  <a:cubicBezTo>
                    <a:pt x="679" y="339"/>
                    <a:pt x="679" y="337"/>
                    <a:pt x="678" y="337"/>
                  </a:cubicBezTo>
                  <a:cubicBezTo>
                    <a:pt x="680" y="334"/>
                    <a:pt x="680" y="334"/>
                    <a:pt x="680" y="334"/>
                  </a:cubicBezTo>
                  <a:cubicBezTo>
                    <a:pt x="679" y="333"/>
                    <a:pt x="679" y="333"/>
                    <a:pt x="678" y="333"/>
                  </a:cubicBezTo>
                  <a:cubicBezTo>
                    <a:pt x="678" y="333"/>
                    <a:pt x="678" y="333"/>
                    <a:pt x="678" y="333"/>
                  </a:cubicBezTo>
                  <a:cubicBezTo>
                    <a:pt x="677" y="333"/>
                    <a:pt x="677" y="333"/>
                    <a:pt x="677" y="333"/>
                  </a:cubicBezTo>
                  <a:cubicBezTo>
                    <a:pt x="676" y="333"/>
                    <a:pt x="675" y="333"/>
                    <a:pt x="675" y="331"/>
                  </a:cubicBezTo>
                  <a:cubicBezTo>
                    <a:pt x="675" y="332"/>
                    <a:pt x="674" y="332"/>
                    <a:pt x="674" y="332"/>
                  </a:cubicBezTo>
                  <a:cubicBezTo>
                    <a:pt x="673" y="332"/>
                    <a:pt x="672" y="330"/>
                    <a:pt x="671" y="329"/>
                  </a:cubicBezTo>
                  <a:cubicBezTo>
                    <a:pt x="672" y="328"/>
                    <a:pt x="672" y="328"/>
                    <a:pt x="673" y="328"/>
                  </a:cubicBezTo>
                  <a:cubicBezTo>
                    <a:pt x="673" y="328"/>
                    <a:pt x="673" y="328"/>
                    <a:pt x="674" y="329"/>
                  </a:cubicBezTo>
                  <a:cubicBezTo>
                    <a:pt x="674" y="329"/>
                    <a:pt x="674" y="330"/>
                    <a:pt x="675" y="330"/>
                  </a:cubicBezTo>
                  <a:cubicBezTo>
                    <a:pt x="675" y="330"/>
                    <a:pt x="676" y="329"/>
                    <a:pt x="677" y="329"/>
                  </a:cubicBezTo>
                  <a:cubicBezTo>
                    <a:pt x="675" y="329"/>
                    <a:pt x="674" y="326"/>
                    <a:pt x="673" y="326"/>
                  </a:cubicBezTo>
                  <a:cubicBezTo>
                    <a:pt x="673" y="326"/>
                    <a:pt x="673" y="326"/>
                    <a:pt x="673" y="326"/>
                  </a:cubicBezTo>
                  <a:cubicBezTo>
                    <a:pt x="674" y="327"/>
                    <a:pt x="674" y="327"/>
                    <a:pt x="674" y="327"/>
                  </a:cubicBezTo>
                  <a:cubicBezTo>
                    <a:pt x="672" y="328"/>
                    <a:pt x="672" y="328"/>
                    <a:pt x="672" y="328"/>
                  </a:cubicBezTo>
                  <a:cubicBezTo>
                    <a:pt x="671" y="328"/>
                    <a:pt x="670" y="328"/>
                    <a:pt x="670" y="328"/>
                  </a:cubicBezTo>
                  <a:cubicBezTo>
                    <a:pt x="668" y="328"/>
                    <a:pt x="667" y="328"/>
                    <a:pt x="666" y="326"/>
                  </a:cubicBezTo>
                  <a:cubicBezTo>
                    <a:pt x="668" y="324"/>
                    <a:pt x="670" y="322"/>
                    <a:pt x="669" y="320"/>
                  </a:cubicBezTo>
                  <a:cubicBezTo>
                    <a:pt x="669" y="320"/>
                    <a:pt x="669" y="320"/>
                    <a:pt x="669" y="320"/>
                  </a:cubicBezTo>
                  <a:cubicBezTo>
                    <a:pt x="671" y="320"/>
                    <a:pt x="671" y="322"/>
                    <a:pt x="673" y="323"/>
                  </a:cubicBezTo>
                  <a:cubicBezTo>
                    <a:pt x="672" y="320"/>
                    <a:pt x="670" y="316"/>
                    <a:pt x="674" y="313"/>
                  </a:cubicBezTo>
                  <a:cubicBezTo>
                    <a:pt x="676" y="316"/>
                    <a:pt x="676" y="316"/>
                    <a:pt x="676" y="316"/>
                  </a:cubicBezTo>
                  <a:cubicBezTo>
                    <a:pt x="675" y="316"/>
                    <a:pt x="675" y="315"/>
                    <a:pt x="675" y="315"/>
                  </a:cubicBezTo>
                  <a:cubicBezTo>
                    <a:pt x="676" y="317"/>
                    <a:pt x="676" y="317"/>
                    <a:pt x="676" y="317"/>
                  </a:cubicBezTo>
                  <a:cubicBezTo>
                    <a:pt x="676" y="315"/>
                    <a:pt x="678" y="310"/>
                    <a:pt x="679" y="309"/>
                  </a:cubicBezTo>
                  <a:cubicBezTo>
                    <a:pt x="681" y="306"/>
                    <a:pt x="673" y="303"/>
                    <a:pt x="678" y="302"/>
                  </a:cubicBezTo>
                  <a:cubicBezTo>
                    <a:pt x="678" y="297"/>
                    <a:pt x="678" y="297"/>
                    <a:pt x="678" y="297"/>
                  </a:cubicBezTo>
                  <a:cubicBezTo>
                    <a:pt x="679" y="297"/>
                    <a:pt x="680" y="298"/>
                    <a:pt x="680" y="298"/>
                  </a:cubicBezTo>
                  <a:cubicBezTo>
                    <a:pt x="682" y="297"/>
                    <a:pt x="682" y="297"/>
                    <a:pt x="682" y="297"/>
                  </a:cubicBezTo>
                  <a:cubicBezTo>
                    <a:pt x="683" y="298"/>
                    <a:pt x="683" y="298"/>
                    <a:pt x="683" y="298"/>
                  </a:cubicBezTo>
                  <a:cubicBezTo>
                    <a:pt x="683" y="296"/>
                    <a:pt x="685" y="296"/>
                    <a:pt x="687" y="296"/>
                  </a:cubicBezTo>
                  <a:cubicBezTo>
                    <a:pt x="685" y="293"/>
                    <a:pt x="685" y="293"/>
                    <a:pt x="685" y="293"/>
                  </a:cubicBezTo>
                  <a:cubicBezTo>
                    <a:pt x="685" y="292"/>
                    <a:pt x="686" y="290"/>
                    <a:pt x="688" y="290"/>
                  </a:cubicBezTo>
                  <a:cubicBezTo>
                    <a:pt x="688" y="290"/>
                    <a:pt x="689" y="290"/>
                    <a:pt x="689" y="291"/>
                  </a:cubicBezTo>
                  <a:cubicBezTo>
                    <a:pt x="687" y="288"/>
                    <a:pt x="690" y="287"/>
                    <a:pt x="691" y="285"/>
                  </a:cubicBezTo>
                  <a:cubicBezTo>
                    <a:pt x="692" y="288"/>
                    <a:pt x="692" y="288"/>
                    <a:pt x="692" y="288"/>
                  </a:cubicBezTo>
                  <a:cubicBezTo>
                    <a:pt x="694" y="283"/>
                    <a:pt x="694" y="283"/>
                    <a:pt x="694" y="283"/>
                  </a:cubicBezTo>
                  <a:cubicBezTo>
                    <a:pt x="694" y="283"/>
                    <a:pt x="694" y="283"/>
                    <a:pt x="694" y="283"/>
                  </a:cubicBezTo>
                  <a:cubicBezTo>
                    <a:pt x="690" y="285"/>
                    <a:pt x="687" y="286"/>
                    <a:pt x="683" y="286"/>
                  </a:cubicBezTo>
                  <a:cubicBezTo>
                    <a:pt x="682" y="283"/>
                    <a:pt x="686" y="284"/>
                    <a:pt x="685" y="282"/>
                  </a:cubicBezTo>
                  <a:cubicBezTo>
                    <a:pt x="684" y="283"/>
                    <a:pt x="683" y="283"/>
                    <a:pt x="682" y="283"/>
                  </a:cubicBezTo>
                  <a:cubicBezTo>
                    <a:pt x="680" y="283"/>
                    <a:pt x="679" y="281"/>
                    <a:pt x="678" y="279"/>
                  </a:cubicBezTo>
                  <a:cubicBezTo>
                    <a:pt x="678" y="279"/>
                    <a:pt x="678" y="279"/>
                    <a:pt x="678" y="279"/>
                  </a:cubicBezTo>
                  <a:cubicBezTo>
                    <a:pt x="680" y="279"/>
                    <a:pt x="680" y="275"/>
                    <a:pt x="682" y="274"/>
                  </a:cubicBezTo>
                  <a:cubicBezTo>
                    <a:pt x="680" y="272"/>
                    <a:pt x="680" y="272"/>
                    <a:pt x="680" y="272"/>
                  </a:cubicBezTo>
                  <a:cubicBezTo>
                    <a:pt x="683" y="269"/>
                    <a:pt x="683" y="269"/>
                    <a:pt x="683" y="269"/>
                  </a:cubicBezTo>
                  <a:cubicBezTo>
                    <a:pt x="683" y="269"/>
                    <a:pt x="683" y="269"/>
                    <a:pt x="682" y="269"/>
                  </a:cubicBezTo>
                  <a:cubicBezTo>
                    <a:pt x="682" y="269"/>
                    <a:pt x="681" y="268"/>
                    <a:pt x="681" y="267"/>
                  </a:cubicBezTo>
                  <a:cubicBezTo>
                    <a:pt x="680" y="266"/>
                    <a:pt x="679" y="265"/>
                    <a:pt x="678" y="265"/>
                  </a:cubicBezTo>
                  <a:cubicBezTo>
                    <a:pt x="678" y="265"/>
                    <a:pt x="678" y="265"/>
                    <a:pt x="677" y="265"/>
                  </a:cubicBezTo>
                  <a:cubicBezTo>
                    <a:pt x="677" y="266"/>
                    <a:pt x="677" y="266"/>
                    <a:pt x="677" y="267"/>
                  </a:cubicBezTo>
                  <a:cubicBezTo>
                    <a:pt x="675" y="264"/>
                    <a:pt x="675" y="264"/>
                    <a:pt x="675" y="264"/>
                  </a:cubicBezTo>
                  <a:cubicBezTo>
                    <a:pt x="675" y="265"/>
                    <a:pt x="675" y="265"/>
                    <a:pt x="675" y="265"/>
                  </a:cubicBezTo>
                  <a:cubicBezTo>
                    <a:pt x="673" y="264"/>
                    <a:pt x="672" y="263"/>
                    <a:pt x="670" y="263"/>
                  </a:cubicBezTo>
                  <a:cubicBezTo>
                    <a:pt x="670" y="263"/>
                    <a:pt x="669" y="263"/>
                    <a:pt x="668" y="263"/>
                  </a:cubicBezTo>
                  <a:cubicBezTo>
                    <a:pt x="667" y="261"/>
                    <a:pt x="669" y="260"/>
                    <a:pt x="670" y="260"/>
                  </a:cubicBezTo>
                  <a:cubicBezTo>
                    <a:pt x="670" y="260"/>
                    <a:pt x="671" y="260"/>
                    <a:pt x="672" y="261"/>
                  </a:cubicBezTo>
                  <a:cubicBezTo>
                    <a:pt x="671" y="259"/>
                    <a:pt x="670" y="258"/>
                    <a:pt x="670" y="257"/>
                  </a:cubicBezTo>
                  <a:cubicBezTo>
                    <a:pt x="669" y="258"/>
                    <a:pt x="669" y="259"/>
                    <a:pt x="668" y="259"/>
                  </a:cubicBezTo>
                  <a:cubicBezTo>
                    <a:pt x="667" y="259"/>
                    <a:pt x="666" y="258"/>
                    <a:pt x="665" y="258"/>
                  </a:cubicBezTo>
                  <a:cubicBezTo>
                    <a:pt x="663" y="257"/>
                    <a:pt x="662" y="257"/>
                    <a:pt x="661" y="257"/>
                  </a:cubicBezTo>
                  <a:cubicBezTo>
                    <a:pt x="660" y="257"/>
                    <a:pt x="659" y="257"/>
                    <a:pt x="658" y="260"/>
                  </a:cubicBezTo>
                  <a:cubicBezTo>
                    <a:pt x="656" y="261"/>
                    <a:pt x="654" y="262"/>
                    <a:pt x="652" y="262"/>
                  </a:cubicBezTo>
                  <a:cubicBezTo>
                    <a:pt x="651" y="262"/>
                    <a:pt x="649" y="262"/>
                    <a:pt x="648" y="261"/>
                  </a:cubicBezTo>
                  <a:cubicBezTo>
                    <a:pt x="648" y="261"/>
                    <a:pt x="648" y="262"/>
                    <a:pt x="648" y="262"/>
                  </a:cubicBezTo>
                  <a:cubicBezTo>
                    <a:pt x="643" y="256"/>
                    <a:pt x="651" y="260"/>
                    <a:pt x="652" y="256"/>
                  </a:cubicBezTo>
                  <a:cubicBezTo>
                    <a:pt x="649" y="255"/>
                    <a:pt x="649" y="255"/>
                    <a:pt x="649" y="255"/>
                  </a:cubicBezTo>
                  <a:cubicBezTo>
                    <a:pt x="649" y="255"/>
                    <a:pt x="649" y="255"/>
                    <a:pt x="649" y="255"/>
                  </a:cubicBezTo>
                  <a:cubicBezTo>
                    <a:pt x="651" y="255"/>
                    <a:pt x="652" y="254"/>
                    <a:pt x="652" y="253"/>
                  </a:cubicBezTo>
                  <a:cubicBezTo>
                    <a:pt x="653" y="251"/>
                    <a:pt x="654" y="250"/>
                    <a:pt x="654" y="250"/>
                  </a:cubicBezTo>
                  <a:cubicBezTo>
                    <a:pt x="655" y="250"/>
                    <a:pt x="655" y="251"/>
                    <a:pt x="656" y="251"/>
                  </a:cubicBezTo>
                  <a:cubicBezTo>
                    <a:pt x="655" y="247"/>
                    <a:pt x="655" y="247"/>
                    <a:pt x="655" y="247"/>
                  </a:cubicBezTo>
                  <a:cubicBezTo>
                    <a:pt x="658" y="245"/>
                    <a:pt x="656" y="240"/>
                    <a:pt x="659" y="239"/>
                  </a:cubicBezTo>
                  <a:cubicBezTo>
                    <a:pt x="660" y="240"/>
                    <a:pt x="660" y="240"/>
                    <a:pt x="661" y="240"/>
                  </a:cubicBezTo>
                  <a:cubicBezTo>
                    <a:pt x="661" y="240"/>
                    <a:pt x="661" y="240"/>
                    <a:pt x="661" y="240"/>
                  </a:cubicBezTo>
                  <a:cubicBezTo>
                    <a:pt x="662" y="240"/>
                    <a:pt x="662" y="240"/>
                    <a:pt x="662" y="240"/>
                  </a:cubicBezTo>
                  <a:cubicBezTo>
                    <a:pt x="662" y="240"/>
                    <a:pt x="663" y="240"/>
                    <a:pt x="663" y="240"/>
                  </a:cubicBezTo>
                  <a:cubicBezTo>
                    <a:pt x="663" y="237"/>
                    <a:pt x="663" y="237"/>
                    <a:pt x="663" y="237"/>
                  </a:cubicBezTo>
                  <a:cubicBezTo>
                    <a:pt x="664" y="238"/>
                    <a:pt x="665" y="238"/>
                    <a:pt x="665" y="238"/>
                  </a:cubicBezTo>
                  <a:cubicBezTo>
                    <a:pt x="667" y="238"/>
                    <a:pt x="669" y="237"/>
                    <a:pt x="670" y="236"/>
                  </a:cubicBezTo>
                  <a:cubicBezTo>
                    <a:pt x="670" y="236"/>
                    <a:pt x="669" y="236"/>
                    <a:pt x="669" y="236"/>
                  </a:cubicBezTo>
                  <a:cubicBezTo>
                    <a:pt x="669" y="236"/>
                    <a:pt x="669" y="236"/>
                    <a:pt x="669" y="236"/>
                  </a:cubicBezTo>
                  <a:cubicBezTo>
                    <a:pt x="668" y="236"/>
                    <a:pt x="668" y="236"/>
                    <a:pt x="668" y="236"/>
                  </a:cubicBezTo>
                  <a:cubicBezTo>
                    <a:pt x="668" y="236"/>
                    <a:pt x="667" y="236"/>
                    <a:pt x="667" y="237"/>
                  </a:cubicBezTo>
                  <a:cubicBezTo>
                    <a:pt x="662" y="237"/>
                    <a:pt x="664" y="231"/>
                    <a:pt x="661" y="226"/>
                  </a:cubicBezTo>
                  <a:cubicBezTo>
                    <a:pt x="661" y="225"/>
                    <a:pt x="662" y="225"/>
                    <a:pt x="662" y="225"/>
                  </a:cubicBezTo>
                  <a:cubicBezTo>
                    <a:pt x="663" y="225"/>
                    <a:pt x="663" y="225"/>
                    <a:pt x="664" y="226"/>
                  </a:cubicBezTo>
                  <a:cubicBezTo>
                    <a:pt x="664" y="226"/>
                    <a:pt x="665" y="227"/>
                    <a:pt x="665" y="227"/>
                  </a:cubicBezTo>
                  <a:cubicBezTo>
                    <a:pt x="666" y="227"/>
                    <a:pt x="666" y="226"/>
                    <a:pt x="667" y="225"/>
                  </a:cubicBezTo>
                  <a:cubicBezTo>
                    <a:pt x="665" y="224"/>
                    <a:pt x="665" y="224"/>
                    <a:pt x="665" y="224"/>
                  </a:cubicBezTo>
                  <a:cubicBezTo>
                    <a:pt x="664" y="225"/>
                    <a:pt x="664" y="225"/>
                    <a:pt x="664" y="225"/>
                  </a:cubicBezTo>
                  <a:cubicBezTo>
                    <a:pt x="661" y="224"/>
                    <a:pt x="661" y="225"/>
                    <a:pt x="659" y="222"/>
                  </a:cubicBezTo>
                  <a:cubicBezTo>
                    <a:pt x="661" y="221"/>
                    <a:pt x="661" y="221"/>
                    <a:pt x="661" y="221"/>
                  </a:cubicBezTo>
                  <a:cubicBezTo>
                    <a:pt x="661" y="221"/>
                    <a:pt x="662" y="221"/>
                    <a:pt x="662" y="222"/>
                  </a:cubicBezTo>
                  <a:cubicBezTo>
                    <a:pt x="663" y="221"/>
                    <a:pt x="662" y="220"/>
                    <a:pt x="663" y="219"/>
                  </a:cubicBezTo>
                  <a:cubicBezTo>
                    <a:pt x="664" y="220"/>
                    <a:pt x="664" y="220"/>
                    <a:pt x="665" y="220"/>
                  </a:cubicBezTo>
                  <a:cubicBezTo>
                    <a:pt x="666" y="220"/>
                    <a:pt x="667" y="219"/>
                    <a:pt x="668" y="219"/>
                  </a:cubicBezTo>
                  <a:cubicBezTo>
                    <a:pt x="668" y="220"/>
                    <a:pt x="669" y="220"/>
                    <a:pt x="669" y="221"/>
                  </a:cubicBezTo>
                  <a:cubicBezTo>
                    <a:pt x="670" y="218"/>
                    <a:pt x="670" y="218"/>
                    <a:pt x="670" y="218"/>
                  </a:cubicBezTo>
                  <a:cubicBezTo>
                    <a:pt x="668" y="219"/>
                    <a:pt x="668" y="219"/>
                    <a:pt x="668" y="219"/>
                  </a:cubicBezTo>
                  <a:cubicBezTo>
                    <a:pt x="667" y="214"/>
                    <a:pt x="667" y="216"/>
                    <a:pt x="669" y="212"/>
                  </a:cubicBezTo>
                  <a:cubicBezTo>
                    <a:pt x="669" y="211"/>
                    <a:pt x="668" y="211"/>
                    <a:pt x="668" y="210"/>
                  </a:cubicBezTo>
                  <a:cubicBezTo>
                    <a:pt x="668" y="210"/>
                    <a:pt x="668" y="209"/>
                    <a:pt x="669" y="209"/>
                  </a:cubicBezTo>
                  <a:cubicBezTo>
                    <a:pt x="668" y="205"/>
                    <a:pt x="668" y="205"/>
                    <a:pt x="668" y="205"/>
                  </a:cubicBezTo>
                  <a:cubicBezTo>
                    <a:pt x="668" y="205"/>
                    <a:pt x="667" y="205"/>
                    <a:pt x="667" y="205"/>
                  </a:cubicBezTo>
                  <a:cubicBezTo>
                    <a:pt x="666" y="205"/>
                    <a:pt x="665" y="205"/>
                    <a:pt x="665" y="205"/>
                  </a:cubicBezTo>
                  <a:cubicBezTo>
                    <a:pt x="664" y="205"/>
                    <a:pt x="663" y="205"/>
                    <a:pt x="662" y="205"/>
                  </a:cubicBezTo>
                  <a:cubicBezTo>
                    <a:pt x="662" y="205"/>
                    <a:pt x="661" y="205"/>
                    <a:pt x="660" y="206"/>
                  </a:cubicBezTo>
                  <a:cubicBezTo>
                    <a:pt x="657" y="203"/>
                    <a:pt x="661" y="199"/>
                    <a:pt x="663" y="198"/>
                  </a:cubicBezTo>
                  <a:cubicBezTo>
                    <a:pt x="661" y="198"/>
                    <a:pt x="661" y="198"/>
                    <a:pt x="661" y="198"/>
                  </a:cubicBezTo>
                  <a:cubicBezTo>
                    <a:pt x="656" y="195"/>
                    <a:pt x="662" y="191"/>
                    <a:pt x="663" y="190"/>
                  </a:cubicBezTo>
                  <a:cubicBezTo>
                    <a:pt x="662" y="191"/>
                    <a:pt x="661" y="191"/>
                    <a:pt x="660" y="191"/>
                  </a:cubicBezTo>
                  <a:cubicBezTo>
                    <a:pt x="659" y="191"/>
                    <a:pt x="658" y="191"/>
                    <a:pt x="657" y="190"/>
                  </a:cubicBezTo>
                  <a:cubicBezTo>
                    <a:pt x="658" y="189"/>
                    <a:pt x="658" y="189"/>
                    <a:pt x="658" y="189"/>
                  </a:cubicBezTo>
                  <a:cubicBezTo>
                    <a:pt x="655" y="190"/>
                    <a:pt x="655" y="190"/>
                    <a:pt x="655" y="190"/>
                  </a:cubicBezTo>
                  <a:cubicBezTo>
                    <a:pt x="655" y="189"/>
                    <a:pt x="656" y="188"/>
                    <a:pt x="656" y="187"/>
                  </a:cubicBezTo>
                  <a:cubicBezTo>
                    <a:pt x="655" y="188"/>
                    <a:pt x="655" y="188"/>
                    <a:pt x="655" y="188"/>
                  </a:cubicBezTo>
                  <a:cubicBezTo>
                    <a:pt x="654" y="188"/>
                    <a:pt x="654" y="188"/>
                    <a:pt x="654" y="188"/>
                  </a:cubicBezTo>
                  <a:cubicBezTo>
                    <a:pt x="654" y="190"/>
                    <a:pt x="653" y="191"/>
                    <a:pt x="653" y="191"/>
                  </a:cubicBezTo>
                  <a:cubicBezTo>
                    <a:pt x="653" y="191"/>
                    <a:pt x="652" y="189"/>
                    <a:pt x="652" y="188"/>
                  </a:cubicBezTo>
                  <a:cubicBezTo>
                    <a:pt x="652" y="187"/>
                    <a:pt x="652" y="185"/>
                    <a:pt x="651" y="185"/>
                  </a:cubicBezTo>
                  <a:cubicBezTo>
                    <a:pt x="651" y="185"/>
                    <a:pt x="651" y="185"/>
                    <a:pt x="651" y="185"/>
                  </a:cubicBezTo>
                  <a:cubicBezTo>
                    <a:pt x="650" y="187"/>
                    <a:pt x="650" y="187"/>
                    <a:pt x="650" y="187"/>
                  </a:cubicBezTo>
                  <a:cubicBezTo>
                    <a:pt x="648" y="185"/>
                    <a:pt x="648" y="185"/>
                    <a:pt x="648" y="185"/>
                  </a:cubicBezTo>
                  <a:cubicBezTo>
                    <a:pt x="645" y="185"/>
                    <a:pt x="643" y="183"/>
                    <a:pt x="640" y="183"/>
                  </a:cubicBezTo>
                  <a:cubicBezTo>
                    <a:pt x="639" y="183"/>
                    <a:pt x="639" y="183"/>
                    <a:pt x="638" y="184"/>
                  </a:cubicBezTo>
                  <a:cubicBezTo>
                    <a:pt x="639" y="180"/>
                    <a:pt x="639" y="180"/>
                    <a:pt x="639" y="180"/>
                  </a:cubicBezTo>
                  <a:cubicBezTo>
                    <a:pt x="641" y="181"/>
                    <a:pt x="641" y="181"/>
                    <a:pt x="641" y="181"/>
                  </a:cubicBezTo>
                  <a:cubicBezTo>
                    <a:pt x="642" y="180"/>
                    <a:pt x="642" y="180"/>
                    <a:pt x="642" y="180"/>
                  </a:cubicBezTo>
                  <a:cubicBezTo>
                    <a:pt x="643" y="182"/>
                    <a:pt x="643" y="182"/>
                    <a:pt x="643" y="182"/>
                  </a:cubicBezTo>
                  <a:cubicBezTo>
                    <a:pt x="647" y="179"/>
                    <a:pt x="647" y="179"/>
                    <a:pt x="647" y="179"/>
                  </a:cubicBezTo>
                  <a:cubicBezTo>
                    <a:pt x="647" y="176"/>
                    <a:pt x="647" y="173"/>
                    <a:pt x="648" y="170"/>
                  </a:cubicBezTo>
                  <a:cubicBezTo>
                    <a:pt x="646" y="172"/>
                    <a:pt x="644" y="172"/>
                    <a:pt x="643" y="174"/>
                  </a:cubicBezTo>
                  <a:cubicBezTo>
                    <a:pt x="643" y="173"/>
                    <a:pt x="643" y="173"/>
                    <a:pt x="643" y="173"/>
                  </a:cubicBezTo>
                  <a:cubicBezTo>
                    <a:pt x="646" y="169"/>
                    <a:pt x="646" y="169"/>
                    <a:pt x="646" y="169"/>
                  </a:cubicBezTo>
                  <a:cubicBezTo>
                    <a:pt x="644" y="167"/>
                    <a:pt x="644" y="167"/>
                    <a:pt x="644" y="167"/>
                  </a:cubicBezTo>
                  <a:cubicBezTo>
                    <a:pt x="647" y="164"/>
                    <a:pt x="643" y="161"/>
                    <a:pt x="645" y="158"/>
                  </a:cubicBezTo>
                  <a:cubicBezTo>
                    <a:pt x="645" y="159"/>
                    <a:pt x="645" y="159"/>
                    <a:pt x="645" y="159"/>
                  </a:cubicBezTo>
                  <a:cubicBezTo>
                    <a:pt x="644" y="158"/>
                    <a:pt x="644" y="158"/>
                    <a:pt x="644" y="157"/>
                  </a:cubicBezTo>
                  <a:cubicBezTo>
                    <a:pt x="643" y="158"/>
                    <a:pt x="642" y="158"/>
                    <a:pt x="642" y="158"/>
                  </a:cubicBezTo>
                  <a:cubicBezTo>
                    <a:pt x="640" y="158"/>
                    <a:pt x="639" y="157"/>
                    <a:pt x="639" y="155"/>
                  </a:cubicBezTo>
                  <a:cubicBezTo>
                    <a:pt x="639" y="154"/>
                    <a:pt x="640" y="154"/>
                    <a:pt x="640" y="154"/>
                  </a:cubicBezTo>
                  <a:cubicBezTo>
                    <a:pt x="641" y="154"/>
                    <a:pt x="641" y="155"/>
                    <a:pt x="642" y="155"/>
                  </a:cubicBezTo>
                  <a:cubicBezTo>
                    <a:pt x="641" y="154"/>
                    <a:pt x="641" y="151"/>
                    <a:pt x="640" y="151"/>
                  </a:cubicBezTo>
                  <a:cubicBezTo>
                    <a:pt x="640" y="151"/>
                    <a:pt x="639" y="151"/>
                    <a:pt x="639" y="152"/>
                  </a:cubicBezTo>
                  <a:cubicBezTo>
                    <a:pt x="639" y="149"/>
                    <a:pt x="639" y="149"/>
                    <a:pt x="639" y="149"/>
                  </a:cubicBezTo>
                  <a:cubicBezTo>
                    <a:pt x="638" y="149"/>
                    <a:pt x="638" y="149"/>
                    <a:pt x="638" y="149"/>
                  </a:cubicBezTo>
                  <a:cubicBezTo>
                    <a:pt x="638" y="150"/>
                    <a:pt x="637" y="151"/>
                    <a:pt x="635" y="151"/>
                  </a:cubicBezTo>
                  <a:cubicBezTo>
                    <a:pt x="635" y="151"/>
                    <a:pt x="634" y="151"/>
                    <a:pt x="633" y="150"/>
                  </a:cubicBezTo>
                  <a:cubicBezTo>
                    <a:pt x="634" y="148"/>
                    <a:pt x="633" y="142"/>
                    <a:pt x="636" y="142"/>
                  </a:cubicBezTo>
                  <a:cubicBezTo>
                    <a:pt x="636" y="142"/>
                    <a:pt x="636" y="142"/>
                    <a:pt x="636" y="142"/>
                  </a:cubicBezTo>
                  <a:cubicBezTo>
                    <a:pt x="634" y="141"/>
                    <a:pt x="634" y="138"/>
                    <a:pt x="630" y="138"/>
                  </a:cubicBezTo>
                  <a:cubicBezTo>
                    <a:pt x="633" y="133"/>
                    <a:pt x="634" y="132"/>
                    <a:pt x="637" y="131"/>
                  </a:cubicBezTo>
                  <a:cubicBezTo>
                    <a:pt x="636" y="130"/>
                    <a:pt x="636" y="130"/>
                    <a:pt x="636" y="130"/>
                  </a:cubicBezTo>
                  <a:cubicBezTo>
                    <a:pt x="637" y="128"/>
                    <a:pt x="638" y="128"/>
                    <a:pt x="638" y="128"/>
                  </a:cubicBezTo>
                  <a:cubicBezTo>
                    <a:pt x="639" y="128"/>
                    <a:pt x="639" y="128"/>
                    <a:pt x="639" y="128"/>
                  </a:cubicBezTo>
                  <a:cubicBezTo>
                    <a:pt x="636" y="126"/>
                    <a:pt x="632" y="126"/>
                    <a:pt x="632" y="121"/>
                  </a:cubicBezTo>
                  <a:cubicBezTo>
                    <a:pt x="632" y="121"/>
                    <a:pt x="632" y="121"/>
                    <a:pt x="632" y="121"/>
                  </a:cubicBezTo>
                  <a:cubicBezTo>
                    <a:pt x="631" y="121"/>
                    <a:pt x="630" y="120"/>
                    <a:pt x="628" y="119"/>
                  </a:cubicBezTo>
                  <a:cubicBezTo>
                    <a:pt x="627" y="118"/>
                    <a:pt x="626" y="117"/>
                    <a:pt x="624" y="117"/>
                  </a:cubicBezTo>
                  <a:cubicBezTo>
                    <a:pt x="624" y="117"/>
                    <a:pt x="624" y="117"/>
                    <a:pt x="623" y="117"/>
                  </a:cubicBezTo>
                  <a:cubicBezTo>
                    <a:pt x="623" y="114"/>
                    <a:pt x="623" y="114"/>
                    <a:pt x="623" y="114"/>
                  </a:cubicBezTo>
                  <a:cubicBezTo>
                    <a:pt x="622" y="117"/>
                    <a:pt x="622" y="117"/>
                    <a:pt x="622" y="117"/>
                  </a:cubicBezTo>
                  <a:cubicBezTo>
                    <a:pt x="621" y="117"/>
                    <a:pt x="621" y="117"/>
                    <a:pt x="620" y="117"/>
                  </a:cubicBezTo>
                  <a:cubicBezTo>
                    <a:pt x="620" y="117"/>
                    <a:pt x="619" y="117"/>
                    <a:pt x="619" y="116"/>
                  </a:cubicBezTo>
                  <a:cubicBezTo>
                    <a:pt x="620" y="116"/>
                    <a:pt x="620" y="115"/>
                    <a:pt x="620" y="114"/>
                  </a:cubicBezTo>
                  <a:cubicBezTo>
                    <a:pt x="617" y="117"/>
                    <a:pt x="617" y="117"/>
                    <a:pt x="617" y="117"/>
                  </a:cubicBezTo>
                  <a:cubicBezTo>
                    <a:pt x="619" y="114"/>
                    <a:pt x="614" y="113"/>
                    <a:pt x="613" y="113"/>
                  </a:cubicBezTo>
                  <a:cubicBezTo>
                    <a:pt x="613" y="115"/>
                    <a:pt x="613" y="115"/>
                    <a:pt x="613" y="115"/>
                  </a:cubicBezTo>
                  <a:cubicBezTo>
                    <a:pt x="610" y="113"/>
                    <a:pt x="610" y="113"/>
                    <a:pt x="610" y="113"/>
                  </a:cubicBezTo>
                  <a:cubicBezTo>
                    <a:pt x="610" y="113"/>
                    <a:pt x="610" y="113"/>
                    <a:pt x="610" y="113"/>
                  </a:cubicBezTo>
                  <a:cubicBezTo>
                    <a:pt x="608" y="113"/>
                    <a:pt x="609" y="115"/>
                    <a:pt x="608" y="116"/>
                  </a:cubicBezTo>
                  <a:cubicBezTo>
                    <a:pt x="603" y="113"/>
                    <a:pt x="603" y="113"/>
                    <a:pt x="603" y="113"/>
                  </a:cubicBezTo>
                  <a:cubicBezTo>
                    <a:pt x="592" y="111"/>
                    <a:pt x="606" y="105"/>
                    <a:pt x="603" y="103"/>
                  </a:cubicBezTo>
                  <a:cubicBezTo>
                    <a:pt x="603" y="104"/>
                    <a:pt x="602" y="104"/>
                    <a:pt x="602" y="104"/>
                  </a:cubicBezTo>
                  <a:cubicBezTo>
                    <a:pt x="599" y="104"/>
                    <a:pt x="601" y="99"/>
                    <a:pt x="598" y="98"/>
                  </a:cubicBezTo>
                  <a:cubicBezTo>
                    <a:pt x="598" y="97"/>
                    <a:pt x="599" y="97"/>
                    <a:pt x="599" y="97"/>
                  </a:cubicBezTo>
                  <a:cubicBezTo>
                    <a:pt x="599" y="97"/>
                    <a:pt x="599" y="97"/>
                    <a:pt x="600" y="97"/>
                  </a:cubicBezTo>
                  <a:cubicBezTo>
                    <a:pt x="600" y="97"/>
                    <a:pt x="600" y="97"/>
                    <a:pt x="600" y="97"/>
                  </a:cubicBezTo>
                  <a:cubicBezTo>
                    <a:pt x="600" y="97"/>
                    <a:pt x="601" y="97"/>
                    <a:pt x="601" y="97"/>
                  </a:cubicBezTo>
                  <a:cubicBezTo>
                    <a:pt x="598" y="95"/>
                    <a:pt x="598" y="95"/>
                    <a:pt x="598" y="95"/>
                  </a:cubicBezTo>
                  <a:cubicBezTo>
                    <a:pt x="602" y="93"/>
                    <a:pt x="602" y="85"/>
                    <a:pt x="605" y="84"/>
                  </a:cubicBezTo>
                  <a:cubicBezTo>
                    <a:pt x="605" y="83"/>
                    <a:pt x="605" y="83"/>
                    <a:pt x="604" y="83"/>
                  </a:cubicBezTo>
                  <a:cubicBezTo>
                    <a:pt x="604" y="83"/>
                    <a:pt x="604" y="83"/>
                    <a:pt x="604" y="83"/>
                  </a:cubicBezTo>
                  <a:cubicBezTo>
                    <a:pt x="604" y="83"/>
                    <a:pt x="604" y="83"/>
                    <a:pt x="603" y="83"/>
                  </a:cubicBezTo>
                  <a:cubicBezTo>
                    <a:pt x="603" y="83"/>
                    <a:pt x="602" y="83"/>
                    <a:pt x="603" y="81"/>
                  </a:cubicBezTo>
                  <a:cubicBezTo>
                    <a:pt x="603" y="80"/>
                    <a:pt x="604" y="80"/>
                    <a:pt x="604" y="80"/>
                  </a:cubicBezTo>
                  <a:cubicBezTo>
                    <a:pt x="605" y="80"/>
                    <a:pt x="605" y="80"/>
                    <a:pt x="605" y="80"/>
                  </a:cubicBezTo>
                  <a:cubicBezTo>
                    <a:pt x="606" y="81"/>
                    <a:pt x="606" y="81"/>
                    <a:pt x="606" y="81"/>
                  </a:cubicBezTo>
                  <a:cubicBezTo>
                    <a:pt x="606" y="81"/>
                    <a:pt x="606" y="81"/>
                    <a:pt x="606" y="81"/>
                  </a:cubicBezTo>
                  <a:cubicBezTo>
                    <a:pt x="607" y="77"/>
                    <a:pt x="603" y="78"/>
                    <a:pt x="602" y="77"/>
                  </a:cubicBezTo>
                  <a:cubicBezTo>
                    <a:pt x="601" y="82"/>
                    <a:pt x="593" y="78"/>
                    <a:pt x="591" y="84"/>
                  </a:cubicBezTo>
                  <a:cubicBezTo>
                    <a:pt x="590" y="80"/>
                    <a:pt x="590" y="80"/>
                    <a:pt x="590" y="80"/>
                  </a:cubicBezTo>
                  <a:cubicBezTo>
                    <a:pt x="589" y="81"/>
                    <a:pt x="588" y="82"/>
                    <a:pt x="587" y="82"/>
                  </a:cubicBezTo>
                  <a:cubicBezTo>
                    <a:pt x="585" y="82"/>
                    <a:pt x="583" y="79"/>
                    <a:pt x="582" y="78"/>
                  </a:cubicBezTo>
                  <a:cubicBezTo>
                    <a:pt x="584" y="78"/>
                    <a:pt x="584" y="76"/>
                    <a:pt x="585" y="75"/>
                  </a:cubicBezTo>
                  <a:cubicBezTo>
                    <a:pt x="585" y="75"/>
                    <a:pt x="584" y="74"/>
                    <a:pt x="583" y="74"/>
                  </a:cubicBezTo>
                  <a:cubicBezTo>
                    <a:pt x="583" y="74"/>
                    <a:pt x="582" y="74"/>
                    <a:pt x="582" y="75"/>
                  </a:cubicBezTo>
                  <a:cubicBezTo>
                    <a:pt x="581" y="75"/>
                    <a:pt x="581" y="74"/>
                    <a:pt x="579" y="74"/>
                  </a:cubicBezTo>
                  <a:cubicBezTo>
                    <a:pt x="579" y="75"/>
                    <a:pt x="580" y="77"/>
                    <a:pt x="579" y="78"/>
                  </a:cubicBezTo>
                  <a:cubicBezTo>
                    <a:pt x="578" y="77"/>
                    <a:pt x="578" y="76"/>
                    <a:pt x="578" y="76"/>
                  </a:cubicBezTo>
                  <a:cubicBezTo>
                    <a:pt x="578" y="76"/>
                    <a:pt x="577" y="77"/>
                    <a:pt x="577" y="77"/>
                  </a:cubicBezTo>
                  <a:cubicBezTo>
                    <a:pt x="577" y="77"/>
                    <a:pt x="577" y="77"/>
                    <a:pt x="576" y="77"/>
                  </a:cubicBezTo>
                  <a:cubicBezTo>
                    <a:pt x="576" y="77"/>
                    <a:pt x="576" y="77"/>
                    <a:pt x="576" y="77"/>
                  </a:cubicBezTo>
                  <a:cubicBezTo>
                    <a:pt x="576" y="78"/>
                    <a:pt x="576" y="78"/>
                    <a:pt x="576" y="78"/>
                  </a:cubicBezTo>
                  <a:cubicBezTo>
                    <a:pt x="575" y="79"/>
                    <a:pt x="575" y="79"/>
                    <a:pt x="574" y="79"/>
                  </a:cubicBezTo>
                  <a:cubicBezTo>
                    <a:pt x="573" y="79"/>
                    <a:pt x="572" y="78"/>
                    <a:pt x="571" y="78"/>
                  </a:cubicBezTo>
                  <a:cubicBezTo>
                    <a:pt x="570" y="80"/>
                    <a:pt x="572" y="85"/>
                    <a:pt x="569" y="86"/>
                  </a:cubicBezTo>
                  <a:cubicBezTo>
                    <a:pt x="569" y="84"/>
                    <a:pt x="568" y="81"/>
                    <a:pt x="568" y="78"/>
                  </a:cubicBezTo>
                  <a:cubicBezTo>
                    <a:pt x="568" y="82"/>
                    <a:pt x="565" y="85"/>
                    <a:pt x="564" y="88"/>
                  </a:cubicBezTo>
                  <a:cubicBezTo>
                    <a:pt x="563" y="87"/>
                    <a:pt x="563" y="87"/>
                    <a:pt x="563" y="87"/>
                  </a:cubicBezTo>
                  <a:cubicBezTo>
                    <a:pt x="563" y="87"/>
                    <a:pt x="563" y="86"/>
                    <a:pt x="564" y="85"/>
                  </a:cubicBezTo>
                  <a:cubicBezTo>
                    <a:pt x="562" y="85"/>
                    <a:pt x="562" y="85"/>
                    <a:pt x="562" y="85"/>
                  </a:cubicBezTo>
                  <a:cubicBezTo>
                    <a:pt x="563" y="84"/>
                    <a:pt x="563" y="84"/>
                    <a:pt x="563" y="84"/>
                  </a:cubicBezTo>
                  <a:cubicBezTo>
                    <a:pt x="560" y="81"/>
                    <a:pt x="560" y="78"/>
                    <a:pt x="559" y="74"/>
                  </a:cubicBezTo>
                  <a:cubicBezTo>
                    <a:pt x="556" y="76"/>
                    <a:pt x="557" y="83"/>
                    <a:pt x="553" y="83"/>
                  </a:cubicBezTo>
                  <a:cubicBezTo>
                    <a:pt x="553" y="83"/>
                    <a:pt x="553" y="83"/>
                    <a:pt x="553" y="83"/>
                  </a:cubicBezTo>
                  <a:cubicBezTo>
                    <a:pt x="553" y="87"/>
                    <a:pt x="548" y="84"/>
                    <a:pt x="547" y="87"/>
                  </a:cubicBezTo>
                  <a:cubicBezTo>
                    <a:pt x="550" y="87"/>
                    <a:pt x="550" y="87"/>
                    <a:pt x="550" y="87"/>
                  </a:cubicBezTo>
                  <a:cubicBezTo>
                    <a:pt x="550" y="88"/>
                    <a:pt x="550" y="88"/>
                    <a:pt x="550" y="88"/>
                  </a:cubicBezTo>
                  <a:cubicBezTo>
                    <a:pt x="550" y="89"/>
                    <a:pt x="548" y="90"/>
                    <a:pt x="547" y="90"/>
                  </a:cubicBezTo>
                  <a:cubicBezTo>
                    <a:pt x="547" y="90"/>
                    <a:pt x="547" y="90"/>
                    <a:pt x="547" y="90"/>
                  </a:cubicBezTo>
                  <a:cubicBezTo>
                    <a:pt x="547" y="85"/>
                    <a:pt x="547" y="85"/>
                    <a:pt x="547" y="85"/>
                  </a:cubicBezTo>
                  <a:cubicBezTo>
                    <a:pt x="546" y="85"/>
                    <a:pt x="546" y="85"/>
                    <a:pt x="546" y="85"/>
                  </a:cubicBezTo>
                  <a:cubicBezTo>
                    <a:pt x="545" y="85"/>
                    <a:pt x="545" y="85"/>
                    <a:pt x="545" y="84"/>
                  </a:cubicBezTo>
                  <a:cubicBezTo>
                    <a:pt x="547" y="83"/>
                    <a:pt x="547" y="83"/>
                    <a:pt x="547" y="83"/>
                  </a:cubicBezTo>
                  <a:cubicBezTo>
                    <a:pt x="547" y="83"/>
                    <a:pt x="546" y="83"/>
                    <a:pt x="546" y="83"/>
                  </a:cubicBezTo>
                  <a:cubicBezTo>
                    <a:pt x="545" y="83"/>
                    <a:pt x="544" y="83"/>
                    <a:pt x="543" y="82"/>
                  </a:cubicBezTo>
                  <a:cubicBezTo>
                    <a:pt x="544" y="84"/>
                    <a:pt x="544" y="84"/>
                    <a:pt x="544" y="84"/>
                  </a:cubicBezTo>
                  <a:cubicBezTo>
                    <a:pt x="540" y="85"/>
                    <a:pt x="540" y="85"/>
                    <a:pt x="540" y="85"/>
                  </a:cubicBezTo>
                  <a:cubicBezTo>
                    <a:pt x="537" y="80"/>
                    <a:pt x="545" y="78"/>
                    <a:pt x="540" y="74"/>
                  </a:cubicBezTo>
                  <a:cubicBezTo>
                    <a:pt x="541" y="73"/>
                    <a:pt x="541" y="73"/>
                    <a:pt x="541" y="73"/>
                  </a:cubicBezTo>
                  <a:cubicBezTo>
                    <a:pt x="541" y="73"/>
                    <a:pt x="541" y="73"/>
                    <a:pt x="542" y="73"/>
                  </a:cubicBezTo>
                  <a:cubicBezTo>
                    <a:pt x="542" y="73"/>
                    <a:pt x="542" y="73"/>
                    <a:pt x="542" y="74"/>
                  </a:cubicBezTo>
                  <a:cubicBezTo>
                    <a:pt x="542" y="72"/>
                    <a:pt x="545" y="72"/>
                    <a:pt x="543" y="70"/>
                  </a:cubicBezTo>
                  <a:cubicBezTo>
                    <a:pt x="546" y="69"/>
                    <a:pt x="544" y="64"/>
                    <a:pt x="545" y="61"/>
                  </a:cubicBezTo>
                  <a:cubicBezTo>
                    <a:pt x="544" y="61"/>
                    <a:pt x="544" y="61"/>
                    <a:pt x="544" y="61"/>
                  </a:cubicBezTo>
                  <a:cubicBezTo>
                    <a:pt x="543" y="66"/>
                    <a:pt x="543" y="66"/>
                    <a:pt x="543" y="66"/>
                  </a:cubicBezTo>
                  <a:cubicBezTo>
                    <a:pt x="541" y="64"/>
                    <a:pt x="541" y="64"/>
                    <a:pt x="541" y="64"/>
                  </a:cubicBezTo>
                  <a:cubicBezTo>
                    <a:pt x="540" y="60"/>
                    <a:pt x="535" y="57"/>
                    <a:pt x="540" y="52"/>
                  </a:cubicBezTo>
                  <a:cubicBezTo>
                    <a:pt x="541" y="53"/>
                    <a:pt x="541" y="55"/>
                    <a:pt x="541" y="55"/>
                  </a:cubicBezTo>
                  <a:cubicBezTo>
                    <a:pt x="542" y="52"/>
                    <a:pt x="542" y="52"/>
                    <a:pt x="542" y="52"/>
                  </a:cubicBezTo>
                  <a:cubicBezTo>
                    <a:pt x="537" y="52"/>
                    <a:pt x="537" y="52"/>
                    <a:pt x="537" y="52"/>
                  </a:cubicBezTo>
                  <a:cubicBezTo>
                    <a:pt x="539" y="49"/>
                    <a:pt x="539" y="49"/>
                    <a:pt x="539" y="49"/>
                  </a:cubicBezTo>
                  <a:cubicBezTo>
                    <a:pt x="536" y="52"/>
                    <a:pt x="537" y="51"/>
                    <a:pt x="534" y="54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3" y="54"/>
                    <a:pt x="532" y="55"/>
                    <a:pt x="531" y="55"/>
                  </a:cubicBezTo>
                  <a:cubicBezTo>
                    <a:pt x="529" y="53"/>
                    <a:pt x="532" y="51"/>
                    <a:pt x="531" y="48"/>
                  </a:cubicBezTo>
                  <a:cubicBezTo>
                    <a:pt x="529" y="50"/>
                    <a:pt x="529" y="50"/>
                    <a:pt x="529" y="50"/>
                  </a:cubicBezTo>
                  <a:cubicBezTo>
                    <a:pt x="524" y="45"/>
                    <a:pt x="524" y="45"/>
                    <a:pt x="524" y="45"/>
                  </a:cubicBezTo>
                  <a:cubicBezTo>
                    <a:pt x="524" y="44"/>
                    <a:pt x="524" y="44"/>
                    <a:pt x="524" y="44"/>
                  </a:cubicBezTo>
                  <a:cubicBezTo>
                    <a:pt x="524" y="44"/>
                    <a:pt x="524" y="44"/>
                    <a:pt x="524" y="44"/>
                  </a:cubicBezTo>
                  <a:cubicBezTo>
                    <a:pt x="523" y="44"/>
                    <a:pt x="523" y="43"/>
                    <a:pt x="523" y="42"/>
                  </a:cubicBezTo>
                  <a:cubicBezTo>
                    <a:pt x="523" y="41"/>
                    <a:pt x="523" y="40"/>
                    <a:pt x="523" y="40"/>
                  </a:cubicBezTo>
                  <a:cubicBezTo>
                    <a:pt x="523" y="40"/>
                    <a:pt x="523" y="40"/>
                    <a:pt x="523" y="40"/>
                  </a:cubicBezTo>
                  <a:cubicBezTo>
                    <a:pt x="521" y="40"/>
                    <a:pt x="521" y="40"/>
                    <a:pt x="521" y="40"/>
                  </a:cubicBezTo>
                  <a:cubicBezTo>
                    <a:pt x="521" y="33"/>
                    <a:pt x="521" y="33"/>
                    <a:pt x="521" y="33"/>
                  </a:cubicBezTo>
                  <a:cubicBezTo>
                    <a:pt x="518" y="37"/>
                    <a:pt x="518" y="37"/>
                    <a:pt x="518" y="37"/>
                  </a:cubicBezTo>
                  <a:cubicBezTo>
                    <a:pt x="519" y="35"/>
                    <a:pt x="518" y="35"/>
                    <a:pt x="517" y="34"/>
                  </a:cubicBezTo>
                  <a:cubicBezTo>
                    <a:pt x="516" y="38"/>
                    <a:pt x="516" y="38"/>
                    <a:pt x="516" y="38"/>
                  </a:cubicBezTo>
                  <a:cubicBezTo>
                    <a:pt x="516" y="38"/>
                    <a:pt x="515" y="38"/>
                    <a:pt x="515" y="38"/>
                  </a:cubicBezTo>
                  <a:cubicBezTo>
                    <a:pt x="514" y="38"/>
                    <a:pt x="513" y="37"/>
                    <a:pt x="512" y="37"/>
                  </a:cubicBezTo>
                  <a:cubicBezTo>
                    <a:pt x="511" y="43"/>
                    <a:pt x="511" y="43"/>
                    <a:pt x="511" y="43"/>
                  </a:cubicBezTo>
                  <a:cubicBezTo>
                    <a:pt x="510" y="43"/>
                    <a:pt x="508" y="44"/>
                    <a:pt x="506" y="44"/>
                  </a:cubicBezTo>
                  <a:cubicBezTo>
                    <a:pt x="504" y="44"/>
                    <a:pt x="503" y="43"/>
                    <a:pt x="504" y="41"/>
                  </a:cubicBezTo>
                  <a:cubicBezTo>
                    <a:pt x="503" y="42"/>
                    <a:pt x="502" y="42"/>
                    <a:pt x="501" y="42"/>
                  </a:cubicBezTo>
                  <a:cubicBezTo>
                    <a:pt x="500" y="42"/>
                    <a:pt x="500" y="42"/>
                    <a:pt x="499" y="41"/>
                  </a:cubicBezTo>
                  <a:cubicBezTo>
                    <a:pt x="501" y="39"/>
                    <a:pt x="501" y="39"/>
                    <a:pt x="501" y="39"/>
                  </a:cubicBezTo>
                  <a:cubicBezTo>
                    <a:pt x="498" y="39"/>
                    <a:pt x="498" y="39"/>
                    <a:pt x="498" y="39"/>
                  </a:cubicBezTo>
                  <a:cubicBezTo>
                    <a:pt x="498" y="35"/>
                    <a:pt x="498" y="35"/>
                    <a:pt x="498" y="35"/>
                  </a:cubicBezTo>
                  <a:cubicBezTo>
                    <a:pt x="499" y="36"/>
                    <a:pt x="499" y="36"/>
                    <a:pt x="499" y="36"/>
                  </a:cubicBezTo>
                  <a:cubicBezTo>
                    <a:pt x="499" y="33"/>
                    <a:pt x="499" y="33"/>
                    <a:pt x="499" y="33"/>
                  </a:cubicBezTo>
                  <a:cubicBezTo>
                    <a:pt x="499" y="33"/>
                    <a:pt x="498" y="33"/>
                    <a:pt x="498" y="33"/>
                  </a:cubicBezTo>
                  <a:cubicBezTo>
                    <a:pt x="497" y="33"/>
                    <a:pt x="497" y="33"/>
                    <a:pt x="497" y="32"/>
                  </a:cubicBezTo>
                  <a:cubicBezTo>
                    <a:pt x="497" y="34"/>
                    <a:pt x="498" y="36"/>
                    <a:pt x="496" y="37"/>
                  </a:cubicBezTo>
                  <a:cubicBezTo>
                    <a:pt x="492" y="31"/>
                    <a:pt x="499" y="25"/>
                    <a:pt x="495" y="19"/>
                  </a:cubicBezTo>
                  <a:cubicBezTo>
                    <a:pt x="493" y="19"/>
                    <a:pt x="496" y="23"/>
                    <a:pt x="492" y="25"/>
                  </a:cubicBezTo>
                  <a:cubicBezTo>
                    <a:pt x="491" y="24"/>
                    <a:pt x="491" y="24"/>
                    <a:pt x="491" y="24"/>
                  </a:cubicBezTo>
                  <a:cubicBezTo>
                    <a:pt x="491" y="23"/>
                    <a:pt x="492" y="23"/>
                    <a:pt x="492" y="22"/>
                  </a:cubicBezTo>
                  <a:cubicBezTo>
                    <a:pt x="491" y="25"/>
                    <a:pt x="491" y="25"/>
                    <a:pt x="491" y="25"/>
                  </a:cubicBezTo>
                  <a:cubicBezTo>
                    <a:pt x="489" y="23"/>
                    <a:pt x="489" y="23"/>
                    <a:pt x="489" y="23"/>
                  </a:cubicBezTo>
                  <a:cubicBezTo>
                    <a:pt x="489" y="25"/>
                    <a:pt x="487" y="26"/>
                    <a:pt x="486" y="26"/>
                  </a:cubicBezTo>
                  <a:cubicBezTo>
                    <a:pt x="485" y="26"/>
                    <a:pt x="483" y="25"/>
                    <a:pt x="483" y="25"/>
                  </a:cubicBezTo>
                  <a:cubicBezTo>
                    <a:pt x="481" y="21"/>
                    <a:pt x="486" y="23"/>
                    <a:pt x="487" y="22"/>
                  </a:cubicBezTo>
                  <a:cubicBezTo>
                    <a:pt x="486" y="22"/>
                    <a:pt x="486" y="22"/>
                    <a:pt x="485" y="22"/>
                  </a:cubicBezTo>
                  <a:cubicBezTo>
                    <a:pt x="484" y="22"/>
                    <a:pt x="484" y="21"/>
                    <a:pt x="483" y="20"/>
                  </a:cubicBezTo>
                  <a:cubicBezTo>
                    <a:pt x="483" y="22"/>
                    <a:pt x="482" y="24"/>
                    <a:pt x="482" y="26"/>
                  </a:cubicBezTo>
                  <a:cubicBezTo>
                    <a:pt x="477" y="22"/>
                    <a:pt x="478" y="12"/>
                    <a:pt x="476" y="11"/>
                  </a:cubicBezTo>
                  <a:cubicBezTo>
                    <a:pt x="476" y="11"/>
                    <a:pt x="477" y="13"/>
                    <a:pt x="476" y="13"/>
                  </a:cubicBezTo>
                  <a:cubicBezTo>
                    <a:pt x="474" y="11"/>
                    <a:pt x="475" y="8"/>
                    <a:pt x="475" y="6"/>
                  </a:cubicBezTo>
                  <a:cubicBezTo>
                    <a:pt x="475" y="8"/>
                    <a:pt x="474" y="12"/>
                    <a:pt x="472" y="12"/>
                  </a:cubicBezTo>
                  <a:cubicBezTo>
                    <a:pt x="472" y="12"/>
                    <a:pt x="472" y="12"/>
                    <a:pt x="472" y="12"/>
                  </a:cubicBezTo>
                  <a:cubicBezTo>
                    <a:pt x="472" y="11"/>
                    <a:pt x="472" y="11"/>
                    <a:pt x="472" y="11"/>
                  </a:cubicBezTo>
                  <a:cubicBezTo>
                    <a:pt x="468" y="14"/>
                    <a:pt x="473" y="14"/>
                    <a:pt x="470" y="16"/>
                  </a:cubicBezTo>
                  <a:cubicBezTo>
                    <a:pt x="467" y="14"/>
                    <a:pt x="467" y="14"/>
                    <a:pt x="467" y="14"/>
                  </a:cubicBezTo>
                  <a:cubicBezTo>
                    <a:pt x="466" y="16"/>
                    <a:pt x="465" y="17"/>
                    <a:pt x="464" y="17"/>
                  </a:cubicBezTo>
                  <a:cubicBezTo>
                    <a:pt x="463" y="17"/>
                    <a:pt x="462" y="16"/>
                    <a:pt x="461" y="16"/>
                  </a:cubicBezTo>
                  <a:cubicBezTo>
                    <a:pt x="460" y="16"/>
                    <a:pt x="460" y="15"/>
                    <a:pt x="459" y="15"/>
                  </a:cubicBezTo>
                  <a:cubicBezTo>
                    <a:pt x="459" y="15"/>
                    <a:pt x="459" y="15"/>
                    <a:pt x="459" y="15"/>
                  </a:cubicBezTo>
                  <a:cubicBezTo>
                    <a:pt x="458" y="15"/>
                    <a:pt x="457" y="15"/>
                    <a:pt x="457" y="15"/>
                  </a:cubicBezTo>
                  <a:cubicBezTo>
                    <a:pt x="458" y="14"/>
                    <a:pt x="457" y="11"/>
                    <a:pt x="458" y="11"/>
                  </a:cubicBezTo>
                  <a:cubicBezTo>
                    <a:pt x="459" y="11"/>
                    <a:pt x="459" y="11"/>
                    <a:pt x="459" y="11"/>
                  </a:cubicBezTo>
                  <a:cubicBezTo>
                    <a:pt x="459" y="13"/>
                    <a:pt x="459" y="13"/>
                    <a:pt x="459" y="13"/>
                  </a:cubicBezTo>
                  <a:cubicBezTo>
                    <a:pt x="464" y="13"/>
                    <a:pt x="464" y="13"/>
                    <a:pt x="464" y="13"/>
                  </a:cubicBezTo>
                  <a:cubicBezTo>
                    <a:pt x="460" y="12"/>
                    <a:pt x="460" y="11"/>
                    <a:pt x="458" y="9"/>
                  </a:cubicBezTo>
                  <a:cubicBezTo>
                    <a:pt x="456" y="13"/>
                    <a:pt x="456" y="13"/>
                    <a:pt x="456" y="13"/>
                  </a:cubicBezTo>
                  <a:cubicBezTo>
                    <a:pt x="454" y="11"/>
                    <a:pt x="454" y="12"/>
                    <a:pt x="451" y="10"/>
                  </a:cubicBezTo>
                  <a:cubicBezTo>
                    <a:pt x="453" y="12"/>
                    <a:pt x="451" y="14"/>
                    <a:pt x="450" y="15"/>
                  </a:cubicBezTo>
                  <a:cubicBezTo>
                    <a:pt x="449" y="11"/>
                    <a:pt x="449" y="11"/>
                    <a:pt x="449" y="11"/>
                  </a:cubicBezTo>
                  <a:cubicBezTo>
                    <a:pt x="447" y="11"/>
                    <a:pt x="447" y="11"/>
                    <a:pt x="447" y="11"/>
                  </a:cubicBezTo>
                  <a:cubicBezTo>
                    <a:pt x="445" y="15"/>
                    <a:pt x="452" y="16"/>
                    <a:pt x="450" y="19"/>
                  </a:cubicBezTo>
                  <a:cubicBezTo>
                    <a:pt x="448" y="19"/>
                    <a:pt x="448" y="19"/>
                    <a:pt x="448" y="19"/>
                  </a:cubicBezTo>
                  <a:cubicBezTo>
                    <a:pt x="447" y="19"/>
                    <a:pt x="446" y="18"/>
                    <a:pt x="446" y="17"/>
                  </a:cubicBezTo>
                  <a:cubicBezTo>
                    <a:pt x="446" y="19"/>
                    <a:pt x="446" y="19"/>
                    <a:pt x="446" y="19"/>
                  </a:cubicBezTo>
                  <a:cubicBezTo>
                    <a:pt x="450" y="22"/>
                    <a:pt x="446" y="28"/>
                    <a:pt x="444" y="32"/>
                  </a:cubicBezTo>
                  <a:cubicBezTo>
                    <a:pt x="443" y="30"/>
                    <a:pt x="442" y="22"/>
                    <a:pt x="440" y="22"/>
                  </a:cubicBezTo>
                  <a:cubicBezTo>
                    <a:pt x="440" y="22"/>
                    <a:pt x="440" y="22"/>
                    <a:pt x="440" y="22"/>
                  </a:cubicBezTo>
                  <a:cubicBezTo>
                    <a:pt x="439" y="22"/>
                    <a:pt x="438" y="21"/>
                    <a:pt x="437" y="21"/>
                  </a:cubicBezTo>
                  <a:cubicBezTo>
                    <a:pt x="440" y="21"/>
                    <a:pt x="437" y="25"/>
                    <a:pt x="436" y="25"/>
                  </a:cubicBezTo>
                  <a:cubicBezTo>
                    <a:pt x="434" y="22"/>
                    <a:pt x="433" y="19"/>
                    <a:pt x="432" y="15"/>
                  </a:cubicBezTo>
                  <a:cubicBezTo>
                    <a:pt x="431" y="16"/>
                    <a:pt x="431" y="17"/>
                    <a:pt x="431" y="18"/>
                  </a:cubicBezTo>
                  <a:cubicBezTo>
                    <a:pt x="427" y="16"/>
                    <a:pt x="432" y="13"/>
                    <a:pt x="431" y="13"/>
                  </a:cubicBezTo>
                  <a:cubicBezTo>
                    <a:pt x="428" y="13"/>
                    <a:pt x="430" y="17"/>
                    <a:pt x="427" y="18"/>
                  </a:cubicBezTo>
                  <a:cubicBezTo>
                    <a:pt x="427" y="17"/>
                    <a:pt x="427" y="17"/>
                    <a:pt x="427" y="17"/>
                  </a:cubicBezTo>
                  <a:cubicBezTo>
                    <a:pt x="426" y="17"/>
                    <a:pt x="427" y="16"/>
                    <a:pt x="427" y="16"/>
                  </a:cubicBezTo>
                  <a:cubicBezTo>
                    <a:pt x="425" y="15"/>
                    <a:pt x="425" y="15"/>
                    <a:pt x="425" y="15"/>
                  </a:cubicBezTo>
                  <a:cubicBezTo>
                    <a:pt x="425" y="14"/>
                    <a:pt x="425" y="13"/>
                    <a:pt x="427" y="12"/>
                  </a:cubicBezTo>
                  <a:cubicBezTo>
                    <a:pt x="425" y="12"/>
                    <a:pt x="424" y="10"/>
                    <a:pt x="423" y="10"/>
                  </a:cubicBezTo>
                  <a:cubicBezTo>
                    <a:pt x="423" y="10"/>
                    <a:pt x="423" y="10"/>
                    <a:pt x="422" y="11"/>
                  </a:cubicBezTo>
                  <a:cubicBezTo>
                    <a:pt x="422" y="10"/>
                    <a:pt x="422" y="10"/>
                    <a:pt x="422" y="10"/>
                  </a:cubicBezTo>
                  <a:cubicBezTo>
                    <a:pt x="421" y="11"/>
                    <a:pt x="421" y="11"/>
                    <a:pt x="421" y="11"/>
                  </a:cubicBezTo>
                  <a:cubicBezTo>
                    <a:pt x="419" y="9"/>
                    <a:pt x="419" y="9"/>
                    <a:pt x="419" y="9"/>
                  </a:cubicBezTo>
                  <a:cubicBezTo>
                    <a:pt x="419" y="16"/>
                    <a:pt x="419" y="16"/>
                    <a:pt x="419" y="16"/>
                  </a:cubicBezTo>
                  <a:cubicBezTo>
                    <a:pt x="419" y="16"/>
                    <a:pt x="419" y="16"/>
                    <a:pt x="418" y="16"/>
                  </a:cubicBezTo>
                  <a:cubicBezTo>
                    <a:pt x="417" y="16"/>
                    <a:pt x="417" y="16"/>
                    <a:pt x="417" y="17"/>
                  </a:cubicBezTo>
                  <a:cubicBezTo>
                    <a:pt x="417" y="18"/>
                    <a:pt x="417" y="19"/>
                    <a:pt x="416" y="19"/>
                  </a:cubicBezTo>
                  <a:cubicBezTo>
                    <a:pt x="416" y="19"/>
                    <a:pt x="416" y="19"/>
                    <a:pt x="415" y="19"/>
                  </a:cubicBezTo>
                  <a:cubicBezTo>
                    <a:pt x="411" y="18"/>
                    <a:pt x="409" y="14"/>
                    <a:pt x="409" y="10"/>
                  </a:cubicBezTo>
                  <a:cubicBezTo>
                    <a:pt x="409" y="17"/>
                    <a:pt x="409" y="17"/>
                    <a:pt x="409" y="17"/>
                  </a:cubicBezTo>
                  <a:cubicBezTo>
                    <a:pt x="408" y="17"/>
                    <a:pt x="408" y="17"/>
                    <a:pt x="408" y="16"/>
                  </a:cubicBezTo>
                  <a:cubicBezTo>
                    <a:pt x="406" y="21"/>
                    <a:pt x="406" y="21"/>
                    <a:pt x="406" y="21"/>
                  </a:cubicBezTo>
                  <a:cubicBezTo>
                    <a:pt x="401" y="15"/>
                    <a:pt x="410" y="17"/>
                    <a:pt x="405" y="12"/>
                  </a:cubicBezTo>
                  <a:cubicBezTo>
                    <a:pt x="405" y="13"/>
                    <a:pt x="405" y="13"/>
                    <a:pt x="405" y="13"/>
                  </a:cubicBezTo>
                  <a:cubicBezTo>
                    <a:pt x="404" y="14"/>
                    <a:pt x="403" y="15"/>
                    <a:pt x="403" y="15"/>
                  </a:cubicBezTo>
                  <a:cubicBezTo>
                    <a:pt x="402" y="15"/>
                    <a:pt x="404" y="9"/>
                    <a:pt x="402" y="9"/>
                  </a:cubicBezTo>
                  <a:cubicBezTo>
                    <a:pt x="400" y="15"/>
                    <a:pt x="400" y="15"/>
                    <a:pt x="400" y="15"/>
                  </a:cubicBezTo>
                  <a:cubicBezTo>
                    <a:pt x="399" y="16"/>
                    <a:pt x="398" y="16"/>
                    <a:pt x="397" y="16"/>
                  </a:cubicBezTo>
                  <a:cubicBezTo>
                    <a:pt x="395" y="16"/>
                    <a:pt x="392" y="14"/>
                    <a:pt x="393" y="11"/>
                  </a:cubicBezTo>
                  <a:cubicBezTo>
                    <a:pt x="392" y="14"/>
                    <a:pt x="392" y="14"/>
                    <a:pt x="392" y="14"/>
                  </a:cubicBezTo>
                  <a:cubicBezTo>
                    <a:pt x="391" y="13"/>
                    <a:pt x="391" y="13"/>
                    <a:pt x="391" y="13"/>
                  </a:cubicBezTo>
                  <a:cubicBezTo>
                    <a:pt x="391" y="14"/>
                    <a:pt x="391" y="16"/>
                    <a:pt x="390" y="16"/>
                  </a:cubicBezTo>
                  <a:cubicBezTo>
                    <a:pt x="390" y="16"/>
                    <a:pt x="390" y="16"/>
                    <a:pt x="390" y="16"/>
                  </a:cubicBezTo>
                  <a:cubicBezTo>
                    <a:pt x="387" y="15"/>
                    <a:pt x="389" y="12"/>
                    <a:pt x="389" y="11"/>
                  </a:cubicBezTo>
                  <a:cubicBezTo>
                    <a:pt x="386" y="13"/>
                    <a:pt x="386" y="13"/>
                    <a:pt x="386" y="13"/>
                  </a:cubicBezTo>
                  <a:cubicBezTo>
                    <a:pt x="383" y="10"/>
                    <a:pt x="389" y="10"/>
                    <a:pt x="386" y="9"/>
                  </a:cubicBezTo>
                  <a:cubicBezTo>
                    <a:pt x="384" y="9"/>
                    <a:pt x="384" y="9"/>
                    <a:pt x="384" y="9"/>
                  </a:cubicBezTo>
                  <a:cubicBezTo>
                    <a:pt x="384" y="8"/>
                    <a:pt x="386" y="3"/>
                    <a:pt x="383" y="2"/>
                  </a:cubicBezTo>
                  <a:cubicBezTo>
                    <a:pt x="384" y="3"/>
                    <a:pt x="384" y="5"/>
                    <a:pt x="383" y="7"/>
                  </a:cubicBezTo>
                  <a:cubicBezTo>
                    <a:pt x="383" y="6"/>
                    <a:pt x="382" y="6"/>
                    <a:pt x="381" y="6"/>
                  </a:cubicBezTo>
                  <a:cubicBezTo>
                    <a:pt x="381" y="8"/>
                    <a:pt x="381" y="8"/>
                    <a:pt x="381" y="8"/>
                  </a:cubicBezTo>
                  <a:cubicBezTo>
                    <a:pt x="377" y="8"/>
                    <a:pt x="377" y="8"/>
                    <a:pt x="377" y="8"/>
                  </a:cubicBezTo>
                  <a:cubicBezTo>
                    <a:pt x="376" y="5"/>
                    <a:pt x="374" y="3"/>
                    <a:pt x="374" y="1"/>
                  </a:cubicBezTo>
                  <a:moveTo>
                    <a:pt x="375" y="0"/>
                  </a:moveTo>
                  <a:cubicBezTo>
                    <a:pt x="374" y="0"/>
                    <a:pt x="374" y="1"/>
                    <a:pt x="374" y="1"/>
                  </a:cubicBezTo>
                  <a:cubicBezTo>
                    <a:pt x="374" y="1"/>
                    <a:pt x="375" y="0"/>
                    <a:pt x="375" y="0"/>
                  </a:cubicBezTo>
                </a:path>
              </a:pathLst>
            </a:custGeom>
            <a:gradFill rotWithShape="1">
              <a:gsLst>
                <a:gs pos="0">
                  <a:srgbClr val="656667"/>
                </a:gs>
                <a:gs pos="100000">
                  <a:srgbClr val="262626"/>
                </a:gs>
              </a:gsLst>
              <a:path path="rect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4666341" y="4725583"/>
              <a:ext cx="110856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dirty="0">
                  <a:solidFill>
                    <a:schemeClr val="bg1"/>
                  </a:solidFill>
                  <a:latin typeface="禹卫书法行书简体" panose="02000603000000000000" pitchFamily="2" charset="-122"/>
                  <a:ea typeface="禹卫书法行书简体" panose="02000603000000000000" pitchFamily="2" charset="-122"/>
                </a:rPr>
                <a:t>标题</a:t>
              </a:r>
              <a:endParaRPr lang="zh-CN" altLang="en-US" sz="3200" dirty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endParaRPr>
            </a:p>
          </p:txBody>
        </p:sp>
      </p:grpSp>
      <p:sp>
        <p:nvSpPr>
          <p:cNvPr id="43" name="文本框 42"/>
          <p:cNvSpPr txBox="1"/>
          <p:nvPr/>
        </p:nvSpPr>
        <p:spPr>
          <a:xfrm>
            <a:off x="1272271" y="1985586"/>
            <a:ext cx="220787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家庭就餐应遵从家规，吃有吃相，坐有坐相，礼貌待客，不可无视父母、长辈和客人，不可边吃边玩，不可浪费粮食。</a:t>
            </a:r>
            <a:endParaRPr lang="zh-CN" altLang="en-US" sz="1600" dirty="0">
              <a:solidFill>
                <a:schemeClr val="tx1">
                  <a:lumMod val="50000"/>
                </a:schemeClr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7998895" y="4504534"/>
            <a:ext cx="220787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要加强体育锻炼，增强体质，每天运动量不得少于一小时（寒暑假可适当增加运动量），不可偷懒，不可随意，不可只做自己喜欢的运动。</a:t>
            </a:r>
            <a:endParaRPr lang="zh-CN" altLang="en-US" sz="1600" dirty="0">
              <a:solidFill>
                <a:schemeClr val="tx1">
                  <a:lumMod val="50000"/>
                </a:schemeClr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图片 3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26" t="17658" r="1349" b="16129"/>
          <a:stretch>
            <a:fillRect/>
          </a:stretch>
        </p:blipFill>
        <p:spPr>
          <a:xfrm>
            <a:off x="-46014" y="602551"/>
            <a:ext cx="1542362" cy="859316"/>
          </a:xfrm>
          <a:prstGeom prst="rect">
            <a:avLst/>
          </a:prstGeom>
        </p:spPr>
      </p:pic>
      <p:sp>
        <p:nvSpPr>
          <p:cNvPr id="34" name="文本框 33"/>
          <p:cNvSpPr txBox="1">
            <a:spLocks noChangeArrowheads="1"/>
          </p:cNvSpPr>
          <p:nvPr/>
        </p:nvSpPr>
        <p:spPr bwMode="auto">
          <a:xfrm>
            <a:off x="862025" y="607143"/>
            <a:ext cx="302836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dirty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请在此添加文本</a:t>
            </a:r>
            <a:endParaRPr lang="en-US" altLang="zh-CN" sz="28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18" name="Freeform 5"/>
          <p:cNvSpPr>
            <a:spLocks noEditPoints="1" noChangeArrowheads="1"/>
          </p:cNvSpPr>
          <p:nvPr/>
        </p:nvSpPr>
        <p:spPr bwMode="auto">
          <a:xfrm>
            <a:off x="4311052" y="2017013"/>
            <a:ext cx="1503739" cy="1409249"/>
          </a:xfrm>
          <a:custGeom>
            <a:avLst/>
            <a:gdLst>
              <a:gd name="T0" fmla="*/ 1753424 w 235"/>
              <a:gd name="T1" fmla="*/ 836208 h 220"/>
              <a:gd name="T2" fmla="*/ 903051 w 235"/>
              <a:gd name="T3" fmla="*/ 1642283 h 220"/>
              <a:gd name="T4" fmla="*/ 421424 w 235"/>
              <a:gd name="T5" fmla="*/ 1506682 h 220"/>
              <a:gd name="T6" fmla="*/ 150509 w 235"/>
              <a:gd name="T7" fmla="*/ 1295746 h 220"/>
              <a:gd name="T8" fmla="*/ 52678 w 235"/>
              <a:gd name="T9" fmla="*/ 828675 h 220"/>
              <a:gd name="T10" fmla="*/ 609560 w 235"/>
              <a:gd name="T11" fmla="*/ 60267 h 220"/>
              <a:gd name="T12" fmla="*/ 835322 w 235"/>
              <a:gd name="T13" fmla="*/ 150668 h 220"/>
              <a:gd name="T14" fmla="*/ 790170 w 235"/>
              <a:gd name="T15" fmla="*/ 158202 h 220"/>
              <a:gd name="T16" fmla="*/ 413898 w 235"/>
              <a:gd name="T17" fmla="*/ 436938 h 220"/>
              <a:gd name="T18" fmla="*/ 1407255 w 235"/>
              <a:gd name="T19" fmla="*/ 489672 h 220"/>
              <a:gd name="T20" fmla="*/ 1490034 w 235"/>
              <a:gd name="T21" fmla="*/ 723207 h 220"/>
              <a:gd name="T22" fmla="*/ 1354577 w 235"/>
              <a:gd name="T23" fmla="*/ 1122478 h 220"/>
              <a:gd name="T24" fmla="*/ 526780 w 235"/>
              <a:gd name="T25" fmla="*/ 406804 h 220"/>
              <a:gd name="T26" fmla="*/ 624610 w 235"/>
              <a:gd name="T27" fmla="*/ 1386147 h 220"/>
              <a:gd name="T28" fmla="*/ 602034 w 235"/>
              <a:gd name="T29" fmla="*/ 1499148 h 220"/>
              <a:gd name="T30" fmla="*/ 1256746 w 235"/>
              <a:gd name="T31" fmla="*/ 1423814 h 220"/>
              <a:gd name="T32" fmla="*/ 955729 w 235"/>
              <a:gd name="T33" fmla="*/ 1461481 h 220"/>
              <a:gd name="T34" fmla="*/ 1384678 w 235"/>
              <a:gd name="T35" fmla="*/ 1265613 h 220"/>
              <a:gd name="T36" fmla="*/ 1520136 w 235"/>
              <a:gd name="T37" fmla="*/ 565006 h 220"/>
              <a:gd name="T38" fmla="*/ 1354577 w 235"/>
              <a:gd name="T39" fmla="*/ 316403 h 220"/>
              <a:gd name="T40" fmla="*/ 888000 w 235"/>
              <a:gd name="T41" fmla="*/ 158202 h 220"/>
              <a:gd name="T42" fmla="*/ 812746 w 235"/>
              <a:gd name="T43" fmla="*/ 195869 h 220"/>
              <a:gd name="T44" fmla="*/ 910576 w 235"/>
              <a:gd name="T45" fmla="*/ 180802 h 220"/>
              <a:gd name="T46" fmla="*/ 1151390 w 235"/>
              <a:gd name="T47" fmla="*/ 195869 h 220"/>
              <a:gd name="T48" fmla="*/ 699865 w 235"/>
              <a:gd name="T49" fmla="*/ 210935 h 220"/>
              <a:gd name="T50" fmla="*/ 1286848 w 235"/>
              <a:gd name="T51" fmla="*/ 263669 h 220"/>
              <a:gd name="T52" fmla="*/ 1008407 w 235"/>
              <a:gd name="T53" fmla="*/ 256136 h 220"/>
              <a:gd name="T54" fmla="*/ 669763 w 235"/>
              <a:gd name="T55" fmla="*/ 308870 h 220"/>
              <a:gd name="T56" fmla="*/ 1354577 w 235"/>
              <a:gd name="T57" fmla="*/ 301336 h 220"/>
              <a:gd name="T58" fmla="*/ 459051 w 235"/>
              <a:gd name="T59" fmla="*/ 376670 h 220"/>
              <a:gd name="T60" fmla="*/ 1678170 w 235"/>
              <a:gd name="T61" fmla="*/ 467071 h 220"/>
              <a:gd name="T62" fmla="*/ 1414780 w 235"/>
              <a:gd name="T63" fmla="*/ 519805 h 220"/>
              <a:gd name="T64" fmla="*/ 1715797 w 235"/>
              <a:gd name="T65" fmla="*/ 580073 h 220"/>
              <a:gd name="T66" fmla="*/ 1452407 w 235"/>
              <a:gd name="T67" fmla="*/ 632806 h 220"/>
              <a:gd name="T68" fmla="*/ 285966 w 235"/>
              <a:gd name="T69" fmla="*/ 685540 h 220"/>
              <a:gd name="T70" fmla="*/ 346170 w 235"/>
              <a:gd name="T71" fmla="*/ 685540 h 220"/>
              <a:gd name="T72" fmla="*/ 1557763 w 235"/>
              <a:gd name="T73" fmla="*/ 745808 h 220"/>
              <a:gd name="T74" fmla="*/ 331119 w 235"/>
              <a:gd name="T75" fmla="*/ 873875 h 220"/>
              <a:gd name="T76" fmla="*/ 1497560 w 235"/>
              <a:gd name="T77" fmla="*/ 821142 h 220"/>
              <a:gd name="T78" fmla="*/ 1527661 w 235"/>
              <a:gd name="T79" fmla="*/ 956743 h 220"/>
              <a:gd name="T80" fmla="*/ 1557763 w 235"/>
              <a:gd name="T81" fmla="*/ 949210 h 220"/>
              <a:gd name="T82" fmla="*/ 1482509 w 235"/>
              <a:gd name="T83" fmla="*/ 1062211 h 220"/>
              <a:gd name="T84" fmla="*/ 45153 w 235"/>
              <a:gd name="T85" fmla="*/ 1122478 h 220"/>
              <a:gd name="T86" fmla="*/ 1452407 w 235"/>
              <a:gd name="T87" fmla="*/ 1152612 h 220"/>
              <a:gd name="T88" fmla="*/ 1459933 w 235"/>
              <a:gd name="T89" fmla="*/ 1235479 h 220"/>
              <a:gd name="T90" fmla="*/ 127932 w 235"/>
              <a:gd name="T91" fmla="*/ 1197812 h 220"/>
              <a:gd name="T92" fmla="*/ 526780 w 235"/>
              <a:gd name="T93" fmla="*/ 1227946 h 220"/>
              <a:gd name="T94" fmla="*/ 556882 w 235"/>
              <a:gd name="T95" fmla="*/ 1273146 h 220"/>
              <a:gd name="T96" fmla="*/ 1271797 w 235"/>
              <a:gd name="T97" fmla="*/ 1318347 h 220"/>
              <a:gd name="T98" fmla="*/ 1354577 w 235"/>
              <a:gd name="T99" fmla="*/ 1325880 h 220"/>
              <a:gd name="T100" fmla="*/ 1091187 w 235"/>
              <a:gd name="T101" fmla="*/ 1340947 h 220"/>
              <a:gd name="T102" fmla="*/ 1309424 w 235"/>
              <a:gd name="T103" fmla="*/ 1371081 h 220"/>
              <a:gd name="T104" fmla="*/ 1271797 w 235"/>
              <a:gd name="T105" fmla="*/ 1386147 h 220"/>
              <a:gd name="T106" fmla="*/ 285966 w 235"/>
              <a:gd name="T107" fmla="*/ 1416281 h 220"/>
              <a:gd name="T108" fmla="*/ 1204068 w 235"/>
              <a:gd name="T109" fmla="*/ 1423814 h 220"/>
              <a:gd name="T110" fmla="*/ 233288 w 235"/>
              <a:gd name="T111" fmla="*/ 1431348 h 220"/>
              <a:gd name="T112" fmla="*/ 293492 w 235"/>
              <a:gd name="T113" fmla="*/ 1446415 h 220"/>
              <a:gd name="T114" fmla="*/ 1181492 w 235"/>
              <a:gd name="T115" fmla="*/ 1461481 h 220"/>
              <a:gd name="T116" fmla="*/ 669763 w 235"/>
              <a:gd name="T117" fmla="*/ 1469015 h 220"/>
              <a:gd name="T118" fmla="*/ 707390 w 235"/>
              <a:gd name="T119" fmla="*/ 1476548 h 220"/>
              <a:gd name="T120" fmla="*/ 918102 w 235"/>
              <a:gd name="T121" fmla="*/ 1559416 h 220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235"/>
              <a:gd name="T184" fmla="*/ 0 h 220"/>
              <a:gd name="T185" fmla="*/ 235 w 235"/>
              <a:gd name="T186" fmla="*/ 220 h 220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235" h="220">
                <a:moveTo>
                  <a:pt x="146" y="2"/>
                </a:moveTo>
                <a:cubicBezTo>
                  <a:pt x="155" y="5"/>
                  <a:pt x="165" y="8"/>
                  <a:pt x="173" y="12"/>
                </a:cubicBezTo>
                <a:cubicBezTo>
                  <a:pt x="180" y="15"/>
                  <a:pt x="186" y="20"/>
                  <a:pt x="191" y="25"/>
                </a:cubicBezTo>
                <a:cubicBezTo>
                  <a:pt x="193" y="24"/>
                  <a:pt x="193" y="26"/>
                  <a:pt x="194" y="27"/>
                </a:cubicBezTo>
                <a:cubicBezTo>
                  <a:pt x="198" y="31"/>
                  <a:pt x="203" y="35"/>
                  <a:pt x="207" y="40"/>
                </a:cubicBezTo>
                <a:cubicBezTo>
                  <a:pt x="207" y="41"/>
                  <a:pt x="208" y="41"/>
                  <a:pt x="208" y="42"/>
                </a:cubicBezTo>
                <a:cubicBezTo>
                  <a:pt x="208" y="42"/>
                  <a:pt x="208" y="42"/>
                  <a:pt x="208" y="42"/>
                </a:cubicBezTo>
                <a:cubicBezTo>
                  <a:pt x="212" y="46"/>
                  <a:pt x="214" y="50"/>
                  <a:pt x="217" y="54"/>
                </a:cubicBezTo>
                <a:cubicBezTo>
                  <a:pt x="220" y="60"/>
                  <a:pt x="220" y="60"/>
                  <a:pt x="220" y="60"/>
                </a:cubicBezTo>
                <a:cubicBezTo>
                  <a:pt x="221" y="60"/>
                  <a:pt x="220" y="61"/>
                  <a:pt x="221" y="62"/>
                </a:cubicBezTo>
                <a:cubicBezTo>
                  <a:pt x="224" y="68"/>
                  <a:pt x="227" y="74"/>
                  <a:pt x="229" y="81"/>
                </a:cubicBezTo>
                <a:cubicBezTo>
                  <a:pt x="230" y="80"/>
                  <a:pt x="229" y="79"/>
                  <a:pt x="229" y="79"/>
                </a:cubicBezTo>
                <a:cubicBezTo>
                  <a:pt x="229" y="79"/>
                  <a:pt x="229" y="79"/>
                  <a:pt x="229" y="79"/>
                </a:cubicBezTo>
                <a:cubicBezTo>
                  <a:pt x="229" y="79"/>
                  <a:pt x="230" y="79"/>
                  <a:pt x="230" y="80"/>
                </a:cubicBezTo>
                <a:cubicBezTo>
                  <a:pt x="229" y="81"/>
                  <a:pt x="229" y="82"/>
                  <a:pt x="229" y="83"/>
                </a:cubicBezTo>
                <a:cubicBezTo>
                  <a:pt x="230" y="84"/>
                  <a:pt x="230" y="84"/>
                  <a:pt x="230" y="84"/>
                </a:cubicBezTo>
                <a:cubicBezTo>
                  <a:pt x="230" y="83"/>
                  <a:pt x="230" y="83"/>
                  <a:pt x="230" y="82"/>
                </a:cubicBezTo>
                <a:cubicBezTo>
                  <a:pt x="230" y="82"/>
                  <a:pt x="230" y="82"/>
                  <a:pt x="230" y="82"/>
                </a:cubicBezTo>
                <a:cubicBezTo>
                  <a:pt x="231" y="86"/>
                  <a:pt x="232" y="90"/>
                  <a:pt x="233" y="94"/>
                </a:cubicBezTo>
                <a:cubicBezTo>
                  <a:pt x="232" y="95"/>
                  <a:pt x="234" y="97"/>
                  <a:pt x="232" y="97"/>
                </a:cubicBezTo>
                <a:cubicBezTo>
                  <a:pt x="232" y="98"/>
                  <a:pt x="232" y="98"/>
                  <a:pt x="232" y="98"/>
                </a:cubicBezTo>
                <a:cubicBezTo>
                  <a:pt x="232" y="99"/>
                  <a:pt x="233" y="98"/>
                  <a:pt x="233" y="98"/>
                </a:cubicBezTo>
                <a:cubicBezTo>
                  <a:pt x="234" y="102"/>
                  <a:pt x="234" y="106"/>
                  <a:pt x="234" y="109"/>
                </a:cubicBezTo>
                <a:cubicBezTo>
                  <a:pt x="233" y="110"/>
                  <a:pt x="233" y="110"/>
                  <a:pt x="233" y="111"/>
                </a:cubicBezTo>
                <a:cubicBezTo>
                  <a:pt x="233" y="111"/>
                  <a:pt x="233" y="111"/>
                  <a:pt x="234" y="111"/>
                </a:cubicBezTo>
                <a:cubicBezTo>
                  <a:pt x="235" y="113"/>
                  <a:pt x="231" y="115"/>
                  <a:pt x="234" y="115"/>
                </a:cubicBezTo>
                <a:cubicBezTo>
                  <a:pt x="232" y="130"/>
                  <a:pt x="228" y="146"/>
                  <a:pt x="220" y="160"/>
                </a:cubicBezTo>
                <a:cubicBezTo>
                  <a:pt x="214" y="171"/>
                  <a:pt x="206" y="180"/>
                  <a:pt x="197" y="189"/>
                </a:cubicBezTo>
                <a:cubicBezTo>
                  <a:pt x="196" y="188"/>
                  <a:pt x="196" y="188"/>
                  <a:pt x="196" y="188"/>
                </a:cubicBezTo>
                <a:cubicBezTo>
                  <a:pt x="196" y="189"/>
                  <a:pt x="196" y="189"/>
                  <a:pt x="196" y="189"/>
                </a:cubicBezTo>
                <a:cubicBezTo>
                  <a:pt x="196" y="189"/>
                  <a:pt x="196" y="189"/>
                  <a:pt x="196" y="189"/>
                </a:cubicBezTo>
                <a:cubicBezTo>
                  <a:pt x="187" y="197"/>
                  <a:pt x="178" y="204"/>
                  <a:pt x="168" y="208"/>
                </a:cubicBezTo>
                <a:cubicBezTo>
                  <a:pt x="168" y="208"/>
                  <a:pt x="167" y="208"/>
                  <a:pt x="167" y="208"/>
                </a:cubicBezTo>
                <a:cubicBezTo>
                  <a:pt x="166" y="209"/>
                  <a:pt x="164" y="209"/>
                  <a:pt x="164" y="210"/>
                </a:cubicBezTo>
                <a:cubicBezTo>
                  <a:pt x="164" y="210"/>
                  <a:pt x="164" y="210"/>
                  <a:pt x="164" y="210"/>
                </a:cubicBezTo>
                <a:cubicBezTo>
                  <a:pt x="163" y="210"/>
                  <a:pt x="163" y="209"/>
                  <a:pt x="163" y="210"/>
                </a:cubicBezTo>
                <a:cubicBezTo>
                  <a:pt x="162" y="210"/>
                  <a:pt x="162" y="210"/>
                  <a:pt x="162" y="210"/>
                </a:cubicBezTo>
                <a:cubicBezTo>
                  <a:pt x="163" y="210"/>
                  <a:pt x="163" y="210"/>
                  <a:pt x="163" y="210"/>
                </a:cubicBezTo>
                <a:cubicBezTo>
                  <a:pt x="161" y="210"/>
                  <a:pt x="160" y="211"/>
                  <a:pt x="158" y="212"/>
                </a:cubicBezTo>
                <a:cubicBezTo>
                  <a:pt x="158" y="212"/>
                  <a:pt x="158" y="212"/>
                  <a:pt x="158" y="212"/>
                </a:cubicBezTo>
                <a:cubicBezTo>
                  <a:pt x="158" y="213"/>
                  <a:pt x="158" y="211"/>
                  <a:pt x="157" y="212"/>
                </a:cubicBezTo>
                <a:cubicBezTo>
                  <a:pt x="152" y="213"/>
                  <a:pt x="147" y="216"/>
                  <a:pt x="141" y="216"/>
                </a:cubicBezTo>
                <a:cubicBezTo>
                  <a:pt x="141" y="217"/>
                  <a:pt x="141" y="217"/>
                  <a:pt x="141" y="217"/>
                </a:cubicBezTo>
                <a:cubicBezTo>
                  <a:pt x="140" y="215"/>
                  <a:pt x="140" y="218"/>
                  <a:pt x="139" y="217"/>
                </a:cubicBezTo>
                <a:cubicBezTo>
                  <a:pt x="135" y="216"/>
                  <a:pt x="133" y="219"/>
                  <a:pt x="130" y="218"/>
                </a:cubicBezTo>
                <a:cubicBezTo>
                  <a:pt x="127" y="220"/>
                  <a:pt x="124" y="217"/>
                  <a:pt x="121" y="219"/>
                </a:cubicBezTo>
                <a:cubicBezTo>
                  <a:pt x="120" y="218"/>
                  <a:pt x="119" y="219"/>
                  <a:pt x="118" y="218"/>
                </a:cubicBezTo>
                <a:cubicBezTo>
                  <a:pt x="119" y="218"/>
                  <a:pt x="120" y="218"/>
                  <a:pt x="120" y="218"/>
                </a:cubicBezTo>
                <a:cubicBezTo>
                  <a:pt x="117" y="217"/>
                  <a:pt x="117" y="217"/>
                  <a:pt x="117" y="217"/>
                </a:cubicBezTo>
                <a:cubicBezTo>
                  <a:pt x="118" y="219"/>
                  <a:pt x="118" y="219"/>
                  <a:pt x="118" y="219"/>
                </a:cubicBezTo>
                <a:cubicBezTo>
                  <a:pt x="112" y="219"/>
                  <a:pt x="105" y="218"/>
                  <a:pt x="99" y="217"/>
                </a:cubicBezTo>
                <a:cubicBezTo>
                  <a:pt x="99" y="216"/>
                  <a:pt x="99" y="216"/>
                  <a:pt x="99" y="216"/>
                </a:cubicBezTo>
                <a:cubicBezTo>
                  <a:pt x="105" y="216"/>
                  <a:pt x="111" y="218"/>
                  <a:pt x="117" y="218"/>
                </a:cubicBezTo>
                <a:cubicBezTo>
                  <a:pt x="117" y="217"/>
                  <a:pt x="117" y="217"/>
                  <a:pt x="117" y="217"/>
                </a:cubicBezTo>
                <a:cubicBezTo>
                  <a:pt x="109" y="217"/>
                  <a:pt x="101" y="216"/>
                  <a:pt x="94" y="214"/>
                </a:cubicBezTo>
                <a:cubicBezTo>
                  <a:pt x="94" y="212"/>
                  <a:pt x="90" y="212"/>
                  <a:pt x="89" y="211"/>
                </a:cubicBezTo>
                <a:cubicBezTo>
                  <a:pt x="95" y="214"/>
                  <a:pt x="101" y="213"/>
                  <a:pt x="106" y="215"/>
                </a:cubicBezTo>
                <a:cubicBezTo>
                  <a:pt x="111" y="215"/>
                  <a:pt x="116" y="215"/>
                  <a:pt x="121" y="215"/>
                </a:cubicBezTo>
                <a:cubicBezTo>
                  <a:pt x="121" y="214"/>
                  <a:pt x="121" y="214"/>
                  <a:pt x="121" y="214"/>
                </a:cubicBezTo>
                <a:cubicBezTo>
                  <a:pt x="114" y="215"/>
                  <a:pt x="107" y="214"/>
                  <a:pt x="100" y="212"/>
                </a:cubicBezTo>
                <a:cubicBezTo>
                  <a:pt x="102" y="212"/>
                  <a:pt x="102" y="212"/>
                  <a:pt x="102" y="212"/>
                </a:cubicBezTo>
                <a:cubicBezTo>
                  <a:pt x="101" y="211"/>
                  <a:pt x="101" y="211"/>
                  <a:pt x="101" y="211"/>
                </a:cubicBezTo>
                <a:cubicBezTo>
                  <a:pt x="98" y="211"/>
                  <a:pt x="94" y="210"/>
                  <a:pt x="91" y="208"/>
                </a:cubicBezTo>
                <a:cubicBezTo>
                  <a:pt x="90" y="209"/>
                  <a:pt x="89" y="206"/>
                  <a:pt x="88" y="208"/>
                </a:cubicBezTo>
                <a:cubicBezTo>
                  <a:pt x="86" y="205"/>
                  <a:pt x="82" y="210"/>
                  <a:pt x="80" y="207"/>
                </a:cubicBezTo>
                <a:cubicBezTo>
                  <a:pt x="78" y="206"/>
                  <a:pt x="75" y="205"/>
                  <a:pt x="73" y="205"/>
                </a:cubicBezTo>
                <a:cubicBezTo>
                  <a:pt x="73" y="206"/>
                  <a:pt x="74" y="206"/>
                  <a:pt x="75" y="207"/>
                </a:cubicBezTo>
                <a:cubicBezTo>
                  <a:pt x="75" y="207"/>
                  <a:pt x="72" y="207"/>
                  <a:pt x="72" y="207"/>
                </a:cubicBezTo>
                <a:cubicBezTo>
                  <a:pt x="70" y="208"/>
                  <a:pt x="69" y="206"/>
                  <a:pt x="67" y="208"/>
                </a:cubicBezTo>
                <a:cubicBezTo>
                  <a:pt x="65" y="208"/>
                  <a:pt x="65" y="208"/>
                  <a:pt x="65" y="208"/>
                </a:cubicBezTo>
                <a:cubicBezTo>
                  <a:pt x="64" y="204"/>
                  <a:pt x="60" y="203"/>
                  <a:pt x="57" y="200"/>
                </a:cubicBezTo>
                <a:cubicBezTo>
                  <a:pt x="56" y="200"/>
                  <a:pt x="56" y="200"/>
                  <a:pt x="56" y="200"/>
                </a:cubicBezTo>
                <a:cubicBezTo>
                  <a:pt x="55" y="199"/>
                  <a:pt x="54" y="197"/>
                  <a:pt x="52" y="197"/>
                </a:cubicBezTo>
                <a:cubicBezTo>
                  <a:pt x="50" y="196"/>
                  <a:pt x="49" y="197"/>
                  <a:pt x="47" y="198"/>
                </a:cubicBezTo>
                <a:cubicBezTo>
                  <a:pt x="47" y="197"/>
                  <a:pt x="47" y="197"/>
                  <a:pt x="47" y="197"/>
                </a:cubicBezTo>
                <a:cubicBezTo>
                  <a:pt x="47" y="197"/>
                  <a:pt x="47" y="197"/>
                  <a:pt x="47" y="197"/>
                </a:cubicBezTo>
                <a:cubicBezTo>
                  <a:pt x="48" y="197"/>
                  <a:pt x="48" y="197"/>
                  <a:pt x="48" y="197"/>
                </a:cubicBezTo>
                <a:cubicBezTo>
                  <a:pt x="47" y="196"/>
                  <a:pt x="47" y="195"/>
                  <a:pt x="46" y="194"/>
                </a:cubicBezTo>
                <a:cubicBezTo>
                  <a:pt x="46" y="196"/>
                  <a:pt x="46" y="196"/>
                  <a:pt x="46" y="196"/>
                </a:cubicBezTo>
                <a:cubicBezTo>
                  <a:pt x="46" y="195"/>
                  <a:pt x="45" y="194"/>
                  <a:pt x="44" y="194"/>
                </a:cubicBezTo>
                <a:cubicBezTo>
                  <a:pt x="43" y="194"/>
                  <a:pt x="43" y="194"/>
                  <a:pt x="43" y="194"/>
                </a:cubicBezTo>
                <a:cubicBezTo>
                  <a:pt x="43" y="194"/>
                  <a:pt x="43" y="194"/>
                  <a:pt x="43" y="194"/>
                </a:cubicBezTo>
                <a:cubicBezTo>
                  <a:pt x="42" y="194"/>
                  <a:pt x="42" y="193"/>
                  <a:pt x="41" y="194"/>
                </a:cubicBezTo>
                <a:cubicBezTo>
                  <a:pt x="41" y="193"/>
                  <a:pt x="41" y="193"/>
                  <a:pt x="41" y="193"/>
                </a:cubicBezTo>
                <a:cubicBezTo>
                  <a:pt x="41" y="193"/>
                  <a:pt x="40" y="192"/>
                  <a:pt x="40" y="192"/>
                </a:cubicBezTo>
                <a:cubicBezTo>
                  <a:pt x="38" y="190"/>
                  <a:pt x="39" y="187"/>
                  <a:pt x="37" y="186"/>
                </a:cubicBezTo>
                <a:cubicBezTo>
                  <a:pt x="36" y="186"/>
                  <a:pt x="36" y="186"/>
                  <a:pt x="35" y="185"/>
                </a:cubicBezTo>
                <a:cubicBezTo>
                  <a:pt x="34" y="187"/>
                  <a:pt x="34" y="187"/>
                  <a:pt x="34" y="187"/>
                </a:cubicBezTo>
                <a:cubicBezTo>
                  <a:pt x="34" y="186"/>
                  <a:pt x="34" y="186"/>
                  <a:pt x="33" y="186"/>
                </a:cubicBezTo>
                <a:cubicBezTo>
                  <a:pt x="32" y="186"/>
                  <a:pt x="33" y="187"/>
                  <a:pt x="33" y="188"/>
                </a:cubicBezTo>
                <a:cubicBezTo>
                  <a:pt x="32" y="188"/>
                  <a:pt x="32" y="187"/>
                  <a:pt x="31" y="186"/>
                </a:cubicBezTo>
                <a:cubicBezTo>
                  <a:pt x="33" y="186"/>
                  <a:pt x="31" y="185"/>
                  <a:pt x="31" y="184"/>
                </a:cubicBezTo>
                <a:cubicBezTo>
                  <a:pt x="31" y="183"/>
                  <a:pt x="30" y="184"/>
                  <a:pt x="29" y="184"/>
                </a:cubicBezTo>
                <a:cubicBezTo>
                  <a:pt x="30" y="183"/>
                  <a:pt x="30" y="183"/>
                  <a:pt x="30" y="183"/>
                </a:cubicBezTo>
                <a:cubicBezTo>
                  <a:pt x="28" y="181"/>
                  <a:pt x="23" y="179"/>
                  <a:pt x="23" y="175"/>
                </a:cubicBezTo>
                <a:cubicBezTo>
                  <a:pt x="22" y="174"/>
                  <a:pt x="21" y="173"/>
                  <a:pt x="20" y="172"/>
                </a:cubicBezTo>
                <a:cubicBezTo>
                  <a:pt x="19" y="171"/>
                  <a:pt x="20" y="169"/>
                  <a:pt x="19" y="168"/>
                </a:cubicBezTo>
                <a:cubicBezTo>
                  <a:pt x="19" y="168"/>
                  <a:pt x="19" y="168"/>
                  <a:pt x="19" y="168"/>
                </a:cubicBezTo>
                <a:cubicBezTo>
                  <a:pt x="20" y="170"/>
                  <a:pt x="16" y="172"/>
                  <a:pt x="18" y="173"/>
                </a:cubicBezTo>
                <a:cubicBezTo>
                  <a:pt x="16" y="175"/>
                  <a:pt x="17" y="171"/>
                  <a:pt x="15" y="171"/>
                </a:cubicBezTo>
                <a:cubicBezTo>
                  <a:pt x="15" y="170"/>
                  <a:pt x="15" y="170"/>
                  <a:pt x="14" y="170"/>
                </a:cubicBezTo>
                <a:cubicBezTo>
                  <a:pt x="14" y="170"/>
                  <a:pt x="17" y="170"/>
                  <a:pt x="16" y="168"/>
                </a:cubicBezTo>
                <a:cubicBezTo>
                  <a:pt x="16" y="168"/>
                  <a:pt x="16" y="167"/>
                  <a:pt x="15" y="167"/>
                </a:cubicBezTo>
                <a:cubicBezTo>
                  <a:pt x="16" y="166"/>
                  <a:pt x="15" y="165"/>
                  <a:pt x="15" y="164"/>
                </a:cubicBezTo>
                <a:cubicBezTo>
                  <a:pt x="15" y="164"/>
                  <a:pt x="15" y="164"/>
                  <a:pt x="15" y="164"/>
                </a:cubicBezTo>
                <a:cubicBezTo>
                  <a:pt x="15" y="163"/>
                  <a:pt x="16" y="164"/>
                  <a:pt x="16" y="163"/>
                </a:cubicBezTo>
                <a:cubicBezTo>
                  <a:pt x="14" y="162"/>
                  <a:pt x="14" y="162"/>
                  <a:pt x="14" y="162"/>
                </a:cubicBezTo>
                <a:cubicBezTo>
                  <a:pt x="18" y="157"/>
                  <a:pt x="13" y="153"/>
                  <a:pt x="13" y="148"/>
                </a:cubicBezTo>
                <a:cubicBezTo>
                  <a:pt x="11" y="148"/>
                  <a:pt x="13" y="147"/>
                  <a:pt x="12" y="146"/>
                </a:cubicBezTo>
                <a:cubicBezTo>
                  <a:pt x="11" y="147"/>
                  <a:pt x="11" y="148"/>
                  <a:pt x="10" y="148"/>
                </a:cubicBezTo>
                <a:cubicBezTo>
                  <a:pt x="9" y="145"/>
                  <a:pt x="6" y="143"/>
                  <a:pt x="4" y="142"/>
                </a:cubicBezTo>
                <a:cubicBezTo>
                  <a:pt x="5" y="142"/>
                  <a:pt x="7" y="143"/>
                  <a:pt x="8" y="141"/>
                </a:cubicBezTo>
                <a:cubicBezTo>
                  <a:pt x="7" y="139"/>
                  <a:pt x="5" y="137"/>
                  <a:pt x="6" y="135"/>
                </a:cubicBezTo>
                <a:cubicBezTo>
                  <a:pt x="5" y="132"/>
                  <a:pt x="10" y="131"/>
                  <a:pt x="9" y="129"/>
                </a:cubicBezTo>
                <a:cubicBezTo>
                  <a:pt x="8" y="129"/>
                  <a:pt x="8" y="129"/>
                  <a:pt x="8" y="129"/>
                </a:cubicBezTo>
                <a:cubicBezTo>
                  <a:pt x="10" y="128"/>
                  <a:pt x="8" y="126"/>
                  <a:pt x="9" y="124"/>
                </a:cubicBezTo>
                <a:cubicBezTo>
                  <a:pt x="7" y="124"/>
                  <a:pt x="9" y="123"/>
                  <a:pt x="8" y="123"/>
                </a:cubicBezTo>
                <a:cubicBezTo>
                  <a:pt x="8" y="120"/>
                  <a:pt x="9" y="117"/>
                  <a:pt x="8" y="114"/>
                </a:cubicBezTo>
                <a:cubicBezTo>
                  <a:pt x="7" y="115"/>
                  <a:pt x="7" y="115"/>
                  <a:pt x="7" y="115"/>
                </a:cubicBezTo>
                <a:cubicBezTo>
                  <a:pt x="7" y="113"/>
                  <a:pt x="8" y="112"/>
                  <a:pt x="7" y="110"/>
                </a:cubicBezTo>
                <a:cubicBezTo>
                  <a:pt x="7" y="111"/>
                  <a:pt x="7" y="111"/>
                  <a:pt x="6" y="110"/>
                </a:cubicBezTo>
                <a:cubicBezTo>
                  <a:pt x="8" y="110"/>
                  <a:pt x="8" y="110"/>
                  <a:pt x="8" y="110"/>
                </a:cubicBezTo>
                <a:cubicBezTo>
                  <a:pt x="8" y="96"/>
                  <a:pt x="12" y="83"/>
                  <a:pt x="16" y="70"/>
                </a:cubicBezTo>
                <a:cubicBezTo>
                  <a:pt x="17" y="67"/>
                  <a:pt x="19" y="63"/>
                  <a:pt x="21" y="60"/>
                </a:cubicBezTo>
                <a:cubicBezTo>
                  <a:pt x="22" y="55"/>
                  <a:pt x="25" y="51"/>
                  <a:pt x="28" y="47"/>
                </a:cubicBezTo>
                <a:cubicBezTo>
                  <a:pt x="28" y="45"/>
                  <a:pt x="29" y="43"/>
                  <a:pt x="30" y="42"/>
                </a:cubicBezTo>
                <a:cubicBezTo>
                  <a:pt x="31" y="42"/>
                  <a:pt x="31" y="42"/>
                  <a:pt x="31" y="42"/>
                </a:cubicBezTo>
                <a:cubicBezTo>
                  <a:pt x="30" y="43"/>
                  <a:pt x="29" y="44"/>
                  <a:pt x="29" y="45"/>
                </a:cubicBezTo>
                <a:cubicBezTo>
                  <a:pt x="29" y="43"/>
                  <a:pt x="32" y="43"/>
                  <a:pt x="32" y="41"/>
                </a:cubicBezTo>
                <a:cubicBezTo>
                  <a:pt x="32" y="40"/>
                  <a:pt x="32" y="40"/>
                  <a:pt x="32" y="40"/>
                </a:cubicBezTo>
                <a:cubicBezTo>
                  <a:pt x="32" y="40"/>
                  <a:pt x="32" y="40"/>
                  <a:pt x="33" y="40"/>
                </a:cubicBezTo>
                <a:cubicBezTo>
                  <a:pt x="33" y="39"/>
                  <a:pt x="32" y="39"/>
                  <a:pt x="32" y="39"/>
                </a:cubicBezTo>
                <a:cubicBezTo>
                  <a:pt x="33" y="38"/>
                  <a:pt x="34" y="36"/>
                  <a:pt x="36" y="36"/>
                </a:cubicBezTo>
                <a:cubicBezTo>
                  <a:pt x="38" y="36"/>
                  <a:pt x="39" y="33"/>
                  <a:pt x="41" y="33"/>
                </a:cubicBezTo>
                <a:cubicBezTo>
                  <a:pt x="42" y="31"/>
                  <a:pt x="44" y="30"/>
                  <a:pt x="46" y="28"/>
                </a:cubicBezTo>
                <a:cubicBezTo>
                  <a:pt x="48" y="26"/>
                  <a:pt x="50" y="24"/>
                  <a:pt x="52" y="23"/>
                </a:cubicBezTo>
                <a:cubicBezTo>
                  <a:pt x="52" y="21"/>
                  <a:pt x="54" y="22"/>
                  <a:pt x="55" y="20"/>
                </a:cubicBezTo>
                <a:cubicBezTo>
                  <a:pt x="60" y="18"/>
                  <a:pt x="64" y="14"/>
                  <a:pt x="69" y="13"/>
                </a:cubicBezTo>
                <a:cubicBezTo>
                  <a:pt x="66" y="14"/>
                  <a:pt x="63" y="15"/>
                  <a:pt x="61" y="18"/>
                </a:cubicBezTo>
                <a:cubicBezTo>
                  <a:pt x="65" y="16"/>
                  <a:pt x="69" y="13"/>
                  <a:pt x="73" y="11"/>
                </a:cubicBezTo>
                <a:cubicBezTo>
                  <a:pt x="72" y="11"/>
                  <a:pt x="71" y="12"/>
                  <a:pt x="70" y="12"/>
                </a:cubicBezTo>
                <a:cubicBezTo>
                  <a:pt x="70" y="11"/>
                  <a:pt x="72" y="12"/>
                  <a:pt x="72" y="11"/>
                </a:cubicBezTo>
                <a:cubicBezTo>
                  <a:pt x="74" y="10"/>
                  <a:pt x="76" y="8"/>
                  <a:pt x="78" y="9"/>
                </a:cubicBezTo>
                <a:cubicBezTo>
                  <a:pt x="79" y="7"/>
                  <a:pt x="81" y="10"/>
                  <a:pt x="81" y="8"/>
                </a:cubicBezTo>
                <a:cubicBezTo>
                  <a:pt x="81" y="7"/>
                  <a:pt x="82" y="6"/>
                  <a:pt x="83" y="7"/>
                </a:cubicBezTo>
                <a:cubicBezTo>
                  <a:pt x="84" y="8"/>
                  <a:pt x="85" y="6"/>
                  <a:pt x="86" y="6"/>
                </a:cubicBezTo>
                <a:cubicBezTo>
                  <a:pt x="85" y="6"/>
                  <a:pt x="85" y="6"/>
                  <a:pt x="85" y="6"/>
                </a:cubicBezTo>
                <a:cubicBezTo>
                  <a:pt x="86" y="5"/>
                  <a:pt x="86" y="6"/>
                  <a:pt x="86" y="6"/>
                </a:cubicBezTo>
                <a:cubicBezTo>
                  <a:pt x="86" y="6"/>
                  <a:pt x="86" y="6"/>
                  <a:pt x="86" y="6"/>
                </a:cubicBezTo>
                <a:cubicBezTo>
                  <a:pt x="89" y="6"/>
                  <a:pt x="91" y="6"/>
                  <a:pt x="92" y="4"/>
                </a:cubicBezTo>
                <a:cubicBezTo>
                  <a:pt x="92" y="2"/>
                  <a:pt x="96" y="4"/>
                  <a:pt x="97" y="2"/>
                </a:cubicBezTo>
                <a:cubicBezTo>
                  <a:pt x="102" y="2"/>
                  <a:pt x="107" y="1"/>
                  <a:pt x="112" y="0"/>
                </a:cubicBezTo>
                <a:cubicBezTo>
                  <a:pt x="123" y="0"/>
                  <a:pt x="135" y="0"/>
                  <a:pt x="146" y="2"/>
                </a:cubicBezTo>
                <a:close/>
                <a:moveTo>
                  <a:pt x="90" y="4"/>
                </a:moveTo>
                <a:cubicBezTo>
                  <a:pt x="91" y="4"/>
                  <a:pt x="91" y="4"/>
                  <a:pt x="91" y="4"/>
                </a:cubicBezTo>
                <a:cubicBezTo>
                  <a:pt x="90" y="4"/>
                  <a:pt x="90" y="4"/>
                  <a:pt x="90" y="4"/>
                </a:cubicBezTo>
                <a:close/>
                <a:moveTo>
                  <a:pt x="90" y="5"/>
                </a:moveTo>
                <a:cubicBezTo>
                  <a:pt x="89" y="4"/>
                  <a:pt x="88" y="5"/>
                  <a:pt x="88" y="5"/>
                </a:cubicBezTo>
                <a:cubicBezTo>
                  <a:pt x="90" y="5"/>
                  <a:pt x="90" y="5"/>
                  <a:pt x="90" y="5"/>
                </a:cubicBezTo>
                <a:close/>
                <a:moveTo>
                  <a:pt x="142" y="20"/>
                </a:moveTo>
                <a:cubicBezTo>
                  <a:pt x="133" y="18"/>
                  <a:pt x="124" y="17"/>
                  <a:pt x="116" y="18"/>
                </a:cubicBezTo>
                <a:cubicBezTo>
                  <a:pt x="125" y="18"/>
                  <a:pt x="134" y="19"/>
                  <a:pt x="143" y="20"/>
                </a:cubicBezTo>
                <a:cubicBezTo>
                  <a:pt x="142" y="20"/>
                  <a:pt x="142" y="20"/>
                  <a:pt x="142" y="20"/>
                </a:cubicBezTo>
                <a:close/>
                <a:moveTo>
                  <a:pt x="103" y="20"/>
                </a:moveTo>
                <a:cubicBezTo>
                  <a:pt x="106" y="19"/>
                  <a:pt x="106" y="19"/>
                  <a:pt x="106" y="19"/>
                </a:cubicBezTo>
                <a:cubicBezTo>
                  <a:pt x="105" y="19"/>
                  <a:pt x="105" y="19"/>
                  <a:pt x="105" y="19"/>
                </a:cubicBezTo>
                <a:cubicBezTo>
                  <a:pt x="103" y="20"/>
                  <a:pt x="103" y="20"/>
                  <a:pt x="103" y="20"/>
                </a:cubicBezTo>
                <a:close/>
                <a:moveTo>
                  <a:pt x="111" y="20"/>
                </a:move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1" y="20"/>
                  <a:pt x="111" y="20"/>
                  <a:pt x="111" y="20"/>
                </a:cubicBezTo>
                <a:close/>
                <a:moveTo>
                  <a:pt x="101" y="20"/>
                </a:moveTo>
                <a:cubicBezTo>
                  <a:pt x="102" y="20"/>
                  <a:pt x="102" y="20"/>
                  <a:pt x="102" y="20"/>
                </a:cubicBezTo>
                <a:cubicBezTo>
                  <a:pt x="102" y="20"/>
                  <a:pt x="102" y="20"/>
                  <a:pt x="102" y="20"/>
                </a:cubicBezTo>
                <a:cubicBezTo>
                  <a:pt x="101" y="20"/>
                  <a:pt x="101" y="20"/>
                  <a:pt x="101" y="20"/>
                </a:cubicBezTo>
                <a:close/>
                <a:moveTo>
                  <a:pt x="110" y="20"/>
                </a:moveTo>
                <a:cubicBezTo>
                  <a:pt x="109" y="20"/>
                  <a:pt x="109" y="20"/>
                  <a:pt x="109" y="20"/>
                </a:cubicBezTo>
                <a:cubicBezTo>
                  <a:pt x="110" y="20"/>
                  <a:pt x="110" y="20"/>
                  <a:pt x="110" y="20"/>
                </a:cubicBezTo>
                <a:close/>
                <a:moveTo>
                  <a:pt x="121" y="20"/>
                </a:moveTo>
                <a:cubicBezTo>
                  <a:pt x="121" y="20"/>
                  <a:pt x="120" y="20"/>
                  <a:pt x="120" y="20"/>
                </a:cubicBezTo>
                <a:cubicBezTo>
                  <a:pt x="121" y="20"/>
                  <a:pt x="121" y="20"/>
                  <a:pt x="121" y="20"/>
                </a:cubicBezTo>
                <a:cubicBezTo>
                  <a:pt x="121" y="20"/>
                  <a:pt x="121" y="20"/>
                  <a:pt x="121" y="20"/>
                </a:cubicBezTo>
                <a:close/>
                <a:moveTo>
                  <a:pt x="125" y="21"/>
                </a:moveTo>
                <a:cubicBezTo>
                  <a:pt x="125" y="20"/>
                  <a:pt x="125" y="20"/>
                  <a:pt x="125" y="20"/>
                </a:cubicBezTo>
                <a:cubicBezTo>
                  <a:pt x="124" y="20"/>
                  <a:pt x="124" y="20"/>
                  <a:pt x="124" y="20"/>
                </a:cubicBezTo>
                <a:cubicBezTo>
                  <a:pt x="125" y="21"/>
                  <a:pt x="125" y="21"/>
                  <a:pt x="125" y="21"/>
                </a:cubicBezTo>
                <a:close/>
                <a:moveTo>
                  <a:pt x="156" y="25"/>
                </a:moveTo>
                <a:cubicBezTo>
                  <a:pt x="152" y="23"/>
                  <a:pt x="148" y="21"/>
                  <a:pt x="143" y="20"/>
                </a:cubicBezTo>
                <a:cubicBezTo>
                  <a:pt x="153" y="23"/>
                  <a:pt x="153" y="23"/>
                  <a:pt x="153" y="23"/>
                </a:cubicBezTo>
                <a:cubicBezTo>
                  <a:pt x="154" y="24"/>
                  <a:pt x="155" y="25"/>
                  <a:pt x="156" y="25"/>
                </a:cubicBezTo>
                <a:close/>
                <a:moveTo>
                  <a:pt x="106" y="20"/>
                </a:moveTo>
                <a:cubicBezTo>
                  <a:pt x="105" y="21"/>
                  <a:pt x="105" y="21"/>
                  <a:pt x="105" y="21"/>
                </a:cubicBezTo>
                <a:cubicBezTo>
                  <a:pt x="106" y="20"/>
                  <a:pt x="106" y="20"/>
                  <a:pt x="106" y="20"/>
                </a:cubicBezTo>
                <a:close/>
                <a:moveTo>
                  <a:pt x="127" y="20"/>
                </a:moveTo>
                <a:cubicBezTo>
                  <a:pt x="127" y="21"/>
                  <a:pt x="127" y="21"/>
                  <a:pt x="127" y="21"/>
                </a:cubicBezTo>
                <a:cubicBezTo>
                  <a:pt x="127" y="20"/>
                  <a:pt x="127" y="20"/>
                  <a:pt x="127" y="20"/>
                </a:cubicBezTo>
                <a:close/>
                <a:moveTo>
                  <a:pt x="131" y="21"/>
                </a:moveTo>
                <a:cubicBezTo>
                  <a:pt x="132" y="21"/>
                  <a:pt x="132" y="21"/>
                  <a:pt x="132" y="21"/>
                </a:cubicBezTo>
                <a:cubicBezTo>
                  <a:pt x="131" y="21"/>
                  <a:pt x="131" y="21"/>
                  <a:pt x="131" y="21"/>
                </a:cubicBezTo>
                <a:close/>
                <a:moveTo>
                  <a:pt x="112" y="22"/>
                </a:moveTo>
                <a:cubicBezTo>
                  <a:pt x="111" y="22"/>
                  <a:pt x="109" y="23"/>
                  <a:pt x="109" y="21"/>
                </a:cubicBezTo>
                <a:cubicBezTo>
                  <a:pt x="109" y="22"/>
                  <a:pt x="109" y="22"/>
                  <a:pt x="109" y="22"/>
                </a:cubicBezTo>
                <a:cubicBezTo>
                  <a:pt x="108" y="23"/>
                  <a:pt x="106" y="22"/>
                  <a:pt x="104" y="23"/>
                </a:cubicBezTo>
                <a:cubicBezTo>
                  <a:pt x="104" y="23"/>
                  <a:pt x="103" y="24"/>
                  <a:pt x="103" y="23"/>
                </a:cubicBezTo>
                <a:cubicBezTo>
                  <a:pt x="101" y="24"/>
                  <a:pt x="100" y="24"/>
                  <a:pt x="98" y="25"/>
                </a:cubicBezTo>
                <a:cubicBezTo>
                  <a:pt x="97" y="26"/>
                  <a:pt x="95" y="26"/>
                  <a:pt x="93" y="27"/>
                </a:cubicBezTo>
                <a:cubicBezTo>
                  <a:pt x="87" y="29"/>
                  <a:pt x="81" y="31"/>
                  <a:pt x="75" y="35"/>
                </a:cubicBezTo>
                <a:cubicBezTo>
                  <a:pt x="76" y="36"/>
                  <a:pt x="75" y="36"/>
                  <a:pt x="74" y="36"/>
                </a:cubicBezTo>
                <a:cubicBezTo>
                  <a:pt x="74" y="36"/>
                  <a:pt x="74" y="36"/>
                  <a:pt x="74" y="36"/>
                </a:cubicBezTo>
                <a:cubicBezTo>
                  <a:pt x="68" y="41"/>
                  <a:pt x="61" y="45"/>
                  <a:pt x="56" y="52"/>
                </a:cubicBezTo>
                <a:cubicBezTo>
                  <a:pt x="56" y="53"/>
                  <a:pt x="56" y="54"/>
                  <a:pt x="55" y="54"/>
                </a:cubicBezTo>
                <a:cubicBezTo>
                  <a:pt x="57" y="54"/>
                  <a:pt x="57" y="52"/>
                  <a:pt x="58" y="52"/>
                </a:cubicBezTo>
                <a:cubicBezTo>
                  <a:pt x="59" y="52"/>
                  <a:pt x="59" y="52"/>
                  <a:pt x="59" y="52"/>
                </a:cubicBezTo>
                <a:cubicBezTo>
                  <a:pt x="56" y="55"/>
                  <a:pt x="56" y="55"/>
                  <a:pt x="56" y="55"/>
                </a:cubicBezTo>
                <a:cubicBezTo>
                  <a:pt x="55" y="56"/>
                  <a:pt x="55" y="58"/>
                  <a:pt x="54" y="59"/>
                </a:cubicBezTo>
                <a:cubicBezTo>
                  <a:pt x="55" y="58"/>
                  <a:pt x="55" y="58"/>
                  <a:pt x="55" y="58"/>
                </a:cubicBezTo>
                <a:cubicBezTo>
                  <a:pt x="55" y="59"/>
                  <a:pt x="55" y="59"/>
                  <a:pt x="55" y="59"/>
                </a:cubicBezTo>
                <a:cubicBezTo>
                  <a:pt x="55" y="59"/>
                  <a:pt x="55" y="60"/>
                  <a:pt x="55" y="60"/>
                </a:cubicBezTo>
                <a:cubicBezTo>
                  <a:pt x="54" y="60"/>
                  <a:pt x="54" y="60"/>
                  <a:pt x="53" y="59"/>
                </a:cubicBezTo>
                <a:cubicBezTo>
                  <a:pt x="54" y="60"/>
                  <a:pt x="53" y="61"/>
                  <a:pt x="54" y="61"/>
                </a:cubicBezTo>
                <a:cubicBezTo>
                  <a:pt x="50" y="64"/>
                  <a:pt x="50" y="64"/>
                  <a:pt x="50" y="64"/>
                </a:cubicBezTo>
                <a:cubicBezTo>
                  <a:pt x="49" y="64"/>
                  <a:pt x="49" y="66"/>
                  <a:pt x="47" y="65"/>
                </a:cubicBezTo>
                <a:cubicBezTo>
                  <a:pt x="47" y="66"/>
                  <a:pt x="47" y="66"/>
                  <a:pt x="47" y="66"/>
                </a:cubicBezTo>
                <a:cubicBezTo>
                  <a:pt x="48" y="66"/>
                  <a:pt x="48" y="66"/>
                  <a:pt x="48" y="66"/>
                </a:cubicBezTo>
                <a:cubicBezTo>
                  <a:pt x="48" y="66"/>
                  <a:pt x="48" y="66"/>
                  <a:pt x="48" y="66"/>
                </a:cubicBezTo>
                <a:cubicBezTo>
                  <a:pt x="48" y="66"/>
                  <a:pt x="48" y="67"/>
                  <a:pt x="47" y="67"/>
                </a:cubicBezTo>
                <a:cubicBezTo>
                  <a:pt x="49" y="67"/>
                  <a:pt x="49" y="67"/>
                  <a:pt x="49" y="67"/>
                </a:cubicBezTo>
                <a:cubicBezTo>
                  <a:pt x="53" y="65"/>
                  <a:pt x="56" y="61"/>
                  <a:pt x="58" y="58"/>
                </a:cubicBezTo>
                <a:cubicBezTo>
                  <a:pt x="61" y="55"/>
                  <a:pt x="63" y="53"/>
                  <a:pt x="65" y="50"/>
                </a:cubicBezTo>
                <a:cubicBezTo>
                  <a:pt x="67" y="50"/>
                  <a:pt x="68" y="48"/>
                  <a:pt x="69" y="47"/>
                </a:cubicBezTo>
                <a:cubicBezTo>
                  <a:pt x="72" y="44"/>
                  <a:pt x="76" y="42"/>
                  <a:pt x="80" y="39"/>
                </a:cubicBezTo>
                <a:cubicBezTo>
                  <a:pt x="82" y="39"/>
                  <a:pt x="83" y="37"/>
                  <a:pt x="85" y="36"/>
                </a:cubicBezTo>
                <a:cubicBezTo>
                  <a:pt x="108" y="24"/>
                  <a:pt x="142" y="26"/>
                  <a:pt x="164" y="42"/>
                </a:cubicBezTo>
                <a:cubicBezTo>
                  <a:pt x="165" y="42"/>
                  <a:pt x="166" y="43"/>
                  <a:pt x="167" y="44"/>
                </a:cubicBezTo>
                <a:cubicBezTo>
                  <a:pt x="169" y="47"/>
                  <a:pt x="172" y="47"/>
                  <a:pt x="174" y="50"/>
                </a:cubicBezTo>
                <a:cubicBezTo>
                  <a:pt x="178" y="55"/>
                  <a:pt x="183" y="58"/>
                  <a:pt x="186" y="64"/>
                </a:cubicBezTo>
                <a:cubicBezTo>
                  <a:pt x="186" y="65"/>
                  <a:pt x="186" y="65"/>
                  <a:pt x="186" y="65"/>
                </a:cubicBezTo>
                <a:cubicBezTo>
                  <a:pt x="186" y="65"/>
                  <a:pt x="186" y="64"/>
                  <a:pt x="186" y="64"/>
                </a:cubicBezTo>
                <a:cubicBezTo>
                  <a:pt x="186" y="65"/>
                  <a:pt x="186" y="65"/>
                  <a:pt x="186" y="65"/>
                </a:cubicBezTo>
                <a:cubicBezTo>
                  <a:pt x="186" y="65"/>
                  <a:pt x="186" y="65"/>
                  <a:pt x="187" y="65"/>
                </a:cubicBezTo>
                <a:cubicBezTo>
                  <a:pt x="187" y="63"/>
                  <a:pt x="185" y="62"/>
                  <a:pt x="184" y="60"/>
                </a:cubicBezTo>
                <a:cubicBezTo>
                  <a:pt x="184" y="60"/>
                  <a:pt x="184" y="60"/>
                  <a:pt x="184" y="60"/>
                </a:cubicBezTo>
                <a:cubicBezTo>
                  <a:pt x="184" y="60"/>
                  <a:pt x="184" y="60"/>
                  <a:pt x="183" y="60"/>
                </a:cubicBezTo>
                <a:cubicBezTo>
                  <a:pt x="184" y="59"/>
                  <a:pt x="183" y="58"/>
                  <a:pt x="184" y="58"/>
                </a:cubicBezTo>
                <a:cubicBezTo>
                  <a:pt x="181" y="57"/>
                  <a:pt x="181" y="55"/>
                  <a:pt x="179" y="53"/>
                </a:cubicBezTo>
                <a:cubicBezTo>
                  <a:pt x="179" y="51"/>
                  <a:pt x="177" y="51"/>
                  <a:pt x="176" y="49"/>
                </a:cubicBezTo>
                <a:cubicBezTo>
                  <a:pt x="174" y="49"/>
                  <a:pt x="173" y="46"/>
                  <a:pt x="170" y="45"/>
                </a:cubicBezTo>
                <a:cubicBezTo>
                  <a:pt x="170" y="45"/>
                  <a:pt x="169" y="44"/>
                  <a:pt x="169" y="43"/>
                </a:cubicBezTo>
                <a:cubicBezTo>
                  <a:pt x="169" y="44"/>
                  <a:pt x="168" y="43"/>
                  <a:pt x="168" y="43"/>
                </a:cubicBezTo>
                <a:cubicBezTo>
                  <a:pt x="171" y="40"/>
                  <a:pt x="172" y="46"/>
                  <a:pt x="175" y="46"/>
                </a:cubicBezTo>
                <a:cubicBezTo>
                  <a:pt x="175" y="47"/>
                  <a:pt x="175" y="47"/>
                  <a:pt x="175" y="47"/>
                </a:cubicBezTo>
                <a:cubicBezTo>
                  <a:pt x="185" y="55"/>
                  <a:pt x="190" y="66"/>
                  <a:pt x="194" y="77"/>
                </a:cubicBezTo>
                <a:cubicBezTo>
                  <a:pt x="195" y="79"/>
                  <a:pt x="195" y="80"/>
                  <a:pt x="196" y="82"/>
                </a:cubicBezTo>
                <a:cubicBezTo>
                  <a:pt x="197" y="83"/>
                  <a:pt x="194" y="84"/>
                  <a:pt x="197" y="85"/>
                </a:cubicBezTo>
                <a:cubicBezTo>
                  <a:pt x="196" y="85"/>
                  <a:pt x="196" y="85"/>
                  <a:pt x="196" y="85"/>
                </a:cubicBezTo>
                <a:cubicBezTo>
                  <a:pt x="197" y="86"/>
                  <a:pt x="197" y="86"/>
                  <a:pt x="197" y="86"/>
                </a:cubicBezTo>
                <a:cubicBezTo>
                  <a:pt x="197" y="86"/>
                  <a:pt x="197" y="86"/>
                  <a:pt x="197" y="86"/>
                </a:cubicBezTo>
                <a:cubicBezTo>
                  <a:pt x="197" y="86"/>
                  <a:pt x="197" y="87"/>
                  <a:pt x="196" y="86"/>
                </a:cubicBezTo>
                <a:cubicBezTo>
                  <a:pt x="196" y="88"/>
                  <a:pt x="197" y="87"/>
                  <a:pt x="198" y="88"/>
                </a:cubicBezTo>
                <a:cubicBezTo>
                  <a:pt x="198" y="90"/>
                  <a:pt x="199" y="91"/>
                  <a:pt x="198" y="93"/>
                </a:cubicBezTo>
                <a:cubicBezTo>
                  <a:pt x="199" y="93"/>
                  <a:pt x="199" y="93"/>
                  <a:pt x="199" y="93"/>
                </a:cubicBezTo>
                <a:cubicBezTo>
                  <a:pt x="199" y="94"/>
                  <a:pt x="200" y="95"/>
                  <a:pt x="199" y="95"/>
                </a:cubicBezTo>
                <a:cubicBezTo>
                  <a:pt x="199" y="95"/>
                  <a:pt x="199" y="94"/>
                  <a:pt x="198" y="94"/>
                </a:cubicBezTo>
                <a:cubicBezTo>
                  <a:pt x="198" y="96"/>
                  <a:pt x="198" y="96"/>
                  <a:pt x="198" y="96"/>
                </a:cubicBezTo>
                <a:cubicBezTo>
                  <a:pt x="198" y="96"/>
                  <a:pt x="199" y="96"/>
                  <a:pt x="199" y="96"/>
                </a:cubicBezTo>
                <a:cubicBezTo>
                  <a:pt x="199" y="97"/>
                  <a:pt x="198" y="97"/>
                  <a:pt x="198" y="97"/>
                </a:cubicBezTo>
                <a:cubicBezTo>
                  <a:pt x="200" y="97"/>
                  <a:pt x="200" y="97"/>
                  <a:pt x="200" y="97"/>
                </a:cubicBezTo>
                <a:cubicBezTo>
                  <a:pt x="200" y="98"/>
                  <a:pt x="200" y="98"/>
                  <a:pt x="199" y="98"/>
                </a:cubicBezTo>
                <a:cubicBezTo>
                  <a:pt x="200" y="99"/>
                  <a:pt x="200" y="99"/>
                  <a:pt x="200" y="99"/>
                </a:cubicBezTo>
                <a:cubicBezTo>
                  <a:pt x="198" y="99"/>
                  <a:pt x="198" y="99"/>
                  <a:pt x="198" y="99"/>
                </a:cubicBezTo>
                <a:cubicBezTo>
                  <a:pt x="201" y="100"/>
                  <a:pt x="197" y="101"/>
                  <a:pt x="198" y="102"/>
                </a:cubicBezTo>
                <a:cubicBezTo>
                  <a:pt x="197" y="104"/>
                  <a:pt x="198" y="106"/>
                  <a:pt x="197" y="108"/>
                </a:cubicBezTo>
                <a:cubicBezTo>
                  <a:pt x="197" y="109"/>
                  <a:pt x="198" y="110"/>
                  <a:pt x="197" y="111"/>
                </a:cubicBezTo>
                <a:cubicBezTo>
                  <a:pt x="196" y="120"/>
                  <a:pt x="193" y="129"/>
                  <a:pt x="191" y="139"/>
                </a:cubicBezTo>
                <a:cubicBezTo>
                  <a:pt x="191" y="144"/>
                  <a:pt x="188" y="148"/>
                  <a:pt x="187" y="153"/>
                </a:cubicBezTo>
                <a:cubicBezTo>
                  <a:pt x="186" y="153"/>
                  <a:pt x="186" y="156"/>
                  <a:pt x="184" y="156"/>
                </a:cubicBezTo>
                <a:cubicBezTo>
                  <a:pt x="183" y="155"/>
                  <a:pt x="185" y="153"/>
                  <a:pt x="185" y="152"/>
                </a:cubicBezTo>
                <a:cubicBezTo>
                  <a:pt x="184" y="151"/>
                  <a:pt x="184" y="150"/>
                  <a:pt x="185" y="150"/>
                </a:cubicBezTo>
                <a:cubicBezTo>
                  <a:pt x="186" y="149"/>
                  <a:pt x="184" y="149"/>
                  <a:pt x="184" y="148"/>
                </a:cubicBezTo>
                <a:cubicBezTo>
                  <a:pt x="185" y="147"/>
                  <a:pt x="185" y="148"/>
                  <a:pt x="186" y="148"/>
                </a:cubicBezTo>
                <a:cubicBezTo>
                  <a:pt x="185" y="145"/>
                  <a:pt x="188" y="143"/>
                  <a:pt x="188" y="140"/>
                </a:cubicBezTo>
                <a:cubicBezTo>
                  <a:pt x="187" y="141"/>
                  <a:pt x="187" y="141"/>
                  <a:pt x="187" y="141"/>
                </a:cubicBezTo>
                <a:cubicBezTo>
                  <a:pt x="186" y="143"/>
                  <a:pt x="185" y="145"/>
                  <a:pt x="184" y="146"/>
                </a:cubicBezTo>
                <a:cubicBezTo>
                  <a:pt x="184" y="148"/>
                  <a:pt x="182" y="148"/>
                  <a:pt x="183" y="149"/>
                </a:cubicBezTo>
                <a:cubicBezTo>
                  <a:pt x="182" y="150"/>
                  <a:pt x="182" y="150"/>
                  <a:pt x="182" y="150"/>
                </a:cubicBezTo>
                <a:cubicBezTo>
                  <a:pt x="181" y="151"/>
                  <a:pt x="180" y="153"/>
                  <a:pt x="178" y="154"/>
                </a:cubicBezTo>
                <a:cubicBezTo>
                  <a:pt x="176" y="152"/>
                  <a:pt x="179" y="152"/>
                  <a:pt x="179" y="150"/>
                </a:cubicBezTo>
                <a:cubicBezTo>
                  <a:pt x="179" y="149"/>
                  <a:pt x="181" y="150"/>
                  <a:pt x="180" y="149"/>
                </a:cubicBezTo>
                <a:cubicBezTo>
                  <a:pt x="180" y="148"/>
                  <a:pt x="181" y="148"/>
                  <a:pt x="181" y="148"/>
                </a:cubicBezTo>
                <a:cubicBezTo>
                  <a:pt x="182" y="146"/>
                  <a:pt x="182" y="145"/>
                  <a:pt x="183" y="144"/>
                </a:cubicBezTo>
                <a:cubicBezTo>
                  <a:pt x="184" y="143"/>
                  <a:pt x="184" y="143"/>
                  <a:pt x="185" y="142"/>
                </a:cubicBezTo>
                <a:cubicBezTo>
                  <a:pt x="186" y="138"/>
                  <a:pt x="189" y="134"/>
                  <a:pt x="190" y="130"/>
                </a:cubicBezTo>
                <a:cubicBezTo>
                  <a:pt x="191" y="118"/>
                  <a:pt x="194" y="104"/>
                  <a:pt x="192" y="92"/>
                </a:cubicBezTo>
                <a:cubicBezTo>
                  <a:pt x="192" y="90"/>
                  <a:pt x="191" y="88"/>
                  <a:pt x="190" y="85"/>
                </a:cubicBezTo>
                <a:cubicBezTo>
                  <a:pt x="191" y="85"/>
                  <a:pt x="191" y="85"/>
                  <a:pt x="191" y="85"/>
                </a:cubicBezTo>
                <a:cubicBezTo>
                  <a:pt x="189" y="81"/>
                  <a:pt x="188" y="77"/>
                  <a:pt x="186" y="74"/>
                </a:cubicBezTo>
                <a:cubicBezTo>
                  <a:pt x="181" y="60"/>
                  <a:pt x="168" y="47"/>
                  <a:pt x="154" y="41"/>
                </a:cubicBezTo>
                <a:cubicBezTo>
                  <a:pt x="153" y="41"/>
                  <a:pt x="153" y="39"/>
                  <a:pt x="152" y="40"/>
                </a:cubicBezTo>
                <a:cubicBezTo>
                  <a:pt x="151" y="39"/>
                  <a:pt x="149" y="39"/>
                  <a:pt x="150" y="38"/>
                </a:cubicBezTo>
                <a:cubicBezTo>
                  <a:pt x="142" y="34"/>
                  <a:pt x="132" y="33"/>
                  <a:pt x="123" y="32"/>
                </a:cubicBezTo>
                <a:cubicBezTo>
                  <a:pt x="121" y="32"/>
                  <a:pt x="120" y="31"/>
                  <a:pt x="119" y="32"/>
                </a:cubicBezTo>
                <a:cubicBezTo>
                  <a:pt x="116" y="31"/>
                  <a:pt x="114" y="32"/>
                  <a:pt x="111" y="33"/>
                </a:cubicBezTo>
                <a:cubicBezTo>
                  <a:pt x="110" y="33"/>
                  <a:pt x="108" y="32"/>
                  <a:pt x="107" y="34"/>
                </a:cubicBezTo>
                <a:cubicBezTo>
                  <a:pt x="105" y="33"/>
                  <a:pt x="104" y="35"/>
                  <a:pt x="102" y="35"/>
                </a:cubicBezTo>
                <a:cubicBezTo>
                  <a:pt x="99" y="36"/>
                  <a:pt x="95" y="37"/>
                  <a:pt x="91" y="38"/>
                </a:cubicBezTo>
                <a:cubicBezTo>
                  <a:pt x="87" y="40"/>
                  <a:pt x="84" y="42"/>
                  <a:pt x="80" y="44"/>
                </a:cubicBezTo>
                <a:cubicBezTo>
                  <a:pt x="77" y="46"/>
                  <a:pt x="73" y="49"/>
                  <a:pt x="71" y="52"/>
                </a:cubicBezTo>
                <a:cubicBezTo>
                  <a:pt x="70" y="52"/>
                  <a:pt x="69" y="52"/>
                  <a:pt x="70" y="53"/>
                </a:cubicBezTo>
                <a:cubicBezTo>
                  <a:pt x="74" y="49"/>
                  <a:pt x="79" y="45"/>
                  <a:pt x="84" y="42"/>
                </a:cubicBezTo>
                <a:cubicBezTo>
                  <a:pt x="84" y="43"/>
                  <a:pt x="84" y="43"/>
                  <a:pt x="84" y="43"/>
                </a:cubicBezTo>
                <a:cubicBezTo>
                  <a:pt x="80" y="46"/>
                  <a:pt x="75" y="49"/>
                  <a:pt x="71" y="52"/>
                </a:cubicBezTo>
                <a:cubicBezTo>
                  <a:pt x="71" y="53"/>
                  <a:pt x="70" y="53"/>
                  <a:pt x="70" y="54"/>
                </a:cubicBezTo>
                <a:cubicBezTo>
                  <a:pt x="61" y="62"/>
                  <a:pt x="54" y="71"/>
                  <a:pt x="51" y="81"/>
                </a:cubicBezTo>
                <a:cubicBezTo>
                  <a:pt x="48" y="87"/>
                  <a:pt x="47" y="93"/>
                  <a:pt x="46" y="100"/>
                </a:cubicBezTo>
                <a:cubicBezTo>
                  <a:pt x="47" y="101"/>
                  <a:pt x="47" y="101"/>
                  <a:pt x="47" y="101"/>
                </a:cubicBezTo>
                <a:cubicBezTo>
                  <a:pt x="46" y="104"/>
                  <a:pt x="46" y="107"/>
                  <a:pt x="46" y="110"/>
                </a:cubicBezTo>
                <a:cubicBezTo>
                  <a:pt x="46" y="111"/>
                  <a:pt x="47" y="113"/>
                  <a:pt x="46" y="114"/>
                </a:cubicBezTo>
                <a:cubicBezTo>
                  <a:pt x="47" y="128"/>
                  <a:pt x="51" y="141"/>
                  <a:pt x="57" y="154"/>
                </a:cubicBezTo>
                <a:cubicBezTo>
                  <a:pt x="58" y="154"/>
                  <a:pt x="58" y="155"/>
                  <a:pt x="58" y="155"/>
                </a:cubicBezTo>
                <a:cubicBezTo>
                  <a:pt x="60" y="156"/>
                  <a:pt x="61" y="159"/>
                  <a:pt x="63" y="160"/>
                </a:cubicBezTo>
                <a:cubicBezTo>
                  <a:pt x="61" y="161"/>
                  <a:pt x="63" y="162"/>
                  <a:pt x="64" y="163"/>
                </a:cubicBezTo>
                <a:cubicBezTo>
                  <a:pt x="63" y="164"/>
                  <a:pt x="63" y="164"/>
                  <a:pt x="63" y="164"/>
                </a:cubicBezTo>
                <a:cubicBezTo>
                  <a:pt x="63" y="164"/>
                  <a:pt x="63" y="165"/>
                  <a:pt x="63" y="165"/>
                </a:cubicBezTo>
                <a:cubicBezTo>
                  <a:pt x="63" y="167"/>
                  <a:pt x="66" y="168"/>
                  <a:pt x="65" y="170"/>
                </a:cubicBezTo>
                <a:cubicBezTo>
                  <a:pt x="65" y="171"/>
                  <a:pt x="66" y="171"/>
                  <a:pt x="67" y="172"/>
                </a:cubicBezTo>
                <a:cubicBezTo>
                  <a:pt x="67" y="171"/>
                  <a:pt x="68" y="171"/>
                  <a:pt x="67" y="170"/>
                </a:cubicBezTo>
                <a:cubicBezTo>
                  <a:pt x="68" y="171"/>
                  <a:pt x="69" y="170"/>
                  <a:pt x="70" y="171"/>
                </a:cubicBezTo>
                <a:cubicBezTo>
                  <a:pt x="71" y="171"/>
                  <a:pt x="72" y="172"/>
                  <a:pt x="73" y="172"/>
                </a:cubicBezTo>
                <a:cubicBezTo>
                  <a:pt x="74" y="173"/>
                  <a:pt x="75" y="173"/>
                  <a:pt x="76" y="173"/>
                </a:cubicBezTo>
                <a:cubicBezTo>
                  <a:pt x="77" y="173"/>
                  <a:pt x="76" y="174"/>
                  <a:pt x="76" y="175"/>
                </a:cubicBezTo>
                <a:cubicBezTo>
                  <a:pt x="76" y="175"/>
                  <a:pt x="77" y="175"/>
                  <a:pt x="77" y="175"/>
                </a:cubicBezTo>
                <a:cubicBezTo>
                  <a:pt x="76" y="174"/>
                  <a:pt x="76" y="174"/>
                  <a:pt x="76" y="174"/>
                </a:cubicBezTo>
                <a:cubicBezTo>
                  <a:pt x="77" y="173"/>
                  <a:pt x="78" y="174"/>
                  <a:pt x="78" y="175"/>
                </a:cubicBezTo>
                <a:cubicBezTo>
                  <a:pt x="78" y="175"/>
                  <a:pt x="79" y="175"/>
                  <a:pt x="78" y="176"/>
                </a:cubicBezTo>
                <a:cubicBezTo>
                  <a:pt x="76" y="177"/>
                  <a:pt x="79" y="179"/>
                  <a:pt x="78" y="181"/>
                </a:cubicBezTo>
                <a:cubicBezTo>
                  <a:pt x="79" y="183"/>
                  <a:pt x="81" y="183"/>
                  <a:pt x="83" y="184"/>
                </a:cubicBezTo>
                <a:cubicBezTo>
                  <a:pt x="84" y="183"/>
                  <a:pt x="82" y="183"/>
                  <a:pt x="82" y="182"/>
                </a:cubicBezTo>
                <a:cubicBezTo>
                  <a:pt x="82" y="182"/>
                  <a:pt x="82" y="182"/>
                  <a:pt x="82" y="182"/>
                </a:cubicBezTo>
                <a:cubicBezTo>
                  <a:pt x="83" y="183"/>
                  <a:pt x="83" y="181"/>
                  <a:pt x="84" y="182"/>
                </a:cubicBezTo>
                <a:cubicBezTo>
                  <a:pt x="84" y="183"/>
                  <a:pt x="84" y="184"/>
                  <a:pt x="83" y="185"/>
                </a:cubicBezTo>
                <a:cubicBezTo>
                  <a:pt x="84" y="185"/>
                  <a:pt x="85" y="185"/>
                  <a:pt x="85" y="186"/>
                </a:cubicBezTo>
                <a:cubicBezTo>
                  <a:pt x="84" y="186"/>
                  <a:pt x="84" y="186"/>
                  <a:pt x="83" y="186"/>
                </a:cubicBezTo>
                <a:cubicBezTo>
                  <a:pt x="83" y="187"/>
                  <a:pt x="82" y="187"/>
                  <a:pt x="82" y="188"/>
                </a:cubicBezTo>
                <a:cubicBezTo>
                  <a:pt x="82" y="188"/>
                  <a:pt x="81" y="188"/>
                  <a:pt x="80" y="189"/>
                </a:cubicBezTo>
                <a:cubicBezTo>
                  <a:pt x="78" y="187"/>
                  <a:pt x="78" y="192"/>
                  <a:pt x="76" y="189"/>
                </a:cubicBezTo>
                <a:cubicBezTo>
                  <a:pt x="75" y="189"/>
                  <a:pt x="73" y="190"/>
                  <a:pt x="72" y="189"/>
                </a:cubicBezTo>
                <a:cubicBezTo>
                  <a:pt x="73" y="190"/>
                  <a:pt x="73" y="190"/>
                  <a:pt x="73" y="190"/>
                </a:cubicBezTo>
                <a:cubicBezTo>
                  <a:pt x="74" y="190"/>
                  <a:pt x="73" y="192"/>
                  <a:pt x="75" y="192"/>
                </a:cubicBezTo>
                <a:cubicBezTo>
                  <a:pt x="75" y="192"/>
                  <a:pt x="74" y="192"/>
                  <a:pt x="74" y="191"/>
                </a:cubicBezTo>
                <a:cubicBezTo>
                  <a:pt x="75" y="192"/>
                  <a:pt x="76" y="193"/>
                  <a:pt x="77" y="194"/>
                </a:cubicBezTo>
                <a:cubicBezTo>
                  <a:pt x="77" y="195"/>
                  <a:pt x="75" y="193"/>
                  <a:pt x="74" y="193"/>
                </a:cubicBezTo>
                <a:cubicBezTo>
                  <a:pt x="73" y="193"/>
                  <a:pt x="73" y="194"/>
                  <a:pt x="73" y="195"/>
                </a:cubicBezTo>
                <a:cubicBezTo>
                  <a:pt x="73" y="195"/>
                  <a:pt x="72" y="195"/>
                  <a:pt x="72" y="195"/>
                </a:cubicBezTo>
                <a:cubicBezTo>
                  <a:pt x="72" y="195"/>
                  <a:pt x="72" y="195"/>
                  <a:pt x="72" y="195"/>
                </a:cubicBezTo>
                <a:cubicBezTo>
                  <a:pt x="70" y="196"/>
                  <a:pt x="69" y="192"/>
                  <a:pt x="68" y="192"/>
                </a:cubicBezTo>
                <a:cubicBezTo>
                  <a:pt x="67" y="193"/>
                  <a:pt x="67" y="193"/>
                  <a:pt x="67" y="193"/>
                </a:cubicBezTo>
                <a:cubicBezTo>
                  <a:pt x="68" y="194"/>
                  <a:pt x="68" y="194"/>
                  <a:pt x="68" y="194"/>
                </a:cubicBezTo>
                <a:cubicBezTo>
                  <a:pt x="72" y="197"/>
                  <a:pt x="76" y="198"/>
                  <a:pt x="80" y="199"/>
                </a:cubicBezTo>
                <a:cubicBezTo>
                  <a:pt x="80" y="199"/>
                  <a:pt x="80" y="199"/>
                  <a:pt x="80" y="199"/>
                </a:cubicBezTo>
                <a:cubicBezTo>
                  <a:pt x="80" y="199"/>
                  <a:pt x="80" y="199"/>
                  <a:pt x="80" y="199"/>
                </a:cubicBezTo>
                <a:cubicBezTo>
                  <a:pt x="78" y="197"/>
                  <a:pt x="74" y="196"/>
                  <a:pt x="73" y="194"/>
                </a:cubicBezTo>
                <a:cubicBezTo>
                  <a:pt x="73" y="194"/>
                  <a:pt x="74" y="194"/>
                  <a:pt x="74" y="194"/>
                </a:cubicBezTo>
                <a:cubicBezTo>
                  <a:pt x="74" y="194"/>
                  <a:pt x="74" y="194"/>
                  <a:pt x="74" y="194"/>
                </a:cubicBezTo>
                <a:cubicBezTo>
                  <a:pt x="74" y="196"/>
                  <a:pt x="76" y="195"/>
                  <a:pt x="77" y="194"/>
                </a:cubicBezTo>
                <a:cubicBezTo>
                  <a:pt x="78" y="196"/>
                  <a:pt x="78" y="196"/>
                  <a:pt x="78" y="196"/>
                </a:cubicBezTo>
                <a:cubicBezTo>
                  <a:pt x="78" y="197"/>
                  <a:pt x="77" y="195"/>
                  <a:pt x="77" y="196"/>
                </a:cubicBezTo>
                <a:cubicBezTo>
                  <a:pt x="79" y="197"/>
                  <a:pt x="79" y="197"/>
                  <a:pt x="79" y="197"/>
                </a:cubicBezTo>
                <a:cubicBezTo>
                  <a:pt x="78" y="196"/>
                  <a:pt x="79" y="196"/>
                  <a:pt x="79" y="196"/>
                </a:cubicBezTo>
                <a:cubicBezTo>
                  <a:pt x="82" y="198"/>
                  <a:pt x="86" y="198"/>
                  <a:pt x="88" y="199"/>
                </a:cubicBezTo>
                <a:cubicBezTo>
                  <a:pt x="87" y="200"/>
                  <a:pt x="90" y="200"/>
                  <a:pt x="90" y="201"/>
                </a:cubicBezTo>
                <a:cubicBezTo>
                  <a:pt x="90" y="201"/>
                  <a:pt x="91" y="202"/>
                  <a:pt x="90" y="202"/>
                </a:cubicBezTo>
                <a:cubicBezTo>
                  <a:pt x="91" y="201"/>
                  <a:pt x="93" y="201"/>
                  <a:pt x="94" y="202"/>
                </a:cubicBezTo>
                <a:cubicBezTo>
                  <a:pt x="95" y="202"/>
                  <a:pt x="97" y="203"/>
                  <a:pt x="98" y="202"/>
                </a:cubicBezTo>
                <a:cubicBezTo>
                  <a:pt x="108" y="204"/>
                  <a:pt x="121" y="205"/>
                  <a:pt x="132" y="202"/>
                </a:cubicBezTo>
                <a:cubicBezTo>
                  <a:pt x="134" y="203"/>
                  <a:pt x="136" y="201"/>
                  <a:pt x="138" y="201"/>
                </a:cubicBezTo>
                <a:cubicBezTo>
                  <a:pt x="148" y="199"/>
                  <a:pt x="159" y="196"/>
                  <a:pt x="168" y="190"/>
                </a:cubicBezTo>
                <a:cubicBezTo>
                  <a:pt x="168" y="189"/>
                  <a:pt x="170" y="189"/>
                  <a:pt x="170" y="188"/>
                </a:cubicBezTo>
                <a:cubicBezTo>
                  <a:pt x="170" y="188"/>
                  <a:pt x="170" y="188"/>
                  <a:pt x="169" y="188"/>
                </a:cubicBezTo>
                <a:cubicBezTo>
                  <a:pt x="172" y="185"/>
                  <a:pt x="176" y="183"/>
                  <a:pt x="179" y="180"/>
                </a:cubicBezTo>
                <a:cubicBezTo>
                  <a:pt x="179" y="180"/>
                  <a:pt x="179" y="180"/>
                  <a:pt x="179" y="180"/>
                </a:cubicBezTo>
                <a:cubicBezTo>
                  <a:pt x="179" y="180"/>
                  <a:pt x="180" y="179"/>
                  <a:pt x="180" y="180"/>
                </a:cubicBezTo>
                <a:cubicBezTo>
                  <a:pt x="181" y="179"/>
                  <a:pt x="181" y="178"/>
                  <a:pt x="181" y="178"/>
                </a:cubicBezTo>
                <a:cubicBezTo>
                  <a:pt x="175" y="183"/>
                  <a:pt x="169" y="187"/>
                  <a:pt x="162" y="191"/>
                </a:cubicBezTo>
                <a:cubicBezTo>
                  <a:pt x="164" y="191"/>
                  <a:pt x="166" y="189"/>
                  <a:pt x="167" y="189"/>
                </a:cubicBezTo>
                <a:cubicBezTo>
                  <a:pt x="165" y="191"/>
                  <a:pt x="162" y="192"/>
                  <a:pt x="160" y="192"/>
                </a:cubicBezTo>
                <a:cubicBezTo>
                  <a:pt x="147" y="197"/>
                  <a:pt x="135" y="201"/>
                  <a:pt x="120" y="200"/>
                </a:cubicBezTo>
                <a:cubicBezTo>
                  <a:pt x="117" y="199"/>
                  <a:pt x="112" y="200"/>
                  <a:pt x="109" y="199"/>
                </a:cubicBezTo>
                <a:cubicBezTo>
                  <a:pt x="108" y="200"/>
                  <a:pt x="108" y="200"/>
                  <a:pt x="108" y="200"/>
                </a:cubicBezTo>
                <a:cubicBezTo>
                  <a:pt x="107" y="199"/>
                  <a:pt x="105" y="198"/>
                  <a:pt x="103" y="199"/>
                </a:cubicBezTo>
                <a:cubicBezTo>
                  <a:pt x="102" y="198"/>
                  <a:pt x="100" y="199"/>
                  <a:pt x="99" y="197"/>
                </a:cubicBezTo>
                <a:cubicBezTo>
                  <a:pt x="108" y="197"/>
                  <a:pt x="116" y="199"/>
                  <a:pt x="125" y="198"/>
                </a:cubicBezTo>
                <a:cubicBezTo>
                  <a:pt x="130" y="197"/>
                  <a:pt x="135" y="196"/>
                  <a:pt x="139" y="195"/>
                </a:cubicBezTo>
                <a:cubicBezTo>
                  <a:pt x="139" y="195"/>
                  <a:pt x="139" y="195"/>
                  <a:pt x="139" y="195"/>
                </a:cubicBezTo>
                <a:cubicBezTo>
                  <a:pt x="140" y="195"/>
                  <a:pt x="140" y="195"/>
                  <a:pt x="141" y="195"/>
                </a:cubicBezTo>
                <a:cubicBezTo>
                  <a:pt x="144" y="193"/>
                  <a:pt x="147" y="193"/>
                  <a:pt x="150" y="192"/>
                </a:cubicBezTo>
                <a:cubicBezTo>
                  <a:pt x="151" y="191"/>
                  <a:pt x="152" y="191"/>
                  <a:pt x="152" y="191"/>
                </a:cubicBezTo>
                <a:cubicBezTo>
                  <a:pt x="141" y="194"/>
                  <a:pt x="130" y="198"/>
                  <a:pt x="118" y="198"/>
                </a:cubicBezTo>
                <a:cubicBezTo>
                  <a:pt x="113" y="199"/>
                  <a:pt x="110" y="196"/>
                  <a:pt x="106" y="196"/>
                </a:cubicBezTo>
                <a:cubicBezTo>
                  <a:pt x="103" y="194"/>
                  <a:pt x="103" y="194"/>
                  <a:pt x="103" y="194"/>
                </a:cubicBezTo>
                <a:cubicBezTo>
                  <a:pt x="104" y="194"/>
                  <a:pt x="104" y="194"/>
                  <a:pt x="104" y="194"/>
                </a:cubicBezTo>
                <a:cubicBezTo>
                  <a:pt x="108" y="194"/>
                  <a:pt x="113" y="195"/>
                  <a:pt x="118" y="196"/>
                </a:cubicBezTo>
                <a:cubicBezTo>
                  <a:pt x="119" y="195"/>
                  <a:pt x="119" y="195"/>
                  <a:pt x="119" y="195"/>
                </a:cubicBezTo>
                <a:cubicBezTo>
                  <a:pt x="129" y="194"/>
                  <a:pt x="129" y="194"/>
                  <a:pt x="129" y="194"/>
                </a:cubicBezTo>
                <a:cubicBezTo>
                  <a:pt x="127" y="194"/>
                  <a:pt x="127" y="194"/>
                  <a:pt x="127" y="194"/>
                </a:cubicBezTo>
                <a:cubicBezTo>
                  <a:pt x="129" y="193"/>
                  <a:pt x="133" y="194"/>
                  <a:pt x="134" y="193"/>
                </a:cubicBezTo>
                <a:cubicBezTo>
                  <a:pt x="133" y="193"/>
                  <a:pt x="133" y="193"/>
                  <a:pt x="133" y="193"/>
                </a:cubicBezTo>
                <a:cubicBezTo>
                  <a:pt x="131" y="193"/>
                  <a:pt x="129" y="194"/>
                  <a:pt x="127" y="193"/>
                </a:cubicBezTo>
                <a:cubicBezTo>
                  <a:pt x="127" y="193"/>
                  <a:pt x="128" y="194"/>
                  <a:pt x="127" y="194"/>
                </a:cubicBezTo>
                <a:cubicBezTo>
                  <a:pt x="122" y="194"/>
                  <a:pt x="117" y="192"/>
                  <a:pt x="112" y="193"/>
                </a:cubicBezTo>
                <a:cubicBezTo>
                  <a:pt x="111" y="193"/>
                  <a:pt x="111" y="193"/>
                  <a:pt x="111" y="193"/>
                </a:cubicBezTo>
                <a:cubicBezTo>
                  <a:pt x="112" y="191"/>
                  <a:pt x="114" y="193"/>
                  <a:pt x="116" y="192"/>
                </a:cubicBezTo>
                <a:cubicBezTo>
                  <a:pt x="116" y="191"/>
                  <a:pt x="116" y="191"/>
                  <a:pt x="116" y="191"/>
                </a:cubicBezTo>
                <a:cubicBezTo>
                  <a:pt x="117" y="192"/>
                  <a:pt x="117" y="192"/>
                  <a:pt x="117" y="192"/>
                </a:cubicBezTo>
                <a:cubicBezTo>
                  <a:pt x="118" y="191"/>
                  <a:pt x="119" y="192"/>
                  <a:pt x="120" y="191"/>
                </a:cubicBezTo>
                <a:cubicBezTo>
                  <a:pt x="119" y="190"/>
                  <a:pt x="119" y="190"/>
                  <a:pt x="119" y="190"/>
                </a:cubicBezTo>
                <a:cubicBezTo>
                  <a:pt x="119" y="189"/>
                  <a:pt x="119" y="189"/>
                  <a:pt x="119" y="189"/>
                </a:cubicBezTo>
                <a:cubicBezTo>
                  <a:pt x="121" y="190"/>
                  <a:pt x="124" y="191"/>
                  <a:pt x="126" y="190"/>
                </a:cubicBezTo>
                <a:cubicBezTo>
                  <a:pt x="133" y="190"/>
                  <a:pt x="139" y="188"/>
                  <a:pt x="145" y="187"/>
                </a:cubicBezTo>
                <a:cubicBezTo>
                  <a:pt x="141" y="189"/>
                  <a:pt x="136" y="190"/>
                  <a:pt x="132" y="191"/>
                </a:cubicBezTo>
                <a:cubicBezTo>
                  <a:pt x="141" y="192"/>
                  <a:pt x="150" y="188"/>
                  <a:pt x="158" y="185"/>
                </a:cubicBezTo>
                <a:cubicBezTo>
                  <a:pt x="160" y="184"/>
                  <a:pt x="161" y="183"/>
                  <a:pt x="163" y="183"/>
                </a:cubicBezTo>
                <a:cubicBezTo>
                  <a:pt x="163" y="182"/>
                  <a:pt x="164" y="182"/>
                  <a:pt x="164" y="182"/>
                </a:cubicBezTo>
                <a:cubicBezTo>
                  <a:pt x="167" y="182"/>
                  <a:pt x="167" y="179"/>
                  <a:pt x="170" y="179"/>
                </a:cubicBezTo>
                <a:cubicBezTo>
                  <a:pt x="170" y="177"/>
                  <a:pt x="171" y="178"/>
                  <a:pt x="172" y="177"/>
                </a:cubicBezTo>
                <a:cubicBezTo>
                  <a:pt x="172" y="177"/>
                  <a:pt x="172" y="177"/>
                  <a:pt x="173" y="176"/>
                </a:cubicBezTo>
                <a:cubicBezTo>
                  <a:pt x="173" y="175"/>
                  <a:pt x="173" y="176"/>
                  <a:pt x="174" y="175"/>
                </a:cubicBezTo>
                <a:cubicBezTo>
                  <a:pt x="176" y="176"/>
                  <a:pt x="175" y="173"/>
                  <a:pt x="176" y="174"/>
                </a:cubicBezTo>
                <a:cubicBezTo>
                  <a:pt x="176" y="173"/>
                  <a:pt x="176" y="173"/>
                  <a:pt x="176" y="173"/>
                </a:cubicBezTo>
                <a:cubicBezTo>
                  <a:pt x="176" y="173"/>
                  <a:pt x="177" y="173"/>
                  <a:pt x="177" y="174"/>
                </a:cubicBezTo>
                <a:cubicBezTo>
                  <a:pt x="176" y="173"/>
                  <a:pt x="178" y="173"/>
                  <a:pt x="178" y="172"/>
                </a:cubicBezTo>
                <a:cubicBezTo>
                  <a:pt x="179" y="172"/>
                  <a:pt x="179" y="172"/>
                  <a:pt x="179" y="171"/>
                </a:cubicBezTo>
                <a:cubicBezTo>
                  <a:pt x="181" y="170"/>
                  <a:pt x="181" y="167"/>
                  <a:pt x="184" y="168"/>
                </a:cubicBezTo>
                <a:cubicBezTo>
                  <a:pt x="183" y="168"/>
                  <a:pt x="182" y="167"/>
                  <a:pt x="183" y="166"/>
                </a:cubicBezTo>
                <a:cubicBezTo>
                  <a:pt x="184" y="167"/>
                  <a:pt x="186" y="166"/>
                  <a:pt x="186" y="166"/>
                </a:cubicBezTo>
                <a:cubicBezTo>
                  <a:pt x="186" y="166"/>
                  <a:pt x="186" y="166"/>
                  <a:pt x="186" y="165"/>
                </a:cubicBezTo>
                <a:cubicBezTo>
                  <a:pt x="186" y="164"/>
                  <a:pt x="187" y="164"/>
                  <a:pt x="188" y="164"/>
                </a:cubicBezTo>
                <a:cubicBezTo>
                  <a:pt x="186" y="162"/>
                  <a:pt x="191" y="161"/>
                  <a:pt x="191" y="159"/>
                </a:cubicBezTo>
                <a:cubicBezTo>
                  <a:pt x="191" y="158"/>
                  <a:pt x="191" y="159"/>
                  <a:pt x="192" y="159"/>
                </a:cubicBezTo>
                <a:cubicBezTo>
                  <a:pt x="192" y="158"/>
                  <a:pt x="191" y="158"/>
                  <a:pt x="192" y="157"/>
                </a:cubicBezTo>
                <a:cubicBezTo>
                  <a:pt x="193" y="157"/>
                  <a:pt x="192" y="155"/>
                  <a:pt x="194" y="155"/>
                </a:cubicBezTo>
                <a:cubicBezTo>
                  <a:pt x="195" y="154"/>
                  <a:pt x="195" y="152"/>
                  <a:pt x="196" y="152"/>
                </a:cubicBezTo>
                <a:cubicBezTo>
                  <a:pt x="197" y="149"/>
                  <a:pt x="199" y="146"/>
                  <a:pt x="200" y="144"/>
                </a:cubicBezTo>
                <a:cubicBezTo>
                  <a:pt x="199" y="143"/>
                  <a:pt x="201" y="143"/>
                  <a:pt x="200" y="142"/>
                </a:cubicBezTo>
                <a:cubicBezTo>
                  <a:pt x="204" y="133"/>
                  <a:pt x="204" y="133"/>
                  <a:pt x="204" y="133"/>
                </a:cubicBezTo>
                <a:cubicBezTo>
                  <a:pt x="203" y="131"/>
                  <a:pt x="206" y="130"/>
                  <a:pt x="205" y="128"/>
                </a:cubicBezTo>
                <a:cubicBezTo>
                  <a:pt x="206" y="126"/>
                  <a:pt x="205" y="124"/>
                  <a:pt x="207" y="122"/>
                </a:cubicBezTo>
                <a:cubicBezTo>
                  <a:pt x="206" y="121"/>
                  <a:pt x="207" y="121"/>
                  <a:pt x="207" y="120"/>
                </a:cubicBezTo>
                <a:cubicBezTo>
                  <a:pt x="208" y="116"/>
                  <a:pt x="208" y="111"/>
                  <a:pt x="208" y="107"/>
                </a:cubicBezTo>
                <a:cubicBezTo>
                  <a:pt x="209" y="105"/>
                  <a:pt x="208" y="103"/>
                  <a:pt x="208" y="101"/>
                </a:cubicBezTo>
                <a:cubicBezTo>
                  <a:pt x="208" y="96"/>
                  <a:pt x="207" y="92"/>
                  <a:pt x="206" y="88"/>
                </a:cubicBezTo>
                <a:cubicBezTo>
                  <a:pt x="208" y="86"/>
                  <a:pt x="202" y="84"/>
                  <a:pt x="204" y="81"/>
                </a:cubicBezTo>
                <a:cubicBezTo>
                  <a:pt x="205" y="82"/>
                  <a:pt x="205" y="84"/>
                  <a:pt x="205" y="85"/>
                </a:cubicBezTo>
                <a:cubicBezTo>
                  <a:pt x="205" y="82"/>
                  <a:pt x="204" y="80"/>
                  <a:pt x="202" y="79"/>
                </a:cubicBezTo>
                <a:cubicBezTo>
                  <a:pt x="203" y="78"/>
                  <a:pt x="204" y="78"/>
                  <a:pt x="203" y="78"/>
                </a:cubicBezTo>
                <a:cubicBezTo>
                  <a:pt x="203" y="78"/>
                  <a:pt x="203" y="78"/>
                  <a:pt x="203" y="78"/>
                </a:cubicBezTo>
                <a:cubicBezTo>
                  <a:pt x="204" y="77"/>
                  <a:pt x="202" y="76"/>
                  <a:pt x="202" y="75"/>
                </a:cubicBezTo>
                <a:cubicBezTo>
                  <a:pt x="202" y="75"/>
                  <a:pt x="202" y="76"/>
                  <a:pt x="201" y="75"/>
                </a:cubicBezTo>
                <a:cubicBezTo>
                  <a:pt x="204" y="74"/>
                  <a:pt x="200" y="73"/>
                  <a:pt x="201" y="72"/>
                </a:cubicBezTo>
                <a:cubicBezTo>
                  <a:pt x="201" y="72"/>
                  <a:pt x="201" y="72"/>
                  <a:pt x="201" y="72"/>
                </a:cubicBezTo>
                <a:cubicBezTo>
                  <a:pt x="200" y="72"/>
                  <a:pt x="201" y="71"/>
                  <a:pt x="201" y="71"/>
                </a:cubicBezTo>
                <a:cubicBezTo>
                  <a:pt x="200" y="71"/>
                  <a:pt x="200" y="71"/>
                  <a:pt x="200" y="71"/>
                </a:cubicBezTo>
                <a:cubicBezTo>
                  <a:pt x="199" y="70"/>
                  <a:pt x="200" y="69"/>
                  <a:pt x="198" y="68"/>
                </a:cubicBezTo>
                <a:cubicBezTo>
                  <a:pt x="198" y="66"/>
                  <a:pt x="197" y="64"/>
                  <a:pt x="196" y="63"/>
                </a:cubicBezTo>
                <a:cubicBezTo>
                  <a:pt x="196" y="61"/>
                  <a:pt x="194" y="61"/>
                  <a:pt x="194" y="60"/>
                </a:cubicBezTo>
                <a:cubicBezTo>
                  <a:pt x="192" y="59"/>
                  <a:pt x="192" y="57"/>
                  <a:pt x="191" y="56"/>
                </a:cubicBezTo>
                <a:cubicBezTo>
                  <a:pt x="190" y="55"/>
                  <a:pt x="189" y="54"/>
                  <a:pt x="190" y="53"/>
                </a:cubicBezTo>
                <a:cubicBezTo>
                  <a:pt x="190" y="53"/>
                  <a:pt x="190" y="54"/>
                  <a:pt x="190" y="54"/>
                </a:cubicBezTo>
                <a:cubicBezTo>
                  <a:pt x="191" y="54"/>
                  <a:pt x="191" y="54"/>
                  <a:pt x="191" y="54"/>
                </a:cubicBezTo>
                <a:cubicBezTo>
                  <a:pt x="190" y="53"/>
                  <a:pt x="189" y="52"/>
                  <a:pt x="187" y="52"/>
                </a:cubicBezTo>
                <a:cubicBezTo>
                  <a:pt x="187" y="52"/>
                  <a:pt x="186" y="50"/>
                  <a:pt x="187" y="50"/>
                </a:cubicBezTo>
                <a:cubicBezTo>
                  <a:pt x="186" y="49"/>
                  <a:pt x="185" y="50"/>
                  <a:pt x="184" y="49"/>
                </a:cubicBezTo>
                <a:cubicBezTo>
                  <a:pt x="186" y="48"/>
                  <a:pt x="186" y="48"/>
                  <a:pt x="186" y="48"/>
                </a:cubicBezTo>
                <a:cubicBezTo>
                  <a:pt x="185" y="47"/>
                  <a:pt x="185" y="47"/>
                  <a:pt x="185" y="47"/>
                </a:cubicBezTo>
                <a:cubicBezTo>
                  <a:pt x="183" y="48"/>
                  <a:pt x="184" y="46"/>
                  <a:pt x="182" y="46"/>
                </a:cubicBezTo>
                <a:cubicBezTo>
                  <a:pt x="181" y="46"/>
                  <a:pt x="181" y="45"/>
                  <a:pt x="181" y="44"/>
                </a:cubicBezTo>
                <a:cubicBezTo>
                  <a:pt x="182" y="44"/>
                  <a:pt x="182" y="44"/>
                  <a:pt x="182" y="44"/>
                </a:cubicBezTo>
                <a:cubicBezTo>
                  <a:pt x="182" y="44"/>
                  <a:pt x="182" y="44"/>
                  <a:pt x="182" y="44"/>
                </a:cubicBezTo>
                <a:cubicBezTo>
                  <a:pt x="181" y="44"/>
                  <a:pt x="181" y="44"/>
                  <a:pt x="180" y="44"/>
                </a:cubicBezTo>
                <a:cubicBezTo>
                  <a:pt x="179" y="43"/>
                  <a:pt x="181" y="43"/>
                  <a:pt x="180" y="42"/>
                </a:cubicBezTo>
                <a:cubicBezTo>
                  <a:pt x="180" y="42"/>
                  <a:pt x="180" y="42"/>
                  <a:pt x="180" y="42"/>
                </a:cubicBezTo>
                <a:cubicBezTo>
                  <a:pt x="180" y="43"/>
                  <a:pt x="180" y="43"/>
                  <a:pt x="180" y="43"/>
                </a:cubicBezTo>
                <a:cubicBezTo>
                  <a:pt x="179" y="43"/>
                  <a:pt x="179" y="43"/>
                  <a:pt x="179" y="43"/>
                </a:cubicBezTo>
                <a:cubicBezTo>
                  <a:pt x="178" y="42"/>
                  <a:pt x="179" y="42"/>
                  <a:pt x="179" y="42"/>
                </a:cubicBezTo>
                <a:cubicBezTo>
                  <a:pt x="179" y="42"/>
                  <a:pt x="179" y="42"/>
                  <a:pt x="179" y="42"/>
                </a:cubicBezTo>
                <a:cubicBezTo>
                  <a:pt x="178" y="42"/>
                  <a:pt x="178" y="42"/>
                  <a:pt x="178" y="42"/>
                </a:cubicBezTo>
                <a:cubicBezTo>
                  <a:pt x="177" y="41"/>
                  <a:pt x="175" y="40"/>
                  <a:pt x="176" y="39"/>
                </a:cubicBezTo>
                <a:cubicBezTo>
                  <a:pt x="175" y="39"/>
                  <a:pt x="174" y="36"/>
                  <a:pt x="173" y="37"/>
                </a:cubicBezTo>
                <a:cubicBezTo>
                  <a:pt x="172" y="37"/>
                  <a:pt x="171" y="37"/>
                  <a:pt x="170" y="36"/>
                </a:cubicBezTo>
                <a:cubicBezTo>
                  <a:pt x="169" y="36"/>
                  <a:pt x="168" y="34"/>
                  <a:pt x="166" y="34"/>
                </a:cubicBezTo>
                <a:cubicBezTo>
                  <a:pt x="165" y="32"/>
                  <a:pt x="162" y="32"/>
                  <a:pt x="161" y="30"/>
                </a:cubicBezTo>
                <a:cubicBezTo>
                  <a:pt x="162" y="30"/>
                  <a:pt x="163" y="31"/>
                  <a:pt x="164" y="31"/>
                </a:cubicBezTo>
                <a:cubicBezTo>
                  <a:pt x="163" y="30"/>
                  <a:pt x="163" y="30"/>
                  <a:pt x="163" y="30"/>
                </a:cubicBezTo>
                <a:cubicBezTo>
                  <a:pt x="161" y="31"/>
                  <a:pt x="161" y="28"/>
                  <a:pt x="159" y="29"/>
                </a:cubicBezTo>
                <a:cubicBezTo>
                  <a:pt x="159" y="30"/>
                  <a:pt x="161" y="29"/>
                  <a:pt x="161" y="30"/>
                </a:cubicBezTo>
                <a:cubicBezTo>
                  <a:pt x="161" y="30"/>
                  <a:pt x="161" y="30"/>
                  <a:pt x="161" y="30"/>
                </a:cubicBezTo>
                <a:cubicBezTo>
                  <a:pt x="160" y="30"/>
                  <a:pt x="158" y="30"/>
                  <a:pt x="158" y="29"/>
                </a:cubicBezTo>
                <a:cubicBezTo>
                  <a:pt x="156" y="28"/>
                  <a:pt x="154" y="28"/>
                  <a:pt x="152" y="27"/>
                </a:cubicBezTo>
                <a:cubicBezTo>
                  <a:pt x="151" y="26"/>
                  <a:pt x="151" y="26"/>
                  <a:pt x="151" y="26"/>
                </a:cubicBezTo>
                <a:cubicBezTo>
                  <a:pt x="142" y="24"/>
                  <a:pt x="142" y="24"/>
                  <a:pt x="142" y="24"/>
                </a:cubicBezTo>
                <a:cubicBezTo>
                  <a:pt x="141" y="23"/>
                  <a:pt x="139" y="24"/>
                  <a:pt x="139" y="23"/>
                </a:cubicBezTo>
                <a:cubicBezTo>
                  <a:pt x="138" y="23"/>
                  <a:pt x="136" y="23"/>
                  <a:pt x="136" y="23"/>
                </a:cubicBezTo>
                <a:cubicBezTo>
                  <a:pt x="134" y="22"/>
                  <a:pt x="133" y="23"/>
                  <a:pt x="132" y="22"/>
                </a:cubicBezTo>
                <a:cubicBezTo>
                  <a:pt x="131" y="22"/>
                  <a:pt x="131" y="22"/>
                  <a:pt x="130" y="22"/>
                </a:cubicBezTo>
                <a:cubicBezTo>
                  <a:pt x="127" y="21"/>
                  <a:pt x="122" y="22"/>
                  <a:pt x="118" y="21"/>
                </a:cubicBezTo>
                <a:cubicBezTo>
                  <a:pt x="116" y="22"/>
                  <a:pt x="114" y="20"/>
                  <a:pt x="112" y="22"/>
                </a:cubicBezTo>
                <a:close/>
                <a:moveTo>
                  <a:pt x="102" y="23"/>
                </a:moveTo>
                <a:cubicBezTo>
                  <a:pt x="101" y="22"/>
                  <a:pt x="101" y="22"/>
                  <a:pt x="101" y="22"/>
                </a:cubicBezTo>
                <a:cubicBezTo>
                  <a:pt x="101" y="22"/>
                  <a:pt x="102" y="23"/>
                  <a:pt x="102" y="23"/>
                </a:cubicBezTo>
                <a:close/>
                <a:moveTo>
                  <a:pt x="139" y="22"/>
                </a:moveTo>
                <a:cubicBezTo>
                  <a:pt x="140" y="22"/>
                  <a:pt x="140" y="22"/>
                  <a:pt x="140" y="22"/>
                </a:cubicBezTo>
                <a:cubicBezTo>
                  <a:pt x="139" y="22"/>
                  <a:pt x="139" y="22"/>
                  <a:pt x="139" y="22"/>
                </a:cubicBezTo>
                <a:cubicBezTo>
                  <a:pt x="139" y="22"/>
                  <a:pt x="139" y="22"/>
                  <a:pt x="139" y="22"/>
                </a:cubicBezTo>
                <a:close/>
                <a:moveTo>
                  <a:pt x="100" y="23"/>
                </a:moveTo>
                <a:cubicBezTo>
                  <a:pt x="100" y="22"/>
                  <a:pt x="99" y="22"/>
                  <a:pt x="99" y="22"/>
                </a:cubicBezTo>
                <a:cubicBezTo>
                  <a:pt x="99" y="22"/>
                  <a:pt x="100" y="23"/>
                  <a:pt x="100" y="23"/>
                </a:cubicBezTo>
                <a:close/>
                <a:moveTo>
                  <a:pt x="141" y="22"/>
                </a:moveTo>
                <a:cubicBezTo>
                  <a:pt x="141" y="22"/>
                  <a:pt x="141" y="22"/>
                  <a:pt x="141" y="22"/>
                </a:cubicBezTo>
                <a:cubicBezTo>
                  <a:pt x="141" y="22"/>
                  <a:pt x="141" y="22"/>
                  <a:pt x="141" y="22"/>
                </a:cubicBezTo>
                <a:close/>
                <a:moveTo>
                  <a:pt x="99" y="23"/>
                </a:moveTo>
                <a:cubicBezTo>
                  <a:pt x="97" y="23"/>
                  <a:pt x="97" y="23"/>
                  <a:pt x="97" y="23"/>
                </a:cubicBezTo>
                <a:cubicBezTo>
                  <a:pt x="98" y="23"/>
                  <a:pt x="99" y="24"/>
                  <a:pt x="99" y="23"/>
                </a:cubicBezTo>
                <a:close/>
                <a:moveTo>
                  <a:pt x="95" y="25"/>
                </a:moveTo>
                <a:cubicBezTo>
                  <a:pt x="94" y="24"/>
                  <a:pt x="95" y="24"/>
                  <a:pt x="94" y="24"/>
                </a:cubicBezTo>
                <a:cubicBezTo>
                  <a:pt x="94" y="24"/>
                  <a:pt x="94" y="25"/>
                  <a:pt x="95" y="25"/>
                </a:cubicBezTo>
                <a:close/>
                <a:moveTo>
                  <a:pt x="118" y="25"/>
                </a:moveTo>
                <a:cubicBezTo>
                  <a:pt x="117" y="24"/>
                  <a:pt x="117" y="24"/>
                  <a:pt x="117" y="24"/>
                </a:cubicBezTo>
                <a:cubicBezTo>
                  <a:pt x="114" y="24"/>
                  <a:pt x="111" y="25"/>
                  <a:pt x="108" y="25"/>
                </a:cubicBezTo>
                <a:cubicBezTo>
                  <a:pt x="108" y="26"/>
                  <a:pt x="108" y="26"/>
                  <a:pt x="108" y="26"/>
                </a:cubicBezTo>
                <a:cubicBezTo>
                  <a:pt x="107" y="25"/>
                  <a:pt x="105" y="26"/>
                  <a:pt x="104" y="26"/>
                </a:cubicBezTo>
                <a:cubicBezTo>
                  <a:pt x="107" y="26"/>
                  <a:pt x="111" y="26"/>
                  <a:pt x="114" y="26"/>
                </a:cubicBezTo>
                <a:cubicBezTo>
                  <a:pt x="114" y="26"/>
                  <a:pt x="111" y="25"/>
                  <a:pt x="111" y="27"/>
                </a:cubicBezTo>
                <a:cubicBezTo>
                  <a:pt x="114" y="26"/>
                  <a:pt x="118" y="26"/>
                  <a:pt x="121" y="26"/>
                </a:cubicBezTo>
                <a:cubicBezTo>
                  <a:pt x="120" y="26"/>
                  <a:pt x="120" y="26"/>
                  <a:pt x="120" y="26"/>
                </a:cubicBezTo>
                <a:cubicBezTo>
                  <a:pt x="121" y="26"/>
                  <a:pt x="121" y="26"/>
                  <a:pt x="121" y="26"/>
                </a:cubicBezTo>
                <a:cubicBezTo>
                  <a:pt x="122" y="27"/>
                  <a:pt x="123" y="25"/>
                  <a:pt x="124" y="26"/>
                </a:cubicBezTo>
                <a:cubicBezTo>
                  <a:pt x="125" y="26"/>
                  <a:pt x="126" y="27"/>
                  <a:pt x="127" y="26"/>
                </a:cubicBezTo>
                <a:cubicBezTo>
                  <a:pt x="129" y="27"/>
                  <a:pt x="132" y="28"/>
                  <a:pt x="135" y="28"/>
                </a:cubicBezTo>
                <a:cubicBezTo>
                  <a:pt x="137" y="27"/>
                  <a:pt x="138" y="30"/>
                  <a:pt x="139" y="28"/>
                </a:cubicBezTo>
                <a:cubicBezTo>
                  <a:pt x="140" y="28"/>
                  <a:pt x="140" y="29"/>
                  <a:pt x="140" y="29"/>
                </a:cubicBezTo>
                <a:cubicBezTo>
                  <a:pt x="143" y="29"/>
                  <a:pt x="143" y="29"/>
                  <a:pt x="143" y="29"/>
                </a:cubicBezTo>
                <a:cubicBezTo>
                  <a:pt x="144" y="30"/>
                  <a:pt x="146" y="32"/>
                  <a:pt x="148" y="31"/>
                </a:cubicBezTo>
                <a:cubicBezTo>
                  <a:pt x="149" y="32"/>
                  <a:pt x="151" y="32"/>
                  <a:pt x="151" y="33"/>
                </a:cubicBezTo>
                <a:cubicBezTo>
                  <a:pt x="152" y="32"/>
                  <a:pt x="154" y="33"/>
                  <a:pt x="152" y="32"/>
                </a:cubicBezTo>
                <a:cubicBezTo>
                  <a:pt x="151" y="32"/>
                  <a:pt x="151" y="31"/>
                  <a:pt x="150" y="31"/>
                </a:cubicBezTo>
                <a:cubicBezTo>
                  <a:pt x="149" y="30"/>
                  <a:pt x="147" y="29"/>
                  <a:pt x="145" y="29"/>
                </a:cubicBezTo>
                <a:cubicBezTo>
                  <a:pt x="144" y="29"/>
                  <a:pt x="143" y="28"/>
                  <a:pt x="143" y="28"/>
                </a:cubicBezTo>
                <a:cubicBezTo>
                  <a:pt x="142" y="29"/>
                  <a:pt x="142" y="28"/>
                  <a:pt x="141" y="28"/>
                </a:cubicBezTo>
                <a:cubicBezTo>
                  <a:pt x="136" y="27"/>
                  <a:pt x="130" y="26"/>
                  <a:pt x="125" y="25"/>
                </a:cubicBezTo>
                <a:cubicBezTo>
                  <a:pt x="125" y="24"/>
                  <a:pt x="125" y="24"/>
                  <a:pt x="125" y="24"/>
                </a:cubicBezTo>
                <a:cubicBezTo>
                  <a:pt x="123" y="25"/>
                  <a:pt x="120" y="25"/>
                  <a:pt x="118" y="25"/>
                </a:cubicBezTo>
                <a:close/>
                <a:moveTo>
                  <a:pt x="120" y="24"/>
                </a:moveTo>
                <a:cubicBezTo>
                  <a:pt x="121" y="24"/>
                  <a:pt x="121" y="24"/>
                  <a:pt x="121" y="24"/>
                </a:cubicBezTo>
                <a:cubicBezTo>
                  <a:pt x="120" y="24"/>
                  <a:pt x="120" y="24"/>
                  <a:pt x="120" y="24"/>
                </a:cubicBezTo>
                <a:close/>
                <a:moveTo>
                  <a:pt x="148" y="24"/>
                </a:moveTo>
                <a:cubicBezTo>
                  <a:pt x="148" y="25"/>
                  <a:pt x="148" y="25"/>
                  <a:pt x="148" y="25"/>
                </a:cubicBezTo>
                <a:cubicBezTo>
                  <a:pt x="148" y="24"/>
                  <a:pt x="148" y="24"/>
                  <a:pt x="148" y="24"/>
                </a:cubicBezTo>
                <a:close/>
                <a:moveTo>
                  <a:pt x="161" y="27"/>
                </a:moveTo>
                <a:cubicBezTo>
                  <a:pt x="160" y="26"/>
                  <a:pt x="158" y="25"/>
                  <a:pt x="156" y="25"/>
                </a:cubicBezTo>
                <a:cubicBezTo>
                  <a:pt x="158" y="25"/>
                  <a:pt x="160" y="26"/>
                  <a:pt x="161" y="27"/>
                </a:cubicBezTo>
                <a:close/>
                <a:moveTo>
                  <a:pt x="137" y="26"/>
                </a:moveTo>
                <a:cubicBezTo>
                  <a:pt x="137" y="25"/>
                  <a:pt x="136" y="25"/>
                  <a:pt x="136" y="25"/>
                </a:cubicBezTo>
                <a:cubicBezTo>
                  <a:pt x="137" y="26"/>
                  <a:pt x="137" y="26"/>
                  <a:pt x="137" y="26"/>
                </a:cubicBezTo>
                <a:cubicBezTo>
                  <a:pt x="137" y="26"/>
                  <a:pt x="137" y="26"/>
                  <a:pt x="137" y="26"/>
                </a:cubicBezTo>
                <a:close/>
                <a:moveTo>
                  <a:pt x="103" y="26"/>
                </a:moveTo>
                <a:cubicBezTo>
                  <a:pt x="103" y="26"/>
                  <a:pt x="102" y="26"/>
                  <a:pt x="102" y="26"/>
                </a:cubicBezTo>
                <a:cubicBezTo>
                  <a:pt x="102" y="27"/>
                  <a:pt x="103" y="26"/>
                  <a:pt x="103" y="26"/>
                </a:cubicBezTo>
                <a:close/>
                <a:moveTo>
                  <a:pt x="101" y="27"/>
                </a:moveTo>
                <a:cubicBezTo>
                  <a:pt x="101" y="26"/>
                  <a:pt x="99" y="27"/>
                  <a:pt x="99" y="26"/>
                </a:cubicBezTo>
                <a:cubicBezTo>
                  <a:pt x="98" y="28"/>
                  <a:pt x="95" y="27"/>
                  <a:pt x="94" y="28"/>
                </a:cubicBezTo>
                <a:cubicBezTo>
                  <a:pt x="95" y="27"/>
                  <a:pt x="95" y="27"/>
                  <a:pt x="95" y="27"/>
                </a:cubicBezTo>
                <a:cubicBezTo>
                  <a:pt x="96" y="28"/>
                  <a:pt x="96" y="28"/>
                  <a:pt x="96" y="28"/>
                </a:cubicBezTo>
                <a:cubicBezTo>
                  <a:pt x="97" y="29"/>
                  <a:pt x="97" y="28"/>
                  <a:pt x="98" y="27"/>
                </a:cubicBezTo>
                <a:cubicBezTo>
                  <a:pt x="98" y="28"/>
                  <a:pt x="98" y="28"/>
                  <a:pt x="98" y="28"/>
                </a:cubicBezTo>
                <a:cubicBezTo>
                  <a:pt x="99" y="27"/>
                  <a:pt x="100" y="28"/>
                  <a:pt x="100" y="27"/>
                </a:cubicBezTo>
                <a:cubicBezTo>
                  <a:pt x="101" y="27"/>
                  <a:pt x="101" y="27"/>
                  <a:pt x="101" y="27"/>
                </a:cubicBezTo>
                <a:close/>
                <a:moveTo>
                  <a:pt x="153" y="26"/>
                </a:moveTo>
                <a:cubicBezTo>
                  <a:pt x="155" y="27"/>
                  <a:pt x="155" y="27"/>
                  <a:pt x="155" y="27"/>
                </a:cubicBezTo>
                <a:cubicBezTo>
                  <a:pt x="153" y="26"/>
                  <a:pt x="153" y="26"/>
                  <a:pt x="153" y="26"/>
                </a:cubicBezTo>
                <a:close/>
                <a:moveTo>
                  <a:pt x="110" y="27"/>
                </a:moveTo>
                <a:cubicBezTo>
                  <a:pt x="107" y="26"/>
                  <a:pt x="105" y="26"/>
                  <a:pt x="103" y="27"/>
                </a:cubicBezTo>
                <a:cubicBezTo>
                  <a:pt x="105" y="28"/>
                  <a:pt x="108" y="27"/>
                  <a:pt x="110" y="27"/>
                </a:cubicBezTo>
                <a:close/>
                <a:moveTo>
                  <a:pt x="142" y="27"/>
                </a:moveTo>
                <a:cubicBezTo>
                  <a:pt x="142" y="27"/>
                  <a:pt x="142" y="27"/>
                  <a:pt x="142" y="27"/>
                </a:cubicBezTo>
                <a:cubicBezTo>
                  <a:pt x="141" y="27"/>
                  <a:pt x="141" y="27"/>
                  <a:pt x="141" y="27"/>
                </a:cubicBezTo>
                <a:cubicBezTo>
                  <a:pt x="142" y="27"/>
                  <a:pt x="142" y="27"/>
                  <a:pt x="142" y="27"/>
                </a:cubicBezTo>
                <a:close/>
                <a:moveTo>
                  <a:pt x="156" y="27"/>
                </a:moveTo>
                <a:cubicBezTo>
                  <a:pt x="156" y="27"/>
                  <a:pt x="156" y="27"/>
                  <a:pt x="156" y="27"/>
                </a:cubicBezTo>
                <a:cubicBezTo>
                  <a:pt x="156" y="27"/>
                  <a:pt x="156" y="27"/>
                  <a:pt x="156" y="27"/>
                </a:cubicBezTo>
                <a:cubicBezTo>
                  <a:pt x="156" y="27"/>
                  <a:pt x="156" y="27"/>
                  <a:pt x="156" y="27"/>
                </a:cubicBezTo>
                <a:close/>
                <a:moveTo>
                  <a:pt x="167" y="30"/>
                </a:moveTo>
                <a:cubicBezTo>
                  <a:pt x="165" y="29"/>
                  <a:pt x="163" y="27"/>
                  <a:pt x="161" y="27"/>
                </a:cubicBezTo>
                <a:cubicBezTo>
                  <a:pt x="162" y="28"/>
                  <a:pt x="162" y="28"/>
                  <a:pt x="162" y="28"/>
                </a:cubicBezTo>
                <a:cubicBezTo>
                  <a:pt x="164" y="28"/>
                  <a:pt x="166" y="30"/>
                  <a:pt x="167" y="30"/>
                </a:cubicBezTo>
                <a:close/>
                <a:moveTo>
                  <a:pt x="84" y="28"/>
                </a:moveTo>
                <a:cubicBezTo>
                  <a:pt x="85" y="27"/>
                  <a:pt x="85" y="27"/>
                  <a:pt x="85" y="27"/>
                </a:cubicBezTo>
                <a:cubicBezTo>
                  <a:pt x="85" y="27"/>
                  <a:pt x="85" y="27"/>
                  <a:pt x="85" y="27"/>
                </a:cubicBezTo>
                <a:cubicBezTo>
                  <a:pt x="84" y="28"/>
                  <a:pt x="84" y="28"/>
                  <a:pt x="84" y="28"/>
                </a:cubicBezTo>
                <a:close/>
                <a:moveTo>
                  <a:pt x="94" y="29"/>
                </a:moveTo>
                <a:cubicBezTo>
                  <a:pt x="93" y="29"/>
                  <a:pt x="93" y="29"/>
                  <a:pt x="93" y="29"/>
                </a:cubicBezTo>
                <a:cubicBezTo>
                  <a:pt x="93" y="28"/>
                  <a:pt x="93" y="28"/>
                  <a:pt x="93" y="28"/>
                </a:cubicBezTo>
                <a:cubicBezTo>
                  <a:pt x="92" y="29"/>
                  <a:pt x="90" y="28"/>
                  <a:pt x="89" y="29"/>
                </a:cubicBezTo>
                <a:cubicBezTo>
                  <a:pt x="90" y="29"/>
                  <a:pt x="91" y="28"/>
                  <a:pt x="92" y="29"/>
                </a:cubicBezTo>
                <a:cubicBezTo>
                  <a:pt x="89" y="31"/>
                  <a:pt x="85" y="31"/>
                  <a:pt x="82" y="33"/>
                </a:cubicBezTo>
                <a:cubicBezTo>
                  <a:pt x="87" y="33"/>
                  <a:pt x="90" y="30"/>
                  <a:pt x="94" y="29"/>
                </a:cubicBezTo>
                <a:close/>
                <a:moveTo>
                  <a:pt x="147" y="28"/>
                </a:moveTo>
                <a:cubicBezTo>
                  <a:pt x="147" y="28"/>
                  <a:pt x="147" y="28"/>
                  <a:pt x="147" y="28"/>
                </a:cubicBezTo>
                <a:cubicBezTo>
                  <a:pt x="146" y="28"/>
                  <a:pt x="146" y="28"/>
                  <a:pt x="146" y="28"/>
                </a:cubicBezTo>
                <a:cubicBezTo>
                  <a:pt x="147" y="28"/>
                  <a:pt x="147" y="28"/>
                  <a:pt x="147" y="28"/>
                </a:cubicBezTo>
                <a:close/>
                <a:moveTo>
                  <a:pt x="148" y="28"/>
                </a:moveTo>
                <a:cubicBezTo>
                  <a:pt x="149" y="28"/>
                  <a:pt x="149" y="28"/>
                  <a:pt x="149" y="28"/>
                </a:cubicBezTo>
                <a:cubicBezTo>
                  <a:pt x="148" y="28"/>
                  <a:pt x="148" y="28"/>
                  <a:pt x="148" y="28"/>
                </a:cubicBezTo>
                <a:cubicBezTo>
                  <a:pt x="148" y="28"/>
                  <a:pt x="148" y="28"/>
                  <a:pt x="148" y="28"/>
                </a:cubicBezTo>
                <a:close/>
                <a:moveTo>
                  <a:pt x="88" y="29"/>
                </a:moveTo>
                <a:cubicBezTo>
                  <a:pt x="86" y="30"/>
                  <a:pt x="83" y="31"/>
                  <a:pt x="81" y="33"/>
                </a:cubicBezTo>
                <a:cubicBezTo>
                  <a:pt x="85" y="31"/>
                  <a:pt x="85" y="31"/>
                  <a:pt x="85" y="31"/>
                </a:cubicBezTo>
                <a:cubicBezTo>
                  <a:pt x="86" y="30"/>
                  <a:pt x="88" y="30"/>
                  <a:pt x="88" y="29"/>
                </a:cubicBezTo>
                <a:close/>
                <a:moveTo>
                  <a:pt x="157" y="31"/>
                </a:moveTo>
                <a:cubicBezTo>
                  <a:pt x="156" y="31"/>
                  <a:pt x="156" y="31"/>
                  <a:pt x="156" y="31"/>
                </a:cubicBezTo>
                <a:cubicBezTo>
                  <a:pt x="154" y="30"/>
                  <a:pt x="154" y="30"/>
                  <a:pt x="154" y="30"/>
                </a:cubicBezTo>
                <a:cubicBezTo>
                  <a:pt x="157" y="31"/>
                  <a:pt x="157" y="31"/>
                  <a:pt x="157" y="31"/>
                </a:cubicBezTo>
                <a:close/>
                <a:moveTo>
                  <a:pt x="171" y="35"/>
                </a:moveTo>
                <a:cubicBezTo>
                  <a:pt x="169" y="34"/>
                  <a:pt x="167" y="32"/>
                  <a:pt x="165" y="31"/>
                </a:cubicBezTo>
                <a:cubicBezTo>
                  <a:pt x="167" y="33"/>
                  <a:pt x="169" y="35"/>
                  <a:pt x="171" y="36"/>
                </a:cubicBezTo>
                <a:cubicBezTo>
                  <a:pt x="171" y="35"/>
                  <a:pt x="171" y="35"/>
                  <a:pt x="171" y="35"/>
                </a:cubicBezTo>
                <a:close/>
                <a:moveTo>
                  <a:pt x="161" y="33"/>
                </a:moveTo>
                <a:cubicBezTo>
                  <a:pt x="158" y="32"/>
                  <a:pt x="158" y="32"/>
                  <a:pt x="158" y="32"/>
                </a:cubicBezTo>
                <a:cubicBezTo>
                  <a:pt x="159" y="32"/>
                  <a:pt x="160" y="33"/>
                  <a:pt x="161" y="33"/>
                </a:cubicBezTo>
                <a:close/>
                <a:moveTo>
                  <a:pt x="80" y="33"/>
                </a:moveTo>
                <a:cubicBezTo>
                  <a:pt x="80" y="33"/>
                  <a:pt x="80" y="33"/>
                  <a:pt x="80" y="33"/>
                </a:cubicBezTo>
                <a:cubicBezTo>
                  <a:pt x="80" y="33"/>
                  <a:pt x="80" y="33"/>
                  <a:pt x="80" y="33"/>
                </a:cubicBezTo>
                <a:cubicBezTo>
                  <a:pt x="80" y="33"/>
                  <a:pt x="80" y="33"/>
                  <a:pt x="80" y="33"/>
                </a:cubicBezTo>
                <a:close/>
                <a:moveTo>
                  <a:pt x="121" y="33"/>
                </a:moveTo>
                <a:cubicBezTo>
                  <a:pt x="120" y="33"/>
                  <a:pt x="118" y="33"/>
                  <a:pt x="117" y="33"/>
                </a:cubicBezTo>
                <a:cubicBezTo>
                  <a:pt x="119" y="33"/>
                  <a:pt x="120" y="34"/>
                  <a:pt x="121" y="33"/>
                </a:cubicBezTo>
                <a:close/>
                <a:moveTo>
                  <a:pt x="158" y="35"/>
                </a:moveTo>
                <a:cubicBezTo>
                  <a:pt x="156" y="34"/>
                  <a:pt x="154" y="32"/>
                  <a:pt x="153" y="33"/>
                </a:cubicBezTo>
                <a:cubicBezTo>
                  <a:pt x="154" y="34"/>
                  <a:pt x="154" y="34"/>
                  <a:pt x="155" y="35"/>
                </a:cubicBezTo>
                <a:cubicBezTo>
                  <a:pt x="156" y="35"/>
                  <a:pt x="157" y="35"/>
                  <a:pt x="158" y="35"/>
                </a:cubicBezTo>
                <a:close/>
                <a:moveTo>
                  <a:pt x="116" y="33"/>
                </a:moveTo>
                <a:cubicBezTo>
                  <a:pt x="117" y="33"/>
                  <a:pt x="117" y="33"/>
                  <a:pt x="117" y="33"/>
                </a:cubicBezTo>
                <a:cubicBezTo>
                  <a:pt x="117" y="33"/>
                  <a:pt x="117" y="33"/>
                  <a:pt x="117" y="33"/>
                </a:cubicBezTo>
                <a:cubicBezTo>
                  <a:pt x="116" y="33"/>
                  <a:pt x="116" y="33"/>
                  <a:pt x="116" y="33"/>
                </a:cubicBezTo>
                <a:cubicBezTo>
                  <a:pt x="116" y="33"/>
                  <a:pt x="116" y="33"/>
                  <a:pt x="116" y="33"/>
                </a:cubicBezTo>
                <a:close/>
                <a:moveTo>
                  <a:pt x="126" y="33"/>
                </a:moveTo>
                <a:cubicBezTo>
                  <a:pt x="128" y="33"/>
                  <a:pt x="128" y="33"/>
                  <a:pt x="128" y="33"/>
                </a:cubicBezTo>
                <a:cubicBezTo>
                  <a:pt x="126" y="33"/>
                  <a:pt x="126" y="33"/>
                  <a:pt x="126" y="33"/>
                </a:cubicBezTo>
                <a:cubicBezTo>
                  <a:pt x="126" y="33"/>
                  <a:pt x="126" y="33"/>
                  <a:pt x="126" y="33"/>
                </a:cubicBezTo>
                <a:close/>
                <a:moveTo>
                  <a:pt x="134" y="34"/>
                </a:moveTo>
                <a:cubicBezTo>
                  <a:pt x="129" y="33"/>
                  <a:pt x="129" y="33"/>
                  <a:pt x="129" y="33"/>
                </a:cubicBezTo>
                <a:cubicBezTo>
                  <a:pt x="131" y="34"/>
                  <a:pt x="133" y="33"/>
                  <a:pt x="134" y="34"/>
                </a:cubicBezTo>
                <a:close/>
                <a:moveTo>
                  <a:pt x="109" y="34"/>
                </a:moveTo>
                <a:cubicBezTo>
                  <a:pt x="106" y="34"/>
                  <a:pt x="104" y="35"/>
                  <a:pt x="102" y="36"/>
                </a:cubicBezTo>
                <a:cubicBezTo>
                  <a:pt x="104" y="35"/>
                  <a:pt x="107" y="35"/>
                  <a:pt x="109" y="34"/>
                </a:cubicBezTo>
                <a:close/>
                <a:moveTo>
                  <a:pt x="137" y="34"/>
                </a:moveTo>
                <a:cubicBezTo>
                  <a:pt x="135" y="34"/>
                  <a:pt x="135" y="34"/>
                  <a:pt x="135" y="34"/>
                </a:cubicBezTo>
                <a:cubicBezTo>
                  <a:pt x="136" y="34"/>
                  <a:pt x="136" y="35"/>
                  <a:pt x="137" y="34"/>
                </a:cubicBezTo>
                <a:close/>
                <a:moveTo>
                  <a:pt x="76" y="37"/>
                </a:moveTo>
                <a:cubicBezTo>
                  <a:pt x="77" y="36"/>
                  <a:pt x="80" y="36"/>
                  <a:pt x="81" y="34"/>
                </a:cubicBezTo>
                <a:cubicBezTo>
                  <a:pt x="79" y="35"/>
                  <a:pt x="77" y="36"/>
                  <a:pt x="76" y="37"/>
                </a:cubicBezTo>
                <a:close/>
                <a:moveTo>
                  <a:pt x="140" y="35"/>
                </a:moveTo>
                <a:cubicBezTo>
                  <a:pt x="140" y="35"/>
                  <a:pt x="140" y="35"/>
                  <a:pt x="139" y="35"/>
                </a:cubicBezTo>
                <a:cubicBezTo>
                  <a:pt x="139" y="35"/>
                  <a:pt x="139" y="35"/>
                  <a:pt x="139" y="35"/>
                </a:cubicBezTo>
                <a:cubicBezTo>
                  <a:pt x="140" y="35"/>
                  <a:pt x="140" y="35"/>
                  <a:pt x="140" y="35"/>
                </a:cubicBezTo>
                <a:close/>
                <a:moveTo>
                  <a:pt x="160" y="35"/>
                </a:moveTo>
                <a:cubicBezTo>
                  <a:pt x="159" y="35"/>
                  <a:pt x="158" y="36"/>
                  <a:pt x="157" y="36"/>
                </a:cubicBezTo>
                <a:cubicBezTo>
                  <a:pt x="158" y="36"/>
                  <a:pt x="160" y="36"/>
                  <a:pt x="160" y="35"/>
                </a:cubicBezTo>
                <a:close/>
                <a:moveTo>
                  <a:pt x="148" y="37"/>
                </a:moveTo>
                <a:cubicBezTo>
                  <a:pt x="142" y="35"/>
                  <a:pt x="142" y="35"/>
                  <a:pt x="142" y="35"/>
                </a:cubicBezTo>
                <a:cubicBezTo>
                  <a:pt x="143" y="36"/>
                  <a:pt x="146" y="37"/>
                  <a:pt x="148" y="37"/>
                </a:cubicBezTo>
                <a:close/>
                <a:moveTo>
                  <a:pt x="89" y="41"/>
                </a:moveTo>
                <a:cubicBezTo>
                  <a:pt x="92" y="38"/>
                  <a:pt x="96" y="38"/>
                  <a:pt x="100" y="36"/>
                </a:cubicBezTo>
                <a:cubicBezTo>
                  <a:pt x="96" y="37"/>
                  <a:pt x="92" y="39"/>
                  <a:pt x="89" y="41"/>
                </a:cubicBezTo>
                <a:close/>
                <a:moveTo>
                  <a:pt x="165" y="39"/>
                </a:moveTo>
                <a:cubicBezTo>
                  <a:pt x="164" y="38"/>
                  <a:pt x="164" y="38"/>
                  <a:pt x="164" y="38"/>
                </a:cubicBezTo>
                <a:cubicBezTo>
                  <a:pt x="163" y="38"/>
                  <a:pt x="161" y="35"/>
                  <a:pt x="159" y="37"/>
                </a:cubicBezTo>
                <a:cubicBezTo>
                  <a:pt x="160" y="37"/>
                  <a:pt x="160" y="37"/>
                  <a:pt x="160" y="37"/>
                </a:cubicBezTo>
                <a:cubicBezTo>
                  <a:pt x="161" y="36"/>
                  <a:pt x="162" y="39"/>
                  <a:pt x="163" y="38"/>
                </a:cubicBezTo>
                <a:cubicBezTo>
                  <a:pt x="163" y="39"/>
                  <a:pt x="163" y="39"/>
                  <a:pt x="163" y="39"/>
                </a:cubicBezTo>
                <a:cubicBezTo>
                  <a:pt x="163" y="39"/>
                  <a:pt x="166" y="39"/>
                  <a:pt x="165" y="40"/>
                </a:cubicBezTo>
                <a:cubicBezTo>
                  <a:pt x="166" y="40"/>
                  <a:pt x="167" y="45"/>
                  <a:pt x="169" y="42"/>
                </a:cubicBezTo>
                <a:cubicBezTo>
                  <a:pt x="168" y="40"/>
                  <a:pt x="166" y="40"/>
                  <a:pt x="165" y="39"/>
                </a:cubicBezTo>
                <a:close/>
                <a:moveTo>
                  <a:pt x="169" y="38"/>
                </a:moveTo>
                <a:cubicBezTo>
                  <a:pt x="169" y="37"/>
                  <a:pt x="168" y="37"/>
                  <a:pt x="168" y="37"/>
                </a:cubicBezTo>
                <a:cubicBezTo>
                  <a:pt x="168" y="37"/>
                  <a:pt x="169" y="38"/>
                  <a:pt x="169" y="38"/>
                </a:cubicBezTo>
                <a:close/>
                <a:moveTo>
                  <a:pt x="67" y="44"/>
                </a:moveTo>
                <a:cubicBezTo>
                  <a:pt x="69" y="42"/>
                  <a:pt x="73" y="40"/>
                  <a:pt x="75" y="38"/>
                </a:cubicBezTo>
                <a:cubicBezTo>
                  <a:pt x="72" y="39"/>
                  <a:pt x="69" y="42"/>
                  <a:pt x="67" y="44"/>
                </a:cubicBezTo>
                <a:cubicBezTo>
                  <a:pt x="67" y="44"/>
                  <a:pt x="67" y="44"/>
                  <a:pt x="67" y="44"/>
                </a:cubicBezTo>
                <a:close/>
                <a:moveTo>
                  <a:pt x="175" y="39"/>
                </a:moveTo>
                <a:cubicBezTo>
                  <a:pt x="175" y="39"/>
                  <a:pt x="175" y="39"/>
                  <a:pt x="175" y="39"/>
                </a:cubicBezTo>
                <a:cubicBezTo>
                  <a:pt x="174" y="38"/>
                  <a:pt x="174" y="38"/>
                  <a:pt x="174" y="38"/>
                </a:cubicBezTo>
                <a:cubicBezTo>
                  <a:pt x="175" y="39"/>
                  <a:pt x="175" y="39"/>
                  <a:pt x="175" y="39"/>
                </a:cubicBezTo>
                <a:close/>
                <a:moveTo>
                  <a:pt x="74" y="40"/>
                </a:moveTo>
                <a:cubicBezTo>
                  <a:pt x="74" y="39"/>
                  <a:pt x="74" y="40"/>
                  <a:pt x="74" y="41"/>
                </a:cubicBezTo>
                <a:cubicBezTo>
                  <a:pt x="74" y="40"/>
                  <a:pt x="74" y="40"/>
                  <a:pt x="74" y="40"/>
                </a:cubicBezTo>
                <a:close/>
                <a:moveTo>
                  <a:pt x="180" y="40"/>
                </a:moveTo>
                <a:cubicBezTo>
                  <a:pt x="181" y="40"/>
                  <a:pt x="181" y="40"/>
                  <a:pt x="181" y="40"/>
                </a:cubicBezTo>
                <a:cubicBezTo>
                  <a:pt x="180" y="40"/>
                  <a:pt x="180" y="40"/>
                  <a:pt x="180" y="40"/>
                </a:cubicBezTo>
                <a:close/>
                <a:moveTo>
                  <a:pt x="183" y="42"/>
                </a:moveTo>
                <a:cubicBezTo>
                  <a:pt x="182" y="41"/>
                  <a:pt x="182" y="41"/>
                  <a:pt x="182" y="41"/>
                </a:cubicBezTo>
                <a:cubicBezTo>
                  <a:pt x="182" y="41"/>
                  <a:pt x="182" y="41"/>
                  <a:pt x="182" y="41"/>
                </a:cubicBezTo>
                <a:cubicBezTo>
                  <a:pt x="183" y="42"/>
                  <a:pt x="183" y="42"/>
                  <a:pt x="183" y="42"/>
                </a:cubicBezTo>
                <a:close/>
                <a:moveTo>
                  <a:pt x="88" y="41"/>
                </a:moveTo>
                <a:cubicBezTo>
                  <a:pt x="87" y="41"/>
                  <a:pt x="86" y="41"/>
                  <a:pt x="85" y="42"/>
                </a:cubicBezTo>
                <a:cubicBezTo>
                  <a:pt x="86" y="42"/>
                  <a:pt x="87" y="41"/>
                  <a:pt x="88" y="41"/>
                </a:cubicBezTo>
                <a:close/>
                <a:moveTo>
                  <a:pt x="71" y="42"/>
                </a:moveTo>
                <a:cubicBezTo>
                  <a:pt x="72" y="42"/>
                  <a:pt x="72" y="42"/>
                  <a:pt x="72" y="42"/>
                </a:cubicBezTo>
                <a:cubicBezTo>
                  <a:pt x="72" y="41"/>
                  <a:pt x="72" y="41"/>
                  <a:pt x="72" y="41"/>
                </a:cubicBezTo>
                <a:cubicBezTo>
                  <a:pt x="71" y="42"/>
                  <a:pt x="71" y="42"/>
                  <a:pt x="71" y="42"/>
                </a:cubicBezTo>
                <a:close/>
                <a:moveTo>
                  <a:pt x="66" y="45"/>
                </a:moveTo>
                <a:cubicBezTo>
                  <a:pt x="64" y="45"/>
                  <a:pt x="63" y="46"/>
                  <a:pt x="63" y="48"/>
                </a:cubicBezTo>
                <a:cubicBezTo>
                  <a:pt x="65" y="46"/>
                  <a:pt x="65" y="46"/>
                  <a:pt x="65" y="46"/>
                </a:cubicBezTo>
                <a:cubicBezTo>
                  <a:pt x="65" y="46"/>
                  <a:pt x="65" y="47"/>
                  <a:pt x="65" y="47"/>
                </a:cubicBezTo>
                <a:cubicBezTo>
                  <a:pt x="66" y="47"/>
                  <a:pt x="66" y="47"/>
                  <a:pt x="66" y="47"/>
                </a:cubicBezTo>
                <a:cubicBezTo>
                  <a:pt x="65" y="46"/>
                  <a:pt x="66" y="46"/>
                  <a:pt x="66" y="45"/>
                </a:cubicBezTo>
                <a:close/>
                <a:moveTo>
                  <a:pt x="183" y="49"/>
                </a:moveTo>
                <a:cubicBezTo>
                  <a:pt x="183" y="49"/>
                  <a:pt x="183" y="49"/>
                  <a:pt x="183" y="49"/>
                </a:cubicBezTo>
                <a:cubicBezTo>
                  <a:pt x="181" y="47"/>
                  <a:pt x="181" y="47"/>
                  <a:pt x="181" y="47"/>
                </a:cubicBezTo>
                <a:cubicBezTo>
                  <a:pt x="183" y="49"/>
                  <a:pt x="183" y="49"/>
                  <a:pt x="183" y="49"/>
                </a:cubicBezTo>
                <a:close/>
                <a:moveTo>
                  <a:pt x="61" y="50"/>
                </a:moveTo>
                <a:cubicBezTo>
                  <a:pt x="61" y="49"/>
                  <a:pt x="61" y="49"/>
                  <a:pt x="61" y="49"/>
                </a:cubicBezTo>
                <a:cubicBezTo>
                  <a:pt x="61" y="49"/>
                  <a:pt x="61" y="49"/>
                  <a:pt x="61" y="49"/>
                </a:cubicBezTo>
                <a:cubicBezTo>
                  <a:pt x="61" y="50"/>
                  <a:pt x="61" y="50"/>
                  <a:pt x="61" y="50"/>
                </a:cubicBezTo>
                <a:close/>
                <a:moveTo>
                  <a:pt x="58" y="51"/>
                </a:moveTo>
                <a:cubicBezTo>
                  <a:pt x="59" y="51"/>
                  <a:pt x="59" y="51"/>
                  <a:pt x="59" y="51"/>
                </a:cubicBezTo>
                <a:cubicBezTo>
                  <a:pt x="60" y="50"/>
                  <a:pt x="60" y="50"/>
                  <a:pt x="60" y="50"/>
                </a:cubicBezTo>
                <a:cubicBezTo>
                  <a:pt x="58" y="51"/>
                  <a:pt x="58" y="51"/>
                  <a:pt x="58" y="51"/>
                </a:cubicBezTo>
                <a:close/>
                <a:moveTo>
                  <a:pt x="190" y="57"/>
                </a:moveTo>
                <a:cubicBezTo>
                  <a:pt x="188" y="55"/>
                  <a:pt x="187" y="53"/>
                  <a:pt x="185" y="51"/>
                </a:cubicBezTo>
                <a:cubicBezTo>
                  <a:pt x="187" y="53"/>
                  <a:pt x="188" y="56"/>
                  <a:pt x="190" y="57"/>
                </a:cubicBezTo>
                <a:close/>
                <a:moveTo>
                  <a:pt x="190" y="52"/>
                </a:moveTo>
                <a:cubicBezTo>
                  <a:pt x="193" y="54"/>
                  <a:pt x="193" y="54"/>
                  <a:pt x="193" y="54"/>
                </a:cubicBezTo>
                <a:cubicBezTo>
                  <a:pt x="190" y="52"/>
                  <a:pt x="190" y="52"/>
                  <a:pt x="190" y="52"/>
                </a:cubicBezTo>
                <a:close/>
                <a:moveTo>
                  <a:pt x="67" y="55"/>
                </a:moveTo>
                <a:cubicBezTo>
                  <a:pt x="69" y="53"/>
                  <a:pt x="69" y="53"/>
                  <a:pt x="69" y="53"/>
                </a:cubicBezTo>
                <a:cubicBezTo>
                  <a:pt x="69" y="54"/>
                  <a:pt x="67" y="54"/>
                  <a:pt x="67" y="55"/>
                </a:cubicBezTo>
                <a:close/>
                <a:moveTo>
                  <a:pt x="193" y="61"/>
                </a:moveTo>
                <a:cubicBezTo>
                  <a:pt x="192" y="60"/>
                  <a:pt x="192" y="60"/>
                  <a:pt x="192" y="60"/>
                </a:cubicBezTo>
                <a:cubicBezTo>
                  <a:pt x="192" y="60"/>
                  <a:pt x="192" y="61"/>
                  <a:pt x="193" y="61"/>
                </a:cubicBezTo>
                <a:close/>
                <a:moveTo>
                  <a:pt x="198" y="62"/>
                </a:moveTo>
                <a:cubicBezTo>
                  <a:pt x="197" y="61"/>
                  <a:pt x="197" y="61"/>
                  <a:pt x="197" y="61"/>
                </a:cubicBezTo>
                <a:cubicBezTo>
                  <a:pt x="198" y="61"/>
                  <a:pt x="198" y="62"/>
                  <a:pt x="198" y="62"/>
                </a:cubicBezTo>
                <a:close/>
                <a:moveTo>
                  <a:pt x="223" y="62"/>
                </a:moveTo>
                <a:cubicBezTo>
                  <a:pt x="223" y="62"/>
                  <a:pt x="223" y="62"/>
                  <a:pt x="223" y="62"/>
                </a:cubicBezTo>
                <a:cubicBezTo>
                  <a:pt x="223" y="62"/>
                  <a:pt x="223" y="62"/>
                  <a:pt x="223" y="62"/>
                </a:cubicBezTo>
                <a:cubicBezTo>
                  <a:pt x="223" y="62"/>
                  <a:pt x="223" y="62"/>
                  <a:pt x="223" y="62"/>
                </a:cubicBezTo>
                <a:close/>
                <a:moveTo>
                  <a:pt x="194" y="63"/>
                </a:moveTo>
                <a:cubicBezTo>
                  <a:pt x="194" y="63"/>
                  <a:pt x="194" y="63"/>
                  <a:pt x="194" y="63"/>
                </a:cubicBezTo>
                <a:cubicBezTo>
                  <a:pt x="194" y="64"/>
                  <a:pt x="194" y="64"/>
                  <a:pt x="194" y="64"/>
                </a:cubicBezTo>
                <a:cubicBezTo>
                  <a:pt x="195" y="64"/>
                  <a:pt x="195" y="64"/>
                  <a:pt x="195" y="64"/>
                </a:cubicBezTo>
                <a:cubicBezTo>
                  <a:pt x="195" y="64"/>
                  <a:pt x="194" y="64"/>
                  <a:pt x="194" y="63"/>
                </a:cubicBezTo>
                <a:close/>
                <a:moveTo>
                  <a:pt x="226" y="69"/>
                </a:moveTo>
                <a:cubicBezTo>
                  <a:pt x="226" y="67"/>
                  <a:pt x="225" y="66"/>
                  <a:pt x="224" y="65"/>
                </a:cubicBezTo>
                <a:cubicBezTo>
                  <a:pt x="224" y="66"/>
                  <a:pt x="225" y="68"/>
                  <a:pt x="226" y="69"/>
                </a:cubicBezTo>
                <a:close/>
                <a:moveTo>
                  <a:pt x="197" y="68"/>
                </a:moveTo>
                <a:cubicBezTo>
                  <a:pt x="195" y="65"/>
                  <a:pt x="195" y="65"/>
                  <a:pt x="195" y="65"/>
                </a:cubicBezTo>
                <a:cubicBezTo>
                  <a:pt x="195" y="66"/>
                  <a:pt x="196" y="68"/>
                  <a:pt x="197" y="68"/>
                </a:cubicBezTo>
                <a:close/>
                <a:moveTo>
                  <a:pt x="48" y="83"/>
                </a:moveTo>
                <a:cubicBezTo>
                  <a:pt x="51" y="77"/>
                  <a:pt x="52" y="71"/>
                  <a:pt x="57" y="66"/>
                </a:cubicBezTo>
                <a:cubicBezTo>
                  <a:pt x="54" y="70"/>
                  <a:pt x="51" y="74"/>
                  <a:pt x="50" y="79"/>
                </a:cubicBezTo>
                <a:cubicBezTo>
                  <a:pt x="49" y="80"/>
                  <a:pt x="49" y="81"/>
                  <a:pt x="48" y="82"/>
                </a:cubicBezTo>
                <a:cubicBezTo>
                  <a:pt x="48" y="82"/>
                  <a:pt x="48" y="83"/>
                  <a:pt x="48" y="83"/>
                </a:cubicBezTo>
                <a:close/>
                <a:moveTo>
                  <a:pt x="188" y="68"/>
                </a:moveTo>
                <a:cubicBezTo>
                  <a:pt x="188" y="67"/>
                  <a:pt x="187" y="66"/>
                  <a:pt x="187" y="67"/>
                </a:cubicBezTo>
                <a:cubicBezTo>
                  <a:pt x="188" y="68"/>
                  <a:pt x="188" y="68"/>
                  <a:pt x="188" y="68"/>
                </a:cubicBezTo>
                <a:cubicBezTo>
                  <a:pt x="188" y="68"/>
                  <a:pt x="188" y="68"/>
                  <a:pt x="188" y="68"/>
                </a:cubicBezTo>
                <a:close/>
                <a:moveTo>
                  <a:pt x="190" y="70"/>
                </a:moveTo>
                <a:cubicBezTo>
                  <a:pt x="189" y="70"/>
                  <a:pt x="189" y="69"/>
                  <a:pt x="188" y="69"/>
                </a:cubicBezTo>
                <a:cubicBezTo>
                  <a:pt x="189" y="70"/>
                  <a:pt x="189" y="70"/>
                  <a:pt x="190" y="70"/>
                </a:cubicBezTo>
                <a:close/>
                <a:moveTo>
                  <a:pt x="198" y="70"/>
                </a:moveTo>
                <a:cubicBezTo>
                  <a:pt x="198" y="71"/>
                  <a:pt x="198" y="71"/>
                  <a:pt x="198" y="71"/>
                </a:cubicBezTo>
                <a:cubicBezTo>
                  <a:pt x="198" y="70"/>
                  <a:pt x="198" y="70"/>
                  <a:pt x="198" y="70"/>
                </a:cubicBezTo>
                <a:close/>
                <a:moveTo>
                  <a:pt x="227" y="74"/>
                </a:moveTo>
                <a:cubicBezTo>
                  <a:pt x="228" y="73"/>
                  <a:pt x="226" y="71"/>
                  <a:pt x="226" y="70"/>
                </a:cubicBezTo>
                <a:cubicBezTo>
                  <a:pt x="226" y="71"/>
                  <a:pt x="226" y="73"/>
                  <a:pt x="227" y="74"/>
                </a:cubicBezTo>
                <a:close/>
                <a:moveTo>
                  <a:pt x="191" y="73"/>
                </a:moveTo>
                <a:cubicBezTo>
                  <a:pt x="191" y="73"/>
                  <a:pt x="190" y="73"/>
                  <a:pt x="190" y="72"/>
                </a:cubicBezTo>
                <a:cubicBezTo>
                  <a:pt x="191" y="73"/>
                  <a:pt x="191" y="73"/>
                  <a:pt x="191" y="73"/>
                </a:cubicBezTo>
                <a:cubicBezTo>
                  <a:pt x="191" y="73"/>
                  <a:pt x="191" y="73"/>
                  <a:pt x="191" y="73"/>
                </a:cubicBezTo>
                <a:close/>
                <a:moveTo>
                  <a:pt x="199" y="73"/>
                </a:moveTo>
                <a:cubicBezTo>
                  <a:pt x="199" y="73"/>
                  <a:pt x="199" y="73"/>
                  <a:pt x="199" y="73"/>
                </a:cubicBezTo>
                <a:cubicBezTo>
                  <a:pt x="199" y="72"/>
                  <a:pt x="199" y="72"/>
                  <a:pt x="199" y="72"/>
                </a:cubicBezTo>
                <a:cubicBezTo>
                  <a:pt x="199" y="73"/>
                  <a:pt x="199" y="73"/>
                  <a:pt x="199" y="73"/>
                </a:cubicBezTo>
                <a:close/>
                <a:moveTo>
                  <a:pt x="191" y="74"/>
                </a:moveTo>
                <a:cubicBezTo>
                  <a:pt x="191" y="74"/>
                  <a:pt x="191" y="74"/>
                  <a:pt x="191" y="74"/>
                </a:cubicBezTo>
                <a:cubicBezTo>
                  <a:pt x="191" y="74"/>
                  <a:pt x="191" y="74"/>
                  <a:pt x="191" y="74"/>
                </a:cubicBezTo>
                <a:cubicBezTo>
                  <a:pt x="191" y="74"/>
                  <a:pt x="191" y="74"/>
                  <a:pt x="191" y="74"/>
                </a:cubicBezTo>
                <a:close/>
                <a:moveTo>
                  <a:pt x="201" y="74"/>
                </a:moveTo>
                <a:cubicBezTo>
                  <a:pt x="201" y="74"/>
                  <a:pt x="201" y="74"/>
                  <a:pt x="201" y="74"/>
                </a:cubicBezTo>
                <a:cubicBezTo>
                  <a:pt x="201" y="74"/>
                  <a:pt x="201" y="74"/>
                  <a:pt x="201" y="74"/>
                </a:cubicBezTo>
                <a:cubicBezTo>
                  <a:pt x="201" y="74"/>
                  <a:pt x="201" y="74"/>
                  <a:pt x="201" y="74"/>
                </a:cubicBezTo>
                <a:close/>
                <a:moveTo>
                  <a:pt x="228" y="77"/>
                </a:moveTo>
                <a:cubicBezTo>
                  <a:pt x="229" y="76"/>
                  <a:pt x="228" y="75"/>
                  <a:pt x="228" y="74"/>
                </a:cubicBezTo>
                <a:cubicBezTo>
                  <a:pt x="227" y="75"/>
                  <a:pt x="228" y="76"/>
                  <a:pt x="228" y="77"/>
                </a:cubicBezTo>
                <a:close/>
                <a:moveTo>
                  <a:pt x="200" y="75"/>
                </a:moveTo>
                <a:cubicBezTo>
                  <a:pt x="200" y="75"/>
                  <a:pt x="200" y="75"/>
                  <a:pt x="200" y="75"/>
                </a:cubicBezTo>
                <a:cubicBezTo>
                  <a:pt x="200" y="76"/>
                  <a:pt x="200" y="76"/>
                  <a:pt x="200" y="76"/>
                </a:cubicBezTo>
                <a:cubicBezTo>
                  <a:pt x="200" y="75"/>
                  <a:pt x="200" y="75"/>
                  <a:pt x="200" y="75"/>
                </a:cubicBezTo>
                <a:cubicBezTo>
                  <a:pt x="200" y="75"/>
                  <a:pt x="200" y="75"/>
                  <a:pt x="200" y="75"/>
                </a:cubicBezTo>
                <a:close/>
                <a:moveTo>
                  <a:pt x="192" y="77"/>
                </a:moveTo>
                <a:cubicBezTo>
                  <a:pt x="190" y="77"/>
                  <a:pt x="192" y="80"/>
                  <a:pt x="192" y="81"/>
                </a:cubicBezTo>
                <a:cubicBezTo>
                  <a:pt x="193" y="80"/>
                  <a:pt x="192" y="79"/>
                  <a:pt x="192" y="78"/>
                </a:cubicBezTo>
                <a:cubicBezTo>
                  <a:pt x="192" y="78"/>
                  <a:pt x="192" y="78"/>
                  <a:pt x="192" y="77"/>
                </a:cubicBezTo>
                <a:close/>
                <a:moveTo>
                  <a:pt x="201" y="78"/>
                </a:moveTo>
                <a:cubicBezTo>
                  <a:pt x="201" y="77"/>
                  <a:pt x="200" y="78"/>
                  <a:pt x="201" y="78"/>
                </a:cubicBezTo>
                <a:cubicBezTo>
                  <a:pt x="201" y="78"/>
                  <a:pt x="201" y="78"/>
                  <a:pt x="201" y="78"/>
                </a:cubicBezTo>
                <a:close/>
                <a:moveTo>
                  <a:pt x="206" y="79"/>
                </a:moveTo>
                <a:cubicBezTo>
                  <a:pt x="205" y="79"/>
                  <a:pt x="205" y="79"/>
                  <a:pt x="205" y="79"/>
                </a:cubicBezTo>
                <a:cubicBezTo>
                  <a:pt x="205" y="79"/>
                  <a:pt x="206" y="79"/>
                  <a:pt x="206" y="79"/>
                </a:cubicBezTo>
                <a:close/>
                <a:moveTo>
                  <a:pt x="202" y="83"/>
                </a:moveTo>
                <a:cubicBezTo>
                  <a:pt x="203" y="81"/>
                  <a:pt x="202" y="80"/>
                  <a:pt x="201" y="79"/>
                </a:cubicBezTo>
                <a:cubicBezTo>
                  <a:pt x="202" y="80"/>
                  <a:pt x="202" y="82"/>
                  <a:pt x="202" y="83"/>
                </a:cubicBezTo>
                <a:close/>
                <a:moveTo>
                  <a:pt x="207" y="83"/>
                </a:moveTo>
                <a:cubicBezTo>
                  <a:pt x="207" y="82"/>
                  <a:pt x="206" y="81"/>
                  <a:pt x="206" y="80"/>
                </a:cubicBezTo>
                <a:cubicBezTo>
                  <a:pt x="207" y="83"/>
                  <a:pt x="207" y="83"/>
                  <a:pt x="207" y="83"/>
                </a:cubicBezTo>
                <a:close/>
                <a:moveTo>
                  <a:pt x="193" y="84"/>
                </a:moveTo>
                <a:cubicBezTo>
                  <a:pt x="193" y="83"/>
                  <a:pt x="193" y="83"/>
                  <a:pt x="193" y="83"/>
                </a:cubicBezTo>
                <a:cubicBezTo>
                  <a:pt x="192" y="82"/>
                  <a:pt x="192" y="82"/>
                  <a:pt x="192" y="82"/>
                </a:cubicBezTo>
                <a:cubicBezTo>
                  <a:pt x="193" y="84"/>
                  <a:pt x="193" y="84"/>
                  <a:pt x="193" y="84"/>
                </a:cubicBezTo>
                <a:close/>
                <a:moveTo>
                  <a:pt x="203" y="85"/>
                </a:moveTo>
                <a:cubicBezTo>
                  <a:pt x="204" y="85"/>
                  <a:pt x="203" y="84"/>
                  <a:pt x="203" y="84"/>
                </a:cubicBezTo>
                <a:cubicBezTo>
                  <a:pt x="203" y="85"/>
                  <a:pt x="203" y="85"/>
                  <a:pt x="203" y="85"/>
                </a:cubicBezTo>
                <a:close/>
                <a:moveTo>
                  <a:pt x="48" y="85"/>
                </a:moveTo>
                <a:cubicBezTo>
                  <a:pt x="47" y="85"/>
                  <a:pt x="47" y="85"/>
                  <a:pt x="47" y="86"/>
                </a:cubicBezTo>
                <a:cubicBezTo>
                  <a:pt x="47" y="86"/>
                  <a:pt x="48" y="86"/>
                  <a:pt x="47" y="86"/>
                </a:cubicBezTo>
                <a:cubicBezTo>
                  <a:pt x="47" y="85"/>
                  <a:pt x="48" y="85"/>
                  <a:pt x="48" y="85"/>
                </a:cubicBezTo>
                <a:close/>
                <a:moveTo>
                  <a:pt x="39" y="85"/>
                </a:moveTo>
                <a:cubicBezTo>
                  <a:pt x="40" y="85"/>
                  <a:pt x="40" y="85"/>
                  <a:pt x="40" y="85"/>
                </a:cubicBezTo>
                <a:cubicBezTo>
                  <a:pt x="39" y="85"/>
                  <a:pt x="39" y="85"/>
                  <a:pt x="39" y="85"/>
                </a:cubicBezTo>
                <a:cubicBezTo>
                  <a:pt x="39" y="85"/>
                  <a:pt x="39" y="85"/>
                  <a:pt x="39" y="85"/>
                </a:cubicBezTo>
                <a:close/>
                <a:moveTo>
                  <a:pt x="205" y="86"/>
                </a:moveTo>
                <a:cubicBezTo>
                  <a:pt x="205" y="86"/>
                  <a:pt x="205" y="86"/>
                  <a:pt x="205" y="86"/>
                </a:cubicBezTo>
                <a:cubicBezTo>
                  <a:pt x="204" y="86"/>
                  <a:pt x="204" y="86"/>
                  <a:pt x="204" y="86"/>
                </a:cubicBezTo>
                <a:cubicBezTo>
                  <a:pt x="205" y="86"/>
                  <a:pt x="205" y="86"/>
                  <a:pt x="205" y="86"/>
                </a:cubicBezTo>
                <a:close/>
                <a:moveTo>
                  <a:pt x="47" y="87"/>
                </a:moveTo>
                <a:cubicBezTo>
                  <a:pt x="47" y="87"/>
                  <a:pt x="47" y="87"/>
                  <a:pt x="46" y="87"/>
                </a:cubicBezTo>
                <a:cubicBezTo>
                  <a:pt x="46" y="88"/>
                  <a:pt x="46" y="88"/>
                  <a:pt x="46" y="88"/>
                </a:cubicBezTo>
                <a:cubicBezTo>
                  <a:pt x="47" y="87"/>
                  <a:pt x="47" y="87"/>
                  <a:pt x="47" y="87"/>
                </a:cubicBezTo>
                <a:close/>
                <a:moveTo>
                  <a:pt x="39" y="87"/>
                </a:moveTo>
                <a:cubicBezTo>
                  <a:pt x="38" y="88"/>
                  <a:pt x="38" y="90"/>
                  <a:pt x="38" y="91"/>
                </a:cubicBezTo>
                <a:cubicBezTo>
                  <a:pt x="38" y="90"/>
                  <a:pt x="38" y="89"/>
                  <a:pt x="39" y="87"/>
                </a:cubicBezTo>
                <a:close/>
                <a:moveTo>
                  <a:pt x="205" y="91"/>
                </a:moveTo>
                <a:cubicBezTo>
                  <a:pt x="204" y="90"/>
                  <a:pt x="205" y="88"/>
                  <a:pt x="204" y="87"/>
                </a:cubicBezTo>
                <a:cubicBezTo>
                  <a:pt x="204" y="92"/>
                  <a:pt x="204" y="92"/>
                  <a:pt x="204" y="92"/>
                </a:cubicBezTo>
                <a:cubicBezTo>
                  <a:pt x="205" y="91"/>
                  <a:pt x="205" y="91"/>
                  <a:pt x="205" y="91"/>
                </a:cubicBezTo>
                <a:cubicBezTo>
                  <a:pt x="205" y="90"/>
                  <a:pt x="205" y="91"/>
                  <a:pt x="206" y="91"/>
                </a:cubicBezTo>
                <a:cubicBezTo>
                  <a:pt x="206" y="91"/>
                  <a:pt x="206" y="92"/>
                  <a:pt x="205" y="92"/>
                </a:cubicBezTo>
                <a:cubicBezTo>
                  <a:pt x="206" y="92"/>
                  <a:pt x="206" y="92"/>
                  <a:pt x="206" y="92"/>
                </a:cubicBezTo>
                <a:cubicBezTo>
                  <a:pt x="206" y="91"/>
                  <a:pt x="206" y="91"/>
                  <a:pt x="206" y="90"/>
                </a:cubicBezTo>
                <a:cubicBezTo>
                  <a:pt x="205" y="90"/>
                  <a:pt x="205" y="90"/>
                  <a:pt x="205" y="91"/>
                </a:cubicBezTo>
                <a:close/>
                <a:moveTo>
                  <a:pt x="205" y="90"/>
                </a:moveTo>
                <a:cubicBezTo>
                  <a:pt x="206" y="89"/>
                  <a:pt x="205" y="88"/>
                  <a:pt x="205" y="88"/>
                </a:cubicBezTo>
                <a:cubicBezTo>
                  <a:pt x="205" y="88"/>
                  <a:pt x="205" y="89"/>
                  <a:pt x="205" y="90"/>
                </a:cubicBezTo>
                <a:close/>
                <a:moveTo>
                  <a:pt x="208" y="89"/>
                </a:moveTo>
                <a:cubicBezTo>
                  <a:pt x="208" y="88"/>
                  <a:pt x="208" y="88"/>
                  <a:pt x="208" y="88"/>
                </a:cubicBezTo>
                <a:cubicBezTo>
                  <a:pt x="208" y="88"/>
                  <a:pt x="208" y="88"/>
                  <a:pt x="208" y="88"/>
                </a:cubicBezTo>
                <a:cubicBezTo>
                  <a:pt x="208" y="89"/>
                  <a:pt x="208" y="89"/>
                  <a:pt x="208" y="89"/>
                </a:cubicBezTo>
                <a:close/>
                <a:moveTo>
                  <a:pt x="209" y="92"/>
                </a:moveTo>
                <a:cubicBezTo>
                  <a:pt x="209" y="92"/>
                  <a:pt x="209" y="90"/>
                  <a:pt x="208" y="89"/>
                </a:cubicBezTo>
                <a:cubicBezTo>
                  <a:pt x="210" y="90"/>
                  <a:pt x="208" y="92"/>
                  <a:pt x="209" y="93"/>
                </a:cubicBezTo>
                <a:cubicBezTo>
                  <a:pt x="209" y="92"/>
                  <a:pt x="209" y="92"/>
                  <a:pt x="209" y="92"/>
                </a:cubicBezTo>
                <a:close/>
                <a:moveTo>
                  <a:pt x="46" y="91"/>
                </a:moveTo>
                <a:cubicBezTo>
                  <a:pt x="46" y="91"/>
                  <a:pt x="46" y="91"/>
                  <a:pt x="46" y="91"/>
                </a:cubicBezTo>
                <a:cubicBezTo>
                  <a:pt x="46" y="91"/>
                  <a:pt x="46" y="91"/>
                  <a:pt x="46" y="91"/>
                </a:cubicBezTo>
                <a:close/>
                <a:moveTo>
                  <a:pt x="231" y="91"/>
                </a:moveTo>
                <a:cubicBezTo>
                  <a:pt x="231" y="91"/>
                  <a:pt x="231" y="91"/>
                  <a:pt x="231" y="91"/>
                </a:cubicBezTo>
                <a:cubicBezTo>
                  <a:pt x="231" y="91"/>
                  <a:pt x="231" y="91"/>
                  <a:pt x="231" y="91"/>
                </a:cubicBezTo>
                <a:close/>
                <a:moveTo>
                  <a:pt x="198" y="92"/>
                </a:moveTo>
                <a:cubicBezTo>
                  <a:pt x="197" y="92"/>
                  <a:pt x="197" y="92"/>
                  <a:pt x="197" y="92"/>
                </a:cubicBezTo>
                <a:cubicBezTo>
                  <a:pt x="197" y="93"/>
                  <a:pt x="198" y="93"/>
                  <a:pt x="198" y="93"/>
                </a:cubicBezTo>
                <a:cubicBezTo>
                  <a:pt x="198" y="92"/>
                  <a:pt x="198" y="92"/>
                  <a:pt x="198" y="92"/>
                </a:cubicBezTo>
                <a:close/>
                <a:moveTo>
                  <a:pt x="37" y="94"/>
                </a:moveTo>
                <a:cubicBezTo>
                  <a:pt x="37" y="93"/>
                  <a:pt x="37" y="93"/>
                  <a:pt x="37" y="93"/>
                </a:cubicBezTo>
                <a:cubicBezTo>
                  <a:pt x="37" y="93"/>
                  <a:pt x="37" y="94"/>
                  <a:pt x="37" y="94"/>
                </a:cubicBezTo>
                <a:close/>
                <a:moveTo>
                  <a:pt x="205" y="95"/>
                </a:moveTo>
                <a:cubicBezTo>
                  <a:pt x="205" y="95"/>
                  <a:pt x="205" y="95"/>
                  <a:pt x="205" y="95"/>
                </a:cubicBezTo>
                <a:cubicBezTo>
                  <a:pt x="205" y="93"/>
                  <a:pt x="205" y="93"/>
                  <a:pt x="205" y="93"/>
                </a:cubicBezTo>
                <a:cubicBezTo>
                  <a:pt x="205" y="95"/>
                  <a:pt x="205" y="95"/>
                  <a:pt x="205" y="95"/>
                </a:cubicBezTo>
                <a:close/>
                <a:moveTo>
                  <a:pt x="232" y="97"/>
                </a:moveTo>
                <a:cubicBezTo>
                  <a:pt x="232" y="96"/>
                  <a:pt x="232" y="96"/>
                  <a:pt x="232" y="96"/>
                </a:cubicBezTo>
                <a:cubicBezTo>
                  <a:pt x="232" y="93"/>
                  <a:pt x="232" y="93"/>
                  <a:pt x="232" y="93"/>
                </a:cubicBezTo>
                <a:cubicBezTo>
                  <a:pt x="232" y="97"/>
                  <a:pt x="232" y="97"/>
                  <a:pt x="232" y="97"/>
                </a:cubicBezTo>
                <a:close/>
                <a:moveTo>
                  <a:pt x="206" y="95"/>
                </a:moveTo>
                <a:cubicBezTo>
                  <a:pt x="206" y="95"/>
                  <a:pt x="206" y="95"/>
                  <a:pt x="206" y="95"/>
                </a:cubicBezTo>
                <a:cubicBezTo>
                  <a:pt x="206" y="97"/>
                  <a:pt x="206" y="97"/>
                  <a:pt x="206" y="97"/>
                </a:cubicBezTo>
                <a:cubicBezTo>
                  <a:pt x="207" y="97"/>
                  <a:pt x="207" y="97"/>
                  <a:pt x="207" y="97"/>
                </a:cubicBezTo>
                <a:cubicBezTo>
                  <a:pt x="206" y="96"/>
                  <a:pt x="206" y="96"/>
                  <a:pt x="206" y="95"/>
                </a:cubicBezTo>
                <a:close/>
                <a:moveTo>
                  <a:pt x="207" y="99"/>
                </a:moveTo>
                <a:cubicBezTo>
                  <a:pt x="205" y="99"/>
                  <a:pt x="206" y="97"/>
                  <a:pt x="205" y="96"/>
                </a:cubicBezTo>
                <a:cubicBezTo>
                  <a:pt x="205" y="96"/>
                  <a:pt x="205" y="96"/>
                  <a:pt x="205" y="96"/>
                </a:cubicBezTo>
                <a:cubicBezTo>
                  <a:pt x="206" y="101"/>
                  <a:pt x="205" y="107"/>
                  <a:pt x="205" y="111"/>
                </a:cubicBezTo>
                <a:cubicBezTo>
                  <a:pt x="207" y="111"/>
                  <a:pt x="207" y="111"/>
                  <a:pt x="207" y="111"/>
                </a:cubicBezTo>
                <a:cubicBezTo>
                  <a:pt x="206" y="111"/>
                  <a:pt x="205" y="111"/>
                  <a:pt x="205" y="110"/>
                </a:cubicBezTo>
                <a:cubicBezTo>
                  <a:pt x="206" y="110"/>
                  <a:pt x="206" y="110"/>
                  <a:pt x="206" y="110"/>
                </a:cubicBezTo>
                <a:cubicBezTo>
                  <a:pt x="206" y="110"/>
                  <a:pt x="206" y="109"/>
                  <a:pt x="207" y="109"/>
                </a:cubicBezTo>
                <a:cubicBezTo>
                  <a:pt x="207" y="108"/>
                  <a:pt x="207" y="106"/>
                  <a:pt x="206" y="106"/>
                </a:cubicBezTo>
                <a:cubicBezTo>
                  <a:pt x="206" y="105"/>
                  <a:pt x="206" y="105"/>
                  <a:pt x="207" y="105"/>
                </a:cubicBezTo>
                <a:cubicBezTo>
                  <a:pt x="206" y="104"/>
                  <a:pt x="206" y="104"/>
                  <a:pt x="206" y="104"/>
                </a:cubicBezTo>
                <a:cubicBezTo>
                  <a:pt x="206" y="104"/>
                  <a:pt x="205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1"/>
                  <a:pt x="205" y="100"/>
                  <a:pt x="206" y="100"/>
                </a:cubicBezTo>
                <a:cubicBezTo>
                  <a:pt x="206" y="100"/>
                  <a:pt x="206" y="100"/>
                  <a:pt x="207" y="100"/>
                </a:cubicBezTo>
                <a:cubicBezTo>
                  <a:pt x="207" y="99"/>
                  <a:pt x="207" y="99"/>
                  <a:pt x="207" y="99"/>
                </a:cubicBezTo>
                <a:close/>
                <a:moveTo>
                  <a:pt x="51" y="142"/>
                </a:moveTo>
                <a:cubicBezTo>
                  <a:pt x="45" y="127"/>
                  <a:pt x="43" y="113"/>
                  <a:pt x="45" y="96"/>
                </a:cubicBezTo>
                <a:cubicBezTo>
                  <a:pt x="45" y="97"/>
                  <a:pt x="45" y="97"/>
                  <a:pt x="44" y="97"/>
                </a:cubicBezTo>
                <a:cubicBezTo>
                  <a:pt x="45" y="100"/>
                  <a:pt x="44" y="103"/>
                  <a:pt x="44" y="106"/>
                </a:cubicBezTo>
                <a:cubicBezTo>
                  <a:pt x="43" y="106"/>
                  <a:pt x="43" y="106"/>
                  <a:pt x="43" y="106"/>
                </a:cubicBezTo>
                <a:cubicBezTo>
                  <a:pt x="44" y="106"/>
                  <a:pt x="44" y="106"/>
                  <a:pt x="44" y="106"/>
                </a:cubicBezTo>
                <a:cubicBezTo>
                  <a:pt x="44" y="108"/>
                  <a:pt x="44" y="109"/>
                  <a:pt x="44" y="111"/>
                </a:cubicBezTo>
                <a:cubicBezTo>
                  <a:pt x="43" y="113"/>
                  <a:pt x="45" y="115"/>
                  <a:pt x="44" y="116"/>
                </a:cubicBezTo>
                <a:cubicBezTo>
                  <a:pt x="44" y="116"/>
                  <a:pt x="44" y="116"/>
                  <a:pt x="44" y="116"/>
                </a:cubicBezTo>
                <a:cubicBezTo>
                  <a:pt x="45" y="117"/>
                  <a:pt x="45" y="117"/>
                  <a:pt x="45" y="117"/>
                </a:cubicBezTo>
                <a:cubicBezTo>
                  <a:pt x="45" y="117"/>
                  <a:pt x="44" y="117"/>
                  <a:pt x="44" y="117"/>
                </a:cubicBezTo>
                <a:cubicBezTo>
                  <a:pt x="45" y="119"/>
                  <a:pt x="44" y="120"/>
                  <a:pt x="45" y="121"/>
                </a:cubicBezTo>
                <a:cubicBezTo>
                  <a:pt x="44" y="121"/>
                  <a:pt x="44" y="121"/>
                  <a:pt x="44" y="121"/>
                </a:cubicBezTo>
                <a:cubicBezTo>
                  <a:pt x="45" y="125"/>
                  <a:pt x="46" y="128"/>
                  <a:pt x="47" y="131"/>
                </a:cubicBezTo>
                <a:cubicBezTo>
                  <a:pt x="47" y="132"/>
                  <a:pt x="47" y="133"/>
                  <a:pt x="47" y="135"/>
                </a:cubicBezTo>
                <a:cubicBezTo>
                  <a:pt x="48" y="135"/>
                  <a:pt x="48" y="136"/>
                  <a:pt x="49" y="137"/>
                </a:cubicBezTo>
                <a:cubicBezTo>
                  <a:pt x="48" y="139"/>
                  <a:pt x="50" y="141"/>
                  <a:pt x="51" y="142"/>
                </a:cubicBezTo>
                <a:close/>
                <a:moveTo>
                  <a:pt x="199" y="102"/>
                </a:moveTo>
                <a:cubicBezTo>
                  <a:pt x="199" y="101"/>
                  <a:pt x="199" y="101"/>
                  <a:pt x="199" y="101"/>
                </a:cubicBezTo>
                <a:cubicBezTo>
                  <a:pt x="198" y="102"/>
                  <a:pt x="198" y="102"/>
                  <a:pt x="198" y="102"/>
                </a:cubicBezTo>
                <a:cubicBezTo>
                  <a:pt x="199" y="103"/>
                  <a:pt x="198" y="106"/>
                  <a:pt x="200" y="106"/>
                </a:cubicBezTo>
                <a:cubicBezTo>
                  <a:pt x="200" y="106"/>
                  <a:pt x="199" y="107"/>
                  <a:pt x="199" y="107"/>
                </a:cubicBezTo>
                <a:cubicBezTo>
                  <a:pt x="198" y="107"/>
                  <a:pt x="199" y="108"/>
                  <a:pt x="199" y="108"/>
                </a:cubicBezTo>
                <a:cubicBezTo>
                  <a:pt x="200" y="105"/>
                  <a:pt x="200" y="105"/>
                  <a:pt x="200" y="105"/>
                </a:cubicBezTo>
                <a:cubicBezTo>
                  <a:pt x="199" y="105"/>
                  <a:pt x="199" y="104"/>
                  <a:pt x="199" y="103"/>
                </a:cubicBezTo>
                <a:cubicBezTo>
                  <a:pt x="199" y="103"/>
                  <a:pt x="199" y="102"/>
                  <a:pt x="199" y="102"/>
                </a:cubicBezTo>
                <a:close/>
                <a:moveTo>
                  <a:pt x="207" y="103"/>
                </a:moveTo>
                <a:cubicBezTo>
                  <a:pt x="207" y="104"/>
                  <a:pt x="207" y="104"/>
                  <a:pt x="207" y="104"/>
                </a:cubicBezTo>
                <a:cubicBezTo>
                  <a:pt x="207" y="104"/>
                  <a:pt x="207" y="104"/>
                  <a:pt x="207" y="104"/>
                </a:cubicBezTo>
                <a:cubicBezTo>
                  <a:pt x="207" y="103"/>
                  <a:pt x="207" y="103"/>
                  <a:pt x="207" y="103"/>
                </a:cubicBezTo>
                <a:cubicBezTo>
                  <a:pt x="207" y="103"/>
                  <a:pt x="207" y="103"/>
                  <a:pt x="207" y="103"/>
                </a:cubicBezTo>
                <a:close/>
                <a:moveTo>
                  <a:pt x="200" y="111"/>
                </a:moveTo>
                <a:cubicBezTo>
                  <a:pt x="200" y="110"/>
                  <a:pt x="200" y="109"/>
                  <a:pt x="199" y="109"/>
                </a:cubicBezTo>
                <a:cubicBezTo>
                  <a:pt x="199" y="112"/>
                  <a:pt x="199" y="114"/>
                  <a:pt x="199" y="117"/>
                </a:cubicBezTo>
                <a:cubicBezTo>
                  <a:pt x="199" y="117"/>
                  <a:pt x="199" y="117"/>
                  <a:pt x="199" y="117"/>
                </a:cubicBezTo>
                <a:cubicBezTo>
                  <a:pt x="198" y="118"/>
                  <a:pt x="199" y="120"/>
                  <a:pt x="199" y="120"/>
                </a:cubicBezTo>
                <a:cubicBezTo>
                  <a:pt x="200" y="117"/>
                  <a:pt x="200" y="114"/>
                  <a:pt x="200" y="111"/>
                </a:cubicBezTo>
                <a:close/>
                <a:moveTo>
                  <a:pt x="205" y="114"/>
                </a:moveTo>
                <a:cubicBezTo>
                  <a:pt x="206" y="112"/>
                  <a:pt x="206" y="112"/>
                  <a:pt x="206" y="112"/>
                </a:cubicBezTo>
                <a:cubicBezTo>
                  <a:pt x="205" y="112"/>
                  <a:pt x="205" y="112"/>
                  <a:pt x="205" y="112"/>
                </a:cubicBezTo>
                <a:cubicBezTo>
                  <a:pt x="205" y="113"/>
                  <a:pt x="205" y="113"/>
                  <a:pt x="205" y="113"/>
                </a:cubicBezTo>
                <a:cubicBezTo>
                  <a:pt x="205" y="113"/>
                  <a:pt x="205" y="113"/>
                  <a:pt x="205" y="113"/>
                </a:cubicBezTo>
                <a:cubicBezTo>
                  <a:pt x="205" y="113"/>
                  <a:pt x="205" y="115"/>
                  <a:pt x="205" y="115"/>
                </a:cubicBezTo>
                <a:cubicBezTo>
                  <a:pt x="205" y="116"/>
                  <a:pt x="205" y="116"/>
                  <a:pt x="205" y="116"/>
                </a:cubicBezTo>
                <a:cubicBezTo>
                  <a:pt x="206" y="115"/>
                  <a:pt x="206" y="114"/>
                  <a:pt x="205" y="114"/>
                </a:cubicBezTo>
                <a:close/>
                <a:moveTo>
                  <a:pt x="204" y="123"/>
                </a:moveTo>
                <a:cubicBezTo>
                  <a:pt x="205" y="121"/>
                  <a:pt x="206" y="118"/>
                  <a:pt x="205" y="116"/>
                </a:cubicBezTo>
                <a:cubicBezTo>
                  <a:pt x="204" y="119"/>
                  <a:pt x="204" y="119"/>
                  <a:pt x="204" y="119"/>
                </a:cubicBezTo>
                <a:cubicBezTo>
                  <a:pt x="204" y="120"/>
                  <a:pt x="204" y="121"/>
                  <a:pt x="204" y="122"/>
                </a:cubicBezTo>
                <a:cubicBezTo>
                  <a:pt x="203" y="124"/>
                  <a:pt x="203" y="127"/>
                  <a:pt x="202" y="129"/>
                </a:cubicBezTo>
                <a:cubicBezTo>
                  <a:pt x="201" y="130"/>
                  <a:pt x="202" y="133"/>
                  <a:pt x="201" y="133"/>
                </a:cubicBezTo>
                <a:cubicBezTo>
                  <a:pt x="202" y="134"/>
                  <a:pt x="199" y="135"/>
                  <a:pt x="200" y="136"/>
                </a:cubicBezTo>
                <a:cubicBezTo>
                  <a:pt x="201" y="136"/>
                  <a:pt x="201" y="134"/>
                  <a:pt x="201" y="133"/>
                </a:cubicBezTo>
                <a:cubicBezTo>
                  <a:pt x="202" y="133"/>
                  <a:pt x="202" y="133"/>
                  <a:pt x="202" y="133"/>
                </a:cubicBezTo>
                <a:cubicBezTo>
                  <a:pt x="202" y="133"/>
                  <a:pt x="202" y="133"/>
                  <a:pt x="202" y="133"/>
                </a:cubicBezTo>
                <a:cubicBezTo>
                  <a:pt x="202" y="132"/>
                  <a:pt x="202" y="131"/>
                  <a:pt x="203" y="131"/>
                </a:cubicBezTo>
                <a:cubicBezTo>
                  <a:pt x="200" y="130"/>
                  <a:pt x="204" y="129"/>
                  <a:pt x="203" y="127"/>
                </a:cubicBezTo>
                <a:cubicBezTo>
                  <a:pt x="203" y="127"/>
                  <a:pt x="204" y="127"/>
                  <a:pt x="204" y="126"/>
                </a:cubicBezTo>
                <a:cubicBezTo>
                  <a:pt x="202" y="125"/>
                  <a:pt x="205" y="124"/>
                  <a:pt x="204" y="123"/>
                </a:cubicBezTo>
                <a:close/>
                <a:moveTo>
                  <a:pt x="7" y="117"/>
                </a:moveTo>
                <a:cubicBezTo>
                  <a:pt x="7" y="117"/>
                  <a:pt x="6" y="118"/>
                  <a:pt x="6" y="118"/>
                </a:cubicBezTo>
                <a:cubicBezTo>
                  <a:pt x="6" y="117"/>
                  <a:pt x="7" y="117"/>
                  <a:pt x="7" y="117"/>
                </a:cubicBezTo>
                <a:close/>
                <a:moveTo>
                  <a:pt x="210" y="117"/>
                </a:moveTo>
                <a:cubicBezTo>
                  <a:pt x="210" y="117"/>
                  <a:pt x="209" y="117"/>
                  <a:pt x="209" y="117"/>
                </a:cubicBezTo>
                <a:cubicBezTo>
                  <a:pt x="209" y="117"/>
                  <a:pt x="209" y="117"/>
                  <a:pt x="209" y="117"/>
                </a:cubicBezTo>
                <a:cubicBezTo>
                  <a:pt x="210" y="117"/>
                  <a:pt x="210" y="117"/>
                  <a:pt x="210" y="117"/>
                </a:cubicBezTo>
                <a:close/>
                <a:moveTo>
                  <a:pt x="203" y="118"/>
                </a:moveTo>
                <a:cubicBezTo>
                  <a:pt x="203" y="118"/>
                  <a:pt x="203" y="118"/>
                  <a:pt x="203" y="118"/>
                </a:cubicBezTo>
                <a:cubicBezTo>
                  <a:pt x="203" y="117"/>
                  <a:pt x="203" y="117"/>
                  <a:pt x="203" y="117"/>
                </a:cubicBezTo>
                <a:cubicBezTo>
                  <a:pt x="203" y="118"/>
                  <a:pt x="203" y="118"/>
                  <a:pt x="203" y="118"/>
                </a:cubicBezTo>
                <a:close/>
                <a:moveTo>
                  <a:pt x="6" y="127"/>
                </a:moveTo>
                <a:cubicBezTo>
                  <a:pt x="7" y="127"/>
                  <a:pt x="7" y="127"/>
                  <a:pt x="7" y="127"/>
                </a:cubicBezTo>
                <a:cubicBezTo>
                  <a:pt x="7" y="125"/>
                  <a:pt x="7" y="125"/>
                  <a:pt x="7" y="125"/>
                </a:cubicBezTo>
                <a:cubicBezTo>
                  <a:pt x="6" y="127"/>
                  <a:pt x="6" y="127"/>
                  <a:pt x="6" y="127"/>
                </a:cubicBezTo>
                <a:close/>
                <a:moveTo>
                  <a:pt x="199" y="126"/>
                </a:moveTo>
                <a:cubicBezTo>
                  <a:pt x="199" y="126"/>
                  <a:pt x="198" y="126"/>
                  <a:pt x="198" y="126"/>
                </a:cubicBezTo>
                <a:cubicBezTo>
                  <a:pt x="198" y="127"/>
                  <a:pt x="198" y="127"/>
                  <a:pt x="198" y="127"/>
                </a:cubicBezTo>
                <a:cubicBezTo>
                  <a:pt x="199" y="127"/>
                  <a:pt x="199" y="127"/>
                  <a:pt x="199" y="127"/>
                </a:cubicBezTo>
                <a:cubicBezTo>
                  <a:pt x="199" y="126"/>
                  <a:pt x="199" y="126"/>
                  <a:pt x="199" y="126"/>
                </a:cubicBezTo>
                <a:close/>
                <a:moveTo>
                  <a:pt x="207" y="127"/>
                </a:moveTo>
                <a:cubicBezTo>
                  <a:pt x="207" y="126"/>
                  <a:pt x="207" y="126"/>
                  <a:pt x="207" y="126"/>
                </a:cubicBezTo>
                <a:cubicBezTo>
                  <a:pt x="207" y="128"/>
                  <a:pt x="207" y="128"/>
                  <a:pt x="207" y="128"/>
                </a:cubicBezTo>
                <a:cubicBezTo>
                  <a:pt x="207" y="128"/>
                  <a:pt x="207" y="127"/>
                  <a:pt x="207" y="127"/>
                </a:cubicBezTo>
                <a:close/>
                <a:moveTo>
                  <a:pt x="6" y="129"/>
                </a:moveTo>
                <a:cubicBezTo>
                  <a:pt x="5" y="128"/>
                  <a:pt x="5" y="128"/>
                  <a:pt x="5" y="128"/>
                </a:cubicBezTo>
                <a:cubicBezTo>
                  <a:pt x="5" y="129"/>
                  <a:pt x="5" y="129"/>
                  <a:pt x="6" y="129"/>
                </a:cubicBezTo>
                <a:cubicBezTo>
                  <a:pt x="6" y="129"/>
                  <a:pt x="6" y="129"/>
                  <a:pt x="6" y="129"/>
                </a:cubicBezTo>
                <a:close/>
                <a:moveTo>
                  <a:pt x="0" y="130"/>
                </a:moveTo>
                <a:cubicBezTo>
                  <a:pt x="1" y="130"/>
                  <a:pt x="1" y="130"/>
                  <a:pt x="1" y="130"/>
                </a:cubicBezTo>
                <a:cubicBezTo>
                  <a:pt x="1" y="131"/>
                  <a:pt x="1" y="131"/>
                  <a:pt x="1" y="131"/>
                </a:cubicBezTo>
                <a:cubicBezTo>
                  <a:pt x="0" y="131"/>
                  <a:pt x="0" y="131"/>
                  <a:pt x="0" y="131"/>
                </a:cubicBezTo>
                <a:cubicBezTo>
                  <a:pt x="0" y="130"/>
                  <a:pt x="0" y="130"/>
                  <a:pt x="0" y="130"/>
                </a:cubicBezTo>
                <a:close/>
                <a:moveTo>
                  <a:pt x="3" y="131"/>
                </a:moveTo>
                <a:cubicBezTo>
                  <a:pt x="3" y="132"/>
                  <a:pt x="3" y="132"/>
                  <a:pt x="3" y="132"/>
                </a:cubicBezTo>
                <a:cubicBezTo>
                  <a:pt x="3" y="131"/>
                  <a:pt x="3" y="131"/>
                  <a:pt x="3" y="131"/>
                </a:cubicBezTo>
                <a:close/>
                <a:moveTo>
                  <a:pt x="1" y="134"/>
                </a:moveTo>
                <a:cubicBezTo>
                  <a:pt x="0" y="132"/>
                  <a:pt x="0" y="132"/>
                  <a:pt x="0" y="132"/>
                </a:cubicBezTo>
                <a:cubicBezTo>
                  <a:pt x="1" y="132"/>
                  <a:pt x="1" y="133"/>
                  <a:pt x="1" y="134"/>
                </a:cubicBezTo>
                <a:close/>
                <a:moveTo>
                  <a:pt x="2" y="136"/>
                </a:moveTo>
                <a:cubicBezTo>
                  <a:pt x="1" y="136"/>
                  <a:pt x="2" y="134"/>
                  <a:pt x="2" y="133"/>
                </a:cubicBezTo>
                <a:cubicBezTo>
                  <a:pt x="3" y="134"/>
                  <a:pt x="2" y="135"/>
                  <a:pt x="2" y="136"/>
                </a:cubicBezTo>
                <a:close/>
                <a:moveTo>
                  <a:pt x="200" y="137"/>
                </a:moveTo>
                <a:cubicBezTo>
                  <a:pt x="200" y="137"/>
                  <a:pt x="200" y="137"/>
                  <a:pt x="199" y="137"/>
                </a:cubicBezTo>
                <a:cubicBezTo>
                  <a:pt x="199" y="138"/>
                  <a:pt x="199" y="138"/>
                  <a:pt x="199" y="138"/>
                </a:cubicBezTo>
                <a:cubicBezTo>
                  <a:pt x="197" y="139"/>
                  <a:pt x="199" y="141"/>
                  <a:pt x="197" y="141"/>
                </a:cubicBezTo>
                <a:cubicBezTo>
                  <a:pt x="197" y="142"/>
                  <a:pt x="197" y="142"/>
                  <a:pt x="197" y="142"/>
                </a:cubicBezTo>
                <a:cubicBezTo>
                  <a:pt x="196" y="142"/>
                  <a:pt x="196" y="144"/>
                  <a:pt x="195" y="145"/>
                </a:cubicBezTo>
                <a:cubicBezTo>
                  <a:pt x="195" y="145"/>
                  <a:pt x="196" y="145"/>
                  <a:pt x="197" y="145"/>
                </a:cubicBezTo>
                <a:cubicBezTo>
                  <a:pt x="198" y="143"/>
                  <a:pt x="198" y="141"/>
                  <a:pt x="200" y="139"/>
                </a:cubicBezTo>
                <a:cubicBezTo>
                  <a:pt x="199" y="138"/>
                  <a:pt x="200" y="138"/>
                  <a:pt x="200" y="137"/>
                </a:cubicBezTo>
                <a:close/>
                <a:moveTo>
                  <a:pt x="227" y="142"/>
                </a:moveTo>
                <a:cubicBezTo>
                  <a:pt x="225" y="146"/>
                  <a:pt x="225" y="146"/>
                  <a:pt x="225" y="146"/>
                </a:cubicBezTo>
                <a:cubicBezTo>
                  <a:pt x="227" y="142"/>
                  <a:pt x="227" y="142"/>
                  <a:pt x="227" y="142"/>
                </a:cubicBezTo>
                <a:close/>
                <a:moveTo>
                  <a:pt x="53" y="149"/>
                </a:moveTo>
                <a:cubicBezTo>
                  <a:pt x="53" y="148"/>
                  <a:pt x="53" y="146"/>
                  <a:pt x="52" y="146"/>
                </a:cubicBezTo>
                <a:cubicBezTo>
                  <a:pt x="53" y="149"/>
                  <a:pt x="53" y="149"/>
                  <a:pt x="53" y="149"/>
                </a:cubicBezTo>
                <a:cubicBezTo>
                  <a:pt x="53" y="149"/>
                  <a:pt x="53" y="149"/>
                  <a:pt x="53" y="149"/>
                </a:cubicBezTo>
                <a:close/>
                <a:moveTo>
                  <a:pt x="194" y="148"/>
                </a:moveTo>
                <a:cubicBezTo>
                  <a:pt x="194" y="148"/>
                  <a:pt x="195" y="147"/>
                  <a:pt x="195" y="146"/>
                </a:cubicBezTo>
                <a:cubicBezTo>
                  <a:pt x="193" y="148"/>
                  <a:pt x="193" y="148"/>
                  <a:pt x="193" y="148"/>
                </a:cubicBezTo>
                <a:cubicBezTo>
                  <a:pt x="194" y="148"/>
                  <a:pt x="194" y="148"/>
                  <a:pt x="194" y="148"/>
                </a:cubicBezTo>
                <a:close/>
                <a:moveTo>
                  <a:pt x="196" y="146"/>
                </a:moveTo>
                <a:cubicBezTo>
                  <a:pt x="196" y="146"/>
                  <a:pt x="195" y="147"/>
                  <a:pt x="195" y="147"/>
                </a:cubicBezTo>
                <a:cubicBezTo>
                  <a:pt x="195" y="148"/>
                  <a:pt x="195" y="148"/>
                  <a:pt x="195" y="148"/>
                </a:cubicBezTo>
                <a:cubicBezTo>
                  <a:pt x="195" y="147"/>
                  <a:pt x="196" y="147"/>
                  <a:pt x="196" y="146"/>
                </a:cubicBezTo>
                <a:close/>
                <a:moveTo>
                  <a:pt x="8" y="150"/>
                </a:moveTo>
                <a:cubicBezTo>
                  <a:pt x="8" y="149"/>
                  <a:pt x="7" y="148"/>
                  <a:pt x="6" y="147"/>
                </a:cubicBezTo>
                <a:cubicBezTo>
                  <a:pt x="7" y="148"/>
                  <a:pt x="4" y="149"/>
                  <a:pt x="5" y="150"/>
                </a:cubicBezTo>
                <a:cubicBezTo>
                  <a:pt x="5" y="150"/>
                  <a:pt x="6" y="149"/>
                  <a:pt x="6" y="149"/>
                </a:cubicBezTo>
                <a:cubicBezTo>
                  <a:pt x="8" y="150"/>
                  <a:pt x="8" y="150"/>
                  <a:pt x="8" y="150"/>
                </a:cubicBezTo>
                <a:close/>
                <a:moveTo>
                  <a:pt x="193" y="152"/>
                </a:moveTo>
                <a:cubicBezTo>
                  <a:pt x="194" y="151"/>
                  <a:pt x="194" y="151"/>
                  <a:pt x="194" y="151"/>
                </a:cubicBezTo>
                <a:cubicBezTo>
                  <a:pt x="195" y="148"/>
                  <a:pt x="195" y="148"/>
                  <a:pt x="195" y="148"/>
                </a:cubicBezTo>
                <a:cubicBezTo>
                  <a:pt x="193" y="152"/>
                  <a:pt x="193" y="152"/>
                  <a:pt x="193" y="152"/>
                </a:cubicBezTo>
                <a:close/>
                <a:moveTo>
                  <a:pt x="4" y="149"/>
                </a:moveTo>
                <a:cubicBezTo>
                  <a:pt x="4" y="149"/>
                  <a:pt x="3" y="149"/>
                  <a:pt x="3" y="149"/>
                </a:cubicBezTo>
                <a:cubicBezTo>
                  <a:pt x="3" y="149"/>
                  <a:pt x="3" y="149"/>
                  <a:pt x="3" y="149"/>
                </a:cubicBezTo>
                <a:cubicBezTo>
                  <a:pt x="3" y="149"/>
                  <a:pt x="3" y="150"/>
                  <a:pt x="4" y="149"/>
                </a:cubicBezTo>
                <a:cubicBezTo>
                  <a:pt x="4" y="149"/>
                  <a:pt x="4" y="149"/>
                  <a:pt x="4" y="149"/>
                </a:cubicBezTo>
                <a:close/>
                <a:moveTo>
                  <a:pt x="12" y="150"/>
                </a:moveTo>
                <a:cubicBezTo>
                  <a:pt x="11" y="149"/>
                  <a:pt x="11" y="149"/>
                  <a:pt x="10" y="149"/>
                </a:cubicBezTo>
                <a:cubicBezTo>
                  <a:pt x="11" y="150"/>
                  <a:pt x="11" y="150"/>
                  <a:pt x="11" y="150"/>
                </a:cubicBezTo>
                <a:cubicBezTo>
                  <a:pt x="10" y="150"/>
                  <a:pt x="10" y="150"/>
                  <a:pt x="10" y="150"/>
                </a:cubicBezTo>
                <a:cubicBezTo>
                  <a:pt x="10" y="151"/>
                  <a:pt x="11" y="150"/>
                  <a:pt x="11" y="151"/>
                </a:cubicBezTo>
                <a:cubicBezTo>
                  <a:pt x="11" y="151"/>
                  <a:pt x="12" y="150"/>
                  <a:pt x="12" y="150"/>
                </a:cubicBezTo>
                <a:close/>
                <a:moveTo>
                  <a:pt x="192" y="150"/>
                </a:moveTo>
                <a:cubicBezTo>
                  <a:pt x="192" y="150"/>
                  <a:pt x="191" y="151"/>
                  <a:pt x="192" y="152"/>
                </a:cubicBezTo>
                <a:cubicBezTo>
                  <a:pt x="192" y="151"/>
                  <a:pt x="192" y="151"/>
                  <a:pt x="192" y="150"/>
                </a:cubicBezTo>
                <a:close/>
                <a:moveTo>
                  <a:pt x="188" y="157"/>
                </a:moveTo>
                <a:cubicBezTo>
                  <a:pt x="189" y="156"/>
                  <a:pt x="190" y="154"/>
                  <a:pt x="191" y="152"/>
                </a:cubicBezTo>
                <a:cubicBezTo>
                  <a:pt x="190" y="154"/>
                  <a:pt x="188" y="155"/>
                  <a:pt x="188" y="157"/>
                </a:cubicBezTo>
                <a:close/>
                <a:moveTo>
                  <a:pt x="192" y="155"/>
                </a:moveTo>
                <a:cubicBezTo>
                  <a:pt x="193" y="153"/>
                  <a:pt x="193" y="153"/>
                  <a:pt x="193" y="153"/>
                </a:cubicBezTo>
                <a:cubicBezTo>
                  <a:pt x="192" y="153"/>
                  <a:pt x="191" y="154"/>
                  <a:pt x="192" y="155"/>
                </a:cubicBezTo>
                <a:close/>
                <a:moveTo>
                  <a:pt x="178" y="154"/>
                </a:moveTo>
                <a:cubicBezTo>
                  <a:pt x="178" y="154"/>
                  <a:pt x="178" y="153"/>
                  <a:pt x="177" y="153"/>
                </a:cubicBezTo>
                <a:cubicBezTo>
                  <a:pt x="177" y="154"/>
                  <a:pt x="176" y="155"/>
                  <a:pt x="175" y="156"/>
                </a:cubicBezTo>
                <a:cubicBezTo>
                  <a:pt x="174" y="157"/>
                  <a:pt x="173" y="157"/>
                  <a:pt x="173" y="158"/>
                </a:cubicBezTo>
                <a:cubicBezTo>
                  <a:pt x="172" y="159"/>
                  <a:pt x="172" y="161"/>
                  <a:pt x="171" y="160"/>
                </a:cubicBezTo>
                <a:cubicBezTo>
                  <a:pt x="171" y="160"/>
                  <a:pt x="171" y="160"/>
                  <a:pt x="171" y="160"/>
                </a:cubicBezTo>
                <a:cubicBezTo>
                  <a:pt x="171" y="160"/>
                  <a:pt x="171" y="161"/>
                  <a:pt x="170" y="161"/>
                </a:cubicBezTo>
                <a:cubicBezTo>
                  <a:pt x="166" y="166"/>
                  <a:pt x="160" y="169"/>
                  <a:pt x="155" y="173"/>
                </a:cubicBezTo>
                <a:cubicBezTo>
                  <a:pt x="155" y="173"/>
                  <a:pt x="155" y="173"/>
                  <a:pt x="155" y="173"/>
                </a:cubicBezTo>
                <a:cubicBezTo>
                  <a:pt x="153" y="174"/>
                  <a:pt x="153" y="174"/>
                  <a:pt x="153" y="174"/>
                </a:cubicBezTo>
                <a:cubicBezTo>
                  <a:pt x="153" y="174"/>
                  <a:pt x="153" y="174"/>
                  <a:pt x="153" y="174"/>
                </a:cubicBezTo>
                <a:cubicBezTo>
                  <a:pt x="152" y="174"/>
                  <a:pt x="150" y="175"/>
                  <a:pt x="151" y="176"/>
                </a:cubicBezTo>
                <a:cubicBezTo>
                  <a:pt x="161" y="170"/>
                  <a:pt x="170" y="164"/>
                  <a:pt x="178" y="154"/>
                </a:cubicBezTo>
                <a:close/>
                <a:moveTo>
                  <a:pt x="222" y="153"/>
                </a:moveTo>
                <a:cubicBezTo>
                  <a:pt x="221" y="157"/>
                  <a:pt x="221" y="157"/>
                  <a:pt x="221" y="157"/>
                </a:cubicBezTo>
                <a:cubicBezTo>
                  <a:pt x="222" y="153"/>
                  <a:pt x="222" y="153"/>
                  <a:pt x="222" y="153"/>
                </a:cubicBezTo>
                <a:close/>
                <a:moveTo>
                  <a:pt x="196" y="160"/>
                </a:moveTo>
                <a:cubicBezTo>
                  <a:pt x="197" y="158"/>
                  <a:pt x="198" y="156"/>
                  <a:pt x="199" y="154"/>
                </a:cubicBezTo>
                <a:cubicBezTo>
                  <a:pt x="196" y="159"/>
                  <a:pt x="192" y="164"/>
                  <a:pt x="188" y="169"/>
                </a:cubicBezTo>
                <a:cubicBezTo>
                  <a:pt x="189" y="169"/>
                  <a:pt x="190" y="169"/>
                  <a:pt x="190" y="167"/>
                </a:cubicBezTo>
                <a:cubicBezTo>
                  <a:pt x="190" y="167"/>
                  <a:pt x="190" y="168"/>
                  <a:pt x="191" y="168"/>
                </a:cubicBezTo>
                <a:cubicBezTo>
                  <a:pt x="191" y="166"/>
                  <a:pt x="191" y="166"/>
                  <a:pt x="191" y="166"/>
                </a:cubicBezTo>
                <a:cubicBezTo>
                  <a:pt x="192" y="165"/>
                  <a:pt x="192" y="164"/>
                  <a:pt x="194" y="164"/>
                </a:cubicBezTo>
                <a:cubicBezTo>
                  <a:pt x="194" y="164"/>
                  <a:pt x="193" y="163"/>
                  <a:pt x="194" y="163"/>
                </a:cubicBezTo>
                <a:cubicBezTo>
                  <a:pt x="194" y="163"/>
                  <a:pt x="194" y="163"/>
                  <a:pt x="194" y="163"/>
                </a:cubicBezTo>
                <a:cubicBezTo>
                  <a:pt x="194" y="162"/>
                  <a:pt x="195" y="161"/>
                  <a:pt x="196" y="160"/>
                </a:cubicBezTo>
                <a:close/>
                <a:moveTo>
                  <a:pt x="184" y="156"/>
                </a:moveTo>
                <a:cubicBezTo>
                  <a:pt x="183" y="156"/>
                  <a:pt x="183" y="157"/>
                  <a:pt x="183" y="157"/>
                </a:cubicBezTo>
                <a:cubicBezTo>
                  <a:pt x="183" y="157"/>
                  <a:pt x="184" y="157"/>
                  <a:pt x="184" y="156"/>
                </a:cubicBezTo>
                <a:close/>
                <a:moveTo>
                  <a:pt x="14" y="157"/>
                </a:moveTo>
                <a:cubicBezTo>
                  <a:pt x="14" y="158"/>
                  <a:pt x="14" y="158"/>
                  <a:pt x="14" y="158"/>
                </a:cubicBezTo>
                <a:cubicBezTo>
                  <a:pt x="14" y="158"/>
                  <a:pt x="14" y="158"/>
                  <a:pt x="14" y="158"/>
                </a:cubicBezTo>
                <a:cubicBezTo>
                  <a:pt x="14" y="157"/>
                  <a:pt x="14" y="157"/>
                  <a:pt x="14" y="157"/>
                </a:cubicBezTo>
                <a:cubicBezTo>
                  <a:pt x="14" y="157"/>
                  <a:pt x="14" y="157"/>
                  <a:pt x="14" y="157"/>
                </a:cubicBezTo>
                <a:close/>
                <a:moveTo>
                  <a:pt x="187" y="157"/>
                </a:moveTo>
                <a:cubicBezTo>
                  <a:pt x="187" y="157"/>
                  <a:pt x="187" y="157"/>
                  <a:pt x="187" y="157"/>
                </a:cubicBezTo>
                <a:cubicBezTo>
                  <a:pt x="184" y="162"/>
                  <a:pt x="180" y="165"/>
                  <a:pt x="177" y="168"/>
                </a:cubicBezTo>
                <a:cubicBezTo>
                  <a:pt x="177" y="168"/>
                  <a:pt x="177" y="168"/>
                  <a:pt x="177" y="168"/>
                </a:cubicBezTo>
                <a:cubicBezTo>
                  <a:pt x="181" y="165"/>
                  <a:pt x="184" y="161"/>
                  <a:pt x="187" y="157"/>
                </a:cubicBezTo>
                <a:close/>
                <a:moveTo>
                  <a:pt x="190" y="158"/>
                </a:moveTo>
                <a:cubicBezTo>
                  <a:pt x="190" y="157"/>
                  <a:pt x="190" y="157"/>
                  <a:pt x="190" y="157"/>
                </a:cubicBezTo>
                <a:cubicBezTo>
                  <a:pt x="190" y="158"/>
                  <a:pt x="189" y="158"/>
                  <a:pt x="189" y="158"/>
                </a:cubicBezTo>
                <a:cubicBezTo>
                  <a:pt x="189" y="158"/>
                  <a:pt x="190" y="158"/>
                  <a:pt x="190" y="158"/>
                </a:cubicBezTo>
                <a:close/>
                <a:moveTo>
                  <a:pt x="17" y="159"/>
                </a:moveTo>
                <a:cubicBezTo>
                  <a:pt x="17" y="160"/>
                  <a:pt x="17" y="160"/>
                  <a:pt x="17" y="160"/>
                </a:cubicBezTo>
                <a:cubicBezTo>
                  <a:pt x="17" y="160"/>
                  <a:pt x="17" y="160"/>
                  <a:pt x="17" y="160"/>
                </a:cubicBezTo>
                <a:cubicBezTo>
                  <a:pt x="17" y="159"/>
                  <a:pt x="17" y="159"/>
                  <a:pt x="17" y="159"/>
                </a:cubicBezTo>
                <a:cubicBezTo>
                  <a:pt x="17" y="159"/>
                  <a:pt x="17" y="159"/>
                  <a:pt x="17" y="159"/>
                </a:cubicBezTo>
                <a:close/>
                <a:moveTo>
                  <a:pt x="188" y="160"/>
                </a:moveTo>
                <a:cubicBezTo>
                  <a:pt x="188" y="160"/>
                  <a:pt x="188" y="160"/>
                  <a:pt x="188" y="160"/>
                </a:cubicBezTo>
                <a:cubicBezTo>
                  <a:pt x="188" y="160"/>
                  <a:pt x="188" y="160"/>
                  <a:pt x="188" y="160"/>
                </a:cubicBezTo>
                <a:close/>
                <a:moveTo>
                  <a:pt x="219" y="160"/>
                </a:moveTo>
                <a:cubicBezTo>
                  <a:pt x="218" y="161"/>
                  <a:pt x="218" y="161"/>
                  <a:pt x="218" y="161"/>
                </a:cubicBezTo>
                <a:cubicBezTo>
                  <a:pt x="219" y="160"/>
                  <a:pt x="219" y="160"/>
                  <a:pt x="219" y="160"/>
                </a:cubicBezTo>
                <a:close/>
                <a:moveTo>
                  <a:pt x="75" y="160"/>
                </a:moveTo>
                <a:cubicBezTo>
                  <a:pt x="76" y="160"/>
                  <a:pt x="76" y="160"/>
                  <a:pt x="76" y="160"/>
                </a:cubicBezTo>
                <a:cubicBezTo>
                  <a:pt x="75" y="160"/>
                  <a:pt x="75" y="160"/>
                  <a:pt x="75" y="160"/>
                </a:cubicBezTo>
                <a:close/>
                <a:moveTo>
                  <a:pt x="70" y="162"/>
                </a:moveTo>
                <a:cubicBezTo>
                  <a:pt x="70" y="162"/>
                  <a:pt x="70" y="161"/>
                  <a:pt x="70" y="161"/>
                </a:cubicBezTo>
                <a:cubicBezTo>
                  <a:pt x="69" y="161"/>
                  <a:pt x="70" y="162"/>
                  <a:pt x="70" y="162"/>
                </a:cubicBezTo>
                <a:cubicBezTo>
                  <a:pt x="70" y="162"/>
                  <a:pt x="70" y="162"/>
                  <a:pt x="70" y="162"/>
                </a:cubicBezTo>
                <a:close/>
                <a:moveTo>
                  <a:pt x="187" y="162"/>
                </a:moveTo>
                <a:cubicBezTo>
                  <a:pt x="186" y="162"/>
                  <a:pt x="186" y="162"/>
                  <a:pt x="186" y="163"/>
                </a:cubicBezTo>
                <a:cubicBezTo>
                  <a:pt x="187" y="163"/>
                  <a:pt x="187" y="163"/>
                  <a:pt x="187" y="163"/>
                </a:cubicBezTo>
                <a:cubicBezTo>
                  <a:pt x="187" y="162"/>
                  <a:pt x="187" y="162"/>
                  <a:pt x="187" y="162"/>
                </a:cubicBezTo>
                <a:close/>
                <a:moveTo>
                  <a:pt x="71" y="163"/>
                </a:moveTo>
                <a:cubicBezTo>
                  <a:pt x="71" y="163"/>
                  <a:pt x="71" y="163"/>
                  <a:pt x="71" y="163"/>
                </a:cubicBezTo>
                <a:cubicBezTo>
                  <a:pt x="72" y="162"/>
                  <a:pt x="72" y="162"/>
                  <a:pt x="72" y="162"/>
                </a:cubicBezTo>
                <a:cubicBezTo>
                  <a:pt x="71" y="163"/>
                  <a:pt x="71" y="163"/>
                  <a:pt x="71" y="163"/>
                </a:cubicBezTo>
                <a:close/>
                <a:moveTo>
                  <a:pt x="69" y="163"/>
                </a:moveTo>
                <a:cubicBezTo>
                  <a:pt x="70" y="163"/>
                  <a:pt x="70" y="163"/>
                  <a:pt x="70" y="163"/>
                </a:cubicBezTo>
                <a:cubicBezTo>
                  <a:pt x="69" y="163"/>
                  <a:pt x="69" y="163"/>
                  <a:pt x="69" y="163"/>
                </a:cubicBezTo>
                <a:close/>
                <a:moveTo>
                  <a:pt x="73" y="170"/>
                </a:moveTo>
                <a:cubicBezTo>
                  <a:pt x="72" y="169"/>
                  <a:pt x="73" y="167"/>
                  <a:pt x="72" y="165"/>
                </a:cubicBezTo>
                <a:cubicBezTo>
                  <a:pt x="71" y="165"/>
                  <a:pt x="71" y="166"/>
                  <a:pt x="70" y="166"/>
                </a:cubicBezTo>
                <a:cubicBezTo>
                  <a:pt x="71" y="166"/>
                  <a:pt x="71" y="166"/>
                  <a:pt x="71" y="166"/>
                </a:cubicBezTo>
                <a:cubicBezTo>
                  <a:pt x="72" y="167"/>
                  <a:pt x="72" y="167"/>
                  <a:pt x="72" y="168"/>
                </a:cubicBezTo>
                <a:cubicBezTo>
                  <a:pt x="72" y="168"/>
                  <a:pt x="72" y="168"/>
                  <a:pt x="71" y="168"/>
                </a:cubicBezTo>
                <a:cubicBezTo>
                  <a:pt x="71" y="168"/>
                  <a:pt x="71" y="168"/>
                  <a:pt x="71" y="167"/>
                </a:cubicBezTo>
                <a:cubicBezTo>
                  <a:pt x="69" y="167"/>
                  <a:pt x="69" y="167"/>
                  <a:pt x="69" y="167"/>
                </a:cubicBezTo>
                <a:cubicBezTo>
                  <a:pt x="71" y="167"/>
                  <a:pt x="71" y="167"/>
                  <a:pt x="71" y="167"/>
                </a:cubicBezTo>
                <a:cubicBezTo>
                  <a:pt x="70" y="168"/>
                  <a:pt x="70" y="168"/>
                  <a:pt x="70" y="168"/>
                </a:cubicBezTo>
                <a:cubicBezTo>
                  <a:pt x="71" y="168"/>
                  <a:pt x="71" y="168"/>
                  <a:pt x="71" y="168"/>
                </a:cubicBezTo>
                <a:cubicBezTo>
                  <a:pt x="73" y="169"/>
                  <a:pt x="71" y="170"/>
                  <a:pt x="72" y="170"/>
                </a:cubicBezTo>
                <a:cubicBezTo>
                  <a:pt x="72" y="169"/>
                  <a:pt x="72" y="169"/>
                  <a:pt x="72" y="169"/>
                </a:cubicBezTo>
                <a:cubicBezTo>
                  <a:pt x="73" y="170"/>
                  <a:pt x="73" y="170"/>
                  <a:pt x="73" y="170"/>
                </a:cubicBezTo>
                <a:close/>
                <a:moveTo>
                  <a:pt x="88" y="167"/>
                </a:moveTo>
                <a:cubicBezTo>
                  <a:pt x="87" y="166"/>
                  <a:pt x="86" y="166"/>
                  <a:pt x="86" y="166"/>
                </a:cubicBezTo>
                <a:cubicBezTo>
                  <a:pt x="87" y="167"/>
                  <a:pt x="87" y="167"/>
                  <a:pt x="87" y="167"/>
                </a:cubicBezTo>
                <a:cubicBezTo>
                  <a:pt x="87" y="167"/>
                  <a:pt x="88" y="167"/>
                  <a:pt x="88" y="167"/>
                </a:cubicBezTo>
                <a:close/>
                <a:moveTo>
                  <a:pt x="69" y="166"/>
                </a:moveTo>
                <a:cubicBezTo>
                  <a:pt x="69" y="166"/>
                  <a:pt x="69" y="166"/>
                  <a:pt x="69" y="166"/>
                </a:cubicBezTo>
                <a:cubicBezTo>
                  <a:pt x="68" y="168"/>
                  <a:pt x="68" y="168"/>
                  <a:pt x="68" y="168"/>
                </a:cubicBezTo>
                <a:cubicBezTo>
                  <a:pt x="69" y="168"/>
                  <a:pt x="69" y="167"/>
                  <a:pt x="69" y="166"/>
                </a:cubicBezTo>
                <a:close/>
                <a:moveTo>
                  <a:pt x="74" y="169"/>
                </a:moveTo>
                <a:cubicBezTo>
                  <a:pt x="74" y="169"/>
                  <a:pt x="74" y="169"/>
                  <a:pt x="74" y="169"/>
                </a:cubicBezTo>
                <a:cubicBezTo>
                  <a:pt x="74" y="169"/>
                  <a:pt x="74" y="169"/>
                  <a:pt x="74" y="169"/>
                </a:cubicBezTo>
                <a:cubicBezTo>
                  <a:pt x="74" y="169"/>
                  <a:pt x="74" y="169"/>
                  <a:pt x="74" y="169"/>
                </a:cubicBezTo>
                <a:close/>
                <a:moveTo>
                  <a:pt x="177" y="169"/>
                </a:moveTo>
                <a:cubicBezTo>
                  <a:pt x="176" y="169"/>
                  <a:pt x="176" y="169"/>
                  <a:pt x="176" y="169"/>
                </a:cubicBezTo>
                <a:cubicBezTo>
                  <a:pt x="175" y="170"/>
                  <a:pt x="173" y="171"/>
                  <a:pt x="173" y="172"/>
                </a:cubicBezTo>
                <a:cubicBezTo>
                  <a:pt x="174" y="171"/>
                  <a:pt x="176" y="170"/>
                  <a:pt x="177" y="169"/>
                </a:cubicBezTo>
                <a:close/>
                <a:moveTo>
                  <a:pt x="75" y="170"/>
                </a:moveTo>
                <a:cubicBezTo>
                  <a:pt x="75" y="170"/>
                  <a:pt x="75" y="170"/>
                  <a:pt x="75" y="170"/>
                </a:cubicBezTo>
                <a:cubicBezTo>
                  <a:pt x="75" y="170"/>
                  <a:pt x="75" y="170"/>
                  <a:pt x="75" y="170"/>
                </a:cubicBezTo>
                <a:cubicBezTo>
                  <a:pt x="75" y="170"/>
                  <a:pt x="75" y="171"/>
                  <a:pt x="75" y="170"/>
                </a:cubicBezTo>
                <a:close/>
                <a:moveTo>
                  <a:pt x="186" y="172"/>
                </a:moveTo>
                <a:cubicBezTo>
                  <a:pt x="186" y="171"/>
                  <a:pt x="186" y="171"/>
                  <a:pt x="186" y="171"/>
                </a:cubicBezTo>
                <a:cubicBezTo>
                  <a:pt x="185" y="172"/>
                  <a:pt x="183" y="173"/>
                  <a:pt x="183" y="174"/>
                </a:cubicBezTo>
                <a:cubicBezTo>
                  <a:pt x="183" y="174"/>
                  <a:pt x="183" y="174"/>
                  <a:pt x="183" y="174"/>
                </a:cubicBezTo>
                <a:cubicBezTo>
                  <a:pt x="184" y="173"/>
                  <a:pt x="185" y="172"/>
                  <a:pt x="186" y="172"/>
                </a:cubicBezTo>
                <a:close/>
                <a:moveTo>
                  <a:pt x="172" y="173"/>
                </a:moveTo>
                <a:cubicBezTo>
                  <a:pt x="172" y="173"/>
                  <a:pt x="172" y="173"/>
                  <a:pt x="172" y="172"/>
                </a:cubicBezTo>
                <a:cubicBezTo>
                  <a:pt x="171" y="173"/>
                  <a:pt x="171" y="173"/>
                  <a:pt x="171" y="173"/>
                </a:cubicBezTo>
                <a:cubicBezTo>
                  <a:pt x="172" y="173"/>
                  <a:pt x="172" y="173"/>
                  <a:pt x="172" y="173"/>
                </a:cubicBezTo>
                <a:close/>
                <a:moveTo>
                  <a:pt x="76" y="173"/>
                </a:moveTo>
                <a:cubicBezTo>
                  <a:pt x="77" y="173"/>
                  <a:pt x="77" y="173"/>
                  <a:pt x="77" y="173"/>
                </a:cubicBezTo>
                <a:cubicBezTo>
                  <a:pt x="76" y="173"/>
                  <a:pt x="76" y="173"/>
                  <a:pt x="76" y="173"/>
                </a:cubicBezTo>
                <a:close/>
                <a:moveTo>
                  <a:pt x="169" y="175"/>
                </a:moveTo>
                <a:cubicBezTo>
                  <a:pt x="170" y="175"/>
                  <a:pt x="171" y="174"/>
                  <a:pt x="171" y="174"/>
                </a:cubicBezTo>
                <a:cubicBezTo>
                  <a:pt x="170" y="174"/>
                  <a:pt x="169" y="174"/>
                  <a:pt x="169" y="175"/>
                </a:cubicBezTo>
                <a:cubicBezTo>
                  <a:pt x="169" y="175"/>
                  <a:pt x="169" y="175"/>
                  <a:pt x="169" y="175"/>
                </a:cubicBezTo>
                <a:close/>
                <a:moveTo>
                  <a:pt x="21" y="175"/>
                </a:moveTo>
                <a:cubicBezTo>
                  <a:pt x="21" y="175"/>
                  <a:pt x="21" y="175"/>
                  <a:pt x="21" y="175"/>
                </a:cubicBezTo>
                <a:cubicBezTo>
                  <a:pt x="21" y="175"/>
                  <a:pt x="21" y="175"/>
                  <a:pt x="21" y="175"/>
                </a:cubicBezTo>
                <a:close/>
                <a:moveTo>
                  <a:pt x="183" y="175"/>
                </a:moveTo>
                <a:cubicBezTo>
                  <a:pt x="183" y="175"/>
                  <a:pt x="183" y="175"/>
                  <a:pt x="183" y="175"/>
                </a:cubicBezTo>
                <a:cubicBezTo>
                  <a:pt x="182" y="175"/>
                  <a:pt x="182" y="175"/>
                  <a:pt x="182" y="175"/>
                </a:cubicBezTo>
                <a:cubicBezTo>
                  <a:pt x="182" y="175"/>
                  <a:pt x="182" y="176"/>
                  <a:pt x="183" y="175"/>
                </a:cubicBezTo>
                <a:close/>
                <a:moveTo>
                  <a:pt x="23" y="176"/>
                </a:moveTo>
                <a:cubicBezTo>
                  <a:pt x="23" y="176"/>
                  <a:pt x="23" y="175"/>
                  <a:pt x="22" y="175"/>
                </a:cubicBezTo>
                <a:cubicBezTo>
                  <a:pt x="22" y="176"/>
                  <a:pt x="22" y="176"/>
                  <a:pt x="21" y="177"/>
                </a:cubicBezTo>
                <a:cubicBezTo>
                  <a:pt x="22" y="177"/>
                  <a:pt x="22" y="176"/>
                  <a:pt x="23" y="176"/>
                </a:cubicBezTo>
                <a:close/>
                <a:moveTo>
                  <a:pt x="150" y="176"/>
                </a:moveTo>
                <a:cubicBezTo>
                  <a:pt x="150" y="176"/>
                  <a:pt x="150" y="175"/>
                  <a:pt x="149" y="175"/>
                </a:cubicBezTo>
                <a:cubicBezTo>
                  <a:pt x="149" y="177"/>
                  <a:pt x="149" y="177"/>
                  <a:pt x="149" y="177"/>
                </a:cubicBezTo>
                <a:cubicBezTo>
                  <a:pt x="150" y="176"/>
                  <a:pt x="150" y="176"/>
                  <a:pt x="150" y="176"/>
                </a:cubicBezTo>
                <a:close/>
                <a:moveTo>
                  <a:pt x="169" y="175"/>
                </a:moveTo>
                <a:cubicBezTo>
                  <a:pt x="168" y="175"/>
                  <a:pt x="168" y="175"/>
                  <a:pt x="168" y="175"/>
                </a:cubicBezTo>
                <a:cubicBezTo>
                  <a:pt x="165" y="178"/>
                  <a:pt x="162" y="180"/>
                  <a:pt x="158" y="181"/>
                </a:cubicBezTo>
                <a:cubicBezTo>
                  <a:pt x="162" y="180"/>
                  <a:pt x="166" y="178"/>
                  <a:pt x="169" y="175"/>
                </a:cubicBezTo>
                <a:close/>
                <a:moveTo>
                  <a:pt x="179" y="177"/>
                </a:moveTo>
                <a:cubicBezTo>
                  <a:pt x="180" y="177"/>
                  <a:pt x="180" y="176"/>
                  <a:pt x="180" y="176"/>
                </a:cubicBezTo>
                <a:cubicBezTo>
                  <a:pt x="179" y="177"/>
                  <a:pt x="179" y="177"/>
                  <a:pt x="179" y="177"/>
                </a:cubicBezTo>
                <a:cubicBezTo>
                  <a:pt x="180" y="177"/>
                  <a:pt x="180" y="177"/>
                  <a:pt x="180" y="177"/>
                </a:cubicBezTo>
                <a:cubicBezTo>
                  <a:pt x="181" y="177"/>
                  <a:pt x="182" y="177"/>
                  <a:pt x="182" y="176"/>
                </a:cubicBezTo>
                <a:cubicBezTo>
                  <a:pt x="181" y="176"/>
                  <a:pt x="180" y="177"/>
                  <a:pt x="179" y="177"/>
                </a:cubicBezTo>
                <a:close/>
                <a:moveTo>
                  <a:pt x="184" y="176"/>
                </a:moveTo>
                <a:cubicBezTo>
                  <a:pt x="182" y="177"/>
                  <a:pt x="182" y="177"/>
                  <a:pt x="182" y="177"/>
                </a:cubicBezTo>
                <a:cubicBezTo>
                  <a:pt x="184" y="176"/>
                  <a:pt x="184" y="176"/>
                  <a:pt x="184" y="176"/>
                </a:cubicBezTo>
                <a:close/>
                <a:moveTo>
                  <a:pt x="14" y="177"/>
                </a:moveTo>
                <a:cubicBezTo>
                  <a:pt x="14" y="177"/>
                  <a:pt x="13" y="177"/>
                  <a:pt x="13" y="177"/>
                </a:cubicBezTo>
                <a:cubicBezTo>
                  <a:pt x="13" y="178"/>
                  <a:pt x="12" y="178"/>
                  <a:pt x="13" y="178"/>
                </a:cubicBezTo>
                <a:cubicBezTo>
                  <a:pt x="14" y="178"/>
                  <a:pt x="14" y="177"/>
                  <a:pt x="14" y="177"/>
                </a:cubicBezTo>
                <a:close/>
                <a:moveTo>
                  <a:pt x="147" y="177"/>
                </a:moveTo>
                <a:cubicBezTo>
                  <a:pt x="146" y="176"/>
                  <a:pt x="146" y="179"/>
                  <a:pt x="146" y="178"/>
                </a:cubicBezTo>
                <a:cubicBezTo>
                  <a:pt x="146" y="178"/>
                  <a:pt x="147" y="178"/>
                  <a:pt x="147" y="177"/>
                </a:cubicBezTo>
                <a:close/>
                <a:moveTo>
                  <a:pt x="23" y="179"/>
                </a:moveTo>
                <a:cubicBezTo>
                  <a:pt x="23" y="178"/>
                  <a:pt x="23" y="178"/>
                  <a:pt x="23" y="177"/>
                </a:cubicBezTo>
                <a:cubicBezTo>
                  <a:pt x="21" y="178"/>
                  <a:pt x="23" y="178"/>
                  <a:pt x="23" y="179"/>
                </a:cubicBezTo>
                <a:cubicBezTo>
                  <a:pt x="23" y="179"/>
                  <a:pt x="23" y="179"/>
                  <a:pt x="23" y="179"/>
                </a:cubicBezTo>
                <a:close/>
                <a:moveTo>
                  <a:pt x="140" y="177"/>
                </a:moveTo>
                <a:cubicBezTo>
                  <a:pt x="139" y="177"/>
                  <a:pt x="139" y="177"/>
                  <a:pt x="139" y="177"/>
                </a:cubicBezTo>
                <a:cubicBezTo>
                  <a:pt x="139" y="178"/>
                  <a:pt x="139" y="178"/>
                  <a:pt x="139" y="178"/>
                </a:cubicBezTo>
                <a:cubicBezTo>
                  <a:pt x="139" y="178"/>
                  <a:pt x="140" y="177"/>
                  <a:pt x="140" y="177"/>
                </a:cubicBezTo>
                <a:close/>
                <a:moveTo>
                  <a:pt x="144" y="179"/>
                </a:moveTo>
                <a:cubicBezTo>
                  <a:pt x="144" y="179"/>
                  <a:pt x="145" y="178"/>
                  <a:pt x="145" y="178"/>
                </a:cubicBezTo>
                <a:cubicBezTo>
                  <a:pt x="144" y="179"/>
                  <a:pt x="144" y="179"/>
                  <a:pt x="144" y="179"/>
                </a:cubicBezTo>
                <a:cubicBezTo>
                  <a:pt x="144" y="179"/>
                  <a:pt x="144" y="179"/>
                  <a:pt x="144" y="179"/>
                </a:cubicBezTo>
                <a:close/>
                <a:moveTo>
                  <a:pt x="10" y="178"/>
                </a:moveTo>
                <a:cubicBezTo>
                  <a:pt x="9" y="178"/>
                  <a:pt x="9" y="178"/>
                  <a:pt x="9" y="178"/>
                </a:cubicBezTo>
                <a:cubicBezTo>
                  <a:pt x="10" y="178"/>
                  <a:pt x="10" y="178"/>
                  <a:pt x="10" y="178"/>
                </a:cubicBezTo>
                <a:close/>
                <a:moveTo>
                  <a:pt x="143" y="179"/>
                </a:moveTo>
                <a:cubicBezTo>
                  <a:pt x="142" y="180"/>
                  <a:pt x="142" y="179"/>
                  <a:pt x="142" y="179"/>
                </a:cubicBezTo>
                <a:cubicBezTo>
                  <a:pt x="135" y="181"/>
                  <a:pt x="128" y="183"/>
                  <a:pt x="121" y="184"/>
                </a:cubicBezTo>
                <a:cubicBezTo>
                  <a:pt x="120" y="185"/>
                  <a:pt x="117" y="183"/>
                  <a:pt x="117" y="185"/>
                </a:cubicBezTo>
                <a:cubicBezTo>
                  <a:pt x="117" y="185"/>
                  <a:pt x="118" y="185"/>
                  <a:pt x="119" y="185"/>
                </a:cubicBezTo>
                <a:cubicBezTo>
                  <a:pt x="127" y="184"/>
                  <a:pt x="136" y="182"/>
                  <a:pt x="143" y="179"/>
                </a:cubicBezTo>
                <a:cubicBezTo>
                  <a:pt x="143" y="179"/>
                  <a:pt x="143" y="179"/>
                  <a:pt x="143" y="179"/>
                </a:cubicBezTo>
                <a:cubicBezTo>
                  <a:pt x="143" y="179"/>
                  <a:pt x="143" y="179"/>
                  <a:pt x="143" y="179"/>
                </a:cubicBezTo>
                <a:close/>
                <a:moveTo>
                  <a:pt x="23" y="180"/>
                </a:moveTo>
                <a:cubicBezTo>
                  <a:pt x="23" y="179"/>
                  <a:pt x="22" y="179"/>
                  <a:pt x="22" y="179"/>
                </a:cubicBezTo>
                <a:cubicBezTo>
                  <a:pt x="21" y="180"/>
                  <a:pt x="23" y="180"/>
                  <a:pt x="22" y="180"/>
                </a:cubicBezTo>
                <a:cubicBezTo>
                  <a:pt x="23" y="181"/>
                  <a:pt x="23" y="180"/>
                  <a:pt x="23" y="180"/>
                </a:cubicBezTo>
                <a:close/>
                <a:moveTo>
                  <a:pt x="176" y="180"/>
                </a:moveTo>
                <a:cubicBezTo>
                  <a:pt x="176" y="180"/>
                  <a:pt x="175" y="181"/>
                  <a:pt x="175" y="181"/>
                </a:cubicBezTo>
                <a:cubicBezTo>
                  <a:pt x="176" y="180"/>
                  <a:pt x="176" y="180"/>
                  <a:pt x="176" y="180"/>
                </a:cubicBezTo>
                <a:close/>
                <a:moveTo>
                  <a:pt x="82" y="180"/>
                </a:moveTo>
                <a:cubicBezTo>
                  <a:pt x="83" y="181"/>
                  <a:pt x="83" y="181"/>
                  <a:pt x="83" y="181"/>
                </a:cubicBezTo>
                <a:cubicBezTo>
                  <a:pt x="82" y="180"/>
                  <a:pt x="82" y="180"/>
                  <a:pt x="82" y="180"/>
                </a:cubicBezTo>
                <a:close/>
                <a:moveTo>
                  <a:pt x="174" y="182"/>
                </a:moveTo>
                <a:cubicBezTo>
                  <a:pt x="173" y="182"/>
                  <a:pt x="173" y="182"/>
                  <a:pt x="173" y="182"/>
                </a:cubicBezTo>
                <a:cubicBezTo>
                  <a:pt x="172" y="181"/>
                  <a:pt x="170" y="183"/>
                  <a:pt x="170" y="183"/>
                </a:cubicBezTo>
                <a:cubicBezTo>
                  <a:pt x="170" y="184"/>
                  <a:pt x="171" y="184"/>
                  <a:pt x="171" y="184"/>
                </a:cubicBezTo>
                <a:cubicBezTo>
                  <a:pt x="172" y="183"/>
                  <a:pt x="174" y="183"/>
                  <a:pt x="174" y="182"/>
                </a:cubicBezTo>
                <a:close/>
                <a:moveTo>
                  <a:pt x="158" y="182"/>
                </a:moveTo>
                <a:cubicBezTo>
                  <a:pt x="157" y="182"/>
                  <a:pt x="156" y="183"/>
                  <a:pt x="156" y="183"/>
                </a:cubicBezTo>
                <a:cubicBezTo>
                  <a:pt x="157" y="183"/>
                  <a:pt x="157" y="182"/>
                  <a:pt x="158" y="182"/>
                </a:cubicBezTo>
                <a:close/>
                <a:moveTo>
                  <a:pt x="29" y="185"/>
                </a:moveTo>
                <a:cubicBezTo>
                  <a:pt x="28" y="184"/>
                  <a:pt x="27" y="183"/>
                  <a:pt x="27" y="183"/>
                </a:cubicBezTo>
                <a:cubicBezTo>
                  <a:pt x="27" y="184"/>
                  <a:pt x="28" y="184"/>
                  <a:pt x="29" y="185"/>
                </a:cubicBezTo>
                <a:close/>
                <a:moveTo>
                  <a:pt x="18" y="183"/>
                </a:moveTo>
                <a:cubicBezTo>
                  <a:pt x="18" y="183"/>
                  <a:pt x="18" y="183"/>
                  <a:pt x="18" y="183"/>
                </a:cubicBezTo>
                <a:cubicBezTo>
                  <a:pt x="18" y="184"/>
                  <a:pt x="18" y="184"/>
                  <a:pt x="18" y="184"/>
                </a:cubicBezTo>
                <a:cubicBezTo>
                  <a:pt x="18" y="184"/>
                  <a:pt x="18" y="184"/>
                  <a:pt x="18" y="183"/>
                </a:cubicBezTo>
                <a:close/>
                <a:moveTo>
                  <a:pt x="148" y="186"/>
                </a:moveTo>
                <a:cubicBezTo>
                  <a:pt x="150" y="185"/>
                  <a:pt x="153" y="185"/>
                  <a:pt x="154" y="183"/>
                </a:cubicBezTo>
                <a:cubicBezTo>
                  <a:pt x="151" y="185"/>
                  <a:pt x="148" y="185"/>
                  <a:pt x="146" y="187"/>
                </a:cubicBezTo>
                <a:cubicBezTo>
                  <a:pt x="148" y="186"/>
                  <a:pt x="148" y="186"/>
                  <a:pt x="148" y="186"/>
                </a:cubicBezTo>
                <a:close/>
                <a:moveTo>
                  <a:pt x="169" y="184"/>
                </a:moveTo>
                <a:cubicBezTo>
                  <a:pt x="168" y="184"/>
                  <a:pt x="168" y="184"/>
                  <a:pt x="167" y="185"/>
                </a:cubicBezTo>
                <a:cubicBezTo>
                  <a:pt x="168" y="185"/>
                  <a:pt x="167" y="186"/>
                  <a:pt x="168" y="186"/>
                </a:cubicBezTo>
                <a:cubicBezTo>
                  <a:pt x="169" y="186"/>
                  <a:pt x="169" y="186"/>
                  <a:pt x="169" y="186"/>
                </a:cubicBezTo>
                <a:cubicBezTo>
                  <a:pt x="168" y="185"/>
                  <a:pt x="168" y="185"/>
                  <a:pt x="168" y="185"/>
                </a:cubicBezTo>
                <a:cubicBezTo>
                  <a:pt x="168" y="184"/>
                  <a:pt x="169" y="184"/>
                  <a:pt x="169" y="184"/>
                </a:cubicBezTo>
                <a:close/>
                <a:moveTo>
                  <a:pt x="175" y="185"/>
                </a:moveTo>
                <a:cubicBezTo>
                  <a:pt x="172" y="187"/>
                  <a:pt x="172" y="187"/>
                  <a:pt x="172" y="187"/>
                </a:cubicBezTo>
                <a:cubicBezTo>
                  <a:pt x="175" y="185"/>
                  <a:pt x="175" y="185"/>
                  <a:pt x="175" y="185"/>
                </a:cubicBezTo>
                <a:close/>
                <a:moveTo>
                  <a:pt x="116" y="185"/>
                </a:moveTo>
                <a:cubicBezTo>
                  <a:pt x="115" y="185"/>
                  <a:pt x="114" y="185"/>
                  <a:pt x="114" y="186"/>
                </a:cubicBezTo>
                <a:cubicBezTo>
                  <a:pt x="114" y="186"/>
                  <a:pt x="115" y="186"/>
                  <a:pt x="116" y="185"/>
                </a:cubicBezTo>
                <a:close/>
                <a:moveTo>
                  <a:pt x="167" y="187"/>
                </a:moveTo>
                <a:cubicBezTo>
                  <a:pt x="167" y="186"/>
                  <a:pt x="166" y="186"/>
                  <a:pt x="166" y="185"/>
                </a:cubicBezTo>
                <a:cubicBezTo>
                  <a:pt x="167" y="187"/>
                  <a:pt x="167" y="187"/>
                  <a:pt x="167" y="187"/>
                </a:cubicBezTo>
                <a:close/>
                <a:moveTo>
                  <a:pt x="80" y="187"/>
                </a:moveTo>
                <a:cubicBezTo>
                  <a:pt x="79" y="186"/>
                  <a:pt x="79" y="186"/>
                  <a:pt x="79" y="186"/>
                </a:cubicBezTo>
                <a:cubicBezTo>
                  <a:pt x="78" y="186"/>
                  <a:pt x="78" y="186"/>
                  <a:pt x="78" y="186"/>
                </a:cubicBezTo>
                <a:cubicBezTo>
                  <a:pt x="80" y="187"/>
                  <a:pt x="80" y="187"/>
                  <a:pt x="80" y="187"/>
                </a:cubicBezTo>
                <a:close/>
                <a:moveTo>
                  <a:pt x="111" y="186"/>
                </a:moveTo>
                <a:cubicBezTo>
                  <a:pt x="110" y="186"/>
                  <a:pt x="110" y="186"/>
                  <a:pt x="110" y="186"/>
                </a:cubicBezTo>
                <a:cubicBezTo>
                  <a:pt x="110" y="186"/>
                  <a:pt x="110" y="186"/>
                  <a:pt x="111" y="186"/>
                </a:cubicBezTo>
                <a:close/>
                <a:moveTo>
                  <a:pt x="28" y="186"/>
                </a:moveTo>
                <a:cubicBezTo>
                  <a:pt x="27" y="186"/>
                  <a:pt x="27" y="186"/>
                  <a:pt x="27" y="186"/>
                </a:cubicBezTo>
                <a:cubicBezTo>
                  <a:pt x="28" y="187"/>
                  <a:pt x="28" y="187"/>
                  <a:pt x="28" y="187"/>
                </a:cubicBezTo>
                <a:cubicBezTo>
                  <a:pt x="28" y="186"/>
                  <a:pt x="28" y="186"/>
                  <a:pt x="28" y="186"/>
                </a:cubicBezTo>
                <a:close/>
                <a:moveTo>
                  <a:pt x="166" y="187"/>
                </a:moveTo>
                <a:cubicBezTo>
                  <a:pt x="165" y="187"/>
                  <a:pt x="165" y="187"/>
                  <a:pt x="165" y="188"/>
                </a:cubicBezTo>
                <a:cubicBezTo>
                  <a:pt x="165" y="187"/>
                  <a:pt x="166" y="188"/>
                  <a:pt x="166" y="187"/>
                </a:cubicBezTo>
                <a:close/>
                <a:moveTo>
                  <a:pt x="38" y="188"/>
                </a:moveTo>
                <a:cubicBezTo>
                  <a:pt x="37" y="187"/>
                  <a:pt x="37" y="187"/>
                  <a:pt x="37" y="187"/>
                </a:cubicBezTo>
                <a:cubicBezTo>
                  <a:pt x="37" y="187"/>
                  <a:pt x="37" y="187"/>
                  <a:pt x="37" y="187"/>
                </a:cubicBezTo>
                <a:cubicBezTo>
                  <a:pt x="38" y="188"/>
                  <a:pt x="38" y="188"/>
                  <a:pt x="38" y="188"/>
                </a:cubicBezTo>
                <a:close/>
                <a:moveTo>
                  <a:pt x="83" y="189"/>
                </a:moveTo>
                <a:cubicBezTo>
                  <a:pt x="83" y="188"/>
                  <a:pt x="82" y="188"/>
                  <a:pt x="82" y="188"/>
                </a:cubicBezTo>
                <a:cubicBezTo>
                  <a:pt x="82" y="189"/>
                  <a:pt x="82" y="189"/>
                  <a:pt x="82" y="189"/>
                </a:cubicBezTo>
                <a:cubicBezTo>
                  <a:pt x="83" y="189"/>
                  <a:pt x="83" y="189"/>
                  <a:pt x="83" y="189"/>
                </a:cubicBezTo>
                <a:close/>
                <a:moveTo>
                  <a:pt x="169" y="188"/>
                </a:moveTo>
                <a:cubicBezTo>
                  <a:pt x="168" y="188"/>
                  <a:pt x="168" y="188"/>
                  <a:pt x="168" y="189"/>
                </a:cubicBezTo>
                <a:cubicBezTo>
                  <a:pt x="168" y="189"/>
                  <a:pt x="169" y="188"/>
                  <a:pt x="169" y="188"/>
                </a:cubicBezTo>
                <a:close/>
                <a:moveTo>
                  <a:pt x="115" y="188"/>
                </a:moveTo>
                <a:cubicBezTo>
                  <a:pt x="115" y="188"/>
                  <a:pt x="114" y="188"/>
                  <a:pt x="114" y="189"/>
                </a:cubicBezTo>
                <a:cubicBezTo>
                  <a:pt x="114" y="189"/>
                  <a:pt x="115" y="189"/>
                  <a:pt x="115" y="188"/>
                </a:cubicBezTo>
                <a:close/>
                <a:moveTo>
                  <a:pt x="161" y="189"/>
                </a:moveTo>
                <a:cubicBezTo>
                  <a:pt x="162" y="190"/>
                  <a:pt x="163" y="188"/>
                  <a:pt x="163" y="188"/>
                </a:cubicBezTo>
                <a:cubicBezTo>
                  <a:pt x="163" y="189"/>
                  <a:pt x="162" y="189"/>
                  <a:pt x="161" y="189"/>
                </a:cubicBezTo>
                <a:close/>
                <a:moveTo>
                  <a:pt x="33" y="189"/>
                </a:moveTo>
                <a:cubicBezTo>
                  <a:pt x="33" y="188"/>
                  <a:pt x="33" y="188"/>
                  <a:pt x="33" y="188"/>
                </a:cubicBezTo>
                <a:cubicBezTo>
                  <a:pt x="33" y="188"/>
                  <a:pt x="33" y="188"/>
                  <a:pt x="33" y="188"/>
                </a:cubicBezTo>
                <a:cubicBezTo>
                  <a:pt x="33" y="189"/>
                  <a:pt x="33" y="189"/>
                  <a:pt x="33" y="189"/>
                </a:cubicBezTo>
                <a:close/>
                <a:moveTo>
                  <a:pt x="90" y="191"/>
                </a:moveTo>
                <a:cubicBezTo>
                  <a:pt x="84" y="189"/>
                  <a:pt x="84" y="189"/>
                  <a:pt x="84" y="189"/>
                </a:cubicBezTo>
                <a:cubicBezTo>
                  <a:pt x="86" y="190"/>
                  <a:pt x="88" y="190"/>
                  <a:pt x="90" y="191"/>
                </a:cubicBezTo>
                <a:close/>
                <a:moveTo>
                  <a:pt x="160" y="189"/>
                </a:moveTo>
                <a:cubicBezTo>
                  <a:pt x="159" y="189"/>
                  <a:pt x="159" y="189"/>
                  <a:pt x="159" y="189"/>
                </a:cubicBezTo>
                <a:cubicBezTo>
                  <a:pt x="157" y="191"/>
                  <a:pt x="155" y="191"/>
                  <a:pt x="153" y="192"/>
                </a:cubicBezTo>
                <a:cubicBezTo>
                  <a:pt x="149" y="193"/>
                  <a:pt x="144" y="196"/>
                  <a:pt x="140" y="197"/>
                </a:cubicBezTo>
                <a:cubicBezTo>
                  <a:pt x="137" y="197"/>
                  <a:pt x="133" y="198"/>
                  <a:pt x="130" y="199"/>
                </a:cubicBezTo>
                <a:cubicBezTo>
                  <a:pt x="131" y="199"/>
                  <a:pt x="131" y="199"/>
                  <a:pt x="131" y="199"/>
                </a:cubicBezTo>
                <a:cubicBezTo>
                  <a:pt x="136" y="197"/>
                  <a:pt x="143" y="198"/>
                  <a:pt x="148" y="195"/>
                </a:cubicBezTo>
                <a:cubicBezTo>
                  <a:pt x="150" y="194"/>
                  <a:pt x="152" y="194"/>
                  <a:pt x="154" y="192"/>
                </a:cubicBezTo>
                <a:cubicBezTo>
                  <a:pt x="154" y="193"/>
                  <a:pt x="154" y="193"/>
                  <a:pt x="154" y="193"/>
                </a:cubicBezTo>
                <a:cubicBezTo>
                  <a:pt x="155" y="191"/>
                  <a:pt x="156" y="193"/>
                  <a:pt x="157" y="192"/>
                </a:cubicBezTo>
                <a:cubicBezTo>
                  <a:pt x="156" y="192"/>
                  <a:pt x="156" y="191"/>
                  <a:pt x="156" y="191"/>
                </a:cubicBezTo>
                <a:cubicBezTo>
                  <a:pt x="157" y="191"/>
                  <a:pt x="157" y="191"/>
                  <a:pt x="157" y="191"/>
                </a:cubicBezTo>
                <a:cubicBezTo>
                  <a:pt x="158" y="191"/>
                  <a:pt x="159" y="191"/>
                  <a:pt x="159" y="190"/>
                </a:cubicBezTo>
                <a:cubicBezTo>
                  <a:pt x="159" y="189"/>
                  <a:pt x="160" y="190"/>
                  <a:pt x="160" y="189"/>
                </a:cubicBezTo>
                <a:close/>
                <a:moveTo>
                  <a:pt x="78" y="191"/>
                </a:moveTo>
                <a:cubicBezTo>
                  <a:pt x="77" y="190"/>
                  <a:pt x="77" y="189"/>
                  <a:pt x="76" y="190"/>
                </a:cubicBezTo>
                <a:cubicBezTo>
                  <a:pt x="76" y="190"/>
                  <a:pt x="77" y="191"/>
                  <a:pt x="78" y="191"/>
                </a:cubicBezTo>
                <a:close/>
                <a:moveTo>
                  <a:pt x="87" y="193"/>
                </a:moveTo>
                <a:cubicBezTo>
                  <a:pt x="84" y="193"/>
                  <a:pt x="81" y="191"/>
                  <a:pt x="78" y="190"/>
                </a:cubicBezTo>
                <a:cubicBezTo>
                  <a:pt x="79" y="191"/>
                  <a:pt x="79" y="191"/>
                  <a:pt x="79" y="191"/>
                </a:cubicBezTo>
                <a:cubicBezTo>
                  <a:pt x="82" y="191"/>
                  <a:pt x="85" y="194"/>
                  <a:pt x="87" y="194"/>
                </a:cubicBezTo>
                <a:cubicBezTo>
                  <a:pt x="87" y="193"/>
                  <a:pt x="87" y="193"/>
                  <a:pt x="87" y="193"/>
                </a:cubicBezTo>
                <a:close/>
                <a:moveTo>
                  <a:pt x="31" y="190"/>
                </a:moveTo>
                <a:cubicBezTo>
                  <a:pt x="32" y="191"/>
                  <a:pt x="32" y="191"/>
                  <a:pt x="32" y="191"/>
                </a:cubicBezTo>
                <a:cubicBezTo>
                  <a:pt x="31" y="190"/>
                  <a:pt x="31" y="190"/>
                  <a:pt x="31" y="190"/>
                </a:cubicBezTo>
                <a:close/>
                <a:moveTo>
                  <a:pt x="95" y="191"/>
                </a:moveTo>
                <a:cubicBezTo>
                  <a:pt x="94" y="191"/>
                  <a:pt x="94" y="191"/>
                  <a:pt x="94" y="191"/>
                </a:cubicBezTo>
                <a:cubicBezTo>
                  <a:pt x="92" y="191"/>
                  <a:pt x="92" y="190"/>
                  <a:pt x="91" y="191"/>
                </a:cubicBezTo>
                <a:cubicBezTo>
                  <a:pt x="93" y="191"/>
                  <a:pt x="96" y="192"/>
                  <a:pt x="98" y="192"/>
                </a:cubicBezTo>
                <a:cubicBezTo>
                  <a:pt x="95" y="191"/>
                  <a:pt x="95" y="191"/>
                  <a:pt x="95" y="191"/>
                </a:cubicBezTo>
                <a:close/>
                <a:moveTo>
                  <a:pt x="37" y="192"/>
                </a:moveTo>
                <a:cubicBezTo>
                  <a:pt x="36" y="191"/>
                  <a:pt x="35" y="192"/>
                  <a:pt x="34" y="191"/>
                </a:cubicBezTo>
                <a:cubicBezTo>
                  <a:pt x="35" y="192"/>
                  <a:pt x="36" y="192"/>
                  <a:pt x="37" y="192"/>
                </a:cubicBezTo>
                <a:close/>
                <a:moveTo>
                  <a:pt x="78" y="192"/>
                </a:moveTo>
                <a:cubicBezTo>
                  <a:pt x="78" y="192"/>
                  <a:pt x="78" y="192"/>
                  <a:pt x="78" y="192"/>
                </a:cubicBezTo>
                <a:cubicBezTo>
                  <a:pt x="77" y="191"/>
                  <a:pt x="77" y="191"/>
                  <a:pt x="77" y="191"/>
                </a:cubicBezTo>
                <a:cubicBezTo>
                  <a:pt x="78" y="192"/>
                  <a:pt x="78" y="192"/>
                  <a:pt x="78" y="192"/>
                </a:cubicBezTo>
                <a:close/>
                <a:moveTo>
                  <a:pt x="99" y="192"/>
                </a:moveTo>
                <a:cubicBezTo>
                  <a:pt x="100" y="192"/>
                  <a:pt x="100" y="192"/>
                  <a:pt x="100" y="192"/>
                </a:cubicBezTo>
                <a:cubicBezTo>
                  <a:pt x="99" y="192"/>
                  <a:pt x="99" y="192"/>
                  <a:pt x="99" y="192"/>
                </a:cubicBezTo>
                <a:cubicBezTo>
                  <a:pt x="99" y="192"/>
                  <a:pt x="99" y="192"/>
                  <a:pt x="99" y="192"/>
                </a:cubicBezTo>
                <a:close/>
                <a:moveTo>
                  <a:pt x="108" y="192"/>
                </a:moveTo>
                <a:cubicBezTo>
                  <a:pt x="101" y="192"/>
                  <a:pt x="101" y="192"/>
                  <a:pt x="101" y="192"/>
                </a:cubicBezTo>
                <a:cubicBezTo>
                  <a:pt x="102" y="193"/>
                  <a:pt x="105" y="193"/>
                  <a:pt x="108" y="192"/>
                </a:cubicBezTo>
                <a:close/>
                <a:moveTo>
                  <a:pt x="39" y="192"/>
                </a:moveTo>
                <a:cubicBezTo>
                  <a:pt x="39" y="192"/>
                  <a:pt x="39" y="192"/>
                  <a:pt x="39" y="192"/>
                </a:cubicBezTo>
                <a:cubicBezTo>
                  <a:pt x="39" y="192"/>
                  <a:pt x="39" y="192"/>
                  <a:pt x="39" y="192"/>
                </a:cubicBezTo>
                <a:cubicBezTo>
                  <a:pt x="39" y="193"/>
                  <a:pt x="39" y="193"/>
                  <a:pt x="39" y="193"/>
                </a:cubicBezTo>
                <a:cubicBezTo>
                  <a:pt x="39" y="193"/>
                  <a:pt x="39" y="192"/>
                  <a:pt x="39" y="192"/>
                </a:cubicBezTo>
                <a:close/>
                <a:moveTo>
                  <a:pt x="126" y="193"/>
                </a:moveTo>
                <a:cubicBezTo>
                  <a:pt x="126" y="192"/>
                  <a:pt x="126" y="192"/>
                  <a:pt x="126" y="192"/>
                </a:cubicBezTo>
                <a:cubicBezTo>
                  <a:pt x="122" y="192"/>
                  <a:pt x="122" y="192"/>
                  <a:pt x="122" y="192"/>
                </a:cubicBezTo>
                <a:cubicBezTo>
                  <a:pt x="123" y="193"/>
                  <a:pt x="125" y="193"/>
                  <a:pt x="126" y="193"/>
                </a:cubicBezTo>
                <a:close/>
                <a:moveTo>
                  <a:pt x="46" y="193"/>
                </a:moveTo>
                <a:cubicBezTo>
                  <a:pt x="46" y="193"/>
                  <a:pt x="45" y="193"/>
                  <a:pt x="44" y="192"/>
                </a:cubicBezTo>
                <a:cubicBezTo>
                  <a:pt x="44" y="193"/>
                  <a:pt x="44" y="193"/>
                  <a:pt x="44" y="193"/>
                </a:cubicBezTo>
                <a:cubicBezTo>
                  <a:pt x="46" y="193"/>
                  <a:pt x="46" y="193"/>
                  <a:pt x="46" y="193"/>
                </a:cubicBezTo>
                <a:close/>
                <a:moveTo>
                  <a:pt x="111" y="192"/>
                </a:moveTo>
                <a:cubicBezTo>
                  <a:pt x="110" y="192"/>
                  <a:pt x="110" y="193"/>
                  <a:pt x="110" y="193"/>
                </a:cubicBezTo>
                <a:cubicBezTo>
                  <a:pt x="110" y="193"/>
                  <a:pt x="111" y="193"/>
                  <a:pt x="111" y="192"/>
                </a:cubicBezTo>
                <a:close/>
                <a:moveTo>
                  <a:pt x="125" y="192"/>
                </a:moveTo>
                <a:cubicBezTo>
                  <a:pt x="124" y="192"/>
                  <a:pt x="124" y="192"/>
                  <a:pt x="124" y="193"/>
                </a:cubicBezTo>
                <a:cubicBezTo>
                  <a:pt x="124" y="193"/>
                  <a:pt x="125" y="193"/>
                  <a:pt x="125" y="192"/>
                </a:cubicBezTo>
                <a:close/>
                <a:moveTo>
                  <a:pt x="79" y="193"/>
                </a:moveTo>
                <a:cubicBezTo>
                  <a:pt x="79" y="193"/>
                  <a:pt x="79" y="193"/>
                  <a:pt x="78" y="193"/>
                </a:cubicBezTo>
                <a:cubicBezTo>
                  <a:pt x="78" y="193"/>
                  <a:pt x="78" y="193"/>
                  <a:pt x="78" y="193"/>
                </a:cubicBezTo>
                <a:cubicBezTo>
                  <a:pt x="78" y="194"/>
                  <a:pt x="78" y="193"/>
                  <a:pt x="77" y="194"/>
                </a:cubicBezTo>
                <a:cubicBezTo>
                  <a:pt x="77" y="194"/>
                  <a:pt x="78" y="194"/>
                  <a:pt x="78" y="194"/>
                </a:cubicBezTo>
                <a:cubicBezTo>
                  <a:pt x="78" y="194"/>
                  <a:pt x="78" y="194"/>
                  <a:pt x="78" y="194"/>
                </a:cubicBezTo>
                <a:cubicBezTo>
                  <a:pt x="79" y="194"/>
                  <a:pt x="79" y="194"/>
                  <a:pt x="79" y="194"/>
                </a:cubicBezTo>
                <a:cubicBezTo>
                  <a:pt x="79" y="194"/>
                  <a:pt x="79" y="194"/>
                  <a:pt x="78" y="193"/>
                </a:cubicBezTo>
                <a:cubicBezTo>
                  <a:pt x="79" y="193"/>
                  <a:pt x="79" y="193"/>
                  <a:pt x="79" y="193"/>
                </a:cubicBezTo>
                <a:close/>
                <a:moveTo>
                  <a:pt x="157" y="194"/>
                </a:moveTo>
                <a:cubicBezTo>
                  <a:pt x="160" y="193"/>
                  <a:pt x="160" y="193"/>
                  <a:pt x="160" y="193"/>
                </a:cubicBezTo>
                <a:cubicBezTo>
                  <a:pt x="159" y="193"/>
                  <a:pt x="159" y="193"/>
                  <a:pt x="159" y="193"/>
                </a:cubicBezTo>
                <a:cubicBezTo>
                  <a:pt x="157" y="194"/>
                  <a:pt x="157" y="194"/>
                  <a:pt x="157" y="194"/>
                </a:cubicBezTo>
                <a:close/>
                <a:moveTo>
                  <a:pt x="101" y="194"/>
                </a:moveTo>
                <a:cubicBezTo>
                  <a:pt x="100" y="193"/>
                  <a:pt x="100" y="193"/>
                  <a:pt x="100" y="193"/>
                </a:cubicBezTo>
                <a:cubicBezTo>
                  <a:pt x="100" y="194"/>
                  <a:pt x="100" y="194"/>
                  <a:pt x="100" y="194"/>
                </a:cubicBezTo>
                <a:cubicBezTo>
                  <a:pt x="101" y="194"/>
                  <a:pt x="101" y="194"/>
                  <a:pt x="101" y="194"/>
                </a:cubicBezTo>
                <a:close/>
                <a:moveTo>
                  <a:pt x="92" y="194"/>
                </a:moveTo>
                <a:cubicBezTo>
                  <a:pt x="92" y="194"/>
                  <a:pt x="92" y="193"/>
                  <a:pt x="92" y="194"/>
                </a:cubicBezTo>
                <a:cubicBezTo>
                  <a:pt x="92" y="194"/>
                  <a:pt x="92" y="194"/>
                  <a:pt x="92" y="194"/>
                </a:cubicBezTo>
                <a:cubicBezTo>
                  <a:pt x="92" y="194"/>
                  <a:pt x="92" y="194"/>
                  <a:pt x="92" y="194"/>
                </a:cubicBezTo>
                <a:cubicBezTo>
                  <a:pt x="92" y="194"/>
                  <a:pt x="93" y="194"/>
                  <a:pt x="92" y="194"/>
                </a:cubicBezTo>
                <a:close/>
                <a:moveTo>
                  <a:pt x="103" y="194"/>
                </a:moveTo>
                <a:cubicBezTo>
                  <a:pt x="103" y="194"/>
                  <a:pt x="103" y="194"/>
                  <a:pt x="103" y="194"/>
                </a:cubicBezTo>
                <a:cubicBezTo>
                  <a:pt x="102" y="194"/>
                  <a:pt x="102" y="194"/>
                  <a:pt x="102" y="194"/>
                </a:cubicBezTo>
                <a:cubicBezTo>
                  <a:pt x="103" y="194"/>
                  <a:pt x="103" y="194"/>
                  <a:pt x="103" y="194"/>
                </a:cubicBezTo>
                <a:close/>
                <a:moveTo>
                  <a:pt x="75" y="194"/>
                </a:moveTo>
                <a:cubicBezTo>
                  <a:pt x="75" y="194"/>
                  <a:pt x="75" y="194"/>
                  <a:pt x="75" y="194"/>
                </a:cubicBezTo>
                <a:cubicBezTo>
                  <a:pt x="75" y="195"/>
                  <a:pt x="75" y="195"/>
                  <a:pt x="75" y="195"/>
                </a:cubicBezTo>
                <a:cubicBezTo>
                  <a:pt x="75" y="195"/>
                  <a:pt x="75" y="195"/>
                  <a:pt x="75" y="194"/>
                </a:cubicBezTo>
                <a:close/>
                <a:moveTo>
                  <a:pt x="89" y="195"/>
                </a:moveTo>
                <a:cubicBezTo>
                  <a:pt x="89" y="194"/>
                  <a:pt x="89" y="194"/>
                  <a:pt x="88" y="194"/>
                </a:cubicBezTo>
                <a:cubicBezTo>
                  <a:pt x="88" y="195"/>
                  <a:pt x="88" y="195"/>
                  <a:pt x="88" y="195"/>
                </a:cubicBezTo>
                <a:cubicBezTo>
                  <a:pt x="89" y="195"/>
                  <a:pt x="89" y="195"/>
                  <a:pt x="89" y="195"/>
                </a:cubicBezTo>
                <a:close/>
                <a:moveTo>
                  <a:pt x="90" y="195"/>
                </a:moveTo>
                <a:cubicBezTo>
                  <a:pt x="90" y="195"/>
                  <a:pt x="90" y="195"/>
                  <a:pt x="90" y="195"/>
                </a:cubicBezTo>
                <a:cubicBezTo>
                  <a:pt x="90" y="195"/>
                  <a:pt x="90" y="195"/>
                  <a:pt x="90" y="195"/>
                </a:cubicBezTo>
                <a:cubicBezTo>
                  <a:pt x="90" y="195"/>
                  <a:pt x="90" y="195"/>
                  <a:pt x="90" y="195"/>
                </a:cubicBezTo>
                <a:close/>
                <a:moveTo>
                  <a:pt x="92" y="195"/>
                </a:moveTo>
                <a:cubicBezTo>
                  <a:pt x="92" y="195"/>
                  <a:pt x="92" y="195"/>
                  <a:pt x="91" y="195"/>
                </a:cubicBezTo>
                <a:cubicBezTo>
                  <a:pt x="91" y="196"/>
                  <a:pt x="91" y="196"/>
                  <a:pt x="91" y="196"/>
                </a:cubicBezTo>
                <a:cubicBezTo>
                  <a:pt x="92" y="196"/>
                  <a:pt x="92" y="196"/>
                  <a:pt x="92" y="196"/>
                </a:cubicBezTo>
                <a:cubicBezTo>
                  <a:pt x="92" y="196"/>
                  <a:pt x="92" y="196"/>
                  <a:pt x="92" y="195"/>
                </a:cubicBezTo>
                <a:close/>
                <a:moveTo>
                  <a:pt x="93" y="196"/>
                </a:moveTo>
                <a:cubicBezTo>
                  <a:pt x="93" y="196"/>
                  <a:pt x="93" y="196"/>
                  <a:pt x="93" y="196"/>
                </a:cubicBezTo>
                <a:cubicBezTo>
                  <a:pt x="93" y="196"/>
                  <a:pt x="93" y="196"/>
                  <a:pt x="93" y="196"/>
                </a:cubicBezTo>
                <a:cubicBezTo>
                  <a:pt x="93" y="196"/>
                  <a:pt x="93" y="196"/>
                  <a:pt x="93" y="196"/>
                </a:cubicBezTo>
                <a:cubicBezTo>
                  <a:pt x="93" y="196"/>
                  <a:pt x="93" y="196"/>
                  <a:pt x="93" y="196"/>
                </a:cubicBezTo>
                <a:close/>
                <a:moveTo>
                  <a:pt x="41" y="197"/>
                </a:moveTo>
                <a:cubicBezTo>
                  <a:pt x="40" y="196"/>
                  <a:pt x="39" y="196"/>
                  <a:pt x="38" y="196"/>
                </a:cubicBezTo>
                <a:cubicBezTo>
                  <a:pt x="38" y="197"/>
                  <a:pt x="38" y="197"/>
                  <a:pt x="38" y="197"/>
                </a:cubicBezTo>
                <a:cubicBezTo>
                  <a:pt x="39" y="197"/>
                  <a:pt x="40" y="198"/>
                  <a:pt x="41" y="197"/>
                </a:cubicBezTo>
                <a:close/>
                <a:moveTo>
                  <a:pt x="98" y="196"/>
                </a:moveTo>
                <a:cubicBezTo>
                  <a:pt x="98" y="196"/>
                  <a:pt x="98" y="196"/>
                  <a:pt x="98" y="196"/>
                </a:cubicBezTo>
                <a:cubicBezTo>
                  <a:pt x="98" y="196"/>
                  <a:pt x="98" y="196"/>
                  <a:pt x="98" y="196"/>
                </a:cubicBezTo>
                <a:close/>
                <a:moveTo>
                  <a:pt x="95" y="196"/>
                </a:moveTo>
                <a:cubicBezTo>
                  <a:pt x="95" y="196"/>
                  <a:pt x="94" y="196"/>
                  <a:pt x="94" y="196"/>
                </a:cubicBezTo>
                <a:cubicBezTo>
                  <a:pt x="94" y="196"/>
                  <a:pt x="94" y="196"/>
                  <a:pt x="94" y="196"/>
                </a:cubicBezTo>
                <a:cubicBezTo>
                  <a:pt x="95" y="196"/>
                  <a:pt x="95" y="196"/>
                  <a:pt x="95" y="196"/>
                </a:cubicBezTo>
                <a:cubicBezTo>
                  <a:pt x="95" y="196"/>
                  <a:pt x="95" y="196"/>
                  <a:pt x="95" y="196"/>
                </a:cubicBezTo>
                <a:close/>
                <a:moveTo>
                  <a:pt x="76" y="197"/>
                </a:moveTo>
                <a:cubicBezTo>
                  <a:pt x="76" y="197"/>
                  <a:pt x="76" y="196"/>
                  <a:pt x="75" y="197"/>
                </a:cubicBezTo>
                <a:cubicBezTo>
                  <a:pt x="75" y="197"/>
                  <a:pt x="75" y="197"/>
                  <a:pt x="75" y="197"/>
                </a:cubicBezTo>
                <a:cubicBezTo>
                  <a:pt x="76" y="197"/>
                  <a:pt x="76" y="197"/>
                  <a:pt x="76" y="197"/>
                </a:cubicBezTo>
                <a:close/>
                <a:moveTo>
                  <a:pt x="98" y="197"/>
                </a:moveTo>
                <a:cubicBezTo>
                  <a:pt x="96" y="197"/>
                  <a:pt x="96" y="197"/>
                  <a:pt x="96" y="197"/>
                </a:cubicBezTo>
                <a:cubicBezTo>
                  <a:pt x="96" y="197"/>
                  <a:pt x="98" y="197"/>
                  <a:pt x="98" y="197"/>
                </a:cubicBezTo>
                <a:close/>
                <a:moveTo>
                  <a:pt x="48" y="199"/>
                </a:moveTo>
                <a:cubicBezTo>
                  <a:pt x="48" y="198"/>
                  <a:pt x="48" y="199"/>
                  <a:pt x="47" y="198"/>
                </a:cubicBezTo>
                <a:cubicBezTo>
                  <a:pt x="48" y="199"/>
                  <a:pt x="48" y="199"/>
                  <a:pt x="48" y="199"/>
                </a:cubicBezTo>
                <a:cubicBezTo>
                  <a:pt x="48" y="199"/>
                  <a:pt x="48" y="199"/>
                  <a:pt x="48" y="199"/>
                </a:cubicBezTo>
                <a:close/>
                <a:moveTo>
                  <a:pt x="105" y="199"/>
                </a:moveTo>
                <a:cubicBezTo>
                  <a:pt x="106" y="199"/>
                  <a:pt x="106" y="199"/>
                  <a:pt x="106" y="199"/>
                </a:cubicBezTo>
                <a:cubicBezTo>
                  <a:pt x="105" y="199"/>
                  <a:pt x="105" y="199"/>
                  <a:pt x="105" y="199"/>
                </a:cubicBezTo>
                <a:close/>
                <a:moveTo>
                  <a:pt x="95" y="205"/>
                </a:moveTo>
                <a:cubicBezTo>
                  <a:pt x="93" y="205"/>
                  <a:pt x="91" y="206"/>
                  <a:pt x="89" y="205"/>
                </a:cubicBezTo>
                <a:cubicBezTo>
                  <a:pt x="90" y="207"/>
                  <a:pt x="92" y="206"/>
                  <a:pt x="94" y="207"/>
                </a:cubicBezTo>
                <a:cubicBezTo>
                  <a:pt x="100" y="209"/>
                  <a:pt x="107" y="207"/>
                  <a:pt x="114" y="208"/>
                </a:cubicBezTo>
                <a:cubicBezTo>
                  <a:pt x="116" y="208"/>
                  <a:pt x="119" y="208"/>
                  <a:pt x="120" y="208"/>
                </a:cubicBezTo>
                <a:cubicBezTo>
                  <a:pt x="112" y="208"/>
                  <a:pt x="104" y="206"/>
                  <a:pt x="95" y="205"/>
                </a:cubicBezTo>
                <a:close/>
                <a:moveTo>
                  <a:pt x="124" y="207"/>
                </a:moveTo>
                <a:cubicBezTo>
                  <a:pt x="124" y="206"/>
                  <a:pt x="123" y="207"/>
                  <a:pt x="122" y="207"/>
                </a:cubicBezTo>
                <a:cubicBezTo>
                  <a:pt x="122" y="207"/>
                  <a:pt x="122" y="207"/>
                  <a:pt x="122" y="207"/>
                </a:cubicBezTo>
                <a:cubicBezTo>
                  <a:pt x="124" y="207"/>
                  <a:pt x="124" y="207"/>
                  <a:pt x="124" y="207"/>
                </a:cubicBezTo>
                <a:close/>
                <a:moveTo>
                  <a:pt x="122" y="208"/>
                </a:moveTo>
                <a:cubicBezTo>
                  <a:pt x="122" y="208"/>
                  <a:pt x="122" y="208"/>
                  <a:pt x="122" y="208"/>
                </a:cubicBezTo>
                <a:cubicBezTo>
                  <a:pt x="122" y="208"/>
                  <a:pt x="122" y="208"/>
                  <a:pt x="122" y="208"/>
                </a:cubicBezTo>
                <a:cubicBezTo>
                  <a:pt x="122" y="208"/>
                  <a:pt x="122" y="208"/>
                  <a:pt x="122" y="208"/>
                </a:cubicBezTo>
                <a:close/>
                <a:moveTo>
                  <a:pt x="98" y="212"/>
                </a:moveTo>
                <a:cubicBezTo>
                  <a:pt x="99" y="212"/>
                  <a:pt x="99" y="212"/>
                  <a:pt x="99" y="212"/>
                </a:cubicBezTo>
                <a:cubicBezTo>
                  <a:pt x="98" y="212"/>
                  <a:pt x="98" y="212"/>
                  <a:pt x="98" y="212"/>
                </a:cubicBezTo>
                <a:close/>
                <a:moveTo>
                  <a:pt x="154" y="213"/>
                </a:moveTo>
                <a:cubicBezTo>
                  <a:pt x="154" y="213"/>
                  <a:pt x="154" y="213"/>
                  <a:pt x="154" y="213"/>
                </a:cubicBezTo>
                <a:cubicBezTo>
                  <a:pt x="154" y="214"/>
                  <a:pt x="154" y="214"/>
                  <a:pt x="154" y="214"/>
                </a:cubicBezTo>
                <a:cubicBezTo>
                  <a:pt x="154" y="214"/>
                  <a:pt x="154" y="214"/>
                  <a:pt x="154" y="214"/>
                </a:cubicBezTo>
                <a:cubicBezTo>
                  <a:pt x="154" y="214"/>
                  <a:pt x="154" y="213"/>
                  <a:pt x="154" y="213"/>
                </a:cubicBezTo>
                <a:close/>
                <a:moveTo>
                  <a:pt x="95" y="216"/>
                </a:moveTo>
                <a:cubicBezTo>
                  <a:pt x="97" y="216"/>
                  <a:pt x="97" y="216"/>
                  <a:pt x="97" y="216"/>
                </a:cubicBezTo>
                <a:cubicBezTo>
                  <a:pt x="95" y="216"/>
                  <a:pt x="95" y="216"/>
                  <a:pt x="95" y="216"/>
                </a:cubicBezTo>
                <a:cubicBezTo>
                  <a:pt x="95" y="216"/>
                  <a:pt x="95" y="216"/>
                  <a:pt x="95" y="216"/>
                </a:cubicBezTo>
                <a:close/>
                <a:moveTo>
                  <a:pt x="129" y="217"/>
                </a:moveTo>
                <a:cubicBezTo>
                  <a:pt x="129" y="217"/>
                  <a:pt x="129" y="217"/>
                  <a:pt x="129" y="217"/>
                </a:cubicBezTo>
                <a:close/>
              </a:path>
            </a:pathLst>
          </a:custGeom>
          <a:solidFill>
            <a:srgbClr val="2E2E2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" name="Freeform 5"/>
          <p:cNvSpPr>
            <a:spLocks noEditPoints="1" noChangeArrowheads="1"/>
          </p:cNvSpPr>
          <p:nvPr/>
        </p:nvSpPr>
        <p:spPr bwMode="auto">
          <a:xfrm rot="15485535">
            <a:off x="5955851" y="2268760"/>
            <a:ext cx="2354148" cy="2207014"/>
          </a:xfrm>
          <a:custGeom>
            <a:avLst/>
            <a:gdLst>
              <a:gd name="T0" fmla="*/ 2745037 w 235"/>
              <a:gd name="T1" fmla="*/ 1309580 h 220"/>
              <a:gd name="T2" fmla="*/ 1413753 w 235"/>
              <a:gd name="T3" fmla="*/ 2571967 h 220"/>
              <a:gd name="T4" fmla="*/ 659751 w 235"/>
              <a:gd name="T5" fmla="*/ 2359603 h 220"/>
              <a:gd name="T6" fmla="*/ 235626 w 235"/>
              <a:gd name="T7" fmla="*/ 2029259 h 220"/>
              <a:gd name="T8" fmla="*/ 82469 w 235"/>
              <a:gd name="T9" fmla="*/ 1297782 h 220"/>
              <a:gd name="T10" fmla="*/ 954284 w 235"/>
              <a:gd name="T11" fmla="*/ 94384 h 220"/>
              <a:gd name="T12" fmla="*/ 1307722 w 235"/>
              <a:gd name="T13" fmla="*/ 235960 h 220"/>
              <a:gd name="T14" fmla="*/ 1237034 w 235"/>
              <a:gd name="T15" fmla="*/ 247758 h 220"/>
              <a:gd name="T16" fmla="*/ 647970 w 235"/>
              <a:gd name="T17" fmla="*/ 684285 h 220"/>
              <a:gd name="T18" fmla="*/ 2203099 w 235"/>
              <a:gd name="T19" fmla="*/ 766871 h 220"/>
              <a:gd name="T20" fmla="*/ 2332693 w 235"/>
              <a:gd name="T21" fmla="*/ 1132609 h 220"/>
              <a:gd name="T22" fmla="*/ 2120630 w 235"/>
              <a:gd name="T23" fmla="*/ 1757904 h 220"/>
              <a:gd name="T24" fmla="*/ 824690 w 235"/>
              <a:gd name="T25" fmla="*/ 637093 h 220"/>
              <a:gd name="T26" fmla="*/ 977846 w 235"/>
              <a:gd name="T27" fmla="*/ 2170835 h 220"/>
              <a:gd name="T28" fmla="*/ 942502 w 235"/>
              <a:gd name="T29" fmla="*/ 2347805 h 220"/>
              <a:gd name="T30" fmla="*/ 1967473 w 235"/>
              <a:gd name="T31" fmla="*/ 2229825 h 220"/>
              <a:gd name="T32" fmla="*/ 1496222 w 235"/>
              <a:gd name="T33" fmla="*/ 2288815 h 220"/>
              <a:gd name="T34" fmla="*/ 2167755 w 235"/>
              <a:gd name="T35" fmla="*/ 1982066 h 220"/>
              <a:gd name="T36" fmla="*/ 2379818 w 235"/>
              <a:gd name="T37" fmla="*/ 884851 h 220"/>
              <a:gd name="T38" fmla="*/ 2120630 w 235"/>
              <a:gd name="T39" fmla="*/ 495517 h 220"/>
              <a:gd name="T40" fmla="*/ 1390191 w 235"/>
              <a:gd name="T41" fmla="*/ 247758 h 220"/>
              <a:gd name="T42" fmla="*/ 1272378 w 235"/>
              <a:gd name="T43" fmla="*/ 306748 h 220"/>
              <a:gd name="T44" fmla="*/ 1425534 w 235"/>
              <a:gd name="T45" fmla="*/ 283152 h 220"/>
              <a:gd name="T46" fmla="*/ 1802536 w 235"/>
              <a:gd name="T47" fmla="*/ 306748 h 220"/>
              <a:gd name="T48" fmla="*/ 1095659 w 235"/>
              <a:gd name="T49" fmla="*/ 330344 h 220"/>
              <a:gd name="T50" fmla="*/ 2014598 w 235"/>
              <a:gd name="T51" fmla="*/ 412931 h 220"/>
              <a:gd name="T52" fmla="*/ 1578691 w 235"/>
              <a:gd name="T53" fmla="*/ 401133 h 220"/>
              <a:gd name="T54" fmla="*/ 1048534 w 235"/>
              <a:gd name="T55" fmla="*/ 483719 h 220"/>
              <a:gd name="T56" fmla="*/ 2120630 w 235"/>
              <a:gd name="T57" fmla="*/ 471921 h 220"/>
              <a:gd name="T58" fmla="*/ 718658 w 235"/>
              <a:gd name="T59" fmla="*/ 589901 h 220"/>
              <a:gd name="T60" fmla="*/ 2627225 w 235"/>
              <a:gd name="T61" fmla="*/ 731477 h 220"/>
              <a:gd name="T62" fmla="*/ 2214880 w 235"/>
              <a:gd name="T63" fmla="*/ 814063 h 220"/>
              <a:gd name="T64" fmla="*/ 2686131 w 235"/>
              <a:gd name="T65" fmla="*/ 908447 h 220"/>
              <a:gd name="T66" fmla="*/ 2273787 w 235"/>
              <a:gd name="T67" fmla="*/ 991033 h 220"/>
              <a:gd name="T68" fmla="*/ 447689 w 235"/>
              <a:gd name="T69" fmla="*/ 1073619 h 220"/>
              <a:gd name="T70" fmla="*/ 541939 w 235"/>
              <a:gd name="T71" fmla="*/ 1073619 h 220"/>
              <a:gd name="T72" fmla="*/ 2438724 w 235"/>
              <a:gd name="T73" fmla="*/ 1168003 h 220"/>
              <a:gd name="T74" fmla="*/ 518376 w 235"/>
              <a:gd name="T75" fmla="*/ 1368570 h 220"/>
              <a:gd name="T76" fmla="*/ 2344474 w 235"/>
              <a:gd name="T77" fmla="*/ 1285983 h 220"/>
              <a:gd name="T78" fmla="*/ 2391599 w 235"/>
              <a:gd name="T79" fmla="*/ 1498348 h 220"/>
              <a:gd name="T80" fmla="*/ 2438724 w 235"/>
              <a:gd name="T81" fmla="*/ 1486550 h 220"/>
              <a:gd name="T82" fmla="*/ 2320912 w 235"/>
              <a:gd name="T83" fmla="*/ 1663520 h 220"/>
              <a:gd name="T84" fmla="*/ 70688 w 235"/>
              <a:gd name="T85" fmla="*/ 1757904 h 220"/>
              <a:gd name="T86" fmla="*/ 2273787 w 235"/>
              <a:gd name="T87" fmla="*/ 1805096 h 220"/>
              <a:gd name="T88" fmla="*/ 2285568 w 235"/>
              <a:gd name="T89" fmla="*/ 1934874 h 220"/>
              <a:gd name="T90" fmla="*/ 200282 w 235"/>
              <a:gd name="T91" fmla="*/ 1875884 h 220"/>
              <a:gd name="T92" fmla="*/ 824690 w 235"/>
              <a:gd name="T93" fmla="*/ 1923076 h 220"/>
              <a:gd name="T94" fmla="*/ 871815 w 235"/>
              <a:gd name="T95" fmla="*/ 1993864 h 220"/>
              <a:gd name="T96" fmla="*/ 1991036 w 235"/>
              <a:gd name="T97" fmla="*/ 2064653 h 220"/>
              <a:gd name="T98" fmla="*/ 2120630 w 235"/>
              <a:gd name="T99" fmla="*/ 2076451 h 220"/>
              <a:gd name="T100" fmla="*/ 1708285 w 235"/>
              <a:gd name="T101" fmla="*/ 2100047 h 220"/>
              <a:gd name="T102" fmla="*/ 2049942 w 235"/>
              <a:gd name="T103" fmla="*/ 2147239 h 220"/>
              <a:gd name="T104" fmla="*/ 1991036 w 235"/>
              <a:gd name="T105" fmla="*/ 2170835 h 220"/>
              <a:gd name="T106" fmla="*/ 447689 w 235"/>
              <a:gd name="T107" fmla="*/ 2218027 h 220"/>
              <a:gd name="T108" fmla="*/ 1885004 w 235"/>
              <a:gd name="T109" fmla="*/ 2229825 h 220"/>
              <a:gd name="T110" fmla="*/ 365220 w 235"/>
              <a:gd name="T111" fmla="*/ 2241623 h 220"/>
              <a:gd name="T112" fmla="*/ 459470 w 235"/>
              <a:gd name="T113" fmla="*/ 2265219 h 220"/>
              <a:gd name="T114" fmla="*/ 1849661 w 235"/>
              <a:gd name="T115" fmla="*/ 2288815 h 220"/>
              <a:gd name="T116" fmla="*/ 1048534 w 235"/>
              <a:gd name="T117" fmla="*/ 2300613 h 220"/>
              <a:gd name="T118" fmla="*/ 1107440 w 235"/>
              <a:gd name="T119" fmla="*/ 2312411 h 220"/>
              <a:gd name="T120" fmla="*/ 1437316 w 235"/>
              <a:gd name="T121" fmla="*/ 2442189 h 220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235"/>
              <a:gd name="T184" fmla="*/ 0 h 220"/>
              <a:gd name="T185" fmla="*/ 235 w 235"/>
              <a:gd name="T186" fmla="*/ 220 h 220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235" h="220">
                <a:moveTo>
                  <a:pt x="146" y="2"/>
                </a:moveTo>
                <a:cubicBezTo>
                  <a:pt x="155" y="5"/>
                  <a:pt x="165" y="8"/>
                  <a:pt x="173" y="12"/>
                </a:cubicBezTo>
                <a:cubicBezTo>
                  <a:pt x="180" y="15"/>
                  <a:pt x="186" y="20"/>
                  <a:pt x="191" y="25"/>
                </a:cubicBezTo>
                <a:cubicBezTo>
                  <a:pt x="193" y="24"/>
                  <a:pt x="193" y="26"/>
                  <a:pt x="194" y="27"/>
                </a:cubicBezTo>
                <a:cubicBezTo>
                  <a:pt x="198" y="31"/>
                  <a:pt x="203" y="35"/>
                  <a:pt x="207" y="40"/>
                </a:cubicBezTo>
                <a:cubicBezTo>
                  <a:pt x="207" y="41"/>
                  <a:pt x="208" y="41"/>
                  <a:pt x="208" y="42"/>
                </a:cubicBezTo>
                <a:cubicBezTo>
                  <a:pt x="208" y="42"/>
                  <a:pt x="208" y="42"/>
                  <a:pt x="208" y="42"/>
                </a:cubicBezTo>
                <a:cubicBezTo>
                  <a:pt x="212" y="46"/>
                  <a:pt x="214" y="50"/>
                  <a:pt x="217" y="54"/>
                </a:cubicBezTo>
                <a:cubicBezTo>
                  <a:pt x="220" y="60"/>
                  <a:pt x="220" y="60"/>
                  <a:pt x="220" y="60"/>
                </a:cubicBezTo>
                <a:cubicBezTo>
                  <a:pt x="221" y="60"/>
                  <a:pt x="220" y="61"/>
                  <a:pt x="221" y="62"/>
                </a:cubicBezTo>
                <a:cubicBezTo>
                  <a:pt x="224" y="68"/>
                  <a:pt x="227" y="74"/>
                  <a:pt x="229" y="81"/>
                </a:cubicBezTo>
                <a:cubicBezTo>
                  <a:pt x="230" y="80"/>
                  <a:pt x="229" y="79"/>
                  <a:pt x="229" y="79"/>
                </a:cubicBezTo>
                <a:cubicBezTo>
                  <a:pt x="229" y="79"/>
                  <a:pt x="229" y="79"/>
                  <a:pt x="229" y="79"/>
                </a:cubicBezTo>
                <a:cubicBezTo>
                  <a:pt x="229" y="79"/>
                  <a:pt x="230" y="79"/>
                  <a:pt x="230" y="80"/>
                </a:cubicBezTo>
                <a:cubicBezTo>
                  <a:pt x="229" y="81"/>
                  <a:pt x="229" y="82"/>
                  <a:pt x="229" y="83"/>
                </a:cubicBezTo>
                <a:cubicBezTo>
                  <a:pt x="230" y="84"/>
                  <a:pt x="230" y="84"/>
                  <a:pt x="230" y="84"/>
                </a:cubicBezTo>
                <a:cubicBezTo>
                  <a:pt x="230" y="83"/>
                  <a:pt x="230" y="83"/>
                  <a:pt x="230" y="82"/>
                </a:cubicBezTo>
                <a:cubicBezTo>
                  <a:pt x="230" y="82"/>
                  <a:pt x="230" y="82"/>
                  <a:pt x="230" y="82"/>
                </a:cubicBezTo>
                <a:cubicBezTo>
                  <a:pt x="231" y="86"/>
                  <a:pt x="232" y="90"/>
                  <a:pt x="233" y="94"/>
                </a:cubicBezTo>
                <a:cubicBezTo>
                  <a:pt x="232" y="95"/>
                  <a:pt x="234" y="97"/>
                  <a:pt x="232" y="97"/>
                </a:cubicBezTo>
                <a:cubicBezTo>
                  <a:pt x="232" y="98"/>
                  <a:pt x="232" y="98"/>
                  <a:pt x="232" y="98"/>
                </a:cubicBezTo>
                <a:cubicBezTo>
                  <a:pt x="232" y="99"/>
                  <a:pt x="233" y="98"/>
                  <a:pt x="233" y="98"/>
                </a:cubicBezTo>
                <a:cubicBezTo>
                  <a:pt x="234" y="102"/>
                  <a:pt x="234" y="106"/>
                  <a:pt x="234" y="109"/>
                </a:cubicBezTo>
                <a:cubicBezTo>
                  <a:pt x="233" y="110"/>
                  <a:pt x="233" y="110"/>
                  <a:pt x="233" y="111"/>
                </a:cubicBezTo>
                <a:cubicBezTo>
                  <a:pt x="233" y="111"/>
                  <a:pt x="233" y="111"/>
                  <a:pt x="234" y="111"/>
                </a:cubicBezTo>
                <a:cubicBezTo>
                  <a:pt x="235" y="113"/>
                  <a:pt x="231" y="115"/>
                  <a:pt x="234" y="115"/>
                </a:cubicBezTo>
                <a:cubicBezTo>
                  <a:pt x="232" y="130"/>
                  <a:pt x="228" y="146"/>
                  <a:pt x="220" y="160"/>
                </a:cubicBezTo>
                <a:cubicBezTo>
                  <a:pt x="214" y="171"/>
                  <a:pt x="206" y="180"/>
                  <a:pt x="197" y="189"/>
                </a:cubicBezTo>
                <a:cubicBezTo>
                  <a:pt x="196" y="188"/>
                  <a:pt x="196" y="188"/>
                  <a:pt x="196" y="188"/>
                </a:cubicBezTo>
                <a:cubicBezTo>
                  <a:pt x="196" y="189"/>
                  <a:pt x="196" y="189"/>
                  <a:pt x="196" y="189"/>
                </a:cubicBezTo>
                <a:cubicBezTo>
                  <a:pt x="196" y="189"/>
                  <a:pt x="196" y="189"/>
                  <a:pt x="196" y="189"/>
                </a:cubicBezTo>
                <a:cubicBezTo>
                  <a:pt x="187" y="197"/>
                  <a:pt x="178" y="204"/>
                  <a:pt x="168" y="208"/>
                </a:cubicBezTo>
                <a:cubicBezTo>
                  <a:pt x="168" y="208"/>
                  <a:pt x="167" y="208"/>
                  <a:pt x="167" y="208"/>
                </a:cubicBezTo>
                <a:cubicBezTo>
                  <a:pt x="166" y="209"/>
                  <a:pt x="164" y="209"/>
                  <a:pt x="164" y="210"/>
                </a:cubicBezTo>
                <a:cubicBezTo>
                  <a:pt x="164" y="210"/>
                  <a:pt x="164" y="210"/>
                  <a:pt x="164" y="210"/>
                </a:cubicBezTo>
                <a:cubicBezTo>
                  <a:pt x="163" y="210"/>
                  <a:pt x="163" y="209"/>
                  <a:pt x="163" y="210"/>
                </a:cubicBezTo>
                <a:cubicBezTo>
                  <a:pt x="162" y="210"/>
                  <a:pt x="162" y="210"/>
                  <a:pt x="162" y="210"/>
                </a:cubicBezTo>
                <a:cubicBezTo>
                  <a:pt x="163" y="210"/>
                  <a:pt x="163" y="210"/>
                  <a:pt x="163" y="210"/>
                </a:cubicBezTo>
                <a:cubicBezTo>
                  <a:pt x="161" y="210"/>
                  <a:pt x="160" y="211"/>
                  <a:pt x="158" y="212"/>
                </a:cubicBezTo>
                <a:cubicBezTo>
                  <a:pt x="158" y="212"/>
                  <a:pt x="158" y="212"/>
                  <a:pt x="158" y="212"/>
                </a:cubicBezTo>
                <a:cubicBezTo>
                  <a:pt x="158" y="213"/>
                  <a:pt x="158" y="211"/>
                  <a:pt x="157" y="212"/>
                </a:cubicBezTo>
                <a:cubicBezTo>
                  <a:pt x="152" y="213"/>
                  <a:pt x="147" y="216"/>
                  <a:pt x="141" y="216"/>
                </a:cubicBezTo>
                <a:cubicBezTo>
                  <a:pt x="141" y="217"/>
                  <a:pt x="141" y="217"/>
                  <a:pt x="141" y="217"/>
                </a:cubicBezTo>
                <a:cubicBezTo>
                  <a:pt x="140" y="215"/>
                  <a:pt x="140" y="218"/>
                  <a:pt x="139" y="217"/>
                </a:cubicBezTo>
                <a:cubicBezTo>
                  <a:pt x="135" y="216"/>
                  <a:pt x="133" y="219"/>
                  <a:pt x="130" y="218"/>
                </a:cubicBezTo>
                <a:cubicBezTo>
                  <a:pt x="127" y="220"/>
                  <a:pt x="124" y="217"/>
                  <a:pt x="121" y="219"/>
                </a:cubicBezTo>
                <a:cubicBezTo>
                  <a:pt x="120" y="218"/>
                  <a:pt x="119" y="219"/>
                  <a:pt x="118" y="218"/>
                </a:cubicBezTo>
                <a:cubicBezTo>
                  <a:pt x="119" y="218"/>
                  <a:pt x="120" y="218"/>
                  <a:pt x="120" y="218"/>
                </a:cubicBezTo>
                <a:cubicBezTo>
                  <a:pt x="117" y="217"/>
                  <a:pt x="117" y="217"/>
                  <a:pt x="117" y="217"/>
                </a:cubicBezTo>
                <a:cubicBezTo>
                  <a:pt x="118" y="219"/>
                  <a:pt x="118" y="219"/>
                  <a:pt x="118" y="219"/>
                </a:cubicBezTo>
                <a:cubicBezTo>
                  <a:pt x="112" y="219"/>
                  <a:pt x="105" y="218"/>
                  <a:pt x="99" y="217"/>
                </a:cubicBezTo>
                <a:cubicBezTo>
                  <a:pt x="99" y="216"/>
                  <a:pt x="99" y="216"/>
                  <a:pt x="99" y="216"/>
                </a:cubicBezTo>
                <a:cubicBezTo>
                  <a:pt x="105" y="216"/>
                  <a:pt x="111" y="218"/>
                  <a:pt x="117" y="218"/>
                </a:cubicBezTo>
                <a:cubicBezTo>
                  <a:pt x="117" y="217"/>
                  <a:pt x="117" y="217"/>
                  <a:pt x="117" y="217"/>
                </a:cubicBezTo>
                <a:cubicBezTo>
                  <a:pt x="109" y="217"/>
                  <a:pt x="101" y="216"/>
                  <a:pt x="94" y="214"/>
                </a:cubicBezTo>
                <a:cubicBezTo>
                  <a:pt x="94" y="212"/>
                  <a:pt x="90" y="212"/>
                  <a:pt x="89" y="211"/>
                </a:cubicBezTo>
                <a:cubicBezTo>
                  <a:pt x="95" y="214"/>
                  <a:pt x="101" y="213"/>
                  <a:pt x="106" y="215"/>
                </a:cubicBezTo>
                <a:cubicBezTo>
                  <a:pt x="111" y="215"/>
                  <a:pt x="116" y="215"/>
                  <a:pt x="121" y="215"/>
                </a:cubicBezTo>
                <a:cubicBezTo>
                  <a:pt x="121" y="214"/>
                  <a:pt x="121" y="214"/>
                  <a:pt x="121" y="214"/>
                </a:cubicBezTo>
                <a:cubicBezTo>
                  <a:pt x="114" y="215"/>
                  <a:pt x="107" y="214"/>
                  <a:pt x="100" y="212"/>
                </a:cubicBezTo>
                <a:cubicBezTo>
                  <a:pt x="102" y="212"/>
                  <a:pt x="102" y="212"/>
                  <a:pt x="102" y="212"/>
                </a:cubicBezTo>
                <a:cubicBezTo>
                  <a:pt x="101" y="211"/>
                  <a:pt x="101" y="211"/>
                  <a:pt x="101" y="211"/>
                </a:cubicBezTo>
                <a:cubicBezTo>
                  <a:pt x="98" y="211"/>
                  <a:pt x="94" y="210"/>
                  <a:pt x="91" y="208"/>
                </a:cubicBezTo>
                <a:cubicBezTo>
                  <a:pt x="90" y="209"/>
                  <a:pt x="89" y="206"/>
                  <a:pt x="88" y="208"/>
                </a:cubicBezTo>
                <a:cubicBezTo>
                  <a:pt x="86" y="205"/>
                  <a:pt x="82" y="210"/>
                  <a:pt x="80" y="207"/>
                </a:cubicBezTo>
                <a:cubicBezTo>
                  <a:pt x="78" y="206"/>
                  <a:pt x="75" y="205"/>
                  <a:pt x="73" y="205"/>
                </a:cubicBezTo>
                <a:cubicBezTo>
                  <a:pt x="73" y="206"/>
                  <a:pt x="74" y="206"/>
                  <a:pt x="75" y="207"/>
                </a:cubicBezTo>
                <a:cubicBezTo>
                  <a:pt x="75" y="207"/>
                  <a:pt x="72" y="207"/>
                  <a:pt x="72" y="207"/>
                </a:cubicBezTo>
                <a:cubicBezTo>
                  <a:pt x="70" y="208"/>
                  <a:pt x="69" y="206"/>
                  <a:pt x="67" y="208"/>
                </a:cubicBezTo>
                <a:cubicBezTo>
                  <a:pt x="65" y="208"/>
                  <a:pt x="65" y="208"/>
                  <a:pt x="65" y="208"/>
                </a:cubicBezTo>
                <a:cubicBezTo>
                  <a:pt x="64" y="204"/>
                  <a:pt x="60" y="203"/>
                  <a:pt x="57" y="200"/>
                </a:cubicBezTo>
                <a:cubicBezTo>
                  <a:pt x="56" y="200"/>
                  <a:pt x="56" y="200"/>
                  <a:pt x="56" y="200"/>
                </a:cubicBezTo>
                <a:cubicBezTo>
                  <a:pt x="55" y="199"/>
                  <a:pt x="54" y="197"/>
                  <a:pt x="52" y="197"/>
                </a:cubicBezTo>
                <a:cubicBezTo>
                  <a:pt x="50" y="196"/>
                  <a:pt x="49" y="197"/>
                  <a:pt x="47" y="198"/>
                </a:cubicBezTo>
                <a:cubicBezTo>
                  <a:pt x="47" y="197"/>
                  <a:pt x="47" y="197"/>
                  <a:pt x="47" y="197"/>
                </a:cubicBezTo>
                <a:cubicBezTo>
                  <a:pt x="47" y="197"/>
                  <a:pt x="47" y="197"/>
                  <a:pt x="47" y="197"/>
                </a:cubicBezTo>
                <a:cubicBezTo>
                  <a:pt x="48" y="197"/>
                  <a:pt x="48" y="197"/>
                  <a:pt x="48" y="197"/>
                </a:cubicBezTo>
                <a:cubicBezTo>
                  <a:pt x="47" y="196"/>
                  <a:pt x="47" y="195"/>
                  <a:pt x="46" y="194"/>
                </a:cubicBezTo>
                <a:cubicBezTo>
                  <a:pt x="46" y="196"/>
                  <a:pt x="46" y="196"/>
                  <a:pt x="46" y="196"/>
                </a:cubicBezTo>
                <a:cubicBezTo>
                  <a:pt x="46" y="195"/>
                  <a:pt x="45" y="194"/>
                  <a:pt x="44" y="194"/>
                </a:cubicBezTo>
                <a:cubicBezTo>
                  <a:pt x="43" y="194"/>
                  <a:pt x="43" y="194"/>
                  <a:pt x="43" y="194"/>
                </a:cubicBezTo>
                <a:cubicBezTo>
                  <a:pt x="43" y="194"/>
                  <a:pt x="43" y="194"/>
                  <a:pt x="43" y="194"/>
                </a:cubicBezTo>
                <a:cubicBezTo>
                  <a:pt x="42" y="194"/>
                  <a:pt x="42" y="193"/>
                  <a:pt x="41" y="194"/>
                </a:cubicBezTo>
                <a:cubicBezTo>
                  <a:pt x="41" y="193"/>
                  <a:pt x="41" y="193"/>
                  <a:pt x="41" y="193"/>
                </a:cubicBezTo>
                <a:cubicBezTo>
                  <a:pt x="41" y="193"/>
                  <a:pt x="40" y="192"/>
                  <a:pt x="40" y="192"/>
                </a:cubicBezTo>
                <a:cubicBezTo>
                  <a:pt x="38" y="190"/>
                  <a:pt x="39" y="187"/>
                  <a:pt x="37" y="186"/>
                </a:cubicBezTo>
                <a:cubicBezTo>
                  <a:pt x="36" y="186"/>
                  <a:pt x="36" y="186"/>
                  <a:pt x="35" y="185"/>
                </a:cubicBezTo>
                <a:cubicBezTo>
                  <a:pt x="34" y="187"/>
                  <a:pt x="34" y="187"/>
                  <a:pt x="34" y="187"/>
                </a:cubicBezTo>
                <a:cubicBezTo>
                  <a:pt x="34" y="186"/>
                  <a:pt x="34" y="186"/>
                  <a:pt x="33" y="186"/>
                </a:cubicBezTo>
                <a:cubicBezTo>
                  <a:pt x="32" y="186"/>
                  <a:pt x="33" y="187"/>
                  <a:pt x="33" y="188"/>
                </a:cubicBezTo>
                <a:cubicBezTo>
                  <a:pt x="32" y="188"/>
                  <a:pt x="32" y="187"/>
                  <a:pt x="31" y="186"/>
                </a:cubicBezTo>
                <a:cubicBezTo>
                  <a:pt x="33" y="186"/>
                  <a:pt x="31" y="185"/>
                  <a:pt x="31" y="184"/>
                </a:cubicBezTo>
                <a:cubicBezTo>
                  <a:pt x="31" y="183"/>
                  <a:pt x="30" y="184"/>
                  <a:pt x="29" y="184"/>
                </a:cubicBezTo>
                <a:cubicBezTo>
                  <a:pt x="30" y="183"/>
                  <a:pt x="30" y="183"/>
                  <a:pt x="30" y="183"/>
                </a:cubicBezTo>
                <a:cubicBezTo>
                  <a:pt x="28" y="181"/>
                  <a:pt x="23" y="179"/>
                  <a:pt x="23" y="175"/>
                </a:cubicBezTo>
                <a:cubicBezTo>
                  <a:pt x="22" y="174"/>
                  <a:pt x="21" y="173"/>
                  <a:pt x="20" y="172"/>
                </a:cubicBezTo>
                <a:cubicBezTo>
                  <a:pt x="19" y="171"/>
                  <a:pt x="20" y="169"/>
                  <a:pt x="19" y="168"/>
                </a:cubicBezTo>
                <a:cubicBezTo>
                  <a:pt x="19" y="168"/>
                  <a:pt x="19" y="168"/>
                  <a:pt x="19" y="168"/>
                </a:cubicBezTo>
                <a:cubicBezTo>
                  <a:pt x="20" y="170"/>
                  <a:pt x="16" y="172"/>
                  <a:pt x="18" y="173"/>
                </a:cubicBezTo>
                <a:cubicBezTo>
                  <a:pt x="16" y="175"/>
                  <a:pt x="17" y="171"/>
                  <a:pt x="15" y="171"/>
                </a:cubicBezTo>
                <a:cubicBezTo>
                  <a:pt x="15" y="170"/>
                  <a:pt x="15" y="170"/>
                  <a:pt x="14" y="170"/>
                </a:cubicBezTo>
                <a:cubicBezTo>
                  <a:pt x="14" y="170"/>
                  <a:pt x="17" y="170"/>
                  <a:pt x="16" y="168"/>
                </a:cubicBezTo>
                <a:cubicBezTo>
                  <a:pt x="16" y="168"/>
                  <a:pt x="16" y="167"/>
                  <a:pt x="15" y="167"/>
                </a:cubicBezTo>
                <a:cubicBezTo>
                  <a:pt x="16" y="166"/>
                  <a:pt x="15" y="165"/>
                  <a:pt x="15" y="164"/>
                </a:cubicBezTo>
                <a:cubicBezTo>
                  <a:pt x="15" y="164"/>
                  <a:pt x="15" y="164"/>
                  <a:pt x="15" y="164"/>
                </a:cubicBezTo>
                <a:cubicBezTo>
                  <a:pt x="15" y="163"/>
                  <a:pt x="16" y="164"/>
                  <a:pt x="16" y="163"/>
                </a:cubicBezTo>
                <a:cubicBezTo>
                  <a:pt x="14" y="162"/>
                  <a:pt x="14" y="162"/>
                  <a:pt x="14" y="162"/>
                </a:cubicBezTo>
                <a:cubicBezTo>
                  <a:pt x="18" y="157"/>
                  <a:pt x="13" y="153"/>
                  <a:pt x="13" y="148"/>
                </a:cubicBezTo>
                <a:cubicBezTo>
                  <a:pt x="11" y="148"/>
                  <a:pt x="13" y="147"/>
                  <a:pt x="12" y="146"/>
                </a:cubicBezTo>
                <a:cubicBezTo>
                  <a:pt x="11" y="147"/>
                  <a:pt x="11" y="148"/>
                  <a:pt x="10" y="148"/>
                </a:cubicBezTo>
                <a:cubicBezTo>
                  <a:pt x="9" y="145"/>
                  <a:pt x="6" y="143"/>
                  <a:pt x="4" y="142"/>
                </a:cubicBezTo>
                <a:cubicBezTo>
                  <a:pt x="5" y="142"/>
                  <a:pt x="7" y="143"/>
                  <a:pt x="8" y="141"/>
                </a:cubicBezTo>
                <a:cubicBezTo>
                  <a:pt x="7" y="139"/>
                  <a:pt x="5" y="137"/>
                  <a:pt x="6" y="135"/>
                </a:cubicBezTo>
                <a:cubicBezTo>
                  <a:pt x="5" y="132"/>
                  <a:pt x="10" y="131"/>
                  <a:pt x="9" y="129"/>
                </a:cubicBezTo>
                <a:cubicBezTo>
                  <a:pt x="8" y="129"/>
                  <a:pt x="8" y="129"/>
                  <a:pt x="8" y="129"/>
                </a:cubicBezTo>
                <a:cubicBezTo>
                  <a:pt x="10" y="128"/>
                  <a:pt x="8" y="126"/>
                  <a:pt x="9" y="124"/>
                </a:cubicBezTo>
                <a:cubicBezTo>
                  <a:pt x="7" y="124"/>
                  <a:pt x="9" y="123"/>
                  <a:pt x="8" y="123"/>
                </a:cubicBezTo>
                <a:cubicBezTo>
                  <a:pt x="8" y="120"/>
                  <a:pt x="9" y="117"/>
                  <a:pt x="8" y="114"/>
                </a:cubicBezTo>
                <a:cubicBezTo>
                  <a:pt x="7" y="115"/>
                  <a:pt x="7" y="115"/>
                  <a:pt x="7" y="115"/>
                </a:cubicBezTo>
                <a:cubicBezTo>
                  <a:pt x="7" y="113"/>
                  <a:pt x="8" y="112"/>
                  <a:pt x="7" y="110"/>
                </a:cubicBezTo>
                <a:cubicBezTo>
                  <a:pt x="7" y="111"/>
                  <a:pt x="7" y="111"/>
                  <a:pt x="6" y="110"/>
                </a:cubicBezTo>
                <a:cubicBezTo>
                  <a:pt x="8" y="110"/>
                  <a:pt x="8" y="110"/>
                  <a:pt x="8" y="110"/>
                </a:cubicBezTo>
                <a:cubicBezTo>
                  <a:pt x="8" y="96"/>
                  <a:pt x="12" y="83"/>
                  <a:pt x="16" y="70"/>
                </a:cubicBezTo>
                <a:cubicBezTo>
                  <a:pt x="17" y="67"/>
                  <a:pt x="19" y="63"/>
                  <a:pt x="21" y="60"/>
                </a:cubicBezTo>
                <a:cubicBezTo>
                  <a:pt x="22" y="55"/>
                  <a:pt x="25" y="51"/>
                  <a:pt x="28" y="47"/>
                </a:cubicBezTo>
                <a:cubicBezTo>
                  <a:pt x="28" y="45"/>
                  <a:pt x="29" y="43"/>
                  <a:pt x="30" y="42"/>
                </a:cubicBezTo>
                <a:cubicBezTo>
                  <a:pt x="31" y="42"/>
                  <a:pt x="31" y="42"/>
                  <a:pt x="31" y="42"/>
                </a:cubicBezTo>
                <a:cubicBezTo>
                  <a:pt x="30" y="43"/>
                  <a:pt x="29" y="44"/>
                  <a:pt x="29" y="45"/>
                </a:cubicBezTo>
                <a:cubicBezTo>
                  <a:pt x="29" y="43"/>
                  <a:pt x="32" y="43"/>
                  <a:pt x="32" y="41"/>
                </a:cubicBezTo>
                <a:cubicBezTo>
                  <a:pt x="32" y="40"/>
                  <a:pt x="32" y="40"/>
                  <a:pt x="32" y="40"/>
                </a:cubicBezTo>
                <a:cubicBezTo>
                  <a:pt x="32" y="40"/>
                  <a:pt x="32" y="40"/>
                  <a:pt x="33" y="40"/>
                </a:cubicBezTo>
                <a:cubicBezTo>
                  <a:pt x="33" y="39"/>
                  <a:pt x="32" y="39"/>
                  <a:pt x="32" y="39"/>
                </a:cubicBezTo>
                <a:cubicBezTo>
                  <a:pt x="33" y="38"/>
                  <a:pt x="34" y="36"/>
                  <a:pt x="36" y="36"/>
                </a:cubicBezTo>
                <a:cubicBezTo>
                  <a:pt x="38" y="36"/>
                  <a:pt x="39" y="33"/>
                  <a:pt x="41" y="33"/>
                </a:cubicBezTo>
                <a:cubicBezTo>
                  <a:pt x="42" y="31"/>
                  <a:pt x="44" y="30"/>
                  <a:pt x="46" y="28"/>
                </a:cubicBezTo>
                <a:cubicBezTo>
                  <a:pt x="48" y="26"/>
                  <a:pt x="50" y="24"/>
                  <a:pt x="52" y="23"/>
                </a:cubicBezTo>
                <a:cubicBezTo>
                  <a:pt x="52" y="21"/>
                  <a:pt x="54" y="22"/>
                  <a:pt x="55" y="20"/>
                </a:cubicBezTo>
                <a:cubicBezTo>
                  <a:pt x="60" y="18"/>
                  <a:pt x="64" y="14"/>
                  <a:pt x="69" y="13"/>
                </a:cubicBezTo>
                <a:cubicBezTo>
                  <a:pt x="66" y="14"/>
                  <a:pt x="63" y="15"/>
                  <a:pt x="61" y="18"/>
                </a:cubicBezTo>
                <a:cubicBezTo>
                  <a:pt x="65" y="16"/>
                  <a:pt x="69" y="13"/>
                  <a:pt x="73" y="11"/>
                </a:cubicBezTo>
                <a:cubicBezTo>
                  <a:pt x="72" y="11"/>
                  <a:pt x="71" y="12"/>
                  <a:pt x="70" y="12"/>
                </a:cubicBezTo>
                <a:cubicBezTo>
                  <a:pt x="70" y="11"/>
                  <a:pt x="72" y="12"/>
                  <a:pt x="72" y="11"/>
                </a:cubicBezTo>
                <a:cubicBezTo>
                  <a:pt x="74" y="10"/>
                  <a:pt x="76" y="8"/>
                  <a:pt x="78" y="9"/>
                </a:cubicBezTo>
                <a:cubicBezTo>
                  <a:pt x="79" y="7"/>
                  <a:pt x="81" y="10"/>
                  <a:pt x="81" y="8"/>
                </a:cubicBezTo>
                <a:cubicBezTo>
                  <a:pt x="81" y="7"/>
                  <a:pt x="82" y="6"/>
                  <a:pt x="83" y="7"/>
                </a:cubicBezTo>
                <a:cubicBezTo>
                  <a:pt x="84" y="8"/>
                  <a:pt x="85" y="6"/>
                  <a:pt x="86" y="6"/>
                </a:cubicBezTo>
                <a:cubicBezTo>
                  <a:pt x="85" y="6"/>
                  <a:pt x="85" y="6"/>
                  <a:pt x="85" y="6"/>
                </a:cubicBezTo>
                <a:cubicBezTo>
                  <a:pt x="86" y="5"/>
                  <a:pt x="86" y="6"/>
                  <a:pt x="86" y="6"/>
                </a:cubicBezTo>
                <a:cubicBezTo>
                  <a:pt x="86" y="6"/>
                  <a:pt x="86" y="6"/>
                  <a:pt x="86" y="6"/>
                </a:cubicBezTo>
                <a:cubicBezTo>
                  <a:pt x="89" y="6"/>
                  <a:pt x="91" y="6"/>
                  <a:pt x="92" y="4"/>
                </a:cubicBezTo>
                <a:cubicBezTo>
                  <a:pt x="92" y="2"/>
                  <a:pt x="96" y="4"/>
                  <a:pt x="97" y="2"/>
                </a:cubicBezTo>
                <a:cubicBezTo>
                  <a:pt x="102" y="2"/>
                  <a:pt x="107" y="1"/>
                  <a:pt x="112" y="0"/>
                </a:cubicBezTo>
                <a:cubicBezTo>
                  <a:pt x="123" y="0"/>
                  <a:pt x="135" y="0"/>
                  <a:pt x="146" y="2"/>
                </a:cubicBezTo>
                <a:close/>
                <a:moveTo>
                  <a:pt x="90" y="4"/>
                </a:moveTo>
                <a:cubicBezTo>
                  <a:pt x="91" y="4"/>
                  <a:pt x="91" y="4"/>
                  <a:pt x="91" y="4"/>
                </a:cubicBezTo>
                <a:cubicBezTo>
                  <a:pt x="90" y="4"/>
                  <a:pt x="90" y="4"/>
                  <a:pt x="90" y="4"/>
                </a:cubicBezTo>
                <a:close/>
                <a:moveTo>
                  <a:pt x="90" y="5"/>
                </a:moveTo>
                <a:cubicBezTo>
                  <a:pt x="89" y="4"/>
                  <a:pt x="88" y="5"/>
                  <a:pt x="88" y="5"/>
                </a:cubicBezTo>
                <a:cubicBezTo>
                  <a:pt x="90" y="5"/>
                  <a:pt x="90" y="5"/>
                  <a:pt x="90" y="5"/>
                </a:cubicBezTo>
                <a:close/>
                <a:moveTo>
                  <a:pt x="142" y="20"/>
                </a:moveTo>
                <a:cubicBezTo>
                  <a:pt x="133" y="18"/>
                  <a:pt x="124" y="17"/>
                  <a:pt x="116" y="18"/>
                </a:cubicBezTo>
                <a:cubicBezTo>
                  <a:pt x="125" y="18"/>
                  <a:pt x="134" y="19"/>
                  <a:pt x="143" y="20"/>
                </a:cubicBezTo>
                <a:cubicBezTo>
                  <a:pt x="142" y="20"/>
                  <a:pt x="142" y="20"/>
                  <a:pt x="142" y="20"/>
                </a:cubicBezTo>
                <a:close/>
                <a:moveTo>
                  <a:pt x="103" y="20"/>
                </a:moveTo>
                <a:cubicBezTo>
                  <a:pt x="106" y="19"/>
                  <a:pt x="106" y="19"/>
                  <a:pt x="106" y="19"/>
                </a:cubicBezTo>
                <a:cubicBezTo>
                  <a:pt x="105" y="19"/>
                  <a:pt x="105" y="19"/>
                  <a:pt x="105" y="19"/>
                </a:cubicBezTo>
                <a:cubicBezTo>
                  <a:pt x="103" y="20"/>
                  <a:pt x="103" y="20"/>
                  <a:pt x="103" y="20"/>
                </a:cubicBezTo>
                <a:close/>
                <a:moveTo>
                  <a:pt x="111" y="20"/>
                </a:move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1" y="20"/>
                  <a:pt x="111" y="20"/>
                  <a:pt x="111" y="20"/>
                </a:cubicBezTo>
                <a:close/>
                <a:moveTo>
                  <a:pt x="101" y="20"/>
                </a:moveTo>
                <a:cubicBezTo>
                  <a:pt x="102" y="20"/>
                  <a:pt x="102" y="20"/>
                  <a:pt x="102" y="20"/>
                </a:cubicBezTo>
                <a:cubicBezTo>
                  <a:pt x="102" y="20"/>
                  <a:pt x="102" y="20"/>
                  <a:pt x="102" y="20"/>
                </a:cubicBezTo>
                <a:cubicBezTo>
                  <a:pt x="101" y="20"/>
                  <a:pt x="101" y="20"/>
                  <a:pt x="101" y="20"/>
                </a:cubicBezTo>
                <a:close/>
                <a:moveTo>
                  <a:pt x="110" y="20"/>
                </a:moveTo>
                <a:cubicBezTo>
                  <a:pt x="109" y="20"/>
                  <a:pt x="109" y="20"/>
                  <a:pt x="109" y="20"/>
                </a:cubicBezTo>
                <a:cubicBezTo>
                  <a:pt x="110" y="20"/>
                  <a:pt x="110" y="20"/>
                  <a:pt x="110" y="20"/>
                </a:cubicBezTo>
                <a:close/>
                <a:moveTo>
                  <a:pt x="121" y="20"/>
                </a:moveTo>
                <a:cubicBezTo>
                  <a:pt x="121" y="20"/>
                  <a:pt x="120" y="20"/>
                  <a:pt x="120" y="20"/>
                </a:cubicBezTo>
                <a:cubicBezTo>
                  <a:pt x="121" y="20"/>
                  <a:pt x="121" y="20"/>
                  <a:pt x="121" y="20"/>
                </a:cubicBezTo>
                <a:cubicBezTo>
                  <a:pt x="121" y="20"/>
                  <a:pt x="121" y="20"/>
                  <a:pt x="121" y="20"/>
                </a:cubicBezTo>
                <a:close/>
                <a:moveTo>
                  <a:pt x="125" y="21"/>
                </a:moveTo>
                <a:cubicBezTo>
                  <a:pt x="125" y="20"/>
                  <a:pt x="125" y="20"/>
                  <a:pt x="125" y="20"/>
                </a:cubicBezTo>
                <a:cubicBezTo>
                  <a:pt x="124" y="20"/>
                  <a:pt x="124" y="20"/>
                  <a:pt x="124" y="20"/>
                </a:cubicBezTo>
                <a:cubicBezTo>
                  <a:pt x="125" y="21"/>
                  <a:pt x="125" y="21"/>
                  <a:pt x="125" y="21"/>
                </a:cubicBezTo>
                <a:close/>
                <a:moveTo>
                  <a:pt x="156" y="25"/>
                </a:moveTo>
                <a:cubicBezTo>
                  <a:pt x="152" y="23"/>
                  <a:pt x="148" y="21"/>
                  <a:pt x="143" y="20"/>
                </a:cubicBezTo>
                <a:cubicBezTo>
                  <a:pt x="153" y="23"/>
                  <a:pt x="153" y="23"/>
                  <a:pt x="153" y="23"/>
                </a:cubicBezTo>
                <a:cubicBezTo>
                  <a:pt x="154" y="24"/>
                  <a:pt x="155" y="25"/>
                  <a:pt x="156" y="25"/>
                </a:cubicBezTo>
                <a:close/>
                <a:moveTo>
                  <a:pt x="106" y="20"/>
                </a:moveTo>
                <a:cubicBezTo>
                  <a:pt x="105" y="21"/>
                  <a:pt x="105" y="21"/>
                  <a:pt x="105" y="21"/>
                </a:cubicBezTo>
                <a:cubicBezTo>
                  <a:pt x="106" y="20"/>
                  <a:pt x="106" y="20"/>
                  <a:pt x="106" y="20"/>
                </a:cubicBezTo>
                <a:close/>
                <a:moveTo>
                  <a:pt x="127" y="20"/>
                </a:moveTo>
                <a:cubicBezTo>
                  <a:pt x="127" y="21"/>
                  <a:pt x="127" y="21"/>
                  <a:pt x="127" y="21"/>
                </a:cubicBezTo>
                <a:cubicBezTo>
                  <a:pt x="127" y="20"/>
                  <a:pt x="127" y="20"/>
                  <a:pt x="127" y="20"/>
                </a:cubicBezTo>
                <a:close/>
                <a:moveTo>
                  <a:pt x="131" y="21"/>
                </a:moveTo>
                <a:cubicBezTo>
                  <a:pt x="132" y="21"/>
                  <a:pt x="132" y="21"/>
                  <a:pt x="132" y="21"/>
                </a:cubicBezTo>
                <a:cubicBezTo>
                  <a:pt x="131" y="21"/>
                  <a:pt x="131" y="21"/>
                  <a:pt x="131" y="21"/>
                </a:cubicBezTo>
                <a:close/>
                <a:moveTo>
                  <a:pt x="112" y="22"/>
                </a:moveTo>
                <a:cubicBezTo>
                  <a:pt x="111" y="22"/>
                  <a:pt x="109" y="23"/>
                  <a:pt x="109" y="21"/>
                </a:cubicBezTo>
                <a:cubicBezTo>
                  <a:pt x="109" y="22"/>
                  <a:pt x="109" y="22"/>
                  <a:pt x="109" y="22"/>
                </a:cubicBezTo>
                <a:cubicBezTo>
                  <a:pt x="108" y="23"/>
                  <a:pt x="106" y="22"/>
                  <a:pt x="104" y="23"/>
                </a:cubicBezTo>
                <a:cubicBezTo>
                  <a:pt x="104" y="23"/>
                  <a:pt x="103" y="24"/>
                  <a:pt x="103" y="23"/>
                </a:cubicBezTo>
                <a:cubicBezTo>
                  <a:pt x="101" y="24"/>
                  <a:pt x="100" y="24"/>
                  <a:pt x="98" y="25"/>
                </a:cubicBezTo>
                <a:cubicBezTo>
                  <a:pt x="97" y="26"/>
                  <a:pt x="95" y="26"/>
                  <a:pt x="93" y="27"/>
                </a:cubicBezTo>
                <a:cubicBezTo>
                  <a:pt x="87" y="29"/>
                  <a:pt x="81" y="31"/>
                  <a:pt x="75" y="35"/>
                </a:cubicBezTo>
                <a:cubicBezTo>
                  <a:pt x="76" y="36"/>
                  <a:pt x="75" y="36"/>
                  <a:pt x="74" y="36"/>
                </a:cubicBezTo>
                <a:cubicBezTo>
                  <a:pt x="74" y="36"/>
                  <a:pt x="74" y="36"/>
                  <a:pt x="74" y="36"/>
                </a:cubicBezTo>
                <a:cubicBezTo>
                  <a:pt x="68" y="41"/>
                  <a:pt x="61" y="45"/>
                  <a:pt x="56" y="52"/>
                </a:cubicBezTo>
                <a:cubicBezTo>
                  <a:pt x="56" y="53"/>
                  <a:pt x="56" y="54"/>
                  <a:pt x="55" y="54"/>
                </a:cubicBezTo>
                <a:cubicBezTo>
                  <a:pt x="57" y="54"/>
                  <a:pt x="57" y="52"/>
                  <a:pt x="58" y="52"/>
                </a:cubicBezTo>
                <a:cubicBezTo>
                  <a:pt x="59" y="52"/>
                  <a:pt x="59" y="52"/>
                  <a:pt x="59" y="52"/>
                </a:cubicBezTo>
                <a:cubicBezTo>
                  <a:pt x="56" y="55"/>
                  <a:pt x="56" y="55"/>
                  <a:pt x="56" y="55"/>
                </a:cubicBezTo>
                <a:cubicBezTo>
                  <a:pt x="55" y="56"/>
                  <a:pt x="55" y="58"/>
                  <a:pt x="54" y="59"/>
                </a:cubicBezTo>
                <a:cubicBezTo>
                  <a:pt x="55" y="58"/>
                  <a:pt x="55" y="58"/>
                  <a:pt x="55" y="58"/>
                </a:cubicBezTo>
                <a:cubicBezTo>
                  <a:pt x="55" y="59"/>
                  <a:pt x="55" y="59"/>
                  <a:pt x="55" y="59"/>
                </a:cubicBezTo>
                <a:cubicBezTo>
                  <a:pt x="55" y="59"/>
                  <a:pt x="55" y="60"/>
                  <a:pt x="55" y="60"/>
                </a:cubicBezTo>
                <a:cubicBezTo>
                  <a:pt x="54" y="60"/>
                  <a:pt x="54" y="60"/>
                  <a:pt x="53" y="59"/>
                </a:cubicBezTo>
                <a:cubicBezTo>
                  <a:pt x="54" y="60"/>
                  <a:pt x="53" y="61"/>
                  <a:pt x="54" y="61"/>
                </a:cubicBezTo>
                <a:cubicBezTo>
                  <a:pt x="50" y="64"/>
                  <a:pt x="50" y="64"/>
                  <a:pt x="50" y="64"/>
                </a:cubicBezTo>
                <a:cubicBezTo>
                  <a:pt x="49" y="64"/>
                  <a:pt x="49" y="66"/>
                  <a:pt x="47" y="65"/>
                </a:cubicBezTo>
                <a:cubicBezTo>
                  <a:pt x="47" y="66"/>
                  <a:pt x="47" y="66"/>
                  <a:pt x="47" y="66"/>
                </a:cubicBezTo>
                <a:cubicBezTo>
                  <a:pt x="48" y="66"/>
                  <a:pt x="48" y="66"/>
                  <a:pt x="48" y="66"/>
                </a:cubicBezTo>
                <a:cubicBezTo>
                  <a:pt x="48" y="66"/>
                  <a:pt x="48" y="66"/>
                  <a:pt x="48" y="66"/>
                </a:cubicBezTo>
                <a:cubicBezTo>
                  <a:pt x="48" y="66"/>
                  <a:pt x="48" y="67"/>
                  <a:pt x="47" y="67"/>
                </a:cubicBezTo>
                <a:cubicBezTo>
                  <a:pt x="49" y="67"/>
                  <a:pt x="49" y="67"/>
                  <a:pt x="49" y="67"/>
                </a:cubicBezTo>
                <a:cubicBezTo>
                  <a:pt x="53" y="65"/>
                  <a:pt x="56" y="61"/>
                  <a:pt x="58" y="58"/>
                </a:cubicBezTo>
                <a:cubicBezTo>
                  <a:pt x="61" y="55"/>
                  <a:pt x="63" y="53"/>
                  <a:pt x="65" y="50"/>
                </a:cubicBezTo>
                <a:cubicBezTo>
                  <a:pt x="67" y="50"/>
                  <a:pt x="68" y="48"/>
                  <a:pt x="69" y="47"/>
                </a:cubicBezTo>
                <a:cubicBezTo>
                  <a:pt x="72" y="44"/>
                  <a:pt x="76" y="42"/>
                  <a:pt x="80" y="39"/>
                </a:cubicBezTo>
                <a:cubicBezTo>
                  <a:pt x="82" y="39"/>
                  <a:pt x="83" y="37"/>
                  <a:pt x="85" y="36"/>
                </a:cubicBezTo>
                <a:cubicBezTo>
                  <a:pt x="108" y="24"/>
                  <a:pt x="142" y="26"/>
                  <a:pt x="164" y="42"/>
                </a:cubicBezTo>
                <a:cubicBezTo>
                  <a:pt x="165" y="42"/>
                  <a:pt x="166" y="43"/>
                  <a:pt x="167" y="44"/>
                </a:cubicBezTo>
                <a:cubicBezTo>
                  <a:pt x="169" y="47"/>
                  <a:pt x="172" y="47"/>
                  <a:pt x="174" y="50"/>
                </a:cubicBezTo>
                <a:cubicBezTo>
                  <a:pt x="178" y="55"/>
                  <a:pt x="183" y="58"/>
                  <a:pt x="186" y="64"/>
                </a:cubicBezTo>
                <a:cubicBezTo>
                  <a:pt x="186" y="65"/>
                  <a:pt x="186" y="65"/>
                  <a:pt x="186" y="65"/>
                </a:cubicBezTo>
                <a:cubicBezTo>
                  <a:pt x="186" y="65"/>
                  <a:pt x="186" y="64"/>
                  <a:pt x="186" y="64"/>
                </a:cubicBezTo>
                <a:cubicBezTo>
                  <a:pt x="186" y="65"/>
                  <a:pt x="186" y="65"/>
                  <a:pt x="186" y="65"/>
                </a:cubicBezTo>
                <a:cubicBezTo>
                  <a:pt x="186" y="65"/>
                  <a:pt x="186" y="65"/>
                  <a:pt x="187" y="65"/>
                </a:cubicBezTo>
                <a:cubicBezTo>
                  <a:pt x="187" y="63"/>
                  <a:pt x="185" y="62"/>
                  <a:pt x="184" y="60"/>
                </a:cubicBezTo>
                <a:cubicBezTo>
                  <a:pt x="184" y="60"/>
                  <a:pt x="184" y="60"/>
                  <a:pt x="184" y="60"/>
                </a:cubicBezTo>
                <a:cubicBezTo>
                  <a:pt x="184" y="60"/>
                  <a:pt x="184" y="60"/>
                  <a:pt x="183" y="60"/>
                </a:cubicBezTo>
                <a:cubicBezTo>
                  <a:pt x="184" y="59"/>
                  <a:pt x="183" y="58"/>
                  <a:pt x="184" y="58"/>
                </a:cubicBezTo>
                <a:cubicBezTo>
                  <a:pt x="181" y="57"/>
                  <a:pt x="181" y="55"/>
                  <a:pt x="179" y="53"/>
                </a:cubicBezTo>
                <a:cubicBezTo>
                  <a:pt x="179" y="51"/>
                  <a:pt x="177" y="51"/>
                  <a:pt x="176" y="49"/>
                </a:cubicBezTo>
                <a:cubicBezTo>
                  <a:pt x="174" y="49"/>
                  <a:pt x="173" y="46"/>
                  <a:pt x="170" y="45"/>
                </a:cubicBezTo>
                <a:cubicBezTo>
                  <a:pt x="170" y="45"/>
                  <a:pt x="169" y="44"/>
                  <a:pt x="169" y="43"/>
                </a:cubicBezTo>
                <a:cubicBezTo>
                  <a:pt x="169" y="44"/>
                  <a:pt x="168" y="43"/>
                  <a:pt x="168" y="43"/>
                </a:cubicBezTo>
                <a:cubicBezTo>
                  <a:pt x="171" y="40"/>
                  <a:pt x="172" y="46"/>
                  <a:pt x="175" y="46"/>
                </a:cubicBezTo>
                <a:cubicBezTo>
                  <a:pt x="175" y="47"/>
                  <a:pt x="175" y="47"/>
                  <a:pt x="175" y="47"/>
                </a:cubicBezTo>
                <a:cubicBezTo>
                  <a:pt x="185" y="55"/>
                  <a:pt x="190" y="66"/>
                  <a:pt x="194" y="77"/>
                </a:cubicBezTo>
                <a:cubicBezTo>
                  <a:pt x="195" y="79"/>
                  <a:pt x="195" y="80"/>
                  <a:pt x="196" y="82"/>
                </a:cubicBezTo>
                <a:cubicBezTo>
                  <a:pt x="197" y="83"/>
                  <a:pt x="194" y="84"/>
                  <a:pt x="197" y="85"/>
                </a:cubicBezTo>
                <a:cubicBezTo>
                  <a:pt x="196" y="85"/>
                  <a:pt x="196" y="85"/>
                  <a:pt x="196" y="85"/>
                </a:cubicBezTo>
                <a:cubicBezTo>
                  <a:pt x="197" y="86"/>
                  <a:pt x="197" y="86"/>
                  <a:pt x="197" y="86"/>
                </a:cubicBezTo>
                <a:cubicBezTo>
                  <a:pt x="197" y="86"/>
                  <a:pt x="197" y="86"/>
                  <a:pt x="197" y="86"/>
                </a:cubicBezTo>
                <a:cubicBezTo>
                  <a:pt x="197" y="86"/>
                  <a:pt x="197" y="87"/>
                  <a:pt x="196" y="86"/>
                </a:cubicBezTo>
                <a:cubicBezTo>
                  <a:pt x="196" y="88"/>
                  <a:pt x="197" y="87"/>
                  <a:pt x="198" y="88"/>
                </a:cubicBezTo>
                <a:cubicBezTo>
                  <a:pt x="198" y="90"/>
                  <a:pt x="199" y="91"/>
                  <a:pt x="198" y="93"/>
                </a:cubicBezTo>
                <a:cubicBezTo>
                  <a:pt x="199" y="93"/>
                  <a:pt x="199" y="93"/>
                  <a:pt x="199" y="93"/>
                </a:cubicBezTo>
                <a:cubicBezTo>
                  <a:pt x="199" y="94"/>
                  <a:pt x="200" y="95"/>
                  <a:pt x="199" y="95"/>
                </a:cubicBezTo>
                <a:cubicBezTo>
                  <a:pt x="199" y="95"/>
                  <a:pt x="199" y="94"/>
                  <a:pt x="198" y="94"/>
                </a:cubicBezTo>
                <a:cubicBezTo>
                  <a:pt x="198" y="96"/>
                  <a:pt x="198" y="96"/>
                  <a:pt x="198" y="96"/>
                </a:cubicBezTo>
                <a:cubicBezTo>
                  <a:pt x="198" y="96"/>
                  <a:pt x="199" y="96"/>
                  <a:pt x="199" y="96"/>
                </a:cubicBezTo>
                <a:cubicBezTo>
                  <a:pt x="199" y="97"/>
                  <a:pt x="198" y="97"/>
                  <a:pt x="198" y="97"/>
                </a:cubicBezTo>
                <a:cubicBezTo>
                  <a:pt x="200" y="97"/>
                  <a:pt x="200" y="97"/>
                  <a:pt x="200" y="97"/>
                </a:cubicBezTo>
                <a:cubicBezTo>
                  <a:pt x="200" y="98"/>
                  <a:pt x="200" y="98"/>
                  <a:pt x="199" y="98"/>
                </a:cubicBezTo>
                <a:cubicBezTo>
                  <a:pt x="200" y="99"/>
                  <a:pt x="200" y="99"/>
                  <a:pt x="200" y="99"/>
                </a:cubicBezTo>
                <a:cubicBezTo>
                  <a:pt x="198" y="99"/>
                  <a:pt x="198" y="99"/>
                  <a:pt x="198" y="99"/>
                </a:cubicBezTo>
                <a:cubicBezTo>
                  <a:pt x="201" y="100"/>
                  <a:pt x="197" y="101"/>
                  <a:pt x="198" y="102"/>
                </a:cubicBezTo>
                <a:cubicBezTo>
                  <a:pt x="197" y="104"/>
                  <a:pt x="198" y="106"/>
                  <a:pt x="197" y="108"/>
                </a:cubicBezTo>
                <a:cubicBezTo>
                  <a:pt x="197" y="109"/>
                  <a:pt x="198" y="110"/>
                  <a:pt x="197" y="111"/>
                </a:cubicBezTo>
                <a:cubicBezTo>
                  <a:pt x="196" y="120"/>
                  <a:pt x="193" y="129"/>
                  <a:pt x="191" y="139"/>
                </a:cubicBezTo>
                <a:cubicBezTo>
                  <a:pt x="191" y="144"/>
                  <a:pt x="188" y="148"/>
                  <a:pt x="187" y="153"/>
                </a:cubicBezTo>
                <a:cubicBezTo>
                  <a:pt x="186" y="153"/>
                  <a:pt x="186" y="156"/>
                  <a:pt x="184" y="156"/>
                </a:cubicBezTo>
                <a:cubicBezTo>
                  <a:pt x="183" y="155"/>
                  <a:pt x="185" y="153"/>
                  <a:pt x="185" y="152"/>
                </a:cubicBezTo>
                <a:cubicBezTo>
                  <a:pt x="184" y="151"/>
                  <a:pt x="184" y="150"/>
                  <a:pt x="185" y="150"/>
                </a:cubicBezTo>
                <a:cubicBezTo>
                  <a:pt x="186" y="149"/>
                  <a:pt x="184" y="149"/>
                  <a:pt x="184" y="148"/>
                </a:cubicBezTo>
                <a:cubicBezTo>
                  <a:pt x="185" y="147"/>
                  <a:pt x="185" y="148"/>
                  <a:pt x="186" y="148"/>
                </a:cubicBezTo>
                <a:cubicBezTo>
                  <a:pt x="185" y="145"/>
                  <a:pt x="188" y="143"/>
                  <a:pt x="188" y="140"/>
                </a:cubicBezTo>
                <a:cubicBezTo>
                  <a:pt x="187" y="141"/>
                  <a:pt x="187" y="141"/>
                  <a:pt x="187" y="141"/>
                </a:cubicBezTo>
                <a:cubicBezTo>
                  <a:pt x="186" y="143"/>
                  <a:pt x="185" y="145"/>
                  <a:pt x="184" y="146"/>
                </a:cubicBezTo>
                <a:cubicBezTo>
                  <a:pt x="184" y="148"/>
                  <a:pt x="182" y="148"/>
                  <a:pt x="183" y="149"/>
                </a:cubicBezTo>
                <a:cubicBezTo>
                  <a:pt x="182" y="150"/>
                  <a:pt x="182" y="150"/>
                  <a:pt x="182" y="150"/>
                </a:cubicBezTo>
                <a:cubicBezTo>
                  <a:pt x="181" y="151"/>
                  <a:pt x="180" y="153"/>
                  <a:pt x="178" y="154"/>
                </a:cubicBezTo>
                <a:cubicBezTo>
                  <a:pt x="176" y="152"/>
                  <a:pt x="179" y="152"/>
                  <a:pt x="179" y="150"/>
                </a:cubicBezTo>
                <a:cubicBezTo>
                  <a:pt x="179" y="149"/>
                  <a:pt x="181" y="150"/>
                  <a:pt x="180" y="149"/>
                </a:cubicBezTo>
                <a:cubicBezTo>
                  <a:pt x="180" y="148"/>
                  <a:pt x="181" y="148"/>
                  <a:pt x="181" y="148"/>
                </a:cubicBezTo>
                <a:cubicBezTo>
                  <a:pt x="182" y="146"/>
                  <a:pt x="182" y="145"/>
                  <a:pt x="183" y="144"/>
                </a:cubicBezTo>
                <a:cubicBezTo>
                  <a:pt x="184" y="143"/>
                  <a:pt x="184" y="143"/>
                  <a:pt x="185" y="142"/>
                </a:cubicBezTo>
                <a:cubicBezTo>
                  <a:pt x="186" y="138"/>
                  <a:pt x="189" y="134"/>
                  <a:pt x="190" y="130"/>
                </a:cubicBezTo>
                <a:cubicBezTo>
                  <a:pt x="191" y="118"/>
                  <a:pt x="194" y="104"/>
                  <a:pt x="192" y="92"/>
                </a:cubicBezTo>
                <a:cubicBezTo>
                  <a:pt x="192" y="90"/>
                  <a:pt x="191" y="88"/>
                  <a:pt x="190" y="85"/>
                </a:cubicBezTo>
                <a:cubicBezTo>
                  <a:pt x="191" y="85"/>
                  <a:pt x="191" y="85"/>
                  <a:pt x="191" y="85"/>
                </a:cubicBezTo>
                <a:cubicBezTo>
                  <a:pt x="189" y="81"/>
                  <a:pt x="188" y="77"/>
                  <a:pt x="186" y="74"/>
                </a:cubicBezTo>
                <a:cubicBezTo>
                  <a:pt x="181" y="60"/>
                  <a:pt x="168" y="47"/>
                  <a:pt x="154" y="41"/>
                </a:cubicBezTo>
                <a:cubicBezTo>
                  <a:pt x="153" y="41"/>
                  <a:pt x="153" y="39"/>
                  <a:pt x="152" y="40"/>
                </a:cubicBezTo>
                <a:cubicBezTo>
                  <a:pt x="151" y="39"/>
                  <a:pt x="149" y="39"/>
                  <a:pt x="150" y="38"/>
                </a:cubicBezTo>
                <a:cubicBezTo>
                  <a:pt x="142" y="34"/>
                  <a:pt x="132" y="33"/>
                  <a:pt x="123" y="32"/>
                </a:cubicBezTo>
                <a:cubicBezTo>
                  <a:pt x="121" y="32"/>
                  <a:pt x="120" y="31"/>
                  <a:pt x="119" y="32"/>
                </a:cubicBezTo>
                <a:cubicBezTo>
                  <a:pt x="116" y="31"/>
                  <a:pt x="114" y="32"/>
                  <a:pt x="111" y="33"/>
                </a:cubicBezTo>
                <a:cubicBezTo>
                  <a:pt x="110" y="33"/>
                  <a:pt x="108" y="32"/>
                  <a:pt x="107" y="34"/>
                </a:cubicBezTo>
                <a:cubicBezTo>
                  <a:pt x="105" y="33"/>
                  <a:pt x="104" y="35"/>
                  <a:pt x="102" y="35"/>
                </a:cubicBezTo>
                <a:cubicBezTo>
                  <a:pt x="99" y="36"/>
                  <a:pt x="95" y="37"/>
                  <a:pt x="91" y="38"/>
                </a:cubicBezTo>
                <a:cubicBezTo>
                  <a:pt x="87" y="40"/>
                  <a:pt x="84" y="42"/>
                  <a:pt x="80" y="44"/>
                </a:cubicBezTo>
                <a:cubicBezTo>
                  <a:pt x="77" y="46"/>
                  <a:pt x="73" y="49"/>
                  <a:pt x="71" y="52"/>
                </a:cubicBezTo>
                <a:cubicBezTo>
                  <a:pt x="70" y="52"/>
                  <a:pt x="69" y="52"/>
                  <a:pt x="70" y="53"/>
                </a:cubicBezTo>
                <a:cubicBezTo>
                  <a:pt x="74" y="49"/>
                  <a:pt x="79" y="45"/>
                  <a:pt x="84" y="42"/>
                </a:cubicBezTo>
                <a:cubicBezTo>
                  <a:pt x="84" y="43"/>
                  <a:pt x="84" y="43"/>
                  <a:pt x="84" y="43"/>
                </a:cubicBezTo>
                <a:cubicBezTo>
                  <a:pt x="80" y="46"/>
                  <a:pt x="75" y="49"/>
                  <a:pt x="71" y="52"/>
                </a:cubicBezTo>
                <a:cubicBezTo>
                  <a:pt x="71" y="53"/>
                  <a:pt x="70" y="53"/>
                  <a:pt x="70" y="54"/>
                </a:cubicBezTo>
                <a:cubicBezTo>
                  <a:pt x="61" y="62"/>
                  <a:pt x="54" y="71"/>
                  <a:pt x="51" y="81"/>
                </a:cubicBezTo>
                <a:cubicBezTo>
                  <a:pt x="48" y="87"/>
                  <a:pt x="47" y="93"/>
                  <a:pt x="46" y="100"/>
                </a:cubicBezTo>
                <a:cubicBezTo>
                  <a:pt x="47" y="101"/>
                  <a:pt x="47" y="101"/>
                  <a:pt x="47" y="101"/>
                </a:cubicBezTo>
                <a:cubicBezTo>
                  <a:pt x="46" y="104"/>
                  <a:pt x="46" y="107"/>
                  <a:pt x="46" y="110"/>
                </a:cubicBezTo>
                <a:cubicBezTo>
                  <a:pt x="46" y="111"/>
                  <a:pt x="47" y="113"/>
                  <a:pt x="46" y="114"/>
                </a:cubicBezTo>
                <a:cubicBezTo>
                  <a:pt x="47" y="128"/>
                  <a:pt x="51" y="141"/>
                  <a:pt x="57" y="154"/>
                </a:cubicBezTo>
                <a:cubicBezTo>
                  <a:pt x="58" y="154"/>
                  <a:pt x="58" y="155"/>
                  <a:pt x="58" y="155"/>
                </a:cubicBezTo>
                <a:cubicBezTo>
                  <a:pt x="60" y="156"/>
                  <a:pt x="61" y="159"/>
                  <a:pt x="63" y="160"/>
                </a:cubicBezTo>
                <a:cubicBezTo>
                  <a:pt x="61" y="161"/>
                  <a:pt x="63" y="162"/>
                  <a:pt x="64" y="163"/>
                </a:cubicBezTo>
                <a:cubicBezTo>
                  <a:pt x="63" y="164"/>
                  <a:pt x="63" y="164"/>
                  <a:pt x="63" y="164"/>
                </a:cubicBezTo>
                <a:cubicBezTo>
                  <a:pt x="63" y="164"/>
                  <a:pt x="63" y="165"/>
                  <a:pt x="63" y="165"/>
                </a:cubicBezTo>
                <a:cubicBezTo>
                  <a:pt x="63" y="167"/>
                  <a:pt x="66" y="168"/>
                  <a:pt x="65" y="170"/>
                </a:cubicBezTo>
                <a:cubicBezTo>
                  <a:pt x="65" y="171"/>
                  <a:pt x="66" y="171"/>
                  <a:pt x="67" y="172"/>
                </a:cubicBezTo>
                <a:cubicBezTo>
                  <a:pt x="67" y="171"/>
                  <a:pt x="68" y="171"/>
                  <a:pt x="67" y="170"/>
                </a:cubicBezTo>
                <a:cubicBezTo>
                  <a:pt x="68" y="171"/>
                  <a:pt x="69" y="170"/>
                  <a:pt x="70" y="171"/>
                </a:cubicBezTo>
                <a:cubicBezTo>
                  <a:pt x="71" y="171"/>
                  <a:pt x="72" y="172"/>
                  <a:pt x="73" y="172"/>
                </a:cubicBezTo>
                <a:cubicBezTo>
                  <a:pt x="74" y="173"/>
                  <a:pt x="75" y="173"/>
                  <a:pt x="76" y="173"/>
                </a:cubicBezTo>
                <a:cubicBezTo>
                  <a:pt x="77" y="173"/>
                  <a:pt x="76" y="174"/>
                  <a:pt x="76" y="175"/>
                </a:cubicBezTo>
                <a:cubicBezTo>
                  <a:pt x="76" y="175"/>
                  <a:pt x="77" y="175"/>
                  <a:pt x="77" y="175"/>
                </a:cubicBezTo>
                <a:cubicBezTo>
                  <a:pt x="76" y="174"/>
                  <a:pt x="76" y="174"/>
                  <a:pt x="76" y="174"/>
                </a:cubicBezTo>
                <a:cubicBezTo>
                  <a:pt x="77" y="173"/>
                  <a:pt x="78" y="174"/>
                  <a:pt x="78" y="175"/>
                </a:cubicBezTo>
                <a:cubicBezTo>
                  <a:pt x="78" y="175"/>
                  <a:pt x="79" y="175"/>
                  <a:pt x="78" y="176"/>
                </a:cubicBezTo>
                <a:cubicBezTo>
                  <a:pt x="76" y="177"/>
                  <a:pt x="79" y="179"/>
                  <a:pt x="78" y="181"/>
                </a:cubicBezTo>
                <a:cubicBezTo>
                  <a:pt x="79" y="183"/>
                  <a:pt x="81" y="183"/>
                  <a:pt x="83" y="184"/>
                </a:cubicBezTo>
                <a:cubicBezTo>
                  <a:pt x="84" y="183"/>
                  <a:pt x="82" y="183"/>
                  <a:pt x="82" y="182"/>
                </a:cubicBezTo>
                <a:cubicBezTo>
                  <a:pt x="82" y="182"/>
                  <a:pt x="82" y="182"/>
                  <a:pt x="82" y="182"/>
                </a:cubicBezTo>
                <a:cubicBezTo>
                  <a:pt x="83" y="183"/>
                  <a:pt x="83" y="181"/>
                  <a:pt x="84" y="182"/>
                </a:cubicBezTo>
                <a:cubicBezTo>
                  <a:pt x="84" y="183"/>
                  <a:pt x="84" y="184"/>
                  <a:pt x="83" y="185"/>
                </a:cubicBezTo>
                <a:cubicBezTo>
                  <a:pt x="84" y="185"/>
                  <a:pt x="85" y="185"/>
                  <a:pt x="85" y="186"/>
                </a:cubicBezTo>
                <a:cubicBezTo>
                  <a:pt x="84" y="186"/>
                  <a:pt x="84" y="186"/>
                  <a:pt x="83" y="186"/>
                </a:cubicBezTo>
                <a:cubicBezTo>
                  <a:pt x="83" y="187"/>
                  <a:pt x="82" y="187"/>
                  <a:pt x="82" y="188"/>
                </a:cubicBezTo>
                <a:cubicBezTo>
                  <a:pt x="82" y="188"/>
                  <a:pt x="81" y="188"/>
                  <a:pt x="80" y="189"/>
                </a:cubicBezTo>
                <a:cubicBezTo>
                  <a:pt x="78" y="187"/>
                  <a:pt x="78" y="192"/>
                  <a:pt x="76" y="189"/>
                </a:cubicBezTo>
                <a:cubicBezTo>
                  <a:pt x="75" y="189"/>
                  <a:pt x="73" y="190"/>
                  <a:pt x="72" y="189"/>
                </a:cubicBezTo>
                <a:cubicBezTo>
                  <a:pt x="73" y="190"/>
                  <a:pt x="73" y="190"/>
                  <a:pt x="73" y="190"/>
                </a:cubicBezTo>
                <a:cubicBezTo>
                  <a:pt x="74" y="190"/>
                  <a:pt x="73" y="192"/>
                  <a:pt x="75" y="192"/>
                </a:cubicBezTo>
                <a:cubicBezTo>
                  <a:pt x="75" y="192"/>
                  <a:pt x="74" y="192"/>
                  <a:pt x="74" y="191"/>
                </a:cubicBezTo>
                <a:cubicBezTo>
                  <a:pt x="75" y="192"/>
                  <a:pt x="76" y="193"/>
                  <a:pt x="77" y="194"/>
                </a:cubicBezTo>
                <a:cubicBezTo>
                  <a:pt x="77" y="195"/>
                  <a:pt x="75" y="193"/>
                  <a:pt x="74" y="193"/>
                </a:cubicBezTo>
                <a:cubicBezTo>
                  <a:pt x="73" y="193"/>
                  <a:pt x="73" y="194"/>
                  <a:pt x="73" y="195"/>
                </a:cubicBezTo>
                <a:cubicBezTo>
                  <a:pt x="73" y="195"/>
                  <a:pt x="72" y="195"/>
                  <a:pt x="72" y="195"/>
                </a:cubicBezTo>
                <a:cubicBezTo>
                  <a:pt x="72" y="195"/>
                  <a:pt x="72" y="195"/>
                  <a:pt x="72" y="195"/>
                </a:cubicBezTo>
                <a:cubicBezTo>
                  <a:pt x="70" y="196"/>
                  <a:pt x="69" y="192"/>
                  <a:pt x="68" y="192"/>
                </a:cubicBezTo>
                <a:cubicBezTo>
                  <a:pt x="67" y="193"/>
                  <a:pt x="67" y="193"/>
                  <a:pt x="67" y="193"/>
                </a:cubicBezTo>
                <a:cubicBezTo>
                  <a:pt x="68" y="194"/>
                  <a:pt x="68" y="194"/>
                  <a:pt x="68" y="194"/>
                </a:cubicBezTo>
                <a:cubicBezTo>
                  <a:pt x="72" y="197"/>
                  <a:pt x="76" y="198"/>
                  <a:pt x="80" y="199"/>
                </a:cubicBezTo>
                <a:cubicBezTo>
                  <a:pt x="80" y="199"/>
                  <a:pt x="80" y="199"/>
                  <a:pt x="80" y="199"/>
                </a:cubicBezTo>
                <a:cubicBezTo>
                  <a:pt x="80" y="199"/>
                  <a:pt x="80" y="199"/>
                  <a:pt x="80" y="199"/>
                </a:cubicBezTo>
                <a:cubicBezTo>
                  <a:pt x="78" y="197"/>
                  <a:pt x="74" y="196"/>
                  <a:pt x="73" y="194"/>
                </a:cubicBezTo>
                <a:cubicBezTo>
                  <a:pt x="73" y="194"/>
                  <a:pt x="74" y="194"/>
                  <a:pt x="74" y="194"/>
                </a:cubicBezTo>
                <a:cubicBezTo>
                  <a:pt x="74" y="194"/>
                  <a:pt x="74" y="194"/>
                  <a:pt x="74" y="194"/>
                </a:cubicBezTo>
                <a:cubicBezTo>
                  <a:pt x="74" y="196"/>
                  <a:pt x="76" y="195"/>
                  <a:pt x="77" y="194"/>
                </a:cubicBezTo>
                <a:cubicBezTo>
                  <a:pt x="78" y="196"/>
                  <a:pt x="78" y="196"/>
                  <a:pt x="78" y="196"/>
                </a:cubicBezTo>
                <a:cubicBezTo>
                  <a:pt x="78" y="197"/>
                  <a:pt x="77" y="195"/>
                  <a:pt x="77" y="196"/>
                </a:cubicBezTo>
                <a:cubicBezTo>
                  <a:pt x="79" y="197"/>
                  <a:pt x="79" y="197"/>
                  <a:pt x="79" y="197"/>
                </a:cubicBezTo>
                <a:cubicBezTo>
                  <a:pt x="78" y="196"/>
                  <a:pt x="79" y="196"/>
                  <a:pt x="79" y="196"/>
                </a:cubicBezTo>
                <a:cubicBezTo>
                  <a:pt x="82" y="198"/>
                  <a:pt x="86" y="198"/>
                  <a:pt x="88" y="199"/>
                </a:cubicBezTo>
                <a:cubicBezTo>
                  <a:pt x="87" y="200"/>
                  <a:pt x="90" y="200"/>
                  <a:pt x="90" y="201"/>
                </a:cubicBezTo>
                <a:cubicBezTo>
                  <a:pt x="90" y="201"/>
                  <a:pt x="91" y="202"/>
                  <a:pt x="90" y="202"/>
                </a:cubicBezTo>
                <a:cubicBezTo>
                  <a:pt x="91" y="201"/>
                  <a:pt x="93" y="201"/>
                  <a:pt x="94" y="202"/>
                </a:cubicBezTo>
                <a:cubicBezTo>
                  <a:pt x="95" y="202"/>
                  <a:pt x="97" y="203"/>
                  <a:pt x="98" y="202"/>
                </a:cubicBezTo>
                <a:cubicBezTo>
                  <a:pt x="108" y="204"/>
                  <a:pt x="121" y="205"/>
                  <a:pt x="132" y="202"/>
                </a:cubicBezTo>
                <a:cubicBezTo>
                  <a:pt x="134" y="203"/>
                  <a:pt x="136" y="201"/>
                  <a:pt x="138" y="201"/>
                </a:cubicBezTo>
                <a:cubicBezTo>
                  <a:pt x="148" y="199"/>
                  <a:pt x="159" y="196"/>
                  <a:pt x="168" y="190"/>
                </a:cubicBezTo>
                <a:cubicBezTo>
                  <a:pt x="168" y="189"/>
                  <a:pt x="170" y="189"/>
                  <a:pt x="170" y="188"/>
                </a:cubicBezTo>
                <a:cubicBezTo>
                  <a:pt x="170" y="188"/>
                  <a:pt x="170" y="188"/>
                  <a:pt x="169" y="188"/>
                </a:cubicBezTo>
                <a:cubicBezTo>
                  <a:pt x="172" y="185"/>
                  <a:pt x="176" y="183"/>
                  <a:pt x="179" y="180"/>
                </a:cubicBezTo>
                <a:cubicBezTo>
                  <a:pt x="179" y="180"/>
                  <a:pt x="179" y="180"/>
                  <a:pt x="179" y="180"/>
                </a:cubicBezTo>
                <a:cubicBezTo>
                  <a:pt x="179" y="180"/>
                  <a:pt x="180" y="179"/>
                  <a:pt x="180" y="180"/>
                </a:cubicBezTo>
                <a:cubicBezTo>
                  <a:pt x="181" y="179"/>
                  <a:pt x="181" y="178"/>
                  <a:pt x="181" y="178"/>
                </a:cubicBezTo>
                <a:cubicBezTo>
                  <a:pt x="175" y="183"/>
                  <a:pt x="169" y="187"/>
                  <a:pt x="162" y="191"/>
                </a:cubicBezTo>
                <a:cubicBezTo>
                  <a:pt x="164" y="191"/>
                  <a:pt x="166" y="189"/>
                  <a:pt x="167" y="189"/>
                </a:cubicBezTo>
                <a:cubicBezTo>
                  <a:pt x="165" y="191"/>
                  <a:pt x="162" y="192"/>
                  <a:pt x="160" y="192"/>
                </a:cubicBezTo>
                <a:cubicBezTo>
                  <a:pt x="147" y="197"/>
                  <a:pt x="135" y="201"/>
                  <a:pt x="120" y="200"/>
                </a:cubicBezTo>
                <a:cubicBezTo>
                  <a:pt x="117" y="199"/>
                  <a:pt x="112" y="200"/>
                  <a:pt x="109" y="199"/>
                </a:cubicBezTo>
                <a:cubicBezTo>
                  <a:pt x="108" y="200"/>
                  <a:pt x="108" y="200"/>
                  <a:pt x="108" y="200"/>
                </a:cubicBezTo>
                <a:cubicBezTo>
                  <a:pt x="107" y="199"/>
                  <a:pt x="105" y="198"/>
                  <a:pt x="103" y="199"/>
                </a:cubicBezTo>
                <a:cubicBezTo>
                  <a:pt x="102" y="198"/>
                  <a:pt x="100" y="199"/>
                  <a:pt x="99" y="197"/>
                </a:cubicBezTo>
                <a:cubicBezTo>
                  <a:pt x="108" y="197"/>
                  <a:pt x="116" y="199"/>
                  <a:pt x="125" y="198"/>
                </a:cubicBezTo>
                <a:cubicBezTo>
                  <a:pt x="130" y="197"/>
                  <a:pt x="135" y="196"/>
                  <a:pt x="139" y="195"/>
                </a:cubicBezTo>
                <a:cubicBezTo>
                  <a:pt x="139" y="195"/>
                  <a:pt x="139" y="195"/>
                  <a:pt x="139" y="195"/>
                </a:cubicBezTo>
                <a:cubicBezTo>
                  <a:pt x="140" y="195"/>
                  <a:pt x="140" y="195"/>
                  <a:pt x="141" y="195"/>
                </a:cubicBezTo>
                <a:cubicBezTo>
                  <a:pt x="144" y="193"/>
                  <a:pt x="147" y="193"/>
                  <a:pt x="150" y="192"/>
                </a:cubicBezTo>
                <a:cubicBezTo>
                  <a:pt x="151" y="191"/>
                  <a:pt x="152" y="191"/>
                  <a:pt x="152" y="191"/>
                </a:cubicBezTo>
                <a:cubicBezTo>
                  <a:pt x="141" y="194"/>
                  <a:pt x="130" y="198"/>
                  <a:pt x="118" y="198"/>
                </a:cubicBezTo>
                <a:cubicBezTo>
                  <a:pt x="113" y="199"/>
                  <a:pt x="110" y="196"/>
                  <a:pt x="106" y="196"/>
                </a:cubicBezTo>
                <a:cubicBezTo>
                  <a:pt x="103" y="194"/>
                  <a:pt x="103" y="194"/>
                  <a:pt x="103" y="194"/>
                </a:cubicBezTo>
                <a:cubicBezTo>
                  <a:pt x="104" y="194"/>
                  <a:pt x="104" y="194"/>
                  <a:pt x="104" y="194"/>
                </a:cubicBezTo>
                <a:cubicBezTo>
                  <a:pt x="108" y="194"/>
                  <a:pt x="113" y="195"/>
                  <a:pt x="118" y="196"/>
                </a:cubicBezTo>
                <a:cubicBezTo>
                  <a:pt x="119" y="195"/>
                  <a:pt x="119" y="195"/>
                  <a:pt x="119" y="195"/>
                </a:cubicBezTo>
                <a:cubicBezTo>
                  <a:pt x="129" y="194"/>
                  <a:pt x="129" y="194"/>
                  <a:pt x="129" y="194"/>
                </a:cubicBezTo>
                <a:cubicBezTo>
                  <a:pt x="127" y="194"/>
                  <a:pt x="127" y="194"/>
                  <a:pt x="127" y="194"/>
                </a:cubicBezTo>
                <a:cubicBezTo>
                  <a:pt x="129" y="193"/>
                  <a:pt x="133" y="194"/>
                  <a:pt x="134" y="193"/>
                </a:cubicBezTo>
                <a:cubicBezTo>
                  <a:pt x="133" y="193"/>
                  <a:pt x="133" y="193"/>
                  <a:pt x="133" y="193"/>
                </a:cubicBezTo>
                <a:cubicBezTo>
                  <a:pt x="131" y="193"/>
                  <a:pt x="129" y="194"/>
                  <a:pt x="127" y="193"/>
                </a:cubicBezTo>
                <a:cubicBezTo>
                  <a:pt x="127" y="193"/>
                  <a:pt x="128" y="194"/>
                  <a:pt x="127" y="194"/>
                </a:cubicBezTo>
                <a:cubicBezTo>
                  <a:pt x="122" y="194"/>
                  <a:pt x="117" y="192"/>
                  <a:pt x="112" y="193"/>
                </a:cubicBezTo>
                <a:cubicBezTo>
                  <a:pt x="111" y="193"/>
                  <a:pt x="111" y="193"/>
                  <a:pt x="111" y="193"/>
                </a:cubicBezTo>
                <a:cubicBezTo>
                  <a:pt x="112" y="191"/>
                  <a:pt x="114" y="193"/>
                  <a:pt x="116" y="192"/>
                </a:cubicBezTo>
                <a:cubicBezTo>
                  <a:pt x="116" y="191"/>
                  <a:pt x="116" y="191"/>
                  <a:pt x="116" y="191"/>
                </a:cubicBezTo>
                <a:cubicBezTo>
                  <a:pt x="117" y="192"/>
                  <a:pt x="117" y="192"/>
                  <a:pt x="117" y="192"/>
                </a:cubicBezTo>
                <a:cubicBezTo>
                  <a:pt x="118" y="191"/>
                  <a:pt x="119" y="192"/>
                  <a:pt x="120" y="191"/>
                </a:cubicBezTo>
                <a:cubicBezTo>
                  <a:pt x="119" y="190"/>
                  <a:pt x="119" y="190"/>
                  <a:pt x="119" y="190"/>
                </a:cubicBezTo>
                <a:cubicBezTo>
                  <a:pt x="119" y="189"/>
                  <a:pt x="119" y="189"/>
                  <a:pt x="119" y="189"/>
                </a:cubicBezTo>
                <a:cubicBezTo>
                  <a:pt x="121" y="190"/>
                  <a:pt x="124" y="191"/>
                  <a:pt x="126" y="190"/>
                </a:cubicBezTo>
                <a:cubicBezTo>
                  <a:pt x="133" y="190"/>
                  <a:pt x="139" y="188"/>
                  <a:pt x="145" y="187"/>
                </a:cubicBezTo>
                <a:cubicBezTo>
                  <a:pt x="141" y="189"/>
                  <a:pt x="136" y="190"/>
                  <a:pt x="132" y="191"/>
                </a:cubicBezTo>
                <a:cubicBezTo>
                  <a:pt x="141" y="192"/>
                  <a:pt x="150" y="188"/>
                  <a:pt x="158" y="185"/>
                </a:cubicBezTo>
                <a:cubicBezTo>
                  <a:pt x="160" y="184"/>
                  <a:pt x="161" y="183"/>
                  <a:pt x="163" y="183"/>
                </a:cubicBezTo>
                <a:cubicBezTo>
                  <a:pt x="163" y="182"/>
                  <a:pt x="164" y="182"/>
                  <a:pt x="164" y="182"/>
                </a:cubicBezTo>
                <a:cubicBezTo>
                  <a:pt x="167" y="182"/>
                  <a:pt x="167" y="179"/>
                  <a:pt x="170" y="179"/>
                </a:cubicBezTo>
                <a:cubicBezTo>
                  <a:pt x="170" y="177"/>
                  <a:pt x="171" y="178"/>
                  <a:pt x="172" y="177"/>
                </a:cubicBezTo>
                <a:cubicBezTo>
                  <a:pt x="172" y="177"/>
                  <a:pt x="172" y="177"/>
                  <a:pt x="173" y="176"/>
                </a:cubicBezTo>
                <a:cubicBezTo>
                  <a:pt x="173" y="175"/>
                  <a:pt x="173" y="176"/>
                  <a:pt x="174" y="175"/>
                </a:cubicBezTo>
                <a:cubicBezTo>
                  <a:pt x="176" y="176"/>
                  <a:pt x="175" y="173"/>
                  <a:pt x="176" y="174"/>
                </a:cubicBezTo>
                <a:cubicBezTo>
                  <a:pt x="176" y="173"/>
                  <a:pt x="176" y="173"/>
                  <a:pt x="176" y="173"/>
                </a:cubicBezTo>
                <a:cubicBezTo>
                  <a:pt x="176" y="173"/>
                  <a:pt x="177" y="173"/>
                  <a:pt x="177" y="174"/>
                </a:cubicBezTo>
                <a:cubicBezTo>
                  <a:pt x="176" y="173"/>
                  <a:pt x="178" y="173"/>
                  <a:pt x="178" y="172"/>
                </a:cubicBezTo>
                <a:cubicBezTo>
                  <a:pt x="179" y="172"/>
                  <a:pt x="179" y="172"/>
                  <a:pt x="179" y="171"/>
                </a:cubicBezTo>
                <a:cubicBezTo>
                  <a:pt x="181" y="170"/>
                  <a:pt x="181" y="167"/>
                  <a:pt x="184" y="168"/>
                </a:cubicBezTo>
                <a:cubicBezTo>
                  <a:pt x="183" y="168"/>
                  <a:pt x="182" y="167"/>
                  <a:pt x="183" y="166"/>
                </a:cubicBezTo>
                <a:cubicBezTo>
                  <a:pt x="184" y="167"/>
                  <a:pt x="186" y="166"/>
                  <a:pt x="186" y="166"/>
                </a:cubicBezTo>
                <a:cubicBezTo>
                  <a:pt x="186" y="166"/>
                  <a:pt x="186" y="166"/>
                  <a:pt x="186" y="165"/>
                </a:cubicBezTo>
                <a:cubicBezTo>
                  <a:pt x="186" y="164"/>
                  <a:pt x="187" y="164"/>
                  <a:pt x="188" y="164"/>
                </a:cubicBezTo>
                <a:cubicBezTo>
                  <a:pt x="186" y="162"/>
                  <a:pt x="191" y="161"/>
                  <a:pt x="191" y="159"/>
                </a:cubicBezTo>
                <a:cubicBezTo>
                  <a:pt x="191" y="158"/>
                  <a:pt x="191" y="159"/>
                  <a:pt x="192" y="159"/>
                </a:cubicBezTo>
                <a:cubicBezTo>
                  <a:pt x="192" y="158"/>
                  <a:pt x="191" y="158"/>
                  <a:pt x="192" y="157"/>
                </a:cubicBezTo>
                <a:cubicBezTo>
                  <a:pt x="193" y="157"/>
                  <a:pt x="192" y="155"/>
                  <a:pt x="194" y="155"/>
                </a:cubicBezTo>
                <a:cubicBezTo>
                  <a:pt x="195" y="154"/>
                  <a:pt x="195" y="152"/>
                  <a:pt x="196" y="152"/>
                </a:cubicBezTo>
                <a:cubicBezTo>
                  <a:pt x="197" y="149"/>
                  <a:pt x="199" y="146"/>
                  <a:pt x="200" y="144"/>
                </a:cubicBezTo>
                <a:cubicBezTo>
                  <a:pt x="199" y="143"/>
                  <a:pt x="201" y="143"/>
                  <a:pt x="200" y="142"/>
                </a:cubicBezTo>
                <a:cubicBezTo>
                  <a:pt x="204" y="133"/>
                  <a:pt x="204" y="133"/>
                  <a:pt x="204" y="133"/>
                </a:cubicBezTo>
                <a:cubicBezTo>
                  <a:pt x="203" y="131"/>
                  <a:pt x="206" y="130"/>
                  <a:pt x="205" y="128"/>
                </a:cubicBezTo>
                <a:cubicBezTo>
                  <a:pt x="206" y="126"/>
                  <a:pt x="205" y="124"/>
                  <a:pt x="207" y="122"/>
                </a:cubicBezTo>
                <a:cubicBezTo>
                  <a:pt x="206" y="121"/>
                  <a:pt x="207" y="121"/>
                  <a:pt x="207" y="120"/>
                </a:cubicBezTo>
                <a:cubicBezTo>
                  <a:pt x="208" y="116"/>
                  <a:pt x="208" y="111"/>
                  <a:pt x="208" y="107"/>
                </a:cubicBezTo>
                <a:cubicBezTo>
                  <a:pt x="209" y="105"/>
                  <a:pt x="208" y="103"/>
                  <a:pt x="208" y="101"/>
                </a:cubicBezTo>
                <a:cubicBezTo>
                  <a:pt x="208" y="96"/>
                  <a:pt x="207" y="92"/>
                  <a:pt x="206" y="88"/>
                </a:cubicBezTo>
                <a:cubicBezTo>
                  <a:pt x="208" y="86"/>
                  <a:pt x="202" y="84"/>
                  <a:pt x="204" y="81"/>
                </a:cubicBezTo>
                <a:cubicBezTo>
                  <a:pt x="205" y="82"/>
                  <a:pt x="205" y="84"/>
                  <a:pt x="205" y="85"/>
                </a:cubicBezTo>
                <a:cubicBezTo>
                  <a:pt x="205" y="82"/>
                  <a:pt x="204" y="80"/>
                  <a:pt x="202" y="79"/>
                </a:cubicBezTo>
                <a:cubicBezTo>
                  <a:pt x="203" y="78"/>
                  <a:pt x="204" y="78"/>
                  <a:pt x="203" y="78"/>
                </a:cubicBezTo>
                <a:cubicBezTo>
                  <a:pt x="203" y="78"/>
                  <a:pt x="203" y="78"/>
                  <a:pt x="203" y="78"/>
                </a:cubicBezTo>
                <a:cubicBezTo>
                  <a:pt x="204" y="77"/>
                  <a:pt x="202" y="76"/>
                  <a:pt x="202" y="75"/>
                </a:cubicBezTo>
                <a:cubicBezTo>
                  <a:pt x="202" y="75"/>
                  <a:pt x="202" y="76"/>
                  <a:pt x="201" y="75"/>
                </a:cubicBezTo>
                <a:cubicBezTo>
                  <a:pt x="204" y="74"/>
                  <a:pt x="200" y="73"/>
                  <a:pt x="201" y="72"/>
                </a:cubicBezTo>
                <a:cubicBezTo>
                  <a:pt x="201" y="72"/>
                  <a:pt x="201" y="72"/>
                  <a:pt x="201" y="72"/>
                </a:cubicBezTo>
                <a:cubicBezTo>
                  <a:pt x="200" y="72"/>
                  <a:pt x="201" y="71"/>
                  <a:pt x="201" y="71"/>
                </a:cubicBezTo>
                <a:cubicBezTo>
                  <a:pt x="200" y="71"/>
                  <a:pt x="200" y="71"/>
                  <a:pt x="200" y="71"/>
                </a:cubicBezTo>
                <a:cubicBezTo>
                  <a:pt x="199" y="70"/>
                  <a:pt x="200" y="69"/>
                  <a:pt x="198" y="68"/>
                </a:cubicBezTo>
                <a:cubicBezTo>
                  <a:pt x="198" y="66"/>
                  <a:pt x="197" y="64"/>
                  <a:pt x="196" y="63"/>
                </a:cubicBezTo>
                <a:cubicBezTo>
                  <a:pt x="196" y="61"/>
                  <a:pt x="194" y="61"/>
                  <a:pt x="194" y="60"/>
                </a:cubicBezTo>
                <a:cubicBezTo>
                  <a:pt x="192" y="59"/>
                  <a:pt x="192" y="57"/>
                  <a:pt x="191" y="56"/>
                </a:cubicBezTo>
                <a:cubicBezTo>
                  <a:pt x="190" y="55"/>
                  <a:pt x="189" y="54"/>
                  <a:pt x="190" y="53"/>
                </a:cubicBezTo>
                <a:cubicBezTo>
                  <a:pt x="190" y="53"/>
                  <a:pt x="190" y="54"/>
                  <a:pt x="190" y="54"/>
                </a:cubicBezTo>
                <a:cubicBezTo>
                  <a:pt x="191" y="54"/>
                  <a:pt x="191" y="54"/>
                  <a:pt x="191" y="54"/>
                </a:cubicBezTo>
                <a:cubicBezTo>
                  <a:pt x="190" y="53"/>
                  <a:pt x="189" y="52"/>
                  <a:pt x="187" y="52"/>
                </a:cubicBezTo>
                <a:cubicBezTo>
                  <a:pt x="187" y="52"/>
                  <a:pt x="186" y="50"/>
                  <a:pt x="187" y="50"/>
                </a:cubicBezTo>
                <a:cubicBezTo>
                  <a:pt x="186" y="49"/>
                  <a:pt x="185" y="50"/>
                  <a:pt x="184" y="49"/>
                </a:cubicBezTo>
                <a:cubicBezTo>
                  <a:pt x="186" y="48"/>
                  <a:pt x="186" y="48"/>
                  <a:pt x="186" y="48"/>
                </a:cubicBezTo>
                <a:cubicBezTo>
                  <a:pt x="185" y="47"/>
                  <a:pt x="185" y="47"/>
                  <a:pt x="185" y="47"/>
                </a:cubicBezTo>
                <a:cubicBezTo>
                  <a:pt x="183" y="48"/>
                  <a:pt x="184" y="46"/>
                  <a:pt x="182" y="46"/>
                </a:cubicBezTo>
                <a:cubicBezTo>
                  <a:pt x="181" y="46"/>
                  <a:pt x="181" y="45"/>
                  <a:pt x="181" y="44"/>
                </a:cubicBezTo>
                <a:cubicBezTo>
                  <a:pt x="182" y="44"/>
                  <a:pt x="182" y="44"/>
                  <a:pt x="182" y="44"/>
                </a:cubicBezTo>
                <a:cubicBezTo>
                  <a:pt x="182" y="44"/>
                  <a:pt x="182" y="44"/>
                  <a:pt x="182" y="44"/>
                </a:cubicBezTo>
                <a:cubicBezTo>
                  <a:pt x="181" y="44"/>
                  <a:pt x="181" y="44"/>
                  <a:pt x="180" y="44"/>
                </a:cubicBezTo>
                <a:cubicBezTo>
                  <a:pt x="179" y="43"/>
                  <a:pt x="181" y="43"/>
                  <a:pt x="180" y="42"/>
                </a:cubicBezTo>
                <a:cubicBezTo>
                  <a:pt x="180" y="42"/>
                  <a:pt x="180" y="42"/>
                  <a:pt x="180" y="42"/>
                </a:cubicBezTo>
                <a:cubicBezTo>
                  <a:pt x="180" y="43"/>
                  <a:pt x="180" y="43"/>
                  <a:pt x="180" y="43"/>
                </a:cubicBezTo>
                <a:cubicBezTo>
                  <a:pt x="179" y="43"/>
                  <a:pt x="179" y="43"/>
                  <a:pt x="179" y="43"/>
                </a:cubicBezTo>
                <a:cubicBezTo>
                  <a:pt x="178" y="42"/>
                  <a:pt x="179" y="42"/>
                  <a:pt x="179" y="42"/>
                </a:cubicBezTo>
                <a:cubicBezTo>
                  <a:pt x="179" y="42"/>
                  <a:pt x="179" y="42"/>
                  <a:pt x="179" y="42"/>
                </a:cubicBezTo>
                <a:cubicBezTo>
                  <a:pt x="178" y="42"/>
                  <a:pt x="178" y="42"/>
                  <a:pt x="178" y="42"/>
                </a:cubicBezTo>
                <a:cubicBezTo>
                  <a:pt x="177" y="41"/>
                  <a:pt x="175" y="40"/>
                  <a:pt x="176" y="39"/>
                </a:cubicBezTo>
                <a:cubicBezTo>
                  <a:pt x="175" y="39"/>
                  <a:pt x="174" y="36"/>
                  <a:pt x="173" y="37"/>
                </a:cubicBezTo>
                <a:cubicBezTo>
                  <a:pt x="172" y="37"/>
                  <a:pt x="171" y="37"/>
                  <a:pt x="170" y="36"/>
                </a:cubicBezTo>
                <a:cubicBezTo>
                  <a:pt x="169" y="36"/>
                  <a:pt x="168" y="34"/>
                  <a:pt x="166" y="34"/>
                </a:cubicBezTo>
                <a:cubicBezTo>
                  <a:pt x="165" y="32"/>
                  <a:pt x="162" y="32"/>
                  <a:pt x="161" y="30"/>
                </a:cubicBezTo>
                <a:cubicBezTo>
                  <a:pt x="162" y="30"/>
                  <a:pt x="163" y="31"/>
                  <a:pt x="164" y="31"/>
                </a:cubicBezTo>
                <a:cubicBezTo>
                  <a:pt x="163" y="30"/>
                  <a:pt x="163" y="30"/>
                  <a:pt x="163" y="30"/>
                </a:cubicBezTo>
                <a:cubicBezTo>
                  <a:pt x="161" y="31"/>
                  <a:pt x="161" y="28"/>
                  <a:pt x="159" y="29"/>
                </a:cubicBezTo>
                <a:cubicBezTo>
                  <a:pt x="159" y="30"/>
                  <a:pt x="161" y="29"/>
                  <a:pt x="161" y="30"/>
                </a:cubicBezTo>
                <a:cubicBezTo>
                  <a:pt x="161" y="30"/>
                  <a:pt x="161" y="30"/>
                  <a:pt x="161" y="30"/>
                </a:cubicBezTo>
                <a:cubicBezTo>
                  <a:pt x="160" y="30"/>
                  <a:pt x="158" y="30"/>
                  <a:pt x="158" y="29"/>
                </a:cubicBezTo>
                <a:cubicBezTo>
                  <a:pt x="156" y="28"/>
                  <a:pt x="154" y="28"/>
                  <a:pt x="152" y="27"/>
                </a:cubicBezTo>
                <a:cubicBezTo>
                  <a:pt x="151" y="26"/>
                  <a:pt x="151" y="26"/>
                  <a:pt x="151" y="26"/>
                </a:cubicBezTo>
                <a:cubicBezTo>
                  <a:pt x="142" y="24"/>
                  <a:pt x="142" y="24"/>
                  <a:pt x="142" y="24"/>
                </a:cubicBezTo>
                <a:cubicBezTo>
                  <a:pt x="141" y="23"/>
                  <a:pt x="139" y="24"/>
                  <a:pt x="139" y="23"/>
                </a:cubicBezTo>
                <a:cubicBezTo>
                  <a:pt x="138" y="23"/>
                  <a:pt x="136" y="23"/>
                  <a:pt x="136" y="23"/>
                </a:cubicBezTo>
                <a:cubicBezTo>
                  <a:pt x="134" y="22"/>
                  <a:pt x="133" y="23"/>
                  <a:pt x="132" y="22"/>
                </a:cubicBezTo>
                <a:cubicBezTo>
                  <a:pt x="131" y="22"/>
                  <a:pt x="131" y="22"/>
                  <a:pt x="130" y="22"/>
                </a:cubicBezTo>
                <a:cubicBezTo>
                  <a:pt x="127" y="21"/>
                  <a:pt x="122" y="22"/>
                  <a:pt x="118" y="21"/>
                </a:cubicBezTo>
                <a:cubicBezTo>
                  <a:pt x="116" y="22"/>
                  <a:pt x="114" y="20"/>
                  <a:pt x="112" y="22"/>
                </a:cubicBezTo>
                <a:close/>
                <a:moveTo>
                  <a:pt x="102" y="23"/>
                </a:moveTo>
                <a:cubicBezTo>
                  <a:pt x="101" y="22"/>
                  <a:pt x="101" y="22"/>
                  <a:pt x="101" y="22"/>
                </a:cubicBezTo>
                <a:cubicBezTo>
                  <a:pt x="101" y="22"/>
                  <a:pt x="102" y="23"/>
                  <a:pt x="102" y="23"/>
                </a:cubicBezTo>
                <a:close/>
                <a:moveTo>
                  <a:pt x="139" y="22"/>
                </a:moveTo>
                <a:cubicBezTo>
                  <a:pt x="140" y="22"/>
                  <a:pt x="140" y="22"/>
                  <a:pt x="140" y="22"/>
                </a:cubicBezTo>
                <a:cubicBezTo>
                  <a:pt x="139" y="22"/>
                  <a:pt x="139" y="22"/>
                  <a:pt x="139" y="22"/>
                </a:cubicBezTo>
                <a:cubicBezTo>
                  <a:pt x="139" y="22"/>
                  <a:pt x="139" y="22"/>
                  <a:pt x="139" y="22"/>
                </a:cubicBezTo>
                <a:close/>
                <a:moveTo>
                  <a:pt x="100" y="23"/>
                </a:moveTo>
                <a:cubicBezTo>
                  <a:pt x="100" y="22"/>
                  <a:pt x="99" y="22"/>
                  <a:pt x="99" y="22"/>
                </a:cubicBezTo>
                <a:cubicBezTo>
                  <a:pt x="99" y="22"/>
                  <a:pt x="100" y="23"/>
                  <a:pt x="100" y="23"/>
                </a:cubicBezTo>
                <a:close/>
                <a:moveTo>
                  <a:pt x="141" y="22"/>
                </a:moveTo>
                <a:cubicBezTo>
                  <a:pt x="141" y="22"/>
                  <a:pt x="141" y="22"/>
                  <a:pt x="141" y="22"/>
                </a:cubicBezTo>
                <a:cubicBezTo>
                  <a:pt x="141" y="22"/>
                  <a:pt x="141" y="22"/>
                  <a:pt x="141" y="22"/>
                </a:cubicBezTo>
                <a:close/>
                <a:moveTo>
                  <a:pt x="99" y="23"/>
                </a:moveTo>
                <a:cubicBezTo>
                  <a:pt x="97" y="23"/>
                  <a:pt x="97" y="23"/>
                  <a:pt x="97" y="23"/>
                </a:cubicBezTo>
                <a:cubicBezTo>
                  <a:pt x="98" y="23"/>
                  <a:pt x="99" y="24"/>
                  <a:pt x="99" y="23"/>
                </a:cubicBezTo>
                <a:close/>
                <a:moveTo>
                  <a:pt x="95" y="25"/>
                </a:moveTo>
                <a:cubicBezTo>
                  <a:pt x="94" y="24"/>
                  <a:pt x="95" y="24"/>
                  <a:pt x="94" y="24"/>
                </a:cubicBezTo>
                <a:cubicBezTo>
                  <a:pt x="94" y="24"/>
                  <a:pt x="94" y="25"/>
                  <a:pt x="95" y="25"/>
                </a:cubicBezTo>
                <a:close/>
                <a:moveTo>
                  <a:pt x="118" y="25"/>
                </a:moveTo>
                <a:cubicBezTo>
                  <a:pt x="117" y="24"/>
                  <a:pt x="117" y="24"/>
                  <a:pt x="117" y="24"/>
                </a:cubicBezTo>
                <a:cubicBezTo>
                  <a:pt x="114" y="24"/>
                  <a:pt x="111" y="25"/>
                  <a:pt x="108" y="25"/>
                </a:cubicBezTo>
                <a:cubicBezTo>
                  <a:pt x="108" y="26"/>
                  <a:pt x="108" y="26"/>
                  <a:pt x="108" y="26"/>
                </a:cubicBezTo>
                <a:cubicBezTo>
                  <a:pt x="107" y="25"/>
                  <a:pt x="105" y="26"/>
                  <a:pt x="104" y="26"/>
                </a:cubicBezTo>
                <a:cubicBezTo>
                  <a:pt x="107" y="26"/>
                  <a:pt x="111" y="26"/>
                  <a:pt x="114" y="26"/>
                </a:cubicBezTo>
                <a:cubicBezTo>
                  <a:pt x="114" y="26"/>
                  <a:pt x="111" y="25"/>
                  <a:pt x="111" y="27"/>
                </a:cubicBezTo>
                <a:cubicBezTo>
                  <a:pt x="114" y="26"/>
                  <a:pt x="118" y="26"/>
                  <a:pt x="121" y="26"/>
                </a:cubicBezTo>
                <a:cubicBezTo>
                  <a:pt x="120" y="26"/>
                  <a:pt x="120" y="26"/>
                  <a:pt x="120" y="26"/>
                </a:cubicBezTo>
                <a:cubicBezTo>
                  <a:pt x="121" y="26"/>
                  <a:pt x="121" y="26"/>
                  <a:pt x="121" y="26"/>
                </a:cubicBezTo>
                <a:cubicBezTo>
                  <a:pt x="122" y="27"/>
                  <a:pt x="123" y="25"/>
                  <a:pt x="124" y="26"/>
                </a:cubicBezTo>
                <a:cubicBezTo>
                  <a:pt x="125" y="26"/>
                  <a:pt x="126" y="27"/>
                  <a:pt x="127" y="26"/>
                </a:cubicBezTo>
                <a:cubicBezTo>
                  <a:pt x="129" y="27"/>
                  <a:pt x="132" y="28"/>
                  <a:pt x="135" y="28"/>
                </a:cubicBezTo>
                <a:cubicBezTo>
                  <a:pt x="137" y="27"/>
                  <a:pt x="138" y="30"/>
                  <a:pt x="139" y="28"/>
                </a:cubicBezTo>
                <a:cubicBezTo>
                  <a:pt x="140" y="28"/>
                  <a:pt x="140" y="29"/>
                  <a:pt x="140" y="29"/>
                </a:cubicBezTo>
                <a:cubicBezTo>
                  <a:pt x="143" y="29"/>
                  <a:pt x="143" y="29"/>
                  <a:pt x="143" y="29"/>
                </a:cubicBezTo>
                <a:cubicBezTo>
                  <a:pt x="144" y="30"/>
                  <a:pt x="146" y="32"/>
                  <a:pt x="148" y="31"/>
                </a:cubicBezTo>
                <a:cubicBezTo>
                  <a:pt x="149" y="32"/>
                  <a:pt x="151" y="32"/>
                  <a:pt x="151" y="33"/>
                </a:cubicBezTo>
                <a:cubicBezTo>
                  <a:pt x="152" y="32"/>
                  <a:pt x="154" y="33"/>
                  <a:pt x="152" y="32"/>
                </a:cubicBezTo>
                <a:cubicBezTo>
                  <a:pt x="151" y="32"/>
                  <a:pt x="151" y="31"/>
                  <a:pt x="150" y="31"/>
                </a:cubicBezTo>
                <a:cubicBezTo>
                  <a:pt x="149" y="30"/>
                  <a:pt x="147" y="29"/>
                  <a:pt x="145" y="29"/>
                </a:cubicBezTo>
                <a:cubicBezTo>
                  <a:pt x="144" y="29"/>
                  <a:pt x="143" y="28"/>
                  <a:pt x="143" y="28"/>
                </a:cubicBezTo>
                <a:cubicBezTo>
                  <a:pt x="142" y="29"/>
                  <a:pt x="142" y="28"/>
                  <a:pt x="141" y="28"/>
                </a:cubicBezTo>
                <a:cubicBezTo>
                  <a:pt x="136" y="27"/>
                  <a:pt x="130" y="26"/>
                  <a:pt x="125" y="25"/>
                </a:cubicBezTo>
                <a:cubicBezTo>
                  <a:pt x="125" y="24"/>
                  <a:pt x="125" y="24"/>
                  <a:pt x="125" y="24"/>
                </a:cubicBezTo>
                <a:cubicBezTo>
                  <a:pt x="123" y="25"/>
                  <a:pt x="120" y="25"/>
                  <a:pt x="118" y="25"/>
                </a:cubicBezTo>
                <a:close/>
                <a:moveTo>
                  <a:pt x="120" y="24"/>
                </a:moveTo>
                <a:cubicBezTo>
                  <a:pt x="121" y="24"/>
                  <a:pt x="121" y="24"/>
                  <a:pt x="121" y="24"/>
                </a:cubicBezTo>
                <a:cubicBezTo>
                  <a:pt x="120" y="24"/>
                  <a:pt x="120" y="24"/>
                  <a:pt x="120" y="24"/>
                </a:cubicBezTo>
                <a:close/>
                <a:moveTo>
                  <a:pt x="148" y="24"/>
                </a:moveTo>
                <a:cubicBezTo>
                  <a:pt x="148" y="25"/>
                  <a:pt x="148" y="25"/>
                  <a:pt x="148" y="25"/>
                </a:cubicBezTo>
                <a:cubicBezTo>
                  <a:pt x="148" y="24"/>
                  <a:pt x="148" y="24"/>
                  <a:pt x="148" y="24"/>
                </a:cubicBezTo>
                <a:close/>
                <a:moveTo>
                  <a:pt x="161" y="27"/>
                </a:moveTo>
                <a:cubicBezTo>
                  <a:pt x="160" y="26"/>
                  <a:pt x="158" y="25"/>
                  <a:pt x="156" y="25"/>
                </a:cubicBezTo>
                <a:cubicBezTo>
                  <a:pt x="158" y="25"/>
                  <a:pt x="160" y="26"/>
                  <a:pt x="161" y="27"/>
                </a:cubicBezTo>
                <a:close/>
                <a:moveTo>
                  <a:pt x="137" y="26"/>
                </a:moveTo>
                <a:cubicBezTo>
                  <a:pt x="137" y="25"/>
                  <a:pt x="136" y="25"/>
                  <a:pt x="136" y="25"/>
                </a:cubicBezTo>
                <a:cubicBezTo>
                  <a:pt x="137" y="26"/>
                  <a:pt x="137" y="26"/>
                  <a:pt x="137" y="26"/>
                </a:cubicBezTo>
                <a:cubicBezTo>
                  <a:pt x="137" y="26"/>
                  <a:pt x="137" y="26"/>
                  <a:pt x="137" y="26"/>
                </a:cubicBezTo>
                <a:close/>
                <a:moveTo>
                  <a:pt x="103" y="26"/>
                </a:moveTo>
                <a:cubicBezTo>
                  <a:pt x="103" y="26"/>
                  <a:pt x="102" y="26"/>
                  <a:pt x="102" y="26"/>
                </a:cubicBezTo>
                <a:cubicBezTo>
                  <a:pt x="102" y="27"/>
                  <a:pt x="103" y="26"/>
                  <a:pt x="103" y="26"/>
                </a:cubicBezTo>
                <a:close/>
                <a:moveTo>
                  <a:pt x="101" y="27"/>
                </a:moveTo>
                <a:cubicBezTo>
                  <a:pt x="101" y="26"/>
                  <a:pt x="99" y="27"/>
                  <a:pt x="99" y="26"/>
                </a:cubicBezTo>
                <a:cubicBezTo>
                  <a:pt x="98" y="28"/>
                  <a:pt x="95" y="27"/>
                  <a:pt x="94" y="28"/>
                </a:cubicBezTo>
                <a:cubicBezTo>
                  <a:pt x="95" y="27"/>
                  <a:pt x="95" y="27"/>
                  <a:pt x="95" y="27"/>
                </a:cubicBezTo>
                <a:cubicBezTo>
                  <a:pt x="96" y="28"/>
                  <a:pt x="96" y="28"/>
                  <a:pt x="96" y="28"/>
                </a:cubicBezTo>
                <a:cubicBezTo>
                  <a:pt x="97" y="29"/>
                  <a:pt x="97" y="28"/>
                  <a:pt x="98" y="27"/>
                </a:cubicBezTo>
                <a:cubicBezTo>
                  <a:pt x="98" y="28"/>
                  <a:pt x="98" y="28"/>
                  <a:pt x="98" y="28"/>
                </a:cubicBezTo>
                <a:cubicBezTo>
                  <a:pt x="99" y="27"/>
                  <a:pt x="100" y="28"/>
                  <a:pt x="100" y="27"/>
                </a:cubicBezTo>
                <a:cubicBezTo>
                  <a:pt x="101" y="27"/>
                  <a:pt x="101" y="27"/>
                  <a:pt x="101" y="27"/>
                </a:cubicBezTo>
                <a:close/>
                <a:moveTo>
                  <a:pt x="153" y="26"/>
                </a:moveTo>
                <a:cubicBezTo>
                  <a:pt x="155" y="27"/>
                  <a:pt x="155" y="27"/>
                  <a:pt x="155" y="27"/>
                </a:cubicBezTo>
                <a:cubicBezTo>
                  <a:pt x="153" y="26"/>
                  <a:pt x="153" y="26"/>
                  <a:pt x="153" y="26"/>
                </a:cubicBezTo>
                <a:close/>
                <a:moveTo>
                  <a:pt x="110" y="27"/>
                </a:moveTo>
                <a:cubicBezTo>
                  <a:pt x="107" y="26"/>
                  <a:pt x="105" y="26"/>
                  <a:pt x="103" y="27"/>
                </a:cubicBezTo>
                <a:cubicBezTo>
                  <a:pt x="105" y="28"/>
                  <a:pt x="108" y="27"/>
                  <a:pt x="110" y="27"/>
                </a:cubicBezTo>
                <a:close/>
                <a:moveTo>
                  <a:pt x="142" y="27"/>
                </a:moveTo>
                <a:cubicBezTo>
                  <a:pt x="142" y="27"/>
                  <a:pt x="142" y="27"/>
                  <a:pt x="142" y="27"/>
                </a:cubicBezTo>
                <a:cubicBezTo>
                  <a:pt x="141" y="27"/>
                  <a:pt x="141" y="27"/>
                  <a:pt x="141" y="27"/>
                </a:cubicBezTo>
                <a:cubicBezTo>
                  <a:pt x="142" y="27"/>
                  <a:pt x="142" y="27"/>
                  <a:pt x="142" y="27"/>
                </a:cubicBezTo>
                <a:close/>
                <a:moveTo>
                  <a:pt x="156" y="27"/>
                </a:moveTo>
                <a:cubicBezTo>
                  <a:pt x="156" y="27"/>
                  <a:pt x="156" y="27"/>
                  <a:pt x="156" y="27"/>
                </a:cubicBezTo>
                <a:cubicBezTo>
                  <a:pt x="156" y="27"/>
                  <a:pt x="156" y="27"/>
                  <a:pt x="156" y="27"/>
                </a:cubicBezTo>
                <a:cubicBezTo>
                  <a:pt x="156" y="27"/>
                  <a:pt x="156" y="27"/>
                  <a:pt x="156" y="27"/>
                </a:cubicBezTo>
                <a:close/>
                <a:moveTo>
                  <a:pt x="167" y="30"/>
                </a:moveTo>
                <a:cubicBezTo>
                  <a:pt x="165" y="29"/>
                  <a:pt x="163" y="27"/>
                  <a:pt x="161" y="27"/>
                </a:cubicBezTo>
                <a:cubicBezTo>
                  <a:pt x="162" y="28"/>
                  <a:pt x="162" y="28"/>
                  <a:pt x="162" y="28"/>
                </a:cubicBezTo>
                <a:cubicBezTo>
                  <a:pt x="164" y="28"/>
                  <a:pt x="166" y="30"/>
                  <a:pt x="167" y="30"/>
                </a:cubicBezTo>
                <a:close/>
                <a:moveTo>
                  <a:pt x="84" y="28"/>
                </a:moveTo>
                <a:cubicBezTo>
                  <a:pt x="85" y="27"/>
                  <a:pt x="85" y="27"/>
                  <a:pt x="85" y="27"/>
                </a:cubicBezTo>
                <a:cubicBezTo>
                  <a:pt x="85" y="27"/>
                  <a:pt x="85" y="27"/>
                  <a:pt x="85" y="27"/>
                </a:cubicBezTo>
                <a:cubicBezTo>
                  <a:pt x="84" y="28"/>
                  <a:pt x="84" y="28"/>
                  <a:pt x="84" y="28"/>
                </a:cubicBezTo>
                <a:close/>
                <a:moveTo>
                  <a:pt x="94" y="29"/>
                </a:moveTo>
                <a:cubicBezTo>
                  <a:pt x="93" y="29"/>
                  <a:pt x="93" y="29"/>
                  <a:pt x="93" y="29"/>
                </a:cubicBezTo>
                <a:cubicBezTo>
                  <a:pt x="93" y="28"/>
                  <a:pt x="93" y="28"/>
                  <a:pt x="93" y="28"/>
                </a:cubicBezTo>
                <a:cubicBezTo>
                  <a:pt x="92" y="29"/>
                  <a:pt x="90" y="28"/>
                  <a:pt x="89" y="29"/>
                </a:cubicBezTo>
                <a:cubicBezTo>
                  <a:pt x="90" y="29"/>
                  <a:pt x="91" y="28"/>
                  <a:pt x="92" y="29"/>
                </a:cubicBezTo>
                <a:cubicBezTo>
                  <a:pt x="89" y="31"/>
                  <a:pt x="85" y="31"/>
                  <a:pt x="82" y="33"/>
                </a:cubicBezTo>
                <a:cubicBezTo>
                  <a:pt x="87" y="33"/>
                  <a:pt x="90" y="30"/>
                  <a:pt x="94" y="29"/>
                </a:cubicBezTo>
                <a:close/>
                <a:moveTo>
                  <a:pt x="147" y="28"/>
                </a:moveTo>
                <a:cubicBezTo>
                  <a:pt x="147" y="28"/>
                  <a:pt x="147" y="28"/>
                  <a:pt x="147" y="28"/>
                </a:cubicBezTo>
                <a:cubicBezTo>
                  <a:pt x="146" y="28"/>
                  <a:pt x="146" y="28"/>
                  <a:pt x="146" y="28"/>
                </a:cubicBezTo>
                <a:cubicBezTo>
                  <a:pt x="147" y="28"/>
                  <a:pt x="147" y="28"/>
                  <a:pt x="147" y="28"/>
                </a:cubicBezTo>
                <a:close/>
                <a:moveTo>
                  <a:pt x="148" y="28"/>
                </a:moveTo>
                <a:cubicBezTo>
                  <a:pt x="149" y="28"/>
                  <a:pt x="149" y="28"/>
                  <a:pt x="149" y="28"/>
                </a:cubicBezTo>
                <a:cubicBezTo>
                  <a:pt x="148" y="28"/>
                  <a:pt x="148" y="28"/>
                  <a:pt x="148" y="28"/>
                </a:cubicBezTo>
                <a:cubicBezTo>
                  <a:pt x="148" y="28"/>
                  <a:pt x="148" y="28"/>
                  <a:pt x="148" y="28"/>
                </a:cubicBezTo>
                <a:close/>
                <a:moveTo>
                  <a:pt x="88" y="29"/>
                </a:moveTo>
                <a:cubicBezTo>
                  <a:pt x="86" y="30"/>
                  <a:pt x="83" y="31"/>
                  <a:pt x="81" y="33"/>
                </a:cubicBezTo>
                <a:cubicBezTo>
                  <a:pt x="85" y="31"/>
                  <a:pt x="85" y="31"/>
                  <a:pt x="85" y="31"/>
                </a:cubicBezTo>
                <a:cubicBezTo>
                  <a:pt x="86" y="30"/>
                  <a:pt x="88" y="30"/>
                  <a:pt x="88" y="29"/>
                </a:cubicBezTo>
                <a:close/>
                <a:moveTo>
                  <a:pt x="157" y="31"/>
                </a:moveTo>
                <a:cubicBezTo>
                  <a:pt x="156" y="31"/>
                  <a:pt x="156" y="31"/>
                  <a:pt x="156" y="31"/>
                </a:cubicBezTo>
                <a:cubicBezTo>
                  <a:pt x="154" y="30"/>
                  <a:pt x="154" y="30"/>
                  <a:pt x="154" y="30"/>
                </a:cubicBezTo>
                <a:cubicBezTo>
                  <a:pt x="157" y="31"/>
                  <a:pt x="157" y="31"/>
                  <a:pt x="157" y="31"/>
                </a:cubicBezTo>
                <a:close/>
                <a:moveTo>
                  <a:pt x="171" y="35"/>
                </a:moveTo>
                <a:cubicBezTo>
                  <a:pt x="169" y="34"/>
                  <a:pt x="167" y="32"/>
                  <a:pt x="165" y="31"/>
                </a:cubicBezTo>
                <a:cubicBezTo>
                  <a:pt x="167" y="33"/>
                  <a:pt x="169" y="35"/>
                  <a:pt x="171" y="36"/>
                </a:cubicBezTo>
                <a:cubicBezTo>
                  <a:pt x="171" y="35"/>
                  <a:pt x="171" y="35"/>
                  <a:pt x="171" y="35"/>
                </a:cubicBezTo>
                <a:close/>
                <a:moveTo>
                  <a:pt x="161" y="33"/>
                </a:moveTo>
                <a:cubicBezTo>
                  <a:pt x="158" y="32"/>
                  <a:pt x="158" y="32"/>
                  <a:pt x="158" y="32"/>
                </a:cubicBezTo>
                <a:cubicBezTo>
                  <a:pt x="159" y="32"/>
                  <a:pt x="160" y="33"/>
                  <a:pt x="161" y="33"/>
                </a:cubicBezTo>
                <a:close/>
                <a:moveTo>
                  <a:pt x="80" y="33"/>
                </a:moveTo>
                <a:cubicBezTo>
                  <a:pt x="80" y="33"/>
                  <a:pt x="80" y="33"/>
                  <a:pt x="80" y="33"/>
                </a:cubicBezTo>
                <a:cubicBezTo>
                  <a:pt x="80" y="33"/>
                  <a:pt x="80" y="33"/>
                  <a:pt x="80" y="33"/>
                </a:cubicBezTo>
                <a:cubicBezTo>
                  <a:pt x="80" y="33"/>
                  <a:pt x="80" y="33"/>
                  <a:pt x="80" y="33"/>
                </a:cubicBezTo>
                <a:close/>
                <a:moveTo>
                  <a:pt x="121" y="33"/>
                </a:moveTo>
                <a:cubicBezTo>
                  <a:pt x="120" y="33"/>
                  <a:pt x="118" y="33"/>
                  <a:pt x="117" y="33"/>
                </a:cubicBezTo>
                <a:cubicBezTo>
                  <a:pt x="119" y="33"/>
                  <a:pt x="120" y="34"/>
                  <a:pt x="121" y="33"/>
                </a:cubicBezTo>
                <a:close/>
                <a:moveTo>
                  <a:pt x="158" y="35"/>
                </a:moveTo>
                <a:cubicBezTo>
                  <a:pt x="156" y="34"/>
                  <a:pt x="154" y="32"/>
                  <a:pt x="153" y="33"/>
                </a:cubicBezTo>
                <a:cubicBezTo>
                  <a:pt x="154" y="34"/>
                  <a:pt x="154" y="34"/>
                  <a:pt x="155" y="35"/>
                </a:cubicBezTo>
                <a:cubicBezTo>
                  <a:pt x="156" y="35"/>
                  <a:pt x="157" y="35"/>
                  <a:pt x="158" y="35"/>
                </a:cubicBezTo>
                <a:close/>
                <a:moveTo>
                  <a:pt x="116" y="33"/>
                </a:moveTo>
                <a:cubicBezTo>
                  <a:pt x="117" y="33"/>
                  <a:pt x="117" y="33"/>
                  <a:pt x="117" y="33"/>
                </a:cubicBezTo>
                <a:cubicBezTo>
                  <a:pt x="117" y="33"/>
                  <a:pt x="117" y="33"/>
                  <a:pt x="117" y="33"/>
                </a:cubicBezTo>
                <a:cubicBezTo>
                  <a:pt x="116" y="33"/>
                  <a:pt x="116" y="33"/>
                  <a:pt x="116" y="33"/>
                </a:cubicBezTo>
                <a:cubicBezTo>
                  <a:pt x="116" y="33"/>
                  <a:pt x="116" y="33"/>
                  <a:pt x="116" y="33"/>
                </a:cubicBezTo>
                <a:close/>
                <a:moveTo>
                  <a:pt x="126" y="33"/>
                </a:moveTo>
                <a:cubicBezTo>
                  <a:pt x="128" y="33"/>
                  <a:pt x="128" y="33"/>
                  <a:pt x="128" y="33"/>
                </a:cubicBezTo>
                <a:cubicBezTo>
                  <a:pt x="126" y="33"/>
                  <a:pt x="126" y="33"/>
                  <a:pt x="126" y="33"/>
                </a:cubicBezTo>
                <a:cubicBezTo>
                  <a:pt x="126" y="33"/>
                  <a:pt x="126" y="33"/>
                  <a:pt x="126" y="33"/>
                </a:cubicBezTo>
                <a:close/>
                <a:moveTo>
                  <a:pt x="134" y="34"/>
                </a:moveTo>
                <a:cubicBezTo>
                  <a:pt x="129" y="33"/>
                  <a:pt x="129" y="33"/>
                  <a:pt x="129" y="33"/>
                </a:cubicBezTo>
                <a:cubicBezTo>
                  <a:pt x="131" y="34"/>
                  <a:pt x="133" y="33"/>
                  <a:pt x="134" y="34"/>
                </a:cubicBezTo>
                <a:close/>
                <a:moveTo>
                  <a:pt x="109" y="34"/>
                </a:moveTo>
                <a:cubicBezTo>
                  <a:pt x="106" y="34"/>
                  <a:pt x="104" y="35"/>
                  <a:pt x="102" y="36"/>
                </a:cubicBezTo>
                <a:cubicBezTo>
                  <a:pt x="104" y="35"/>
                  <a:pt x="107" y="35"/>
                  <a:pt x="109" y="34"/>
                </a:cubicBezTo>
                <a:close/>
                <a:moveTo>
                  <a:pt x="137" y="34"/>
                </a:moveTo>
                <a:cubicBezTo>
                  <a:pt x="135" y="34"/>
                  <a:pt x="135" y="34"/>
                  <a:pt x="135" y="34"/>
                </a:cubicBezTo>
                <a:cubicBezTo>
                  <a:pt x="136" y="34"/>
                  <a:pt x="136" y="35"/>
                  <a:pt x="137" y="34"/>
                </a:cubicBezTo>
                <a:close/>
                <a:moveTo>
                  <a:pt x="76" y="37"/>
                </a:moveTo>
                <a:cubicBezTo>
                  <a:pt x="77" y="36"/>
                  <a:pt x="80" y="36"/>
                  <a:pt x="81" y="34"/>
                </a:cubicBezTo>
                <a:cubicBezTo>
                  <a:pt x="79" y="35"/>
                  <a:pt x="77" y="36"/>
                  <a:pt x="76" y="37"/>
                </a:cubicBezTo>
                <a:close/>
                <a:moveTo>
                  <a:pt x="140" y="35"/>
                </a:moveTo>
                <a:cubicBezTo>
                  <a:pt x="140" y="35"/>
                  <a:pt x="140" y="35"/>
                  <a:pt x="139" y="35"/>
                </a:cubicBezTo>
                <a:cubicBezTo>
                  <a:pt x="139" y="35"/>
                  <a:pt x="139" y="35"/>
                  <a:pt x="139" y="35"/>
                </a:cubicBezTo>
                <a:cubicBezTo>
                  <a:pt x="140" y="35"/>
                  <a:pt x="140" y="35"/>
                  <a:pt x="140" y="35"/>
                </a:cubicBezTo>
                <a:close/>
                <a:moveTo>
                  <a:pt x="160" y="35"/>
                </a:moveTo>
                <a:cubicBezTo>
                  <a:pt x="159" y="35"/>
                  <a:pt x="158" y="36"/>
                  <a:pt x="157" y="36"/>
                </a:cubicBezTo>
                <a:cubicBezTo>
                  <a:pt x="158" y="36"/>
                  <a:pt x="160" y="36"/>
                  <a:pt x="160" y="35"/>
                </a:cubicBezTo>
                <a:close/>
                <a:moveTo>
                  <a:pt x="148" y="37"/>
                </a:moveTo>
                <a:cubicBezTo>
                  <a:pt x="142" y="35"/>
                  <a:pt x="142" y="35"/>
                  <a:pt x="142" y="35"/>
                </a:cubicBezTo>
                <a:cubicBezTo>
                  <a:pt x="143" y="36"/>
                  <a:pt x="146" y="37"/>
                  <a:pt x="148" y="37"/>
                </a:cubicBezTo>
                <a:close/>
                <a:moveTo>
                  <a:pt x="89" y="41"/>
                </a:moveTo>
                <a:cubicBezTo>
                  <a:pt x="92" y="38"/>
                  <a:pt x="96" y="38"/>
                  <a:pt x="100" y="36"/>
                </a:cubicBezTo>
                <a:cubicBezTo>
                  <a:pt x="96" y="37"/>
                  <a:pt x="92" y="39"/>
                  <a:pt x="89" y="41"/>
                </a:cubicBezTo>
                <a:close/>
                <a:moveTo>
                  <a:pt x="165" y="39"/>
                </a:moveTo>
                <a:cubicBezTo>
                  <a:pt x="164" y="38"/>
                  <a:pt x="164" y="38"/>
                  <a:pt x="164" y="38"/>
                </a:cubicBezTo>
                <a:cubicBezTo>
                  <a:pt x="163" y="38"/>
                  <a:pt x="161" y="35"/>
                  <a:pt x="159" y="37"/>
                </a:cubicBezTo>
                <a:cubicBezTo>
                  <a:pt x="160" y="37"/>
                  <a:pt x="160" y="37"/>
                  <a:pt x="160" y="37"/>
                </a:cubicBezTo>
                <a:cubicBezTo>
                  <a:pt x="161" y="36"/>
                  <a:pt x="162" y="39"/>
                  <a:pt x="163" y="38"/>
                </a:cubicBezTo>
                <a:cubicBezTo>
                  <a:pt x="163" y="39"/>
                  <a:pt x="163" y="39"/>
                  <a:pt x="163" y="39"/>
                </a:cubicBezTo>
                <a:cubicBezTo>
                  <a:pt x="163" y="39"/>
                  <a:pt x="166" y="39"/>
                  <a:pt x="165" y="40"/>
                </a:cubicBezTo>
                <a:cubicBezTo>
                  <a:pt x="166" y="40"/>
                  <a:pt x="167" y="45"/>
                  <a:pt x="169" y="42"/>
                </a:cubicBezTo>
                <a:cubicBezTo>
                  <a:pt x="168" y="40"/>
                  <a:pt x="166" y="40"/>
                  <a:pt x="165" y="39"/>
                </a:cubicBezTo>
                <a:close/>
                <a:moveTo>
                  <a:pt x="169" y="38"/>
                </a:moveTo>
                <a:cubicBezTo>
                  <a:pt x="169" y="37"/>
                  <a:pt x="168" y="37"/>
                  <a:pt x="168" y="37"/>
                </a:cubicBezTo>
                <a:cubicBezTo>
                  <a:pt x="168" y="37"/>
                  <a:pt x="169" y="38"/>
                  <a:pt x="169" y="38"/>
                </a:cubicBezTo>
                <a:close/>
                <a:moveTo>
                  <a:pt x="67" y="44"/>
                </a:moveTo>
                <a:cubicBezTo>
                  <a:pt x="69" y="42"/>
                  <a:pt x="73" y="40"/>
                  <a:pt x="75" y="38"/>
                </a:cubicBezTo>
                <a:cubicBezTo>
                  <a:pt x="72" y="39"/>
                  <a:pt x="69" y="42"/>
                  <a:pt x="67" y="44"/>
                </a:cubicBezTo>
                <a:cubicBezTo>
                  <a:pt x="67" y="44"/>
                  <a:pt x="67" y="44"/>
                  <a:pt x="67" y="44"/>
                </a:cubicBezTo>
                <a:close/>
                <a:moveTo>
                  <a:pt x="175" y="39"/>
                </a:moveTo>
                <a:cubicBezTo>
                  <a:pt x="175" y="39"/>
                  <a:pt x="175" y="39"/>
                  <a:pt x="175" y="39"/>
                </a:cubicBezTo>
                <a:cubicBezTo>
                  <a:pt x="174" y="38"/>
                  <a:pt x="174" y="38"/>
                  <a:pt x="174" y="38"/>
                </a:cubicBezTo>
                <a:cubicBezTo>
                  <a:pt x="175" y="39"/>
                  <a:pt x="175" y="39"/>
                  <a:pt x="175" y="39"/>
                </a:cubicBezTo>
                <a:close/>
                <a:moveTo>
                  <a:pt x="74" y="40"/>
                </a:moveTo>
                <a:cubicBezTo>
                  <a:pt x="74" y="39"/>
                  <a:pt x="74" y="40"/>
                  <a:pt x="74" y="41"/>
                </a:cubicBezTo>
                <a:cubicBezTo>
                  <a:pt x="74" y="40"/>
                  <a:pt x="74" y="40"/>
                  <a:pt x="74" y="40"/>
                </a:cubicBezTo>
                <a:close/>
                <a:moveTo>
                  <a:pt x="180" y="40"/>
                </a:moveTo>
                <a:cubicBezTo>
                  <a:pt x="181" y="40"/>
                  <a:pt x="181" y="40"/>
                  <a:pt x="181" y="40"/>
                </a:cubicBezTo>
                <a:cubicBezTo>
                  <a:pt x="180" y="40"/>
                  <a:pt x="180" y="40"/>
                  <a:pt x="180" y="40"/>
                </a:cubicBezTo>
                <a:close/>
                <a:moveTo>
                  <a:pt x="183" y="42"/>
                </a:moveTo>
                <a:cubicBezTo>
                  <a:pt x="182" y="41"/>
                  <a:pt x="182" y="41"/>
                  <a:pt x="182" y="41"/>
                </a:cubicBezTo>
                <a:cubicBezTo>
                  <a:pt x="182" y="41"/>
                  <a:pt x="182" y="41"/>
                  <a:pt x="182" y="41"/>
                </a:cubicBezTo>
                <a:cubicBezTo>
                  <a:pt x="183" y="42"/>
                  <a:pt x="183" y="42"/>
                  <a:pt x="183" y="42"/>
                </a:cubicBezTo>
                <a:close/>
                <a:moveTo>
                  <a:pt x="88" y="41"/>
                </a:moveTo>
                <a:cubicBezTo>
                  <a:pt x="87" y="41"/>
                  <a:pt x="86" y="41"/>
                  <a:pt x="85" y="42"/>
                </a:cubicBezTo>
                <a:cubicBezTo>
                  <a:pt x="86" y="42"/>
                  <a:pt x="87" y="41"/>
                  <a:pt x="88" y="41"/>
                </a:cubicBezTo>
                <a:close/>
                <a:moveTo>
                  <a:pt x="71" y="42"/>
                </a:moveTo>
                <a:cubicBezTo>
                  <a:pt x="72" y="42"/>
                  <a:pt x="72" y="42"/>
                  <a:pt x="72" y="42"/>
                </a:cubicBezTo>
                <a:cubicBezTo>
                  <a:pt x="72" y="41"/>
                  <a:pt x="72" y="41"/>
                  <a:pt x="72" y="41"/>
                </a:cubicBezTo>
                <a:cubicBezTo>
                  <a:pt x="71" y="42"/>
                  <a:pt x="71" y="42"/>
                  <a:pt x="71" y="42"/>
                </a:cubicBezTo>
                <a:close/>
                <a:moveTo>
                  <a:pt x="66" y="45"/>
                </a:moveTo>
                <a:cubicBezTo>
                  <a:pt x="64" y="45"/>
                  <a:pt x="63" y="46"/>
                  <a:pt x="63" y="48"/>
                </a:cubicBezTo>
                <a:cubicBezTo>
                  <a:pt x="65" y="46"/>
                  <a:pt x="65" y="46"/>
                  <a:pt x="65" y="46"/>
                </a:cubicBezTo>
                <a:cubicBezTo>
                  <a:pt x="65" y="46"/>
                  <a:pt x="65" y="47"/>
                  <a:pt x="65" y="47"/>
                </a:cubicBezTo>
                <a:cubicBezTo>
                  <a:pt x="66" y="47"/>
                  <a:pt x="66" y="47"/>
                  <a:pt x="66" y="47"/>
                </a:cubicBezTo>
                <a:cubicBezTo>
                  <a:pt x="65" y="46"/>
                  <a:pt x="66" y="46"/>
                  <a:pt x="66" y="45"/>
                </a:cubicBezTo>
                <a:close/>
                <a:moveTo>
                  <a:pt x="183" y="49"/>
                </a:moveTo>
                <a:cubicBezTo>
                  <a:pt x="183" y="49"/>
                  <a:pt x="183" y="49"/>
                  <a:pt x="183" y="49"/>
                </a:cubicBezTo>
                <a:cubicBezTo>
                  <a:pt x="181" y="47"/>
                  <a:pt x="181" y="47"/>
                  <a:pt x="181" y="47"/>
                </a:cubicBezTo>
                <a:cubicBezTo>
                  <a:pt x="183" y="49"/>
                  <a:pt x="183" y="49"/>
                  <a:pt x="183" y="49"/>
                </a:cubicBezTo>
                <a:close/>
                <a:moveTo>
                  <a:pt x="61" y="50"/>
                </a:moveTo>
                <a:cubicBezTo>
                  <a:pt x="61" y="49"/>
                  <a:pt x="61" y="49"/>
                  <a:pt x="61" y="49"/>
                </a:cubicBezTo>
                <a:cubicBezTo>
                  <a:pt x="61" y="49"/>
                  <a:pt x="61" y="49"/>
                  <a:pt x="61" y="49"/>
                </a:cubicBezTo>
                <a:cubicBezTo>
                  <a:pt x="61" y="50"/>
                  <a:pt x="61" y="50"/>
                  <a:pt x="61" y="50"/>
                </a:cubicBezTo>
                <a:close/>
                <a:moveTo>
                  <a:pt x="58" y="51"/>
                </a:moveTo>
                <a:cubicBezTo>
                  <a:pt x="59" y="51"/>
                  <a:pt x="59" y="51"/>
                  <a:pt x="59" y="51"/>
                </a:cubicBezTo>
                <a:cubicBezTo>
                  <a:pt x="60" y="50"/>
                  <a:pt x="60" y="50"/>
                  <a:pt x="60" y="50"/>
                </a:cubicBezTo>
                <a:cubicBezTo>
                  <a:pt x="58" y="51"/>
                  <a:pt x="58" y="51"/>
                  <a:pt x="58" y="51"/>
                </a:cubicBezTo>
                <a:close/>
                <a:moveTo>
                  <a:pt x="190" y="57"/>
                </a:moveTo>
                <a:cubicBezTo>
                  <a:pt x="188" y="55"/>
                  <a:pt x="187" y="53"/>
                  <a:pt x="185" y="51"/>
                </a:cubicBezTo>
                <a:cubicBezTo>
                  <a:pt x="187" y="53"/>
                  <a:pt x="188" y="56"/>
                  <a:pt x="190" y="57"/>
                </a:cubicBezTo>
                <a:close/>
                <a:moveTo>
                  <a:pt x="190" y="52"/>
                </a:moveTo>
                <a:cubicBezTo>
                  <a:pt x="193" y="54"/>
                  <a:pt x="193" y="54"/>
                  <a:pt x="193" y="54"/>
                </a:cubicBezTo>
                <a:cubicBezTo>
                  <a:pt x="190" y="52"/>
                  <a:pt x="190" y="52"/>
                  <a:pt x="190" y="52"/>
                </a:cubicBezTo>
                <a:close/>
                <a:moveTo>
                  <a:pt x="67" y="55"/>
                </a:moveTo>
                <a:cubicBezTo>
                  <a:pt x="69" y="53"/>
                  <a:pt x="69" y="53"/>
                  <a:pt x="69" y="53"/>
                </a:cubicBezTo>
                <a:cubicBezTo>
                  <a:pt x="69" y="54"/>
                  <a:pt x="67" y="54"/>
                  <a:pt x="67" y="55"/>
                </a:cubicBezTo>
                <a:close/>
                <a:moveTo>
                  <a:pt x="193" y="61"/>
                </a:moveTo>
                <a:cubicBezTo>
                  <a:pt x="192" y="60"/>
                  <a:pt x="192" y="60"/>
                  <a:pt x="192" y="60"/>
                </a:cubicBezTo>
                <a:cubicBezTo>
                  <a:pt x="192" y="60"/>
                  <a:pt x="192" y="61"/>
                  <a:pt x="193" y="61"/>
                </a:cubicBezTo>
                <a:close/>
                <a:moveTo>
                  <a:pt x="198" y="62"/>
                </a:moveTo>
                <a:cubicBezTo>
                  <a:pt x="197" y="61"/>
                  <a:pt x="197" y="61"/>
                  <a:pt x="197" y="61"/>
                </a:cubicBezTo>
                <a:cubicBezTo>
                  <a:pt x="198" y="61"/>
                  <a:pt x="198" y="62"/>
                  <a:pt x="198" y="62"/>
                </a:cubicBezTo>
                <a:close/>
                <a:moveTo>
                  <a:pt x="223" y="62"/>
                </a:moveTo>
                <a:cubicBezTo>
                  <a:pt x="223" y="62"/>
                  <a:pt x="223" y="62"/>
                  <a:pt x="223" y="62"/>
                </a:cubicBezTo>
                <a:cubicBezTo>
                  <a:pt x="223" y="62"/>
                  <a:pt x="223" y="62"/>
                  <a:pt x="223" y="62"/>
                </a:cubicBezTo>
                <a:cubicBezTo>
                  <a:pt x="223" y="62"/>
                  <a:pt x="223" y="62"/>
                  <a:pt x="223" y="62"/>
                </a:cubicBezTo>
                <a:close/>
                <a:moveTo>
                  <a:pt x="194" y="63"/>
                </a:moveTo>
                <a:cubicBezTo>
                  <a:pt x="194" y="63"/>
                  <a:pt x="194" y="63"/>
                  <a:pt x="194" y="63"/>
                </a:cubicBezTo>
                <a:cubicBezTo>
                  <a:pt x="194" y="64"/>
                  <a:pt x="194" y="64"/>
                  <a:pt x="194" y="64"/>
                </a:cubicBezTo>
                <a:cubicBezTo>
                  <a:pt x="195" y="64"/>
                  <a:pt x="195" y="64"/>
                  <a:pt x="195" y="64"/>
                </a:cubicBezTo>
                <a:cubicBezTo>
                  <a:pt x="195" y="64"/>
                  <a:pt x="194" y="64"/>
                  <a:pt x="194" y="63"/>
                </a:cubicBezTo>
                <a:close/>
                <a:moveTo>
                  <a:pt x="226" y="69"/>
                </a:moveTo>
                <a:cubicBezTo>
                  <a:pt x="226" y="67"/>
                  <a:pt x="225" y="66"/>
                  <a:pt x="224" y="65"/>
                </a:cubicBezTo>
                <a:cubicBezTo>
                  <a:pt x="224" y="66"/>
                  <a:pt x="225" y="68"/>
                  <a:pt x="226" y="69"/>
                </a:cubicBezTo>
                <a:close/>
                <a:moveTo>
                  <a:pt x="197" y="68"/>
                </a:moveTo>
                <a:cubicBezTo>
                  <a:pt x="195" y="65"/>
                  <a:pt x="195" y="65"/>
                  <a:pt x="195" y="65"/>
                </a:cubicBezTo>
                <a:cubicBezTo>
                  <a:pt x="195" y="66"/>
                  <a:pt x="196" y="68"/>
                  <a:pt x="197" y="68"/>
                </a:cubicBezTo>
                <a:close/>
                <a:moveTo>
                  <a:pt x="48" y="83"/>
                </a:moveTo>
                <a:cubicBezTo>
                  <a:pt x="51" y="77"/>
                  <a:pt x="52" y="71"/>
                  <a:pt x="57" y="66"/>
                </a:cubicBezTo>
                <a:cubicBezTo>
                  <a:pt x="54" y="70"/>
                  <a:pt x="51" y="74"/>
                  <a:pt x="50" y="79"/>
                </a:cubicBezTo>
                <a:cubicBezTo>
                  <a:pt x="49" y="80"/>
                  <a:pt x="49" y="81"/>
                  <a:pt x="48" y="82"/>
                </a:cubicBezTo>
                <a:cubicBezTo>
                  <a:pt x="48" y="82"/>
                  <a:pt x="48" y="83"/>
                  <a:pt x="48" y="83"/>
                </a:cubicBezTo>
                <a:close/>
                <a:moveTo>
                  <a:pt x="188" y="68"/>
                </a:moveTo>
                <a:cubicBezTo>
                  <a:pt x="188" y="67"/>
                  <a:pt x="187" y="66"/>
                  <a:pt x="187" y="67"/>
                </a:cubicBezTo>
                <a:cubicBezTo>
                  <a:pt x="188" y="68"/>
                  <a:pt x="188" y="68"/>
                  <a:pt x="188" y="68"/>
                </a:cubicBezTo>
                <a:cubicBezTo>
                  <a:pt x="188" y="68"/>
                  <a:pt x="188" y="68"/>
                  <a:pt x="188" y="68"/>
                </a:cubicBezTo>
                <a:close/>
                <a:moveTo>
                  <a:pt x="190" y="70"/>
                </a:moveTo>
                <a:cubicBezTo>
                  <a:pt x="189" y="70"/>
                  <a:pt x="189" y="69"/>
                  <a:pt x="188" y="69"/>
                </a:cubicBezTo>
                <a:cubicBezTo>
                  <a:pt x="189" y="70"/>
                  <a:pt x="189" y="70"/>
                  <a:pt x="190" y="70"/>
                </a:cubicBezTo>
                <a:close/>
                <a:moveTo>
                  <a:pt x="198" y="70"/>
                </a:moveTo>
                <a:cubicBezTo>
                  <a:pt x="198" y="71"/>
                  <a:pt x="198" y="71"/>
                  <a:pt x="198" y="71"/>
                </a:cubicBezTo>
                <a:cubicBezTo>
                  <a:pt x="198" y="70"/>
                  <a:pt x="198" y="70"/>
                  <a:pt x="198" y="70"/>
                </a:cubicBezTo>
                <a:close/>
                <a:moveTo>
                  <a:pt x="227" y="74"/>
                </a:moveTo>
                <a:cubicBezTo>
                  <a:pt x="228" y="73"/>
                  <a:pt x="226" y="71"/>
                  <a:pt x="226" y="70"/>
                </a:cubicBezTo>
                <a:cubicBezTo>
                  <a:pt x="226" y="71"/>
                  <a:pt x="226" y="73"/>
                  <a:pt x="227" y="74"/>
                </a:cubicBezTo>
                <a:close/>
                <a:moveTo>
                  <a:pt x="191" y="73"/>
                </a:moveTo>
                <a:cubicBezTo>
                  <a:pt x="191" y="73"/>
                  <a:pt x="190" y="73"/>
                  <a:pt x="190" y="72"/>
                </a:cubicBezTo>
                <a:cubicBezTo>
                  <a:pt x="191" y="73"/>
                  <a:pt x="191" y="73"/>
                  <a:pt x="191" y="73"/>
                </a:cubicBezTo>
                <a:cubicBezTo>
                  <a:pt x="191" y="73"/>
                  <a:pt x="191" y="73"/>
                  <a:pt x="191" y="73"/>
                </a:cubicBezTo>
                <a:close/>
                <a:moveTo>
                  <a:pt x="199" y="73"/>
                </a:moveTo>
                <a:cubicBezTo>
                  <a:pt x="199" y="73"/>
                  <a:pt x="199" y="73"/>
                  <a:pt x="199" y="73"/>
                </a:cubicBezTo>
                <a:cubicBezTo>
                  <a:pt x="199" y="72"/>
                  <a:pt x="199" y="72"/>
                  <a:pt x="199" y="72"/>
                </a:cubicBezTo>
                <a:cubicBezTo>
                  <a:pt x="199" y="73"/>
                  <a:pt x="199" y="73"/>
                  <a:pt x="199" y="73"/>
                </a:cubicBezTo>
                <a:close/>
                <a:moveTo>
                  <a:pt x="191" y="74"/>
                </a:moveTo>
                <a:cubicBezTo>
                  <a:pt x="191" y="74"/>
                  <a:pt x="191" y="74"/>
                  <a:pt x="191" y="74"/>
                </a:cubicBezTo>
                <a:cubicBezTo>
                  <a:pt x="191" y="74"/>
                  <a:pt x="191" y="74"/>
                  <a:pt x="191" y="74"/>
                </a:cubicBezTo>
                <a:cubicBezTo>
                  <a:pt x="191" y="74"/>
                  <a:pt x="191" y="74"/>
                  <a:pt x="191" y="74"/>
                </a:cubicBezTo>
                <a:close/>
                <a:moveTo>
                  <a:pt x="201" y="74"/>
                </a:moveTo>
                <a:cubicBezTo>
                  <a:pt x="201" y="74"/>
                  <a:pt x="201" y="74"/>
                  <a:pt x="201" y="74"/>
                </a:cubicBezTo>
                <a:cubicBezTo>
                  <a:pt x="201" y="74"/>
                  <a:pt x="201" y="74"/>
                  <a:pt x="201" y="74"/>
                </a:cubicBezTo>
                <a:cubicBezTo>
                  <a:pt x="201" y="74"/>
                  <a:pt x="201" y="74"/>
                  <a:pt x="201" y="74"/>
                </a:cubicBezTo>
                <a:close/>
                <a:moveTo>
                  <a:pt x="228" y="77"/>
                </a:moveTo>
                <a:cubicBezTo>
                  <a:pt x="229" y="76"/>
                  <a:pt x="228" y="75"/>
                  <a:pt x="228" y="74"/>
                </a:cubicBezTo>
                <a:cubicBezTo>
                  <a:pt x="227" y="75"/>
                  <a:pt x="228" y="76"/>
                  <a:pt x="228" y="77"/>
                </a:cubicBezTo>
                <a:close/>
                <a:moveTo>
                  <a:pt x="200" y="75"/>
                </a:moveTo>
                <a:cubicBezTo>
                  <a:pt x="200" y="75"/>
                  <a:pt x="200" y="75"/>
                  <a:pt x="200" y="75"/>
                </a:cubicBezTo>
                <a:cubicBezTo>
                  <a:pt x="200" y="76"/>
                  <a:pt x="200" y="76"/>
                  <a:pt x="200" y="76"/>
                </a:cubicBezTo>
                <a:cubicBezTo>
                  <a:pt x="200" y="75"/>
                  <a:pt x="200" y="75"/>
                  <a:pt x="200" y="75"/>
                </a:cubicBezTo>
                <a:cubicBezTo>
                  <a:pt x="200" y="75"/>
                  <a:pt x="200" y="75"/>
                  <a:pt x="200" y="75"/>
                </a:cubicBezTo>
                <a:close/>
                <a:moveTo>
                  <a:pt x="192" y="77"/>
                </a:moveTo>
                <a:cubicBezTo>
                  <a:pt x="190" y="77"/>
                  <a:pt x="192" y="80"/>
                  <a:pt x="192" y="81"/>
                </a:cubicBezTo>
                <a:cubicBezTo>
                  <a:pt x="193" y="80"/>
                  <a:pt x="192" y="79"/>
                  <a:pt x="192" y="78"/>
                </a:cubicBezTo>
                <a:cubicBezTo>
                  <a:pt x="192" y="78"/>
                  <a:pt x="192" y="78"/>
                  <a:pt x="192" y="77"/>
                </a:cubicBezTo>
                <a:close/>
                <a:moveTo>
                  <a:pt x="201" y="78"/>
                </a:moveTo>
                <a:cubicBezTo>
                  <a:pt x="201" y="77"/>
                  <a:pt x="200" y="78"/>
                  <a:pt x="201" y="78"/>
                </a:cubicBezTo>
                <a:cubicBezTo>
                  <a:pt x="201" y="78"/>
                  <a:pt x="201" y="78"/>
                  <a:pt x="201" y="78"/>
                </a:cubicBezTo>
                <a:close/>
                <a:moveTo>
                  <a:pt x="206" y="79"/>
                </a:moveTo>
                <a:cubicBezTo>
                  <a:pt x="205" y="79"/>
                  <a:pt x="205" y="79"/>
                  <a:pt x="205" y="79"/>
                </a:cubicBezTo>
                <a:cubicBezTo>
                  <a:pt x="205" y="79"/>
                  <a:pt x="206" y="79"/>
                  <a:pt x="206" y="79"/>
                </a:cubicBezTo>
                <a:close/>
                <a:moveTo>
                  <a:pt x="202" y="83"/>
                </a:moveTo>
                <a:cubicBezTo>
                  <a:pt x="203" y="81"/>
                  <a:pt x="202" y="80"/>
                  <a:pt x="201" y="79"/>
                </a:cubicBezTo>
                <a:cubicBezTo>
                  <a:pt x="202" y="80"/>
                  <a:pt x="202" y="82"/>
                  <a:pt x="202" y="83"/>
                </a:cubicBezTo>
                <a:close/>
                <a:moveTo>
                  <a:pt x="207" y="83"/>
                </a:moveTo>
                <a:cubicBezTo>
                  <a:pt x="207" y="82"/>
                  <a:pt x="206" y="81"/>
                  <a:pt x="206" y="80"/>
                </a:cubicBezTo>
                <a:cubicBezTo>
                  <a:pt x="207" y="83"/>
                  <a:pt x="207" y="83"/>
                  <a:pt x="207" y="83"/>
                </a:cubicBezTo>
                <a:close/>
                <a:moveTo>
                  <a:pt x="193" y="84"/>
                </a:moveTo>
                <a:cubicBezTo>
                  <a:pt x="193" y="83"/>
                  <a:pt x="193" y="83"/>
                  <a:pt x="193" y="83"/>
                </a:cubicBezTo>
                <a:cubicBezTo>
                  <a:pt x="192" y="82"/>
                  <a:pt x="192" y="82"/>
                  <a:pt x="192" y="82"/>
                </a:cubicBezTo>
                <a:cubicBezTo>
                  <a:pt x="193" y="84"/>
                  <a:pt x="193" y="84"/>
                  <a:pt x="193" y="84"/>
                </a:cubicBezTo>
                <a:close/>
                <a:moveTo>
                  <a:pt x="203" y="85"/>
                </a:moveTo>
                <a:cubicBezTo>
                  <a:pt x="204" y="85"/>
                  <a:pt x="203" y="84"/>
                  <a:pt x="203" y="84"/>
                </a:cubicBezTo>
                <a:cubicBezTo>
                  <a:pt x="203" y="85"/>
                  <a:pt x="203" y="85"/>
                  <a:pt x="203" y="85"/>
                </a:cubicBezTo>
                <a:close/>
                <a:moveTo>
                  <a:pt x="48" y="85"/>
                </a:moveTo>
                <a:cubicBezTo>
                  <a:pt x="47" y="85"/>
                  <a:pt x="47" y="85"/>
                  <a:pt x="47" y="86"/>
                </a:cubicBezTo>
                <a:cubicBezTo>
                  <a:pt x="47" y="86"/>
                  <a:pt x="48" y="86"/>
                  <a:pt x="47" y="86"/>
                </a:cubicBezTo>
                <a:cubicBezTo>
                  <a:pt x="47" y="85"/>
                  <a:pt x="48" y="85"/>
                  <a:pt x="48" y="85"/>
                </a:cubicBezTo>
                <a:close/>
                <a:moveTo>
                  <a:pt x="39" y="85"/>
                </a:moveTo>
                <a:cubicBezTo>
                  <a:pt x="40" y="85"/>
                  <a:pt x="40" y="85"/>
                  <a:pt x="40" y="85"/>
                </a:cubicBezTo>
                <a:cubicBezTo>
                  <a:pt x="39" y="85"/>
                  <a:pt x="39" y="85"/>
                  <a:pt x="39" y="85"/>
                </a:cubicBezTo>
                <a:cubicBezTo>
                  <a:pt x="39" y="85"/>
                  <a:pt x="39" y="85"/>
                  <a:pt x="39" y="85"/>
                </a:cubicBezTo>
                <a:close/>
                <a:moveTo>
                  <a:pt x="205" y="86"/>
                </a:moveTo>
                <a:cubicBezTo>
                  <a:pt x="205" y="86"/>
                  <a:pt x="205" y="86"/>
                  <a:pt x="205" y="86"/>
                </a:cubicBezTo>
                <a:cubicBezTo>
                  <a:pt x="204" y="86"/>
                  <a:pt x="204" y="86"/>
                  <a:pt x="204" y="86"/>
                </a:cubicBezTo>
                <a:cubicBezTo>
                  <a:pt x="205" y="86"/>
                  <a:pt x="205" y="86"/>
                  <a:pt x="205" y="86"/>
                </a:cubicBezTo>
                <a:close/>
                <a:moveTo>
                  <a:pt x="47" y="87"/>
                </a:moveTo>
                <a:cubicBezTo>
                  <a:pt x="47" y="87"/>
                  <a:pt x="47" y="87"/>
                  <a:pt x="46" y="87"/>
                </a:cubicBezTo>
                <a:cubicBezTo>
                  <a:pt x="46" y="88"/>
                  <a:pt x="46" y="88"/>
                  <a:pt x="46" y="88"/>
                </a:cubicBezTo>
                <a:cubicBezTo>
                  <a:pt x="47" y="87"/>
                  <a:pt x="47" y="87"/>
                  <a:pt x="47" y="87"/>
                </a:cubicBezTo>
                <a:close/>
                <a:moveTo>
                  <a:pt x="39" y="87"/>
                </a:moveTo>
                <a:cubicBezTo>
                  <a:pt x="38" y="88"/>
                  <a:pt x="38" y="90"/>
                  <a:pt x="38" y="91"/>
                </a:cubicBezTo>
                <a:cubicBezTo>
                  <a:pt x="38" y="90"/>
                  <a:pt x="38" y="89"/>
                  <a:pt x="39" y="87"/>
                </a:cubicBezTo>
                <a:close/>
                <a:moveTo>
                  <a:pt x="205" y="91"/>
                </a:moveTo>
                <a:cubicBezTo>
                  <a:pt x="204" y="90"/>
                  <a:pt x="205" y="88"/>
                  <a:pt x="204" y="87"/>
                </a:cubicBezTo>
                <a:cubicBezTo>
                  <a:pt x="204" y="92"/>
                  <a:pt x="204" y="92"/>
                  <a:pt x="204" y="92"/>
                </a:cubicBezTo>
                <a:cubicBezTo>
                  <a:pt x="205" y="91"/>
                  <a:pt x="205" y="91"/>
                  <a:pt x="205" y="91"/>
                </a:cubicBezTo>
                <a:cubicBezTo>
                  <a:pt x="205" y="90"/>
                  <a:pt x="205" y="91"/>
                  <a:pt x="206" y="91"/>
                </a:cubicBezTo>
                <a:cubicBezTo>
                  <a:pt x="206" y="91"/>
                  <a:pt x="206" y="92"/>
                  <a:pt x="205" y="92"/>
                </a:cubicBezTo>
                <a:cubicBezTo>
                  <a:pt x="206" y="92"/>
                  <a:pt x="206" y="92"/>
                  <a:pt x="206" y="92"/>
                </a:cubicBezTo>
                <a:cubicBezTo>
                  <a:pt x="206" y="91"/>
                  <a:pt x="206" y="91"/>
                  <a:pt x="206" y="90"/>
                </a:cubicBezTo>
                <a:cubicBezTo>
                  <a:pt x="205" y="90"/>
                  <a:pt x="205" y="90"/>
                  <a:pt x="205" y="91"/>
                </a:cubicBezTo>
                <a:close/>
                <a:moveTo>
                  <a:pt x="205" y="90"/>
                </a:moveTo>
                <a:cubicBezTo>
                  <a:pt x="206" y="89"/>
                  <a:pt x="205" y="88"/>
                  <a:pt x="205" y="88"/>
                </a:cubicBezTo>
                <a:cubicBezTo>
                  <a:pt x="205" y="88"/>
                  <a:pt x="205" y="89"/>
                  <a:pt x="205" y="90"/>
                </a:cubicBezTo>
                <a:close/>
                <a:moveTo>
                  <a:pt x="208" y="89"/>
                </a:moveTo>
                <a:cubicBezTo>
                  <a:pt x="208" y="88"/>
                  <a:pt x="208" y="88"/>
                  <a:pt x="208" y="88"/>
                </a:cubicBezTo>
                <a:cubicBezTo>
                  <a:pt x="208" y="88"/>
                  <a:pt x="208" y="88"/>
                  <a:pt x="208" y="88"/>
                </a:cubicBezTo>
                <a:cubicBezTo>
                  <a:pt x="208" y="89"/>
                  <a:pt x="208" y="89"/>
                  <a:pt x="208" y="89"/>
                </a:cubicBezTo>
                <a:close/>
                <a:moveTo>
                  <a:pt x="209" y="92"/>
                </a:moveTo>
                <a:cubicBezTo>
                  <a:pt x="209" y="92"/>
                  <a:pt x="209" y="90"/>
                  <a:pt x="208" y="89"/>
                </a:cubicBezTo>
                <a:cubicBezTo>
                  <a:pt x="210" y="90"/>
                  <a:pt x="208" y="92"/>
                  <a:pt x="209" y="93"/>
                </a:cubicBezTo>
                <a:cubicBezTo>
                  <a:pt x="209" y="92"/>
                  <a:pt x="209" y="92"/>
                  <a:pt x="209" y="92"/>
                </a:cubicBezTo>
                <a:close/>
                <a:moveTo>
                  <a:pt x="46" y="91"/>
                </a:moveTo>
                <a:cubicBezTo>
                  <a:pt x="46" y="91"/>
                  <a:pt x="46" y="91"/>
                  <a:pt x="46" y="91"/>
                </a:cubicBezTo>
                <a:cubicBezTo>
                  <a:pt x="46" y="91"/>
                  <a:pt x="46" y="91"/>
                  <a:pt x="46" y="91"/>
                </a:cubicBezTo>
                <a:close/>
                <a:moveTo>
                  <a:pt x="231" y="91"/>
                </a:moveTo>
                <a:cubicBezTo>
                  <a:pt x="231" y="91"/>
                  <a:pt x="231" y="91"/>
                  <a:pt x="231" y="91"/>
                </a:cubicBezTo>
                <a:cubicBezTo>
                  <a:pt x="231" y="91"/>
                  <a:pt x="231" y="91"/>
                  <a:pt x="231" y="91"/>
                </a:cubicBezTo>
                <a:close/>
                <a:moveTo>
                  <a:pt x="198" y="92"/>
                </a:moveTo>
                <a:cubicBezTo>
                  <a:pt x="197" y="92"/>
                  <a:pt x="197" y="92"/>
                  <a:pt x="197" y="92"/>
                </a:cubicBezTo>
                <a:cubicBezTo>
                  <a:pt x="197" y="93"/>
                  <a:pt x="198" y="93"/>
                  <a:pt x="198" y="93"/>
                </a:cubicBezTo>
                <a:cubicBezTo>
                  <a:pt x="198" y="92"/>
                  <a:pt x="198" y="92"/>
                  <a:pt x="198" y="92"/>
                </a:cubicBezTo>
                <a:close/>
                <a:moveTo>
                  <a:pt x="37" y="94"/>
                </a:moveTo>
                <a:cubicBezTo>
                  <a:pt x="37" y="93"/>
                  <a:pt x="37" y="93"/>
                  <a:pt x="37" y="93"/>
                </a:cubicBezTo>
                <a:cubicBezTo>
                  <a:pt x="37" y="93"/>
                  <a:pt x="37" y="94"/>
                  <a:pt x="37" y="94"/>
                </a:cubicBezTo>
                <a:close/>
                <a:moveTo>
                  <a:pt x="205" y="95"/>
                </a:moveTo>
                <a:cubicBezTo>
                  <a:pt x="205" y="95"/>
                  <a:pt x="205" y="95"/>
                  <a:pt x="205" y="95"/>
                </a:cubicBezTo>
                <a:cubicBezTo>
                  <a:pt x="205" y="93"/>
                  <a:pt x="205" y="93"/>
                  <a:pt x="205" y="93"/>
                </a:cubicBezTo>
                <a:cubicBezTo>
                  <a:pt x="205" y="95"/>
                  <a:pt x="205" y="95"/>
                  <a:pt x="205" y="95"/>
                </a:cubicBezTo>
                <a:close/>
                <a:moveTo>
                  <a:pt x="232" y="97"/>
                </a:moveTo>
                <a:cubicBezTo>
                  <a:pt x="232" y="96"/>
                  <a:pt x="232" y="96"/>
                  <a:pt x="232" y="96"/>
                </a:cubicBezTo>
                <a:cubicBezTo>
                  <a:pt x="232" y="93"/>
                  <a:pt x="232" y="93"/>
                  <a:pt x="232" y="93"/>
                </a:cubicBezTo>
                <a:cubicBezTo>
                  <a:pt x="232" y="97"/>
                  <a:pt x="232" y="97"/>
                  <a:pt x="232" y="97"/>
                </a:cubicBezTo>
                <a:close/>
                <a:moveTo>
                  <a:pt x="206" y="95"/>
                </a:moveTo>
                <a:cubicBezTo>
                  <a:pt x="206" y="95"/>
                  <a:pt x="206" y="95"/>
                  <a:pt x="206" y="95"/>
                </a:cubicBezTo>
                <a:cubicBezTo>
                  <a:pt x="206" y="97"/>
                  <a:pt x="206" y="97"/>
                  <a:pt x="206" y="97"/>
                </a:cubicBezTo>
                <a:cubicBezTo>
                  <a:pt x="207" y="97"/>
                  <a:pt x="207" y="97"/>
                  <a:pt x="207" y="97"/>
                </a:cubicBezTo>
                <a:cubicBezTo>
                  <a:pt x="206" y="96"/>
                  <a:pt x="206" y="96"/>
                  <a:pt x="206" y="95"/>
                </a:cubicBezTo>
                <a:close/>
                <a:moveTo>
                  <a:pt x="207" y="99"/>
                </a:moveTo>
                <a:cubicBezTo>
                  <a:pt x="205" y="99"/>
                  <a:pt x="206" y="97"/>
                  <a:pt x="205" y="96"/>
                </a:cubicBezTo>
                <a:cubicBezTo>
                  <a:pt x="205" y="96"/>
                  <a:pt x="205" y="96"/>
                  <a:pt x="205" y="96"/>
                </a:cubicBezTo>
                <a:cubicBezTo>
                  <a:pt x="206" y="101"/>
                  <a:pt x="205" y="107"/>
                  <a:pt x="205" y="111"/>
                </a:cubicBezTo>
                <a:cubicBezTo>
                  <a:pt x="207" y="111"/>
                  <a:pt x="207" y="111"/>
                  <a:pt x="207" y="111"/>
                </a:cubicBezTo>
                <a:cubicBezTo>
                  <a:pt x="206" y="111"/>
                  <a:pt x="205" y="111"/>
                  <a:pt x="205" y="110"/>
                </a:cubicBezTo>
                <a:cubicBezTo>
                  <a:pt x="206" y="110"/>
                  <a:pt x="206" y="110"/>
                  <a:pt x="206" y="110"/>
                </a:cubicBezTo>
                <a:cubicBezTo>
                  <a:pt x="206" y="110"/>
                  <a:pt x="206" y="109"/>
                  <a:pt x="207" y="109"/>
                </a:cubicBezTo>
                <a:cubicBezTo>
                  <a:pt x="207" y="108"/>
                  <a:pt x="207" y="106"/>
                  <a:pt x="206" y="106"/>
                </a:cubicBezTo>
                <a:cubicBezTo>
                  <a:pt x="206" y="105"/>
                  <a:pt x="206" y="105"/>
                  <a:pt x="207" y="105"/>
                </a:cubicBezTo>
                <a:cubicBezTo>
                  <a:pt x="206" y="104"/>
                  <a:pt x="206" y="104"/>
                  <a:pt x="206" y="104"/>
                </a:cubicBezTo>
                <a:cubicBezTo>
                  <a:pt x="206" y="104"/>
                  <a:pt x="205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1"/>
                  <a:pt x="205" y="100"/>
                  <a:pt x="206" y="100"/>
                </a:cubicBezTo>
                <a:cubicBezTo>
                  <a:pt x="206" y="100"/>
                  <a:pt x="206" y="100"/>
                  <a:pt x="207" y="100"/>
                </a:cubicBezTo>
                <a:cubicBezTo>
                  <a:pt x="207" y="99"/>
                  <a:pt x="207" y="99"/>
                  <a:pt x="207" y="99"/>
                </a:cubicBezTo>
                <a:close/>
                <a:moveTo>
                  <a:pt x="51" y="142"/>
                </a:moveTo>
                <a:cubicBezTo>
                  <a:pt x="45" y="127"/>
                  <a:pt x="43" y="113"/>
                  <a:pt x="45" y="96"/>
                </a:cubicBezTo>
                <a:cubicBezTo>
                  <a:pt x="45" y="97"/>
                  <a:pt x="45" y="97"/>
                  <a:pt x="44" y="97"/>
                </a:cubicBezTo>
                <a:cubicBezTo>
                  <a:pt x="45" y="100"/>
                  <a:pt x="44" y="103"/>
                  <a:pt x="44" y="106"/>
                </a:cubicBezTo>
                <a:cubicBezTo>
                  <a:pt x="43" y="106"/>
                  <a:pt x="43" y="106"/>
                  <a:pt x="43" y="106"/>
                </a:cubicBezTo>
                <a:cubicBezTo>
                  <a:pt x="44" y="106"/>
                  <a:pt x="44" y="106"/>
                  <a:pt x="44" y="106"/>
                </a:cubicBezTo>
                <a:cubicBezTo>
                  <a:pt x="44" y="108"/>
                  <a:pt x="44" y="109"/>
                  <a:pt x="44" y="111"/>
                </a:cubicBezTo>
                <a:cubicBezTo>
                  <a:pt x="43" y="113"/>
                  <a:pt x="45" y="115"/>
                  <a:pt x="44" y="116"/>
                </a:cubicBezTo>
                <a:cubicBezTo>
                  <a:pt x="44" y="116"/>
                  <a:pt x="44" y="116"/>
                  <a:pt x="44" y="116"/>
                </a:cubicBezTo>
                <a:cubicBezTo>
                  <a:pt x="45" y="117"/>
                  <a:pt x="45" y="117"/>
                  <a:pt x="45" y="117"/>
                </a:cubicBezTo>
                <a:cubicBezTo>
                  <a:pt x="45" y="117"/>
                  <a:pt x="44" y="117"/>
                  <a:pt x="44" y="117"/>
                </a:cubicBezTo>
                <a:cubicBezTo>
                  <a:pt x="45" y="119"/>
                  <a:pt x="44" y="120"/>
                  <a:pt x="45" y="121"/>
                </a:cubicBezTo>
                <a:cubicBezTo>
                  <a:pt x="44" y="121"/>
                  <a:pt x="44" y="121"/>
                  <a:pt x="44" y="121"/>
                </a:cubicBezTo>
                <a:cubicBezTo>
                  <a:pt x="45" y="125"/>
                  <a:pt x="46" y="128"/>
                  <a:pt x="47" y="131"/>
                </a:cubicBezTo>
                <a:cubicBezTo>
                  <a:pt x="47" y="132"/>
                  <a:pt x="47" y="133"/>
                  <a:pt x="47" y="135"/>
                </a:cubicBezTo>
                <a:cubicBezTo>
                  <a:pt x="48" y="135"/>
                  <a:pt x="48" y="136"/>
                  <a:pt x="49" y="137"/>
                </a:cubicBezTo>
                <a:cubicBezTo>
                  <a:pt x="48" y="139"/>
                  <a:pt x="50" y="141"/>
                  <a:pt x="51" y="142"/>
                </a:cubicBezTo>
                <a:close/>
                <a:moveTo>
                  <a:pt x="199" y="102"/>
                </a:moveTo>
                <a:cubicBezTo>
                  <a:pt x="199" y="101"/>
                  <a:pt x="199" y="101"/>
                  <a:pt x="199" y="101"/>
                </a:cubicBezTo>
                <a:cubicBezTo>
                  <a:pt x="198" y="102"/>
                  <a:pt x="198" y="102"/>
                  <a:pt x="198" y="102"/>
                </a:cubicBezTo>
                <a:cubicBezTo>
                  <a:pt x="199" y="103"/>
                  <a:pt x="198" y="106"/>
                  <a:pt x="200" y="106"/>
                </a:cubicBezTo>
                <a:cubicBezTo>
                  <a:pt x="200" y="106"/>
                  <a:pt x="199" y="107"/>
                  <a:pt x="199" y="107"/>
                </a:cubicBezTo>
                <a:cubicBezTo>
                  <a:pt x="198" y="107"/>
                  <a:pt x="199" y="108"/>
                  <a:pt x="199" y="108"/>
                </a:cubicBezTo>
                <a:cubicBezTo>
                  <a:pt x="200" y="105"/>
                  <a:pt x="200" y="105"/>
                  <a:pt x="200" y="105"/>
                </a:cubicBezTo>
                <a:cubicBezTo>
                  <a:pt x="199" y="105"/>
                  <a:pt x="199" y="104"/>
                  <a:pt x="199" y="103"/>
                </a:cubicBezTo>
                <a:cubicBezTo>
                  <a:pt x="199" y="103"/>
                  <a:pt x="199" y="102"/>
                  <a:pt x="199" y="102"/>
                </a:cubicBezTo>
                <a:close/>
                <a:moveTo>
                  <a:pt x="207" y="103"/>
                </a:moveTo>
                <a:cubicBezTo>
                  <a:pt x="207" y="104"/>
                  <a:pt x="207" y="104"/>
                  <a:pt x="207" y="104"/>
                </a:cubicBezTo>
                <a:cubicBezTo>
                  <a:pt x="207" y="104"/>
                  <a:pt x="207" y="104"/>
                  <a:pt x="207" y="104"/>
                </a:cubicBezTo>
                <a:cubicBezTo>
                  <a:pt x="207" y="103"/>
                  <a:pt x="207" y="103"/>
                  <a:pt x="207" y="103"/>
                </a:cubicBezTo>
                <a:cubicBezTo>
                  <a:pt x="207" y="103"/>
                  <a:pt x="207" y="103"/>
                  <a:pt x="207" y="103"/>
                </a:cubicBezTo>
                <a:close/>
                <a:moveTo>
                  <a:pt x="200" y="111"/>
                </a:moveTo>
                <a:cubicBezTo>
                  <a:pt x="200" y="110"/>
                  <a:pt x="200" y="109"/>
                  <a:pt x="199" y="109"/>
                </a:cubicBezTo>
                <a:cubicBezTo>
                  <a:pt x="199" y="112"/>
                  <a:pt x="199" y="114"/>
                  <a:pt x="199" y="117"/>
                </a:cubicBezTo>
                <a:cubicBezTo>
                  <a:pt x="199" y="117"/>
                  <a:pt x="199" y="117"/>
                  <a:pt x="199" y="117"/>
                </a:cubicBezTo>
                <a:cubicBezTo>
                  <a:pt x="198" y="118"/>
                  <a:pt x="199" y="120"/>
                  <a:pt x="199" y="120"/>
                </a:cubicBezTo>
                <a:cubicBezTo>
                  <a:pt x="200" y="117"/>
                  <a:pt x="200" y="114"/>
                  <a:pt x="200" y="111"/>
                </a:cubicBezTo>
                <a:close/>
                <a:moveTo>
                  <a:pt x="205" y="114"/>
                </a:moveTo>
                <a:cubicBezTo>
                  <a:pt x="206" y="112"/>
                  <a:pt x="206" y="112"/>
                  <a:pt x="206" y="112"/>
                </a:cubicBezTo>
                <a:cubicBezTo>
                  <a:pt x="205" y="112"/>
                  <a:pt x="205" y="112"/>
                  <a:pt x="205" y="112"/>
                </a:cubicBezTo>
                <a:cubicBezTo>
                  <a:pt x="205" y="113"/>
                  <a:pt x="205" y="113"/>
                  <a:pt x="205" y="113"/>
                </a:cubicBezTo>
                <a:cubicBezTo>
                  <a:pt x="205" y="113"/>
                  <a:pt x="205" y="113"/>
                  <a:pt x="205" y="113"/>
                </a:cubicBezTo>
                <a:cubicBezTo>
                  <a:pt x="205" y="113"/>
                  <a:pt x="205" y="115"/>
                  <a:pt x="205" y="115"/>
                </a:cubicBezTo>
                <a:cubicBezTo>
                  <a:pt x="205" y="116"/>
                  <a:pt x="205" y="116"/>
                  <a:pt x="205" y="116"/>
                </a:cubicBezTo>
                <a:cubicBezTo>
                  <a:pt x="206" y="115"/>
                  <a:pt x="206" y="114"/>
                  <a:pt x="205" y="114"/>
                </a:cubicBezTo>
                <a:close/>
                <a:moveTo>
                  <a:pt x="204" y="123"/>
                </a:moveTo>
                <a:cubicBezTo>
                  <a:pt x="205" y="121"/>
                  <a:pt x="206" y="118"/>
                  <a:pt x="205" y="116"/>
                </a:cubicBezTo>
                <a:cubicBezTo>
                  <a:pt x="204" y="119"/>
                  <a:pt x="204" y="119"/>
                  <a:pt x="204" y="119"/>
                </a:cubicBezTo>
                <a:cubicBezTo>
                  <a:pt x="204" y="120"/>
                  <a:pt x="204" y="121"/>
                  <a:pt x="204" y="122"/>
                </a:cubicBezTo>
                <a:cubicBezTo>
                  <a:pt x="203" y="124"/>
                  <a:pt x="203" y="127"/>
                  <a:pt x="202" y="129"/>
                </a:cubicBezTo>
                <a:cubicBezTo>
                  <a:pt x="201" y="130"/>
                  <a:pt x="202" y="133"/>
                  <a:pt x="201" y="133"/>
                </a:cubicBezTo>
                <a:cubicBezTo>
                  <a:pt x="202" y="134"/>
                  <a:pt x="199" y="135"/>
                  <a:pt x="200" y="136"/>
                </a:cubicBezTo>
                <a:cubicBezTo>
                  <a:pt x="201" y="136"/>
                  <a:pt x="201" y="134"/>
                  <a:pt x="201" y="133"/>
                </a:cubicBezTo>
                <a:cubicBezTo>
                  <a:pt x="202" y="133"/>
                  <a:pt x="202" y="133"/>
                  <a:pt x="202" y="133"/>
                </a:cubicBezTo>
                <a:cubicBezTo>
                  <a:pt x="202" y="133"/>
                  <a:pt x="202" y="133"/>
                  <a:pt x="202" y="133"/>
                </a:cubicBezTo>
                <a:cubicBezTo>
                  <a:pt x="202" y="132"/>
                  <a:pt x="202" y="131"/>
                  <a:pt x="203" y="131"/>
                </a:cubicBezTo>
                <a:cubicBezTo>
                  <a:pt x="200" y="130"/>
                  <a:pt x="204" y="129"/>
                  <a:pt x="203" y="127"/>
                </a:cubicBezTo>
                <a:cubicBezTo>
                  <a:pt x="203" y="127"/>
                  <a:pt x="204" y="127"/>
                  <a:pt x="204" y="126"/>
                </a:cubicBezTo>
                <a:cubicBezTo>
                  <a:pt x="202" y="125"/>
                  <a:pt x="205" y="124"/>
                  <a:pt x="204" y="123"/>
                </a:cubicBezTo>
                <a:close/>
                <a:moveTo>
                  <a:pt x="7" y="117"/>
                </a:moveTo>
                <a:cubicBezTo>
                  <a:pt x="7" y="117"/>
                  <a:pt x="6" y="118"/>
                  <a:pt x="6" y="118"/>
                </a:cubicBezTo>
                <a:cubicBezTo>
                  <a:pt x="6" y="117"/>
                  <a:pt x="7" y="117"/>
                  <a:pt x="7" y="117"/>
                </a:cubicBezTo>
                <a:close/>
                <a:moveTo>
                  <a:pt x="210" y="117"/>
                </a:moveTo>
                <a:cubicBezTo>
                  <a:pt x="210" y="117"/>
                  <a:pt x="209" y="117"/>
                  <a:pt x="209" y="117"/>
                </a:cubicBezTo>
                <a:cubicBezTo>
                  <a:pt x="209" y="117"/>
                  <a:pt x="209" y="117"/>
                  <a:pt x="209" y="117"/>
                </a:cubicBezTo>
                <a:cubicBezTo>
                  <a:pt x="210" y="117"/>
                  <a:pt x="210" y="117"/>
                  <a:pt x="210" y="117"/>
                </a:cubicBezTo>
                <a:close/>
                <a:moveTo>
                  <a:pt x="203" y="118"/>
                </a:moveTo>
                <a:cubicBezTo>
                  <a:pt x="203" y="118"/>
                  <a:pt x="203" y="118"/>
                  <a:pt x="203" y="118"/>
                </a:cubicBezTo>
                <a:cubicBezTo>
                  <a:pt x="203" y="117"/>
                  <a:pt x="203" y="117"/>
                  <a:pt x="203" y="117"/>
                </a:cubicBezTo>
                <a:cubicBezTo>
                  <a:pt x="203" y="118"/>
                  <a:pt x="203" y="118"/>
                  <a:pt x="203" y="118"/>
                </a:cubicBezTo>
                <a:close/>
                <a:moveTo>
                  <a:pt x="6" y="127"/>
                </a:moveTo>
                <a:cubicBezTo>
                  <a:pt x="7" y="127"/>
                  <a:pt x="7" y="127"/>
                  <a:pt x="7" y="127"/>
                </a:cubicBezTo>
                <a:cubicBezTo>
                  <a:pt x="7" y="125"/>
                  <a:pt x="7" y="125"/>
                  <a:pt x="7" y="125"/>
                </a:cubicBezTo>
                <a:cubicBezTo>
                  <a:pt x="6" y="127"/>
                  <a:pt x="6" y="127"/>
                  <a:pt x="6" y="127"/>
                </a:cubicBezTo>
                <a:close/>
                <a:moveTo>
                  <a:pt x="199" y="126"/>
                </a:moveTo>
                <a:cubicBezTo>
                  <a:pt x="199" y="126"/>
                  <a:pt x="198" y="126"/>
                  <a:pt x="198" y="126"/>
                </a:cubicBezTo>
                <a:cubicBezTo>
                  <a:pt x="198" y="127"/>
                  <a:pt x="198" y="127"/>
                  <a:pt x="198" y="127"/>
                </a:cubicBezTo>
                <a:cubicBezTo>
                  <a:pt x="199" y="127"/>
                  <a:pt x="199" y="127"/>
                  <a:pt x="199" y="127"/>
                </a:cubicBezTo>
                <a:cubicBezTo>
                  <a:pt x="199" y="126"/>
                  <a:pt x="199" y="126"/>
                  <a:pt x="199" y="126"/>
                </a:cubicBezTo>
                <a:close/>
                <a:moveTo>
                  <a:pt x="207" y="127"/>
                </a:moveTo>
                <a:cubicBezTo>
                  <a:pt x="207" y="126"/>
                  <a:pt x="207" y="126"/>
                  <a:pt x="207" y="126"/>
                </a:cubicBezTo>
                <a:cubicBezTo>
                  <a:pt x="207" y="128"/>
                  <a:pt x="207" y="128"/>
                  <a:pt x="207" y="128"/>
                </a:cubicBezTo>
                <a:cubicBezTo>
                  <a:pt x="207" y="128"/>
                  <a:pt x="207" y="127"/>
                  <a:pt x="207" y="127"/>
                </a:cubicBezTo>
                <a:close/>
                <a:moveTo>
                  <a:pt x="6" y="129"/>
                </a:moveTo>
                <a:cubicBezTo>
                  <a:pt x="5" y="128"/>
                  <a:pt x="5" y="128"/>
                  <a:pt x="5" y="128"/>
                </a:cubicBezTo>
                <a:cubicBezTo>
                  <a:pt x="5" y="129"/>
                  <a:pt x="5" y="129"/>
                  <a:pt x="6" y="129"/>
                </a:cubicBezTo>
                <a:cubicBezTo>
                  <a:pt x="6" y="129"/>
                  <a:pt x="6" y="129"/>
                  <a:pt x="6" y="129"/>
                </a:cubicBezTo>
                <a:close/>
                <a:moveTo>
                  <a:pt x="0" y="130"/>
                </a:moveTo>
                <a:cubicBezTo>
                  <a:pt x="1" y="130"/>
                  <a:pt x="1" y="130"/>
                  <a:pt x="1" y="130"/>
                </a:cubicBezTo>
                <a:cubicBezTo>
                  <a:pt x="1" y="131"/>
                  <a:pt x="1" y="131"/>
                  <a:pt x="1" y="131"/>
                </a:cubicBezTo>
                <a:cubicBezTo>
                  <a:pt x="0" y="131"/>
                  <a:pt x="0" y="131"/>
                  <a:pt x="0" y="131"/>
                </a:cubicBezTo>
                <a:cubicBezTo>
                  <a:pt x="0" y="130"/>
                  <a:pt x="0" y="130"/>
                  <a:pt x="0" y="130"/>
                </a:cubicBezTo>
                <a:close/>
                <a:moveTo>
                  <a:pt x="3" y="131"/>
                </a:moveTo>
                <a:cubicBezTo>
                  <a:pt x="3" y="132"/>
                  <a:pt x="3" y="132"/>
                  <a:pt x="3" y="132"/>
                </a:cubicBezTo>
                <a:cubicBezTo>
                  <a:pt x="3" y="131"/>
                  <a:pt x="3" y="131"/>
                  <a:pt x="3" y="131"/>
                </a:cubicBezTo>
                <a:close/>
                <a:moveTo>
                  <a:pt x="1" y="134"/>
                </a:moveTo>
                <a:cubicBezTo>
                  <a:pt x="0" y="132"/>
                  <a:pt x="0" y="132"/>
                  <a:pt x="0" y="132"/>
                </a:cubicBezTo>
                <a:cubicBezTo>
                  <a:pt x="1" y="132"/>
                  <a:pt x="1" y="133"/>
                  <a:pt x="1" y="134"/>
                </a:cubicBezTo>
                <a:close/>
                <a:moveTo>
                  <a:pt x="2" y="136"/>
                </a:moveTo>
                <a:cubicBezTo>
                  <a:pt x="1" y="136"/>
                  <a:pt x="2" y="134"/>
                  <a:pt x="2" y="133"/>
                </a:cubicBezTo>
                <a:cubicBezTo>
                  <a:pt x="3" y="134"/>
                  <a:pt x="2" y="135"/>
                  <a:pt x="2" y="136"/>
                </a:cubicBezTo>
                <a:close/>
                <a:moveTo>
                  <a:pt x="200" y="137"/>
                </a:moveTo>
                <a:cubicBezTo>
                  <a:pt x="200" y="137"/>
                  <a:pt x="200" y="137"/>
                  <a:pt x="199" y="137"/>
                </a:cubicBezTo>
                <a:cubicBezTo>
                  <a:pt x="199" y="138"/>
                  <a:pt x="199" y="138"/>
                  <a:pt x="199" y="138"/>
                </a:cubicBezTo>
                <a:cubicBezTo>
                  <a:pt x="197" y="139"/>
                  <a:pt x="199" y="141"/>
                  <a:pt x="197" y="141"/>
                </a:cubicBezTo>
                <a:cubicBezTo>
                  <a:pt x="197" y="142"/>
                  <a:pt x="197" y="142"/>
                  <a:pt x="197" y="142"/>
                </a:cubicBezTo>
                <a:cubicBezTo>
                  <a:pt x="196" y="142"/>
                  <a:pt x="196" y="144"/>
                  <a:pt x="195" y="145"/>
                </a:cubicBezTo>
                <a:cubicBezTo>
                  <a:pt x="195" y="145"/>
                  <a:pt x="196" y="145"/>
                  <a:pt x="197" y="145"/>
                </a:cubicBezTo>
                <a:cubicBezTo>
                  <a:pt x="198" y="143"/>
                  <a:pt x="198" y="141"/>
                  <a:pt x="200" y="139"/>
                </a:cubicBezTo>
                <a:cubicBezTo>
                  <a:pt x="199" y="138"/>
                  <a:pt x="200" y="138"/>
                  <a:pt x="200" y="137"/>
                </a:cubicBezTo>
                <a:close/>
                <a:moveTo>
                  <a:pt x="227" y="142"/>
                </a:moveTo>
                <a:cubicBezTo>
                  <a:pt x="225" y="146"/>
                  <a:pt x="225" y="146"/>
                  <a:pt x="225" y="146"/>
                </a:cubicBezTo>
                <a:cubicBezTo>
                  <a:pt x="227" y="142"/>
                  <a:pt x="227" y="142"/>
                  <a:pt x="227" y="142"/>
                </a:cubicBezTo>
                <a:close/>
                <a:moveTo>
                  <a:pt x="53" y="149"/>
                </a:moveTo>
                <a:cubicBezTo>
                  <a:pt x="53" y="148"/>
                  <a:pt x="53" y="146"/>
                  <a:pt x="52" y="146"/>
                </a:cubicBezTo>
                <a:cubicBezTo>
                  <a:pt x="53" y="149"/>
                  <a:pt x="53" y="149"/>
                  <a:pt x="53" y="149"/>
                </a:cubicBezTo>
                <a:cubicBezTo>
                  <a:pt x="53" y="149"/>
                  <a:pt x="53" y="149"/>
                  <a:pt x="53" y="149"/>
                </a:cubicBezTo>
                <a:close/>
                <a:moveTo>
                  <a:pt x="194" y="148"/>
                </a:moveTo>
                <a:cubicBezTo>
                  <a:pt x="194" y="148"/>
                  <a:pt x="195" y="147"/>
                  <a:pt x="195" y="146"/>
                </a:cubicBezTo>
                <a:cubicBezTo>
                  <a:pt x="193" y="148"/>
                  <a:pt x="193" y="148"/>
                  <a:pt x="193" y="148"/>
                </a:cubicBezTo>
                <a:cubicBezTo>
                  <a:pt x="194" y="148"/>
                  <a:pt x="194" y="148"/>
                  <a:pt x="194" y="148"/>
                </a:cubicBezTo>
                <a:close/>
                <a:moveTo>
                  <a:pt x="196" y="146"/>
                </a:moveTo>
                <a:cubicBezTo>
                  <a:pt x="196" y="146"/>
                  <a:pt x="195" y="147"/>
                  <a:pt x="195" y="147"/>
                </a:cubicBezTo>
                <a:cubicBezTo>
                  <a:pt x="195" y="148"/>
                  <a:pt x="195" y="148"/>
                  <a:pt x="195" y="148"/>
                </a:cubicBezTo>
                <a:cubicBezTo>
                  <a:pt x="195" y="147"/>
                  <a:pt x="196" y="147"/>
                  <a:pt x="196" y="146"/>
                </a:cubicBezTo>
                <a:close/>
                <a:moveTo>
                  <a:pt x="8" y="150"/>
                </a:moveTo>
                <a:cubicBezTo>
                  <a:pt x="8" y="149"/>
                  <a:pt x="7" y="148"/>
                  <a:pt x="6" y="147"/>
                </a:cubicBezTo>
                <a:cubicBezTo>
                  <a:pt x="7" y="148"/>
                  <a:pt x="4" y="149"/>
                  <a:pt x="5" y="150"/>
                </a:cubicBezTo>
                <a:cubicBezTo>
                  <a:pt x="5" y="150"/>
                  <a:pt x="6" y="149"/>
                  <a:pt x="6" y="149"/>
                </a:cubicBezTo>
                <a:cubicBezTo>
                  <a:pt x="8" y="150"/>
                  <a:pt x="8" y="150"/>
                  <a:pt x="8" y="150"/>
                </a:cubicBezTo>
                <a:close/>
                <a:moveTo>
                  <a:pt x="193" y="152"/>
                </a:moveTo>
                <a:cubicBezTo>
                  <a:pt x="194" y="151"/>
                  <a:pt x="194" y="151"/>
                  <a:pt x="194" y="151"/>
                </a:cubicBezTo>
                <a:cubicBezTo>
                  <a:pt x="195" y="148"/>
                  <a:pt x="195" y="148"/>
                  <a:pt x="195" y="148"/>
                </a:cubicBezTo>
                <a:cubicBezTo>
                  <a:pt x="193" y="152"/>
                  <a:pt x="193" y="152"/>
                  <a:pt x="193" y="152"/>
                </a:cubicBezTo>
                <a:close/>
                <a:moveTo>
                  <a:pt x="4" y="149"/>
                </a:moveTo>
                <a:cubicBezTo>
                  <a:pt x="4" y="149"/>
                  <a:pt x="3" y="149"/>
                  <a:pt x="3" y="149"/>
                </a:cubicBezTo>
                <a:cubicBezTo>
                  <a:pt x="3" y="149"/>
                  <a:pt x="3" y="149"/>
                  <a:pt x="3" y="149"/>
                </a:cubicBezTo>
                <a:cubicBezTo>
                  <a:pt x="3" y="149"/>
                  <a:pt x="3" y="150"/>
                  <a:pt x="4" y="149"/>
                </a:cubicBezTo>
                <a:cubicBezTo>
                  <a:pt x="4" y="149"/>
                  <a:pt x="4" y="149"/>
                  <a:pt x="4" y="149"/>
                </a:cubicBezTo>
                <a:close/>
                <a:moveTo>
                  <a:pt x="12" y="150"/>
                </a:moveTo>
                <a:cubicBezTo>
                  <a:pt x="11" y="149"/>
                  <a:pt x="11" y="149"/>
                  <a:pt x="10" y="149"/>
                </a:cubicBezTo>
                <a:cubicBezTo>
                  <a:pt x="11" y="150"/>
                  <a:pt x="11" y="150"/>
                  <a:pt x="11" y="150"/>
                </a:cubicBezTo>
                <a:cubicBezTo>
                  <a:pt x="10" y="150"/>
                  <a:pt x="10" y="150"/>
                  <a:pt x="10" y="150"/>
                </a:cubicBezTo>
                <a:cubicBezTo>
                  <a:pt x="10" y="151"/>
                  <a:pt x="11" y="150"/>
                  <a:pt x="11" y="151"/>
                </a:cubicBezTo>
                <a:cubicBezTo>
                  <a:pt x="11" y="151"/>
                  <a:pt x="12" y="150"/>
                  <a:pt x="12" y="150"/>
                </a:cubicBezTo>
                <a:close/>
                <a:moveTo>
                  <a:pt x="192" y="150"/>
                </a:moveTo>
                <a:cubicBezTo>
                  <a:pt x="192" y="150"/>
                  <a:pt x="191" y="151"/>
                  <a:pt x="192" y="152"/>
                </a:cubicBezTo>
                <a:cubicBezTo>
                  <a:pt x="192" y="151"/>
                  <a:pt x="192" y="151"/>
                  <a:pt x="192" y="150"/>
                </a:cubicBezTo>
                <a:close/>
                <a:moveTo>
                  <a:pt x="188" y="157"/>
                </a:moveTo>
                <a:cubicBezTo>
                  <a:pt x="189" y="156"/>
                  <a:pt x="190" y="154"/>
                  <a:pt x="191" y="152"/>
                </a:cubicBezTo>
                <a:cubicBezTo>
                  <a:pt x="190" y="154"/>
                  <a:pt x="188" y="155"/>
                  <a:pt x="188" y="157"/>
                </a:cubicBezTo>
                <a:close/>
                <a:moveTo>
                  <a:pt x="192" y="155"/>
                </a:moveTo>
                <a:cubicBezTo>
                  <a:pt x="193" y="153"/>
                  <a:pt x="193" y="153"/>
                  <a:pt x="193" y="153"/>
                </a:cubicBezTo>
                <a:cubicBezTo>
                  <a:pt x="192" y="153"/>
                  <a:pt x="191" y="154"/>
                  <a:pt x="192" y="155"/>
                </a:cubicBezTo>
                <a:close/>
                <a:moveTo>
                  <a:pt x="178" y="154"/>
                </a:moveTo>
                <a:cubicBezTo>
                  <a:pt x="178" y="154"/>
                  <a:pt x="178" y="153"/>
                  <a:pt x="177" y="153"/>
                </a:cubicBezTo>
                <a:cubicBezTo>
                  <a:pt x="177" y="154"/>
                  <a:pt x="176" y="155"/>
                  <a:pt x="175" y="156"/>
                </a:cubicBezTo>
                <a:cubicBezTo>
                  <a:pt x="174" y="157"/>
                  <a:pt x="173" y="157"/>
                  <a:pt x="173" y="158"/>
                </a:cubicBezTo>
                <a:cubicBezTo>
                  <a:pt x="172" y="159"/>
                  <a:pt x="172" y="161"/>
                  <a:pt x="171" y="160"/>
                </a:cubicBezTo>
                <a:cubicBezTo>
                  <a:pt x="171" y="160"/>
                  <a:pt x="171" y="160"/>
                  <a:pt x="171" y="160"/>
                </a:cubicBezTo>
                <a:cubicBezTo>
                  <a:pt x="171" y="160"/>
                  <a:pt x="171" y="161"/>
                  <a:pt x="170" y="161"/>
                </a:cubicBezTo>
                <a:cubicBezTo>
                  <a:pt x="166" y="166"/>
                  <a:pt x="160" y="169"/>
                  <a:pt x="155" y="173"/>
                </a:cubicBezTo>
                <a:cubicBezTo>
                  <a:pt x="155" y="173"/>
                  <a:pt x="155" y="173"/>
                  <a:pt x="155" y="173"/>
                </a:cubicBezTo>
                <a:cubicBezTo>
                  <a:pt x="153" y="174"/>
                  <a:pt x="153" y="174"/>
                  <a:pt x="153" y="174"/>
                </a:cubicBezTo>
                <a:cubicBezTo>
                  <a:pt x="153" y="174"/>
                  <a:pt x="153" y="174"/>
                  <a:pt x="153" y="174"/>
                </a:cubicBezTo>
                <a:cubicBezTo>
                  <a:pt x="152" y="174"/>
                  <a:pt x="150" y="175"/>
                  <a:pt x="151" y="176"/>
                </a:cubicBezTo>
                <a:cubicBezTo>
                  <a:pt x="161" y="170"/>
                  <a:pt x="170" y="164"/>
                  <a:pt x="178" y="154"/>
                </a:cubicBezTo>
                <a:close/>
                <a:moveTo>
                  <a:pt x="222" y="153"/>
                </a:moveTo>
                <a:cubicBezTo>
                  <a:pt x="221" y="157"/>
                  <a:pt x="221" y="157"/>
                  <a:pt x="221" y="157"/>
                </a:cubicBezTo>
                <a:cubicBezTo>
                  <a:pt x="222" y="153"/>
                  <a:pt x="222" y="153"/>
                  <a:pt x="222" y="153"/>
                </a:cubicBezTo>
                <a:close/>
                <a:moveTo>
                  <a:pt x="196" y="160"/>
                </a:moveTo>
                <a:cubicBezTo>
                  <a:pt x="197" y="158"/>
                  <a:pt x="198" y="156"/>
                  <a:pt x="199" y="154"/>
                </a:cubicBezTo>
                <a:cubicBezTo>
                  <a:pt x="196" y="159"/>
                  <a:pt x="192" y="164"/>
                  <a:pt x="188" y="169"/>
                </a:cubicBezTo>
                <a:cubicBezTo>
                  <a:pt x="189" y="169"/>
                  <a:pt x="190" y="169"/>
                  <a:pt x="190" y="167"/>
                </a:cubicBezTo>
                <a:cubicBezTo>
                  <a:pt x="190" y="167"/>
                  <a:pt x="190" y="168"/>
                  <a:pt x="191" y="168"/>
                </a:cubicBezTo>
                <a:cubicBezTo>
                  <a:pt x="191" y="166"/>
                  <a:pt x="191" y="166"/>
                  <a:pt x="191" y="166"/>
                </a:cubicBezTo>
                <a:cubicBezTo>
                  <a:pt x="192" y="165"/>
                  <a:pt x="192" y="164"/>
                  <a:pt x="194" y="164"/>
                </a:cubicBezTo>
                <a:cubicBezTo>
                  <a:pt x="194" y="164"/>
                  <a:pt x="193" y="163"/>
                  <a:pt x="194" y="163"/>
                </a:cubicBezTo>
                <a:cubicBezTo>
                  <a:pt x="194" y="163"/>
                  <a:pt x="194" y="163"/>
                  <a:pt x="194" y="163"/>
                </a:cubicBezTo>
                <a:cubicBezTo>
                  <a:pt x="194" y="162"/>
                  <a:pt x="195" y="161"/>
                  <a:pt x="196" y="160"/>
                </a:cubicBezTo>
                <a:close/>
                <a:moveTo>
                  <a:pt x="184" y="156"/>
                </a:moveTo>
                <a:cubicBezTo>
                  <a:pt x="183" y="156"/>
                  <a:pt x="183" y="157"/>
                  <a:pt x="183" y="157"/>
                </a:cubicBezTo>
                <a:cubicBezTo>
                  <a:pt x="183" y="157"/>
                  <a:pt x="184" y="157"/>
                  <a:pt x="184" y="156"/>
                </a:cubicBezTo>
                <a:close/>
                <a:moveTo>
                  <a:pt x="14" y="157"/>
                </a:moveTo>
                <a:cubicBezTo>
                  <a:pt x="14" y="158"/>
                  <a:pt x="14" y="158"/>
                  <a:pt x="14" y="158"/>
                </a:cubicBezTo>
                <a:cubicBezTo>
                  <a:pt x="14" y="158"/>
                  <a:pt x="14" y="158"/>
                  <a:pt x="14" y="158"/>
                </a:cubicBezTo>
                <a:cubicBezTo>
                  <a:pt x="14" y="157"/>
                  <a:pt x="14" y="157"/>
                  <a:pt x="14" y="157"/>
                </a:cubicBezTo>
                <a:cubicBezTo>
                  <a:pt x="14" y="157"/>
                  <a:pt x="14" y="157"/>
                  <a:pt x="14" y="157"/>
                </a:cubicBezTo>
                <a:close/>
                <a:moveTo>
                  <a:pt x="187" y="157"/>
                </a:moveTo>
                <a:cubicBezTo>
                  <a:pt x="187" y="157"/>
                  <a:pt x="187" y="157"/>
                  <a:pt x="187" y="157"/>
                </a:cubicBezTo>
                <a:cubicBezTo>
                  <a:pt x="184" y="162"/>
                  <a:pt x="180" y="165"/>
                  <a:pt x="177" y="168"/>
                </a:cubicBezTo>
                <a:cubicBezTo>
                  <a:pt x="177" y="168"/>
                  <a:pt x="177" y="168"/>
                  <a:pt x="177" y="168"/>
                </a:cubicBezTo>
                <a:cubicBezTo>
                  <a:pt x="181" y="165"/>
                  <a:pt x="184" y="161"/>
                  <a:pt x="187" y="157"/>
                </a:cubicBezTo>
                <a:close/>
                <a:moveTo>
                  <a:pt x="190" y="158"/>
                </a:moveTo>
                <a:cubicBezTo>
                  <a:pt x="190" y="157"/>
                  <a:pt x="190" y="157"/>
                  <a:pt x="190" y="157"/>
                </a:cubicBezTo>
                <a:cubicBezTo>
                  <a:pt x="190" y="158"/>
                  <a:pt x="189" y="158"/>
                  <a:pt x="189" y="158"/>
                </a:cubicBezTo>
                <a:cubicBezTo>
                  <a:pt x="189" y="158"/>
                  <a:pt x="190" y="158"/>
                  <a:pt x="190" y="158"/>
                </a:cubicBezTo>
                <a:close/>
                <a:moveTo>
                  <a:pt x="17" y="159"/>
                </a:moveTo>
                <a:cubicBezTo>
                  <a:pt x="17" y="160"/>
                  <a:pt x="17" y="160"/>
                  <a:pt x="17" y="160"/>
                </a:cubicBezTo>
                <a:cubicBezTo>
                  <a:pt x="17" y="160"/>
                  <a:pt x="17" y="160"/>
                  <a:pt x="17" y="160"/>
                </a:cubicBezTo>
                <a:cubicBezTo>
                  <a:pt x="17" y="159"/>
                  <a:pt x="17" y="159"/>
                  <a:pt x="17" y="159"/>
                </a:cubicBezTo>
                <a:cubicBezTo>
                  <a:pt x="17" y="159"/>
                  <a:pt x="17" y="159"/>
                  <a:pt x="17" y="159"/>
                </a:cubicBezTo>
                <a:close/>
                <a:moveTo>
                  <a:pt x="188" y="160"/>
                </a:moveTo>
                <a:cubicBezTo>
                  <a:pt x="188" y="160"/>
                  <a:pt x="188" y="160"/>
                  <a:pt x="188" y="160"/>
                </a:cubicBezTo>
                <a:cubicBezTo>
                  <a:pt x="188" y="160"/>
                  <a:pt x="188" y="160"/>
                  <a:pt x="188" y="160"/>
                </a:cubicBezTo>
                <a:close/>
                <a:moveTo>
                  <a:pt x="219" y="160"/>
                </a:moveTo>
                <a:cubicBezTo>
                  <a:pt x="218" y="161"/>
                  <a:pt x="218" y="161"/>
                  <a:pt x="218" y="161"/>
                </a:cubicBezTo>
                <a:cubicBezTo>
                  <a:pt x="219" y="160"/>
                  <a:pt x="219" y="160"/>
                  <a:pt x="219" y="160"/>
                </a:cubicBezTo>
                <a:close/>
                <a:moveTo>
                  <a:pt x="75" y="160"/>
                </a:moveTo>
                <a:cubicBezTo>
                  <a:pt x="76" y="160"/>
                  <a:pt x="76" y="160"/>
                  <a:pt x="76" y="160"/>
                </a:cubicBezTo>
                <a:cubicBezTo>
                  <a:pt x="75" y="160"/>
                  <a:pt x="75" y="160"/>
                  <a:pt x="75" y="160"/>
                </a:cubicBezTo>
                <a:close/>
                <a:moveTo>
                  <a:pt x="70" y="162"/>
                </a:moveTo>
                <a:cubicBezTo>
                  <a:pt x="70" y="162"/>
                  <a:pt x="70" y="161"/>
                  <a:pt x="70" y="161"/>
                </a:cubicBezTo>
                <a:cubicBezTo>
                  <a:pt x="69" y="161"/>
                  <a:pt x="70" y="162"/>
                  <a:pt x="70" y="162"/>
                </a:cubicBezTo>
                <a:cubicBezTo>
                  <a:pt x="70" y="162"/>
                  <a:pt x="70" y="162"/>
                  <a:pt x="70" y="162"/>
                </a:cubicBezTo>
                <a:close/>
                <a:moveTo>
                  <a:pt x="187" y="162"/>
                </a:moveTo>
                <a:cubicBezTo>
                  <a:pt x="186" y="162"/>
                  <a:pt x="186" y="162"/>
                  <a:pt x="186" y="163"/>
                </a:cubicBezTo>
                <a:cubicBezTo>
                  <a:pt x="187" y="163"/>
                  <a:pt x="187" y="163"/>
                  <a:pt x="187" y="163"/>
                </a:cubicBezTo>
                <a:cubicBezTo>
                  <a:pt x="187" y="162"/>
                  <a:pt x="187" y="162"/>
                  <a:pt x="187" y="162"/>
                </a:cubicBezTo>
                <a:close/>
                <a:moveTo>
                  <a:pt x="71" y="163"/>
                </a:moveTo>
                <a:cubicBezTo>
                  <a:pt x="71" y="163"/>
                  <a:pt x="71" y="163"/>
                  <a:pt x="71" y="163"/>
                </a:cubicBezTo>
                <a:cubicBezTo>
                  <a:pt x="72" y="162"/>
                  <a:pt x="72" y="162"/>
                  <a:pt x="72" y="162"/>
                </a:cubicBezTo>
                <a:cubicBezTo>
                  <a:pt x="71" y="163"/>
                  <a:pt x="71" y="163"/>
                  <a:pt x="71" y="163"/>
                </a:cubicBezTo>
                <a:close/>
                <a:moveTo>
                  <a:pt x="69" y="163"/>
                </a:moveTo>
                <a:cubicBezTo>
                  <a:pt x="70" y="163"/>
                  <a:pt x="70" y="163"/>
                  <a:pt x="70" y="163"/>
                </a:cubicBezTo>
                <a:cubicBezTo>
                  <a:pt x="69" y="163"/>
                  <a:pt x="69" y="163"/>
                  <a:pt x="69" y="163"/>
                </a:cubicBezTo>
                <a:close/>
                <a:moveTo>
                  <a:pt x="73" y="170"/>
                </a:moveTo>
                <a:cubicBezTo>
                  <a:pt x="72" y="169"/>
                  <a:pt x="73" y="167"/>
                  <a:pt x="72" y="165"/>
                </a:cubicBezTo>
                <a:cubicBezTo>
                  <a:pt x="71" y="165"/>
                  <a:pt x="71" y="166"/>
                  <a:pt x="70" y="166"/>
                </a:cubicBezTo>
                <a:cubicBezTo>
                  <a:pt x="71" y="166"/>
                  <a:pt x="71" y="166"/>
                  <a:pt x="71" y="166"/>
                </a:cubicBezTo>
                <a:cubicBezTo>
                  <a:pt x="72" y="167"/>
                  <a:pt x="72" y="167"/>
                  <a:pt x="72" y="168"/>
                </a:cubicBezTo>
                <a:cubicBezTo>
                  <a:pt x="72" y="168"/>
                  <a:pt x="72" y="168"/>
                  <a:pt x="71" y="168"/>
                </a:cubicBezTo>
                <a:cubicBezTo>
                  <a:pt x="71" y="168"/>
                  <a:pt x="71" y="168"/>
                  <a:pt x="71" y="167"/>
                </a:cubicBezTo>
                <a:cubicBezTo>
                  <a:pt x="69" y="167"/>
                  <a:pt x="69" y="167"/>
                  <a:pt x="69" y="167"/>
                </a:cubicBezTo>
                <a:cubicBezTo>
                  <a:pt x="71" y="167"/>
                  <a:pt x="71" y="167"/>
                  <a:pt x="71" y="167"/>
                </a:cubicBezTo>
                <a:cubicBezTo>
                  <a:pt x="70" y="168"/>
                  <a:pt x="70" y="168"/>
                  <a:pt x="70" y="168"/>
                </a:cubicBezTo>
                <a:cubicBezTo>
                  <a:pt x="71" y="168"/>
                  <a:pt x="71" y="168"/>
                  <a:pt x="71" y="168"/>
                </a:cubicBezTo>
                <a:cubicBezTo>
                  <a:pt x="73" y="169"/>
                  <a:pt x="71" y="170"/>
                  <a:pt x="72" y="170"/>
                </a:cubicBezTo>
                <a:cubicBezTo>
                  <a:pt x="72" y="169"/>
                  <a:pt x="72" y="169"/>
                  <a:pt x="72" y="169"/>
                </a:cubicBezTo>
                <a:cubicBezTo>
                  <a:pt x="73" y="170"/>
                  <a:pt x="73" y="170"/>
                  <a:pt x="73" y="170"/>
                </a:cubicBezTo>
                <a:close/>
                <a:moveTo>
                  <a:pt x="88" y="167"/>
                </a:moveTo>
                <a:cubicBezTo>
                  <a:pt x="87" y="166"/>
                  <a:pt x="86" y="166"/>
                  <a:pt x="86" y="166"/>
                </a:cubicBezTo>
                <a:cubicBezTo>
                  <a:pt x="87" y="167"/>
                  <a:pt x="87" y="167"/>
                  <a:pt x="87" y="167"/>
                </a:cubicBezTo>
                <a:cubicBezTo>
                  <a:pt x="87" y="167"/>
                  <a:pt x="88" y="167"/>
                  <a:pt x="88" y="167"/>
                </a:cubicBezTo>
                <a:close/>
                <a:moveTo>
                  <a:pt x="69" y="166"/>
                </a:moveTo>
                <a:cubicBezTo>
                  <a:pt x="69" y="166"/>
                  <a:pt x="69" y="166"/>
                  <a:pt x="69" y="166"/>
                </a:cubicBezTo>
                <a:cubicBezTo>
                  <a:pt x="68" y="168"/>
                  <a:pt x="68" y="168"/>
                  <a:pt x="68" y="168"/>
                </a:cubicBezTo>
                <a:cubicBezTo>
                  <a:pt x="69" y="168"/>
                  <a:pt x="69" y="167"/>
                  <a:pt x="69" y="166"/>
                </a:cubicBezTo>
                <a:close/>
                <a:moveTo>
                  <a:pt x="74" y="169"/>
                </a:moveTo>
                <a:cubicBezTo>
                  <a:pt x="74" y="169"/>
                  <a:pt x="74" y="169"/>
                  <a:pt x="74" y="169"/>
                </a:cubicBezTo>
                <a:cubicBezTo>
                  <a:pt x="74" y="169"/>
                  <a:pt x="74" y="169"/>
                  <a:pt x="74" y="169"/>
                </a:cubicBezTo>
                <a:cubicBezTo>
                  <a:pt x="74" y="169"/>
                  <a:pt x="74" y="169"/>
                  <a:pt x="74" y="169"/>
                </a:cubicBezTo>
                <a:close/>
                <a:moveTo>
                  <a:pt x="177" y="169"/>
                </a:moveTo>
                <a:cubicBezTo>
                  <a:pt x="176" y="169"/>
                  <a:pt x="176" y="169"/>
                  <a:pt x="176" y="169"/>
                </a:cubicBezTo>
                <a:cubicBezTo>
                  <a:pt x="175" y="170"/>
                  <a:pt x="173" y="171"/>
                  <a:pt x="173" y="172"/>
                </a:cubicBezTo>
                <a:cubicBezTo>
                  <a:pt x="174" y="171"/>
                  <a:pt x="176" y="170"/>
                  <a:pt x="177" y="169"/>
                </a:cubicBezTo>
                <a:close/>
                <a:moveTo>
                  <a:pt x="75" y="170"/>
                </a:moveTo>
                <a:cubicBezTo>
                  <a:pt x="75" y="170"/>
                  <a:pt x="75" y="170"/>
                  <a:pt x="75" y="170"/>
                </a:cubicBezTo>
                <a:cubicBezTo>
                  <a:pt x="75" y="170"/>
                  <a:pt x="75" y="170"/>
                  <a:pt x="75" y="170"/>
                </a:cubicBezTo>
                <a:cubicBezTo>
                  <a:pt x="75" y="170"/>
                  <a:pt x="75" y="171"/>
                  <a:pt x="75" y="170"/>
                </a:cubicBezTo>
                <a:close/>
                <a:moveTo>
                  <a:pt x="186" y="172"/>
                </a:moveTo>
                <a:cubicBezTo>
                  <a:pt x="186" y="171"/>
                  <a:pt x="186" y="171"/>
                  <a:pt x="186" y="171"/>
                </a:cubicBezTo>
                <a:cubicBezTo>
                  <a:pt x="185" y="172"/>
                  <a:pt x="183" y="173"/>
                  <a:pt x="183" y="174"/>
                </a:cubicBezTo>
                <a:cubicBezTo>
                  <a:pt x="183" y="174"/>
                  <a:pt x="183" y="174"/>
                  <a:pt x="183" y="174"/>
                </a:cubicBezTo>
                <a:cubicBezTo>
                  <a:pt x="184" y="173"/>
                  <a:pt x="185" y="172"/>
                  <a:pt x="186" y="172"/>
                </a:cubicBezTo>
                <a:close/>
                <a:moveTo>
                  <a:pt x="172" y="173"/>
                </a:moveTo>
                <a:cubicBezTo>
                  <a:pt x="172" y="173"/>
                  <a:pt x="172" y="173"/>
                  <a:pt x="172" y="172"/>
                </a:cubicBezTo>
                <a:cubicBezTo>
                  <a:pt x="171" y="173"/>
                  <a:pt x="171" y="173"/>
                  <a:pt x="171" y="173"/>
                </a:cubicBezTo>
                <a:cubicBezTo>
                  <a:pt x="172" y="173"/>
                  <a:pt x="172" y="173"/>
                  <a:pt x="172" y="173"/>
                </a:cubicBezTo>
                <a:close/>
                <a:moveTo>
                  <a:pt x="76" y="173"/>
                </a:moveTo>
                <a:cubicBezTo>
                  <a:pt x="77" y="173"/>
                  <a:pt x="77" y="173"/>
                  <a:pt x="77" y="173"/>
                </a:cubicBezTo>
                <a:cubicBezTo>
                  <a:pt x="76" y="173"/>
                  <a:pt x="76" y="173"/>
                  <a:pt x="76" y="173"/>
                </a:cubicBezTo>
                <a:close/>
                <a:moveTo>
                  <a:pt x="169" y="175"/>
                </a:moveTo>
                <a:cubicBezTo>
                  <a:pt x="170" y="175"/>
                  <a:pt x="171" y="174"/>
                  <a:pt x="171" y="174"/>
                </a:cubicBezTo>
                <a:cubicBezTo>
                  <a:pt x="170" y="174"/>
                  <a:pt x="169" y="174"/>
                  <a:pt x="169" y="175"/>
                </a:cubicBezTo>
                <a:cubicBezTo>
                  <a:pt x="169" y="175"/>
                  <a:pt x="169" y="175"/>
                  <a:pt x="169" y="175"/>
                </a:cubicBezTo>
                <a:close/>
                <a:moveTo>
                  <a:pt x="21" y="175"/>
                </a:moveTo>
                <a:cubicBezTo>
                  <a:pt x="21" y="175"/>
                  <a:pt x="21" y="175"/>
                  <a:pt x="21" y="175"/>
                </a:cubicBezTo>
                <a:cubicBezTo>
                  <a:pt x="21" y="175"/>
                  <a:pt x="21" y="175"/>
                  <a:pt x="21" y="175"/>
                </a:cubicBezTo>
                <a:close/>
                <a:moveTo>
                  <a:pt x="183" y="175"/>
                </a:moveTo>
                <a:cubicBezTo>
                  <a:pt x="183" y="175"/>
                  <a:pt x="183" y="175"/>
                  <a:pt x="183" y="175"/>
                </a:cubicBezTo>
                <a:cubicBezTo>
                  <a:pt x="182" y="175"/>
                  <a:pt x="182" y="175"/>
                  <a:pt x="182" y="175"/>
                </a:cubicBezTo>
                <a:cubicBezTo>
                  <a:pt x="182" y="175"/>
                  <a:pt x="182" y="176"/>
                  <a:pt x="183" y="175"/>
                </a:cubicBezTo>
                <a:close/>
                <a:moveTo>
                  <a:pt x="23" y="176"/>
                </a:moveTo>
                <a:cubicBezTo>
                  <a:pt x="23" y="176"/>
                  <a:pt x="23" y="175"/>
                  <a:pt x="22" y="175"/>
                </a:cubicBezTo>
                <a:cubicBezTo>
                  <a:pt x="22" y="176"/>
                  <a:pt x="22" y="176"/>
                  <a:pt x="21" y="177"/>
                </a:cubicBezTo>
                <a:cubicBezTo>
                  <a:pt x="22" y="177"/>
                  <a:pt x="22" y="176"/>
                  <a:pt x="23" y="176"/>
                </a:cubicBezTo>
                <a:close/>
                <a:moveTo>
                  <a:pt x="150" y="176"/>
                </a:moveTo>
                <a:cubicBezTo>
                  <a:pt x="150" y="176"/>
                  <a:pt x="150" y="175"/>
                  <a:pt x="149" y="175"/>
                </a:cubicBezTo>
                <a:cubicBezTo>
                  <a:pt x="149" y="177"/>
                  <a:pt x="149" y="177"/>
                  <a:pt x="149" y="177"/>
                </a:cubicBezTo>
                <a:cubicBezTo>
                  <a:pt x="150" y="176"/>
                  <a:pt x="150" y="176"/>
                  <a:pt x="150" y="176"/>
                </a:cubicBezTo>
                <a:close/>
                <a:moveTo>
                  <a:pt x="169" y="175"/>
                </a:moveTo>
                <a:cubicBezTo>
                  <a:pt x="168" y="175"/>
                  <a:pt x="168" y="175"/>
                  <a:pt x="168" y="175"/>
                </a:cubicBezTo>
                <a:cubicBezTo>
                  <a:pt x="165" y="178"/>
                  <a:pt x="162" y="180"/>
                  <a:pt x="158" y="181"/>
                </a:cubicBezTo>
                <a:cubicBezTo>
                  <a:pt x="162" y="180"/>
                  <a:pt x="166" y="178"/>
                  <a:pt x="169" y="175"/>
                </a:cubicBezTo>
                <a:close/>
                <a:moveTo>
                  <a:pt x="179" y="177"/>
                </a:moveTo>
                <a:cubicBezTo>
                  <a:pt x="180" y="177"/>
                  <a:pt x="180" y="176"/>
                  <a:pt x="180" y="176"/>
                </a:cubicBezTo>
                <a:cubicBezTo>
                  <a:pt x="179" y="177"/>
                  <a:pt x="179" y="177"/>
                  <a:pt x="179" y="177"/>
                </a:cubicBezTo>
                <a:cubicBezTo>
                  <a:pt x="180" y="177"/>
                  <a:pt x="180" y="177"/>
                  <a:pt x="180" y="177"/>
                </a:cubicBezTo>
                <a:cubicBezTo>
                  <a:pt x="181" y="177"/>
                  <a:pt x="182" y="177"/>
                  <a:pt x="182" y="176"/>
                </a:cubicBezTo>
                <a:cubicBezTo>
                  <a:pt x="181" y="176"/>
                  <a:pt x="180" y="177"/>
                  <a:pt x="179" y="177"/>
                </a:cubicBezTo>
                <a:close/>
                <a:moveTo>
                  <a:pt x="184" y="176"/>
                </a:moveTo>
                <a:cubicBezTo>
                  <a:pt x="182" y="177"/>
                  <a:pt x="182" y="177"/>
                  <a:pt x="182" y="177"/>
                </a:cubicBezTo>
                <a:cubicBezTo>
                  <a:pt x="184" y="176"/>
                  <a:pt x="184" y="176"/>
                  <a:pt x="184" y="176"/>
                </a:cubicBezTo>
                <a:close/>
                <a:moveTo>
                  <a:pt x="14" y="177"/>
                </a:moveTo>
                <a:cubicBezTo>
                  <a:pt x="14" y="177"/>
                  <a:pt x="13" y="177"/>
                  <a:pt x="13" y="177"/>
                </a:cubicBezTo>
                <a:cubicBezTo>
                  <a:pt x="13" y="178"/>
                  <a:pt x="12" y="178"/>
                  <a:pt x="13" y="178"/>
                </a:cubicBezTo>
                <a:cubicBezTo>
                  <a:pt x="14" y="178"/>
                  <a:pt x="14" y="177"/>
                  <a:pt x="14" y="177"/>
                </a:cubicBezTo>
                <a:close/>
                <a:moveTo>
                  <a:pt x="147" y="177"/>
                </a:moveTo>
                <a:cubicBezTo>
                  <a:pt x="146" y="176"/>
                  <a:pt x="146" y="179"/>
                  <a:pt x="146" y="178"/>
                </a:cubicBezTo>
                <a:cubicBezTo>
                  <a:pt x="146" y="178"/>
                  <a:pt x="147" y="178"/>
                  <a:pt x="147" y="177"/>
                </a:cubicBezTo>
                <a:close/>
                <a:moveTo>
                  <a:pt x="23" y="179"/>
                </a:moveTo>
                <a:cubicBezTo>
                  <a:pt x="23" y="178"/>
                  <a:pt x="23" y="178"/>
                  <a:pt x="23" y="177"/>
                </a:cubicBezTo>
                <a:cubicBezTo>
                  <a:pt x="21" y="178"/>
                  <a:pt x="23" y="178"/>
                  <a:pt x="23" y="179"/>
                </a:cubicBezTo>
                <a:cubicBezTo>
                  <a:pt x="23" y="179"/>
                  <a:pt x="23" y="179"/>
                  <a:pt x="23" y="179"/>
                </a:cubicBezTo>
                <a:close/>
                <a:moveTo>
                  <a:pt x="140" y="177"/>
                </a:moveTo>
                <a:cubicBezTo>
                  <a:pt x="139" y="177"/>
                  <a:pt x="139" y="177"/>
                  <a:pt x="139" y="177"/>
                </a:cubicBezTo>
                <a:cubicBezTo>
                  <a:pt x="139" y="178"/>
                  <a:pt x="139" y="178"/>
                  <a:pt x="139" y="178"/>
                </a:cubicBezTo>
                <a:cubicBezTo>
                  <a:pt x="139" y="178"/>
                  <a:pt x="140" y="177"/>
                  <a:pt x="140" y="177"/>
                </a:cubicBezTo>
                <a:close/>
                <a:moveTo>
                  <a:pt x="144" y="179"/>
                </a:moveTo>
                <a:cubicBezTo>
                  <a:pt x="144" y="179"/>
                  <a:pt x="145" y="178"/>
                  <a:pt x="145" y="178"/>
                </a:cubicBezTo>
                <a:cubicBezTo>
                  <a:pt x="144" y="179"/>
                  <a:pt x="144" y="179"/>
                  <a:pt x="144" y="179"/>
                </a:cubicBezTo>
                <a:cubicBezTo>
                  <a:pt x="144" y="179"/>
                  <a:pt x="144" y="179"/>
                  <a:pt x="144" y="179"/>
                </a:cubicBezTo>
                <a:close/>
                <a:moveTo>
                  <a:pt x="10" y="178"/>
                </a:moveTo>
                <a:cubicBezTo>
                  <a:pt x="9" y="178"/>
                  <a:pt x="9" y="178"/>
                  <a:pt x="9" y="178"/>
                </a:cubicBezTo>
                <a:cubicBezTo>
                  <a:pt x="10" y="178"/>
                  <a:pt x="10" y="178"/>
                  <a:pt x="10" y="178"/>
                </a:cubicBezTo>
                <a:close/>
                <a:moveTo>
                  <a:pt x="143" y="179"/>
                </a:moveTo>
                <a:cubicBezTo>
                  <a:pt x="142" y="180"/>
                  <a:pt x="142" y="179"/>
                  <a:pt x="142" y="179"/>
                </a:cubicBezTo>
                <a:cubicBezTo>
                  <a:pt x="135" y="181"/>
                  <a:pt x="128" y="183"/>
                  <a:pt x="121" y="184"/>
                </a:cubicBezTo>
                <a:cubicBezTo>
                  <a:pt x="120" y="185"/>
                  <a:pt x="117" y="183"/>
                  <a:pt x="117" y="185"/>
                </a:cubicBezTo>
                <a:cubicBezTo>
                  <a:pt x="117" y="185"/>
                  <a:pt x="118" y="185"/>
                  <a:pt x="119" y="185"/>
                </a:cubicBezTo>
                <a:cubicBezTo>
                  <a:pt x="127" y="184"/>
                  <a:pt x="136" y="182"/>
                  <a:pt x="143" y="179"/>
                </a:cubicBezTo>
                <a:cubicBezTo>
                  <a:pt x="143" y="179"/>
                  <a:pt x="143" y="179"/>
                  <a:pt x="143" y="179"/>
                </a:cubicBezTo>
                <a:cubicBezTo>
                  <a:pt x="143" y="179"/>
                  <a:pt x="143" y="179"/>
                  <a:pt x="143" y="179"/>
                </a:cubicBezTo>
                <a:close/>
                <a:moveTo>
                  <a:pt x="23" y="180"/>
                </a:moveTo>
                <a:cubicBezTo>
                  <a:pt x="23" y="179"/>
                  <a:pt x="22" y="179"/>
                  <a:pt x="22" y="179"/>
                </a:cubicBezTo>
                <a:cubicBezTo>
                  <a:pt x="21" y="180"/>
                  <a:pt x="23" y="180"/>
                  <a:pt x="22" y="180"/>
                </a:cubicBezTo>
                <a:cubicBezTo>
                  <a:pt x="23" y="181"/>
                  <a:pt x="23" y="180"/>
                  <a:pt x="23" y="180"/>
                </a:cubicBezTo>
                <a:close/>
                <a:moveTo>
                  <a:pt x="176" y="180"/>
                </a:moveTo>
                <a:cubicBezTo>
                  <a:pt x="176" y="180"/>
                  <a:pt x="175" y="181"/>
                  <a:pt x="175" y="181"/>
                </a:cubicBezTo>
                <a:cubicBezTo>
                  <a:pt x="176" y="180"/>
                  <a:pt x="176" y="180"/>
                  <a:pt x="176" y="180"/>
                </a:cubicBezTo>
                <a:close/>
                <a:moveTo>
                  <a:pt x="82" y="180"/>
                </a:moveTo>
                <a:cubicBezTo>
                  <a:pt x="83" y="181"/>
                  <a:pt x="83" y="181"/>
                  <a:pt x="83" y="181"/>
                </a:cubicBezTo>
                <a:cubicBezTo>
                  <a:pt x="82" y="180"/>
                  <a:pt x="82" y="180"/>
                  <a:pt x="82" y="180"/>
                </a:cubicBezTo>
                <a:close/>
                <a:moveTo>
                  <a:pt x="174" y="182"/>
                </a:moveTo>
                <a:cubicBezTo>
                  <a:pt x="173" y="182"/>
                  <a:pt x="173" y="182"/>
                  <a:pt x="173" y="182"/>
                </a:cubicBezTo>
                <a:cubicBezTo>
                  <a:pt x="172" y="181"/>
                  <a:pt x="170" y="183"/>
                  <a:pt x="170" y="183"/>
                </a:cubicBezTo>
                <a:cubicBezTo>
                  <a:pt x="170" y="184"/>
                  <a:pt x="171" y="184"/>
                  <a:pt x="171" y="184"/>
                </a:cubicBezTo>
                <a:cubicBezTo>
                  <a:pt x="172" y="183"/>
                  <a:pt x="174" y="183"/>
                  <a:pt x="174" y="182"/>
                </a:cubicBezTo>
                <a:close/>
                <a:moveTo>
                  <a:pt x="158" y="182"/>
                </a:moveTo>
                <a:cubicBezTo>
                  <a:pt x="157" y="182"/>
                  <a:pt x="156" y="183"/>
                  <a:pt x="156" y="183"/>
                </a:cubicBezTo>
                <a:cubicBezTo>
                  <a:pt x="157" y="183"/>
                  <a:pt x="157" y="182"/>
                  <a:pt x="158" y="182"/>
                </a:cubicBezTo>
                <a:close/>
                <a:moveTo>
                  <a:pt x="29" y="185"/>
                </a:moveTo>
                <a:cubicBezTo>
                  <a:pt x="28" y="184"/>
                  <a:pt x="27" y="183"/>
                  <a:pt x="27" y="183"/>
                </a:cubicBezTo>
                <a:cubicBezTo>
                  <a:pt x="27" y="184"/>
                  <a:pt x="28" y="184"/>
                  <a:pt x="29" y="185"/>
                </a:cubicBezTo>
                <a:close/>
                <a:moveTo>
                  <a:pt x="18" y="183"/>
                </a:moveTo>
                <a:cubicBezTo>
                  <a:pt x="18" y="183"/>
                  <a:pt x="18" y="183"/>
                  <a:pt x="18" y="183"/>
                </a:cubicBezTo>
                <a:cubicBezTo>
                  <a:pt x="18" y="184"/>
                  <a:pt x="18" y="184"/>
                  <a:pt x="18" y="184"/>
                </a:cubicBezTo>
                <a:cubicBezTo>
                  <a:pt x="18" y="184"/>
                  <a:pt x="18" y="184"/>
                  <a:pt x="18" y="183"/>
                </a:cubicBezTo>
                <a:close/>
                <a:moveTo>
                  <a:pt x="148" y="186"/>
                </a:moveTo>
                <a:cubicBezTo>
                  <a:pt x="150" y="185"/>
                  <a:pt x="153" y="185"/>
                  <a:pt x="154" y="183"/>
                </a:cubicBezTo>
                <a:cubicBezTo>
                  <a:pt x="151" y="185"/>
                  <a:pt x="148" y="185"/>
                  <a:pt x="146" y="187"/>
                </a:cubicBezTo>
                <a:cubicBezTo>
                  <a:pt x="148" y="186"/>
                  <a:pt x="148" y="186"/>
                  <a:pt x="148" y="186"/>
                </a:cubicBezTo>
                <a:close/>
                <a:moveTo>
                  <a:pt x="169" y="184"/>
                </a:moveTo>
                <a:cubicBezTo>
                  <a:pt x="168" y="184"/>
                  <a:pt x="168" y="184"/>
                  <a:pt x="167" y="185"/>
                </a:cubicBezTo>
                <a:cubicBezTo>
                  <a:pt x="168" y="185"/>
                  <a:pt x="167" y="186"/>
                  <a:pt x="168" y="186"/>
                </a:cubicBezTo>
                <a:cubicBezTo>
                  <a:pt x="169" y="186"/>
                  <a:pt x="169" y="186"/>
                  <a:pt x="169" y="186"/>
                </a:cubicBezTo>
                <a:cubicBezTo>
                  <a:pt x="168" y="185"/>
                  <a:pt x="168" y="185"/>
                  <a:pt x="168" y="185"/>
                </a:cubicBezTo>
                <a:cubicBezTo>
                  <a:pt x="168" y="184"/>
                  <a:pt x="169" y="184"/>
                  <a:pt x="169" y="184"/>
                </a:cubicBezTo>
                <a:close/>
                <a:moveTo>
                  <a:pt x="175" y="185"/>
                </a:moveTo>
                <a:cubicBezTo>
                  <a:pt x="172" y="187"/>
                  <a:pt x="172" y="187"/>
                  <a:pt x="172" y="187"/>
                </a:cubicBezTo>
                <a:cubicBezTo>
                  <a:pt x="175" y="185"/>
                  <a:pt x="175" y="185"/>
                  <a:pt x="175" y="185"/>
                </a:cubicBezTo>
                <a:close/>
                <a:moveTo>
                  <a:pt x="116" y="185"/>
                </a:moveTo>
                <a:cubicBezTo>
                  <a:pt x="115" y="185"/>
                  <a:pt x="114" y="185"/>
                  <a:pt x="114" y="186"/>
                </a:cubicBezTo>
                <a:cubicBezTo>
                  <a:pt x="114" y="186"/>
                  <a:pt x="115" y="186"/>
                  <a:pt x="116" y="185"/>
                </a:cubicBezTo>
                <a:close/>
                <a:moveTo>
                  <a:pt x="167" y="187"/>
                </a:moveTo>
                <a:cubicBezTo>
                  <a:pt x="167" y="186"/>
                  <a:pt x="166" y="186"/>
                  <a:pt x="166" y="185"/>
                </a:cubicBezTo>
                <a:cubicBezTo>
                  <a:pt x="167" y="187"/>
                  <a:pt x="167" y="187"/>
                  <a:pt x="167" y="187"/>
                </a:cubicBezTo>
                <a:close/>
                <a:moveTo>
                  <a:pt x="80" y="187"/>
                </a:moveTo>
                <a:cubicBezTo>
                  <a:pt x="79" y="186"/>
                  <a:pt x="79" y="186"/>
                  <a:pt x="79" y="186"/>
                </a:cubicBezTo>
                <a:cubicBezTo>
                  <a:pt x="78" y="186"/>
                  <a:pt x="78" y="186"/>
                  <a:pt x="78" y="186"/>
                </a:cubicBezTo>
                <a:cubicBezTo>
                  <a:pt x="80" y="187"/>
                  <a:pt x="80" y="187"/>
                  <a:pt x="80" y="187"/>
                </a:cubicBezTo>
                <a:close/>
                <a:moveTo>
                  <a:pt x="111" y="186"/>
                </a:moveTo>
                <a:cubicBezTo>
                  <a:pt x="110" y="186"/>
                  <a:pt x="110" y="186"/>
                  <a:pt x="110" y="186"/>
                </a:cubicBezTo>
                <a:cubicBezTo>
                  <a:pt x="110" y="186"/>
                  <a:pt x="110" y="186"/>
                  <a:pt x="111" y="186"/>
                </a:cubicBezTo>
                <a:close/>
                <a:moveTo>
                  <a:pt x="28" y="186"/>
                </a:moveTo>
                <a:cubicBezTo>
                  <a:pt x="27" y="186"/>
                  <a:pt x="27" y="186"/>
                  <a:pt x="27" y="186"/>
                </a:cubicBezTo>
                <a:cubicBezTo>
                  <a:pt x="28" y="187"/>
                  <a:pt x="28" y="187"/>
                  <a:pt x="28" y="187"/>
                </a:cubicBezTo>
                <a:cubicBezTo>
                  <a:pt x="28" y="186"/>
                  <a:pt x="28" y="186"/>
                  <a:pt x="28" y="186"/>
                </a:cubicBezTo>
                <a:close/>
                <a:moveTo>
                  <a:pt x="166" y="187"/>
                </a:moveTo>
                <a:cubicBezTo>
                  <a:pt x="165" y="187"/>
                  <a:pt x="165" y="187"/>
                  <a:pt x="165" y="188"/>
                </a:cubicBezTo>
                <a:cubicBezTo>
                  <a:pt x="165" y="187"/>
                  <a:pt x="166" y="188"/>
                  <a:pt x="166" y="187"/>
                </a:cubicBezTo>
                <a:close/>
                <a:moveTo>
                  <a:pt x="38" y="188"/>
                </a:moveTo>
                <a:cubicBezTo>
                  <a:pt x="37" y="187"/>
                  <a:pt x="37" y="187"/>
                  <a:pt x="37" y="187"/>
                </a:cubicBezTo>
                <a:cubicBezTo>
                  <a:pt x="37" y="187"/>
                  <a:pt x="37" y="187"/>
                  <a:pt x="37" y="187"/>
                </a:cubicBezTo>
                <a:cubicBezTo>
                  <a:pt x="38" y="188"/>
                  <a:pt x="38" y="188"/>
                  <a:pt x="38" y="188"/>
                </a:cubicBezTo>
                <a:close/>
                <a:moveTo>
                  <a:pt x="83" y="189"/>
                </a:moveTo>
                <a:cubicBezTo>
                  <a:pt x="83" y="188"/>
                  <a:pt x="82" y="188"/>
                  <a:pt x="82" y="188"/>
                </a:cubicBezTo>
                <a:cubicBezTo>
                  <a:pt x="82" y="189"/>
                  <a:pt x="82" y="189"/>
                  <a:pt x="82" y="189"/>
                </a:cubicBezTo>
                <a:cubicBezTo>
                  <a:pt x="83" y="189"/>
                  <a:pt x="83" y="189"/>
                  <a:pt x="83" y="189"/>
                </a:cubicBezTo>
                <a:close/>
                <a:moveTo>
                  <a:pt x="169" y="188"/>
                </a:moveTo>
                <a:cubicBezTo>
                  <a:pt x="168" y="188"/>
                  <a:pt x="168" y="188"/>
                  <a:pt x="168" y="189"/>
                </a:cubicBezTo>
                <a:cubicBezTo>
                  <a:pt x="168" y="189"/>
                  <a:pt x="169" y="188"/>
                  <a:pt x="169" y="188"/>
                </a:cubicBezTo>
                <a:close/>
                <a:moveTo>
                  <a:pt x="115" y="188"/>
                </a:moveTo>
                <a:cubicBezTo>
                  <a:pt x="115" y="188"/>
                  <a:pt x="114" y="188"/>
                  <a:pt x="114" y="189"/>
                </a:cubicBezTo>
                <a:cubicBezTo>
                  <a:pt x="114" y="189"/>
                  <a:pt x="115" y="189"/>
                  <a:pt x="115" y="188"/>
                </a:cubicBezTo>
                <a:close/>
                <a:moveTo>
                  <a:pt x="161" y="189"/>
                </a:moveTo>
                <a:cubicBezTo>
                  <a:pt x="162" y="190"/>
                  <a:pt x="163" y="188"/>
                  <a:pt x="163" y="188"/>
                </a:cubicBezTo>
                <a:cubicBezTo>
                  <a:pt x="163" y="189"/>
                  <a:pt x="162" y="189"/>
                  <a:pt x="161" y="189"/>
                </a:cubicBezTo>
                <a:close/>
                <a:moveTo>
                  <a:pt x="33" y="189"/>
                </a:moveTo>
                <a:cubicBezTo>
                  <a:pt x="33" y="188"/>
                  <a:pt x="33" y="188"/>
                  <a:pt x="33" y="188"/>
                </a:cubicBezTo>
                <a:cubicBezTo>
                  <a:pt x="33" y="188"/>
                  <a:pt x="33" y="188"/>
                  <a:pt x="33" y="188"/>
                </a:cubicBezTo>
                <a:cubicBezTo>
                  <a:pt x="33" y="189"/>
                  <a:pt x="33" y="189"/>
                  <a:pt x="33" y="189"/>
                </a:cubicBezTo>
                <a:close/>
                <a:moveTo>
                  <a:pt x="90" y="191"/>
                </a:moveTo>
                <a:cubicBezTo>
                  <a:pt x="84" y="189"/>
                  <a:pt x="84" y="189"/>
                  <a:pt x="84" y="189"/>
                </a:cubicBezTo>
                <a:cubicBezTo>
                  <a:pt x="86" y="190"/>
                  <a:pt x="88" y="190"/>
                  <a:pt x="90" y="191"/>
                </a:cubicBezTo>
                <a:close/>
                <a:moveTo>
                  <a:pt x="160" y="189"/>
                </a:moveTo>
                <a:cubicBezTo>
                  <a:pt x="159" y="189"/>
                  <a:pt x="159" y="189"/>
                  <a:pt x="159" y="189"/>
                </a:cubicBezTo>
                <a:cubicBezTo>
                  <a:pt x="157" y="191"/>
                  <a:pt x="155" y="191"/>
                  <a:pt x="153" y="192"/>
                </a:cubicBezTo>
                <a:cubicBezTo>
                  <a:pt x="149" y="193"/>
                  <a:pt x="144" y="196"/>
                  <a:pt x="140" y="197"/>
                </a:cubicBezTo>
                <a:cubicBezTo>
                  <a:pt x="137" y="197"/>
                  <a:pt x="133" y="198"/>
                  <a:pt x="130" y="199"/>
                </a:cubicBezTo>
                <a:cubicBezTo>
                  <a:pt x="131" y="199"/>
                  <a:pt x="131" y="199"/>
                  <a:pt x="131" y="199"/>
                </a:cubicBezTo>
                <a:cubicBezTo>
                  <a:pt x="136" y="197"/>
                  <a:pt x="143" y="198"/>
                  <a:pt x="148" y="195"/>
                </a:cubicBezTo>
                <a:cubicBezTo>
                  <a:pt x="150" y="194"/>
                  <a:pt x="152" y="194"/>
                  <a:pt x="154" y="192"/>
                </a:cubicBezTo>
                <a:cubicBezTo>
                  <a:pt x="154" y="193"/>
                  <a:pt x="154" y="193"/>
                  <a:pt x="154" y="193"/>
                </a:cubicBezTo>
                <a:cubicBezTo>
                  <a:pt x="155" y="191"/>
                  <a:pt x="156" y="193"/>
                  <a:pt x="157" y="192"/>
                </a:cubicBezTo>
                <a:cubicBezTo>
                  <a:pt x="156" y="192"/>
                  <a:pt x="156" y="191"/>
                  <a:pt x="156" y="191"/>
                </a:cubicBezTo>
                <a:cubicBezTo>
                  <a:pt x="157" y="191"/>
                  <a:pt x="157" y="191"/>
                  <a:pt x="157" y="191"/>
                </a:cubicBezTo>
                <a:cubicBezTo>
                  <a:pt x="158" y="191"/>
                  <a:pt x="159" y="191"/>
                  <a:pt x="159" y="190"/>
                </a:cubicBezTo>
                <a:cubicBezTo>
                  <a:pt x="159" y="189"/>
                  <a:pt x="160" y="190"/>
                  <a:pt x="160" y="189"/>
                </a:cubicBezTo>
                <a:close/>
                <a:moveTo>
                  <a:pt x="78" y="191"/>
                </a:moveTo>
                <a:cubicBezTo>
                  <a:pt x="77" y="190"/>
                  <a:pt x="77" y="189"/>
                  <a:pt x="76" y="190"/>
                </a:cubicBezTo>
                <a:cubicBezTo>
                  <a:pt x="76" y="190"/>
                  <a:pt x="77" y="191"/>
                  <a:pt x="78" y="191"/>
                </a:cubicBezTo>
                <a:close/>
                <a:moveTo>
                  <a:pt x="87" y="193"/>
                </a:moveTo>
                <a:cubicBezTo>
                  <a:pt x="84" y="193"/>
                  <a:pt x="81" y="191"/>
                  <a:pt x="78" y="190"/>
                </a:cubicBezTo>
                <a:cubicBezTo>
                  <a:pt x="79" y="191"/>
                  <a:pt x="79" y="191"/>
                  <a:pt x="79" y="191"/>
                </a:cubicBezTo>
                <a:cubicBezTo>
                  <a:pt x="82" y="191"/>
                  <a:pt x="85" y="194"/>
                  <a:pt x="87" y="194"/>
                </a:cubicBezTo>
                <a:cubicBezTo>
                  <a:pt x="87" y="193"/>
                  <a:pt x="87" y="193"/>
                  <a:pt x="87" y="193"/>
                </a:cubicBezTo>
                <a:close/>
                <a:moveTo>
                  <a:pt x="31" y="190"/>
                </a:moveTo>
                <a:cubicBezTo>
                  <a:pt x="32" y="191"/>
                  <a:pt x="32" y="191"/>
                  <a:pt x="32" y="191"/>
                </a:cubicBezTo>
                <a:cubicBezTo>
                  <a:pt x="31" y="190"/>
                  <a:pt x="31" y="190"/>
                  <a:pt x="31" y="190"/>
                </a:cubicBezTo>
                <a:close/>
                <a:moveTo>
                  <a:pt x="95" y="191"/>
                </a:moveTo>
                <a:cubicBezTo>
                  <a:pt x="94" y="191"/>
                  <a:pt x="94" y="191"/>
                  <a:pt x="94" y="191"/>
                </a:cubicBezTo>
                <a:cubicBezTo>
                  <a:pt x="92" y="191"/>
                  <a:pt x="92" y="190"/>
                  <a:pt x="91" y="191"/>
                </a:cubicBezTo>
                <a:cubicBezTo>
                  <a:pt x="93" y="191"/>
                  <a:pt x="96" y="192"/>
                  <a:pt x="98" y="192"/>
                </a:cubicBezTo>
                <a:cubicBezTo>
                  <a:pt x="95" y="191"/>
                  <a:pt x="95" y="191"/>
                  <a:pt x="95" y="191"/>
                </a:cubicBezTo>
                <a:close/>
                <a:moveTo>
                  <a:pt x="37" y="192"/>
                </a:moveTo>
                <a:cubicBezTo>
                  <a:pt x="36" y="191"/>
                  <a:pt x="35" y="192"/>
                  <a:pt x="34" y="191"/>
                </a:cubicBezTo>
                <a:cubicBezTo>
                  <a:pt x="35" y="192"/>
                  <a:pt x="36" y="192"/>
                  <a:pt x="37" y="192"/>
                </a:cubicBezTo>
                <a:close/>
                <a:moveTo>
                  <a:pt x="78" y="192"/>
                </a:moveTo>
                <a:cubicBezTo>
                  <a:pt x="78" y="192"/>
                  <a:pt x="78" y="192"/>
                  <a:pt x="78" y="192"/>
                </a:cubicBezTo>
                <a:cubicBezTo>
                  <a:pt x="77" y="191"/>
                  <a:pt x="77" y="191"/>
                  <a:pt x="77" y="191"/>
                </a:cubicBezTo>
                <a:cubicBezTo>
                  <a:pt x="78" y="192"/>
                  <a:pt x="78" y="192"/>
                  <a:pt x="78" y="192"/>
                </a:cubicBezTo>
                <a:close/>
                <a:moveTo>
                  <a:pt x="99" y="192"/>
                </a:moveTo>
                <a:cubicBezTo>
                  <a:pt x="100" y="192"/>
                  <a:pt x="100" y="192"/>
                  <a:pt x="100" y="192"/>
                </a:cubicBezTo>
                <a:cubicBezTo>
                  <a:pt x="99" y="192"/>
                  <a:pt x="99" y="192"/>
                  <a:pt x="99" y="192"/>
                </a:cubicBezTo>
                <a:cubicBezTo>
                  <a:pt x="99" y="192"/>
                  <a:pt x="99" y="192"/>
                  <a:pt x="99" y="192"/>
                </a:cubicBezTo>
                <a:close/>
                <a:moveTo>
                  <a:pt x="108" y="192"/>
                </a:moveTo>
                <a:cubicBezTo>
                  <a:pt x="101" y="192"/>
                  <a:pt x="101" y="192"/>
                  <a:pt x="101" y="192"/>
                </a:cubicBezTo>
                <a:cubicBezTo>
                  <a:pt x="102" y="193"/>
                  <a:pt x="105" y="193"/>
                  <a:pt x="108" y="192"/>
                </a:cubicBezTo>
                <a:close/>
                <a:moveTo>
                  <a:pt x="39" y="192"/>
                </a:moveTo>
                <a:cubicBezTo>
                  <a:pt x="39" y="192"/>
                  <a:pt x="39" y="192"/>
                  <a:pt x="39" y="192"/>
                </a:cubicBezTo>
                <a:cubicBezTo>
                  <a:pt x="39" y="192"/>
                  <a:pt x="39" y="192"/>
                  <a:pt x="39" y="192"/>
                </a:cubicBezTo>
                <a:cubicBezTo>
                  <a:pt x="39" y="193"/>
                  <a:pt x="39" y="193"/>
                  <a:pt x="39" y="193"/>
                </a:cubicBezTo>
                <a:cubicBezTo>
                  <a:pt x="39" y="193"/>
                  <a:pt x="39" y="192"/>
                  <a:pt x="39" y="192"/>
                </a:cubicBezTo>
                <a:close/>
                <a:moveTo>
                  <a:pt x="126" y="193"/>
                </a:moveTo>
                <a:cubicBezTo>
                  <a:pt x="126" y="192"/>
                  <a:pt x="126" y="192"/>
                  <a:pt x="126" y="192"/>
                </a:cubicBezTo>
                <a:cubicBezTo>
                  <a:pt x="122" y="192"/>
                  <a:pt x="122" y="192"/>
                  <a:pt x="122" y="192"/>
                </a:cubicBezTo>
                <a:cubicBezTo>
                  <a:pt x="123" y="193"/>
                  <a:pt x="125" y="193"/>
                  <a:pt x="126" y="193"/>
                </a:cubicBezTo>
                <a:close/>
                <a:moveTo>
                  <a:pt x="46" y="193"/>
                </a:moveTo>
                <a:cubicBezTo>
                  <a:pt x="46" y="193"/>
                  <a:pt x="45" y="193"/>
                  <a:pt x="44" y="192"/>
                </a:cubicBezTo>
                <a:cubicBezTo>
                  <a:pt x="44" y="193"/>
                  <a:pt x="44" y="193"/>
                  <a:pt x="44" y="193"/>
                </a:cubicBezTo>
                <a:cubicBezTo>
                  <a:pt x="46" y="193"/>
                  <a:pt x="46" y="193"/>
                  <a:pt x="46" y="193"/>
                </a:cubicBezTo>
                <a:close/>
                <a:moveTo>
                  <a:pt x="111" y="192"/>
                </a:moveTo>
                <a:cubicBezTo>
                  <a:pt x="110" y="192"/>
                  <a:pt x="110" y="193"/>
                  <a:pt x="110" y="193"/>
                </a:cubicBezTo>
                <a:cubicBezTo>
                  <a:pt x="110" y="193"/>
                  <a:pt x="111" y="193"/>
                  <a:pt x="111" y="192"/>
                </a:cubicBezTo>
                <a:close/>
                <a:moveTo>
                  <a:pt x="125" y="192"/>
                </a:moveTo>
                <a:cubicBezTo>
                  <a:pt x="124" y="192"/>
                  <a:pt x="124" y="192"/>
                  <a:pt x="124" y="193"/>
                </a:cubicBezTo>
                <a:cubicBezTo>
                  <a:pt x="124" y="193"/>
                  <a:pt x="125" y="193"/>
                  <a:pt x="125" y="192"/>
                </a:cubicBezTo>
                <a:close/>
                <a:moveTo>
                  <a:pt x="79" y="193"/>
                </a:moveTo>
                <a:cubicBezTo>
                  <a:pt x="79" y="193"/>
                  <a:pt x="79" y="193"/>
                  <a:pt x="78" y="193"/>
                </a:cubicBezTo>
                <a:cubicBezTo>
                  <a:pt x="78" y="193"/>
                  <a:pt x="78" y="193"/>
                  <a:pt x="78" y="193"/>
                </a:cubicBezTo>
                <a:cubicBezTo>
                  <a:pt x="78" y="194"/>
                  <a:pt x="78" y="193"/>
                  <a:pt x="77" y="194"/>
                </a:cubicBezTo>
                <a:cubicBezTo>
                  <a:pt x="77" y="194"/>
                  <a:pt x="78" y="194"/>
                  <a:pt x="78" y="194"/>
                </a:cubicBezTo>
                <a:cubicBezTo>
                  <a:pt x="78" y="194"/>
                  <a:pt x="78" y="194"/>
                  <a:pt x="78" y="194"/>
                </a:cubicBezTo>
                <a:cubicBezTo>
                  <a:pt x="79" y="194"/>
                  <a:pt x="79" y="194"/>
                  <a:pt x="79" y="194"/>
                </a:cubicBezTo>
                <a:cubicBezTo>
                  <a:pt x="79" y="194"/>
                  <a:pt x="79" y="194"/>
                  <a:pt x="78" y="193"/>
                </a:cubicBezTo>
                <a:cubicBezTo>
                  <a:pt x="79" y="193"/>
                  <a:pt x="79" y="193"/>
                  <a:pt x="79" y="193"/>
                </a:cubicBezTo>
                <a:close/>
                <a:moveTo>
                  <a:pt x="157" y="194"/>
                </a:moveTo>
                <a:cubicBezTo>
                  <a:pt x="160" y="193"/>
                  <a:pt x="160" y="193"/>
                  <a:pt x="160" y="193"/>
                </a:cubicBezTo>
                <a:cubicBezTo>
                  <a:pt x="159" y="193"/>
                  <a:pt x="159" y="193"/>
                  <a:pt x="159" y="193"/>
                </a:cubicBezTo>
                <a:cubicBezTo>
                  <a:pt x="157" y="194"/>
                  <a:pt x="157" y="194"/>
                  <a:pt x="157" y="194"/>
                </a:cubicBezTo>
                <a:close/>
                <a:moveTo>
                  <a:pt x="101" y="194"/>
                </a:moveTo>
                <a:cubicBezTo>
                  <a:pt x="100" y="193"/>
                  <a:pt x="100" y="193"/>
                  <a:pt x="100" y="193"/>
                </a:cubicBezTo>
                <a:cubicBezTo>
                  <a:pt x="100" y="194"/>
                  <a:pt x="100" y="194"/>
                  <a:pt x="100" y="194"/>
                </a:cubicBezTo>
                <a:cubicBezTo>
                  <a:pt x="101" y="194"/>
                  <a:pt x="101" y="194"/>
                  <a:pt x="101" y="194"/>
                </a:cubicBezTo>
                <a:close/>
                <a:moveTo>
                  <a:pt x="92" y="194"/>
                </a:moveTo>
                <a:cubicBezTo>
                  <a:pt x="92" y="194"/>
                  <a:pt x="92" y="193"/>
                  <a:pt x="92" y="194"/>
                </a:cubicBezTo>
                <a:cubicBezTo>
                  <a:pt x="92" y="194"/>
                  <a:pt x="92" y="194"/>
                  <a:pt x="92" y="194"/>
                </a:cubicBezTo>
                <a:cubicBezTo>
                  <a:pt x="92" y="194"/>
                  <a:pt x="92" y="194"/>
                  <a:pt x="92" y="194"/>
                </a:cubicBezTo>
                <a:cubicBezTo>
                  <a:pt x="92" y="194"/>
                  <a:pt x="93" y="194"/>
                  <a:pt x="92" y="194"/>
                </a:cubicBezTo>
                <a:close/>
                <a:moveTo>
                  <a:pt x="103" y="194"/>
                </a:moveTo>
                <a:cubicBezTo>
                  <a:pt x="103" y="194"/>
                  <a:pt x="103" y="194"/>
                  <a:pt x="103" y="194"/>
                </a:cubicBezTo>
                <a:cubicBezTo>
                  <a:pt x="102" y="194"/>
                  <a:pt x="102" y="194"/>
                  <a:pt x="102" y="194"/>
                </a:cubicBezTo>
                <a:cubicBezTo>
                  <a:pt x="103" y="194"/>
                  <a:pt x="103" y="194"/>
                  <a:pt x="103" y="194"/>
                </a:cubicBezTo>
                <a:close/>
                <a:moveTo>
                  <a:pt x="75" y="194"/>
                </a:moveTo>
                <a:cubicBezTo>
                  <a:pt x="75" y="194"/>
                  <a:pt x="75" y="194"/>
                  <a:pt x="75" y="194"/>
                </a:cubicBezTo>
                <a:cubicBezTo>
                  <a:pt x="75" y="195"/>
                  <a:pt x="75" y="195"/>
                  <a:pt x="75" y="195"/>
                </a:cubicBezTo>
                <a:cubicBezTo>
                  <a:pt x="75" y="195"/>
                  <a:pt x="75" y="195"/>
                  <a:pt x="75" y="194"/>
                </a:cubicBezTo>
                <a:close/>
                <a:moveTo>
                  <a:pt x="89" y="195"/>
                </a:moveTo>
                <a:cubicBezTo>
                  <a:pt x="89" y="194"/>
                  <a:pt x="89" y="194"/>
                  <a:pt x="88" y="194"/>
                </a:cubicBezTo>
                <a:cubicBezTo>
                  <a:pt x="88" y="195"/>
                  <a:pt x="88" y="195"/>
                  <a:pt x="88" y="195"/>
                </a:cubicBezTo>
                <a:cubicBezTo>
                  <a:pt x="89" y="195"/>
                  <a:pt x="89" y="195"/>
                  <a:pt x="89" y="195"/>
                </a:cubicBezTo>
                <a:close/>
                <a:moveTo>
                  <a:pt x="90" y="195"/>
                </a:moveTo>
                <a:cubicBezTo>
                  <a:pt x="90" y="195"/>
                  <a:pt x="90" y="195"/>
                  <a:pt x="90" y="195"/>
                </a:cubicBezTo>
                <a:cubicBezTo>
                  <a:pt x="90" y="195"/>
                  <a:pt x="90" y="195"/>
                  <a:pt x="90" y="195"/>
                </a:cubicBezTo>
                <a:cubicBezTo>
                  <a:pt x="90" y="195"/>
                  <a:pt x="90" y="195"/>
                  <a:pt x="90" y="195"/>
                </a:cubicBezTo>
                <a:close/>
                <a:moveTo>
                  <a:pt x="92" y="195"/>
                </a:moveTo>
                <a:cubicBezTo>
                  <a:pt x="92" y="195"/>
                  <a:pt x="92" y="195"/>
                  <a:pt x="91" y="195"/>
                </a:cubicBezTo>
                <a:cubicBezTo>
                  <a:pt x="91" y="196"/>
                  <a:pt x="91" y="196"/>
                  <a:pt x="91" y="196"/>
                </a:cubicBezTo>
                <a:cubicBezTo>
                  <a:pt x="92" y="196"/>
                  <a:pt x="92" y="196"/>
                  <a:pt x="92" y="196"/>
                </a:cubicBezTo>
                <a:cubicBezTo>
                  <a:pt x="92" y="196"/>
                  <a:pt x="92" y="196"/>
                  <a:pt x="92" y="195"/>
                </a:cubicBezTo>
                <a:close/>
                <a:moveTo>
                  <a:pt x="93" y="196"/>
                </a:moveTo>
                <a:cubicBezTo>
                  <a:pt x="93" y="196"/>
                  <a:pt x="93" y="196"/>
                  <a:pt x="93" y="196"/>
                </a:cubicBezTo>
                <a:cubicBezTo>
                  <a:pt x="93" y="196"/>
                  <a:pt x="93" y="196"/>
                  <a:pt x="93" y="196"/>
                </a:cubicBezTo>
                <a:cubicBezTo>
                  <a:pt x="93" y="196"/>
                  <a:pt x="93" y="196"/>
                  <a:pt x="93" y="196"/>
                </a:cubicBezTo>
                <a:cubicBezTo>
                  <a:pt x="93" y="196"/>
                  <a:pt x="93" y="196"/>
                  <a:pt x="93" y="196"/>
                </a:cubicBezTo>
                <a:close/>
                <a:moveTo>
                  <a:pt x="41" y="197"/>
                </a:moveTo>
                <a:cubicBezTo>
                  <a:pt x="40" y="196"/>
                  <a:pt x="39" y="196"/>
                  <a:pt x="38" y="196"/>
                </a:cubicBezTo>
                <a:cubicBezTo>
                  <a:pt x="38" y="197"/>
                  <a:pt x="38" y="197"/>
                  <a:pt x="38" y="197"/>
                </a:cubicBezTo>
                <a:cubicBezTo>
                  <a:pt x="39" y="197"/>
                  <a:pt x="40" y="198"/>
                  <a:pt x="41" y="197"/>
                </a:cubicBezTo>
                <a:close/>
                <a:moveTo>
                  <a:pt x="98" y="196"/>
                </a:moveTo>
                <a:cubicBezTo>
                  <a:pt x="98" y="196"/>
                  <a:pt x="98" y="196"/>
                  <a:pt x="98" y="196"/>
                </a:cubicBezTo>
                <a:cubicBezTo>
                  <a:pt x="98" y="196"/>
                  <a:pt x="98" y="196"/>
                  <a:pt x="98" y="196"/>
                </a:cubicBezTo>
                <a:close/>
                <a:moveTo>
                  <a:pt x="95" y="196"/>
                </a:moveTo>
                <a:cubicBezTo>
                  <a:pt x="95" y="196"/>
                  <a:pt x="94" y="196"/>
                  <a:pt x="94" y="196"/>
                </a:cubicBezTo>
                <a:cubicBezTo>
                  <a:pt x="94" y="196"/>
                  <a:pt x="94" y="196"/>
                  <a:pt x="94" y="196"/>
                </a:cubicBezTo>
                <a:cubicBezTo>
                  <a:pt x="95" y="196"/>
                  <a:pt x="95" y="196"/>
                  <a:pt x="95" y="196"/>
                </a:cubicBezTo>
                <a:cubicBezTo>
                  <a:pt x="95" y="196"/>
                  <a:pt x="95" y="196"/>
                  <a:pt x="95" y="196"/>
                </a:cubicBezTo>
                <a:close/>
                <a:moveTo>
                  <a:pt x="76" y="197"/>
                </a:moveTo>
                <a:cubicBezTo>
                  <a:pt x="76" y="197"/>
                  <a:pt x="76" y="196"/>
                  <a:pt x="75" y="197"/>
                </a:cubicBezTo>
                <a:cubicBezTo>
                  <a:pt x="75" y="197"/>
                  <a:pt x="75" y="197"/>
                  <a:pt x="75" y="197"/>
                </a:cubicBezTo>
                <a:cubicBezTo>
                  <a:pt x="76" y="197"/>
                  <a:pt x="76" y="197"/>
                  <a:pt x="76" y="197"/>
                </a:cubicBezTo>
                <a:close/>
                <a:moveTo>
                  <a:pt x="98" y="197"/>
                </a:moveTo>
                <a:cubicBezTo>
                  <a:pt x="96" y="197"/>
                  <a:pt x="96" y="197"/>
                  <a:pt x="96" y="197"/>
                </a:cubicBezTo>
                <a:cubicBezTo>
                  <a:pt x="96" y="197"/>
                  <a:pt x="98" y="197"/>
                  <a:pt x="98" y="197"/>
                </a:cubicBezTo>
                <a:close/>
                <a:moveTo>
                  <a:pt x="48" y="199"/>
                </a:moveTo>
                <a:cubicBezTo>
                  <a:pt x="48" y="198"/>
                  <a:pt x="48" y="199"/>
                  <a:pt x="47" y="198"/>
                </a:cubicBezTo>
                <a:cubicBezTo>
                  <a:pt x="48" y="199"/>
                  <a:pt x="48" y="199"/>
                  <a:pt x="48" y="199"/>
                </a:cubicBezTo>
                <a:cubicBezTo>
                  <a:pt x="48" y="199"/>
                  <a:pt x="48" y="199"/>
                  <a:pt x="48" y="199"/>
                </a:cubicBezTo>
                <a:close/>
                <a:moveTo>
                  <a:pt x="105" y="199"/>
                </a:moveTo>
                <a:cubicBezTo>
                  <a:pt x="106" y="199"/>
                  <a:pt x="106" y="199"/>
                  <a:pt x="106" y="199"/>
                </a:cubicBezTo>
                <a:cubicBezTo>
                  <a:pt x="105" y="199"/>
                  <a:pt x="105" y="199"/>
                  <a:pt x="105" y="199"/>
                </a:cubicBezTo>
                <a:close/>
                <a:moveTo>
                  <a:pt x="95" y="205"/>
                </a:moveTo>
                <a:cubicBezTo>
                  <a:pt x="93" y="205"/>
                  <a:pt x="91" y="206"/>
                  <a:pt x="89" y="205"/>
                </a:cubicBezTo>
                <a:cubicBezTo>
                  <a:pt x="90" y="207"/>
                  <a:pt x="92" y="206"/>
                  <a:pt x="94" y="207"/>
                </a:cubicBezTo>
                <a:cubicBezTo>
                  <a:pt x="100" y="209"/>
                  <a:pt x="107" y="207"/>
                  <a:pt x="114" y="208"/>
                </a:cubicBezTo>
                <a:cubicBezTo>
                  <a:pt x="116" y="208"/>
                  <a:pt x="119" y="208"/>
                  <a:pt x="120" y="208"/>
                </a:cubicBezTo>
                <a:cubicBezTo>
                  <a:pt x="112" y="208"/>
                  <a:pt x="104" y="206"/>
                  <a:pt x="95" y="205"/>
                </a:cubicBezTo>
                <a:close/>
                <a:moveTo>
                  <a:pt x="124" y="207"/>
                </a:moveTo>
                <a:cubicBezTo>
                  <a:pt x="124" y="206"/>
                  <a:pt x="123" y="207"/>
                  <a:pt x="122" y="207"/>
                </a:cubicBezTo>
                <a:cubicBezTo>
                  <a:pt x="122" y="207"/>
                  <a:pt x="122" y="207"/>
                  <a:pt x="122" y="207"/>
                </a:cubicBezTo>
                <a:cubicBezTo>
                  <a:pt x="124" y="207"/>
                  <a:pt x="124" y="207"/>
                  <a:pt x="124" y="207"/>
                </a:cubicBezTo>
                <a:close/>
                <a:moveTo>
                  <a:pt x="122" y="208"/>
                </a:moveTo>
                <a:cubicBezTo>
                  <a:pt x="122" y="208"/>
                  <a:pt x="122" y="208"/>
                  <a:pt x="122" y="208"/>
                </a:cubicBezTo>
                <a:cubicBezTo>
                  <a:pt x="122" y="208"/>
                  <a:pt x="122" y="208"/>
                  <a:pt x="122" y="208"/>
                </a:cubicBezTo>
                <a:cubicBezTo>
                  <a:pt x="122" y="208"/>
                  <a:pt x="122" y="208"/>
                  <a:pt x="122" y="208"/>
                </a:cubicBezTo>
                <a:close/>
                <a:moveTo>
                  <a:pt x="98" y="212"/>
                </a:moveTo>
                <a:cubicBezTo>
                  <a:pt x="99" y="212"/>
                  <a:pt x="99" y="212"/>
                  <a:pt x="99" y="212"/>
                </a:cubicBezTo>
                <a:cubicBezTo>
                  <a:pt x="98" y="212"/>
                  <a:pt x="98" y="212"/>
                  <a:pt x="98" y="212"/>
                </a:cubicBezTo>
                <a:close/>
                <a:moveTo>
                  <a:pt x="154" y="213"/>
                </a:moveTo>
                <a:cubicBezTo>
                  <a:pt x="154" y="213"/>
                  <a:pt x="154" y="213"/>
                  <a:pt x="154" y="213"/>
                </a:cubicBezTo>
                <a:cubicBezTo>
                  <a:pt x="154" y="214"/>
                  <a:pt x="154" y="214"/>
                  <a:pt x="154" y="214"/>
                </a:cubicBezTo>
                <a:cubicBezTo>
                  <a:pt x="154" y="214"/>
                  <a:pt x="154" y="214"/>
                  <a:pt x="154" y="214"/>
                </a:cubicBezTo>
                <a:cubicBezTo>
                  <a:pt x="154" y="214"/>
                  <a:pt x="154" y="213"/>
                  <a:pt x="154" y="213"/>
                </a:cubicBezTo>
                <a:close/>
                <a:moveTo>
                  <a:pt x="95" y="216"/>
                </a:moveTo>
                <a:cubicBezTo>
                  <a:pt x="97" y="216"/>
                  <a:pt x="97" y="216"/>
                  <a:pt x="97" y="216"/>
                </a:cubicBezTo>
                <a:cubicBezTo>
                  <a:pt x="95" y="216"/>
                  <a:pt x="95" y="216"/>
                  <a:pt x="95" y="216"/>
                </a:cubicBezTo>
                <a:cubicBezTo>
                  <a:pt x="95" y="216"/>
                  <a:pt x="95" y="216"/>
                  <a:pt x="95" y="216"/>
                </a:cubicBezTo>
                <a:close/>
                <a:moveTo>
                  <a:pt x="129" y="217"/>
                </a:moveTo>
                <a:cubicBezTo>
                  <a:pt x="129" y="217"/>
                  <a:pt x="129" y="217"/>
                  <a:pt x="129" y="217"/>
                </a:cubicBezTo>
                <a:close/>
              </a:path>
            </a:pathLst>
          </a:custGeom>
          <a:solidFill>
            <a:srgbClr val="2E2E2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" name="Freeform 5"/>
          <p:cNvSpPr>
            <a:spLocks noEditPoints="1" noChangeArrowheads="1"/>
          </p:cNvSpPr>
          <p:nvPr/>
        </p:nvSpPr>
        <p:spPr bwMode="auto">
          <a:xfrm rot="17494122">
            <a:off x="4075502" y="3852141"/>
            <a:ext cx="1919494" cy="1799357"/>
          </a:xfrm>
          <a:custGeom>
            <a:avLst/>
            <a:gdLst>
              <a:gd name="T0" fmla="*/ 2238213 w 235"/>
              <a:gd name="T1" fmla="*/ 1067687 h 220"/>
              <a:gd name="T2" fmla="*/ 1152728 w 235"/>
              <a:gd name="T3" fmla="*/ 2096899 h 220"/>
              <a:gd name="T4" fmla="*/ 537940 w 235"/>
              <a:gd name="T5" fmla="*/ 1923761 h 220"/>
              <a:gd name="T6" fmla="*/ 192121 w 235"/>
              <a:gd name="T7" fmla="*/ 1654435 h 220"/>
              <a:gd name="T8" fmla="*/ 67242 w 235"/>
              <a:gd name="T9" fmla="*/ 1058069 h 220"/>
              <a:gd name="T10" fmla="*/ 778091 w 235"/>
              <a:gd name="T11" fmla="*/ 76950 h 220"/>
              <a:gd name="T12" fmla="*/ 1066273 w 235"/>
              <a:gd name="T13" fmla="*/ 192376 h 220"/>
              <a:gd name="T14" fmla="*/ 1008637 w 235"/>
              <a:gd name="T15" fmla="*/ 201995 h 220"/>
              <a:gd name="T16" fmla="*/ 528334 w 235"/>
              <a:gd name="T17" fmla="*/ 557891 h 220"/>
              <a:gd name="T18" fmla="*/ 1796334 w 235"/>
              <a:gd name="T19" fmla="*/ 625222 h 220"/>
              <a:gd name="T20" fmla="*/ 1902001 w 235"/>
              <a:gd name="T21" fmla="*/ 923405 h 220"/>
              <a:gd name="T22" fmla="*/ 1729092 w 235"/>
              <a:gd name="T23" fmla="*/ 1433202 h 220"/>
              <a:gd name="T24" fmla="*/ 672425 w 235"/>
              <a:gd name="T25" fmla="*/ 519415 h 220"/>
              <a:gd name="T26" fmla="*/ 797303 w 235"/>
              <a:gd name="T27" fmla="*/ 1769860 h 220"/>
              <a:gd name="T28" fmla="*/ 768485 w 235"/>
              <a:gd name="T29" fmla="*/ 1914142 h 220"/>
              <a:gd name="T30" fmla="*/ 1604213 w 235"/>
              <a:gd name="T31" fmla="*/ 1817954 h 220"/>
              <a:gd name="T32" fmla="*/ 1219970 w 235"/>
              <a:gd name="T33" fmla="*/ 1866048 h 220"/>
              <a:gd name="T34" fmla="*/ 1767516 w 235"/>
              <a:gd name="T35" fmla="*/ 1615959 h 220"/>
              <a:gd name="T36" fmla="*/ 1940425 w 235"/>
              <a:gd name="T37" fmla="*/ 721410 h 220"/>
              <a:gd name="T38" fmla="*/ 1729092 w 235"/>
              <a:gd name="T39" fmla="*/ 403990 h 220"/>
              <a:gd name="T40" fmla="*/ 1133516 w 235"/>
              <a:gd name="T41" fmla="*/ 201995 h 220"/>
              <a:gd name="T42" fmla="*/ 1037455 w 235"/>
              <a:gd name="T43" fmla="*/ 250089 h 220"/>
              <a:gd name="T44" fmla="*/ 1162334 w 235"/>
              <a:gd name="T45" fmla="*/ 230851 h 220"/>
              <a:gd name="T46" fmla="*/ 1469728 w 235"/>
              <a:gd name="T47" fmla="*/ 250089 h 220"/>
              <a:gd name="T48" fmla="*/ 893364 w 235"/>
              <a:gd name="T49" fmla="*/ 269327 h 220"/>
              <a:gd name="T50" fmla="*/ 1642637 w 235"/>
              <a:gd name="T51" fmla="*/ 336658 h 220"/>
              <a:gd name="T52" fmla="*/ 1287213 w 235"/>
              <a:gd name="T53" fmla="*/ 327039 h 220"/>
              <a:gd name="T54" fmla="*/ 854940 w 235"/>
              <a:gd name="T55" fmla="*/ 394371 h 220"/>
              <a:gd name="T56" fmla="*/ 1729092 w 235"/>
              <a:gd name="T57" fmla="*/ 384752 h 220"/>
              <a:gd name="T58" fmla="*/ 585970 w 235"/>
              <a:gd name="T59" fmla="*/ 480940 h 220"/>
              <a:gd name="T60" fmla="*/ 2142152 w 235"/>
              <a:gd name="T61" fmla="*/ 596366 h 220"/>
              <a:gd name="T62" fmla="*/ 1805940 w 235"/>
              <a:gd name="T63" fmla="*/ 663698 h 220"/>
              <a:gd name="T64" fmla="*/ 2190183 w 235"/>
              <a:gd name="T65" fmla="*/ 740648 h 220"/>
              <a:gd name="T66" fmla="*/ 1853970 w 235"/>
              <a:gd name="T67" fmla="*/ 807980 h 220"/>
              <a:gd name="T68" fmla="*/ 365030 w 235"/>
              <a:gd name="T69" fmla="*/ 875311 h 220"/>
              <a:gd name="T70" fmla="*/ 441879 w 235"/>
              <a:gd name="T71" fmla="*/ 875311 h 220"/>
              <a:gd name="T72" fmla="*/ 1988455 w 235"/>
              <a:gd name="T73" fmla="*/ 952262 h 220"/>
              <a:gd name="T74" fmla="*/ 422667 w 235"/>
              <a:gd name="T75" fmla="*/ 1115781 h 220"/>
              <a:gd name="T76" fmla="*/ 1911607 w 235"/>
              <a:gd name="T77" fmla="*/ 1048450 h 220"/>
              <a:gd name="T78" fmla="*/ 1950031 w 235"/>
              <a:gd name="T79" fmla="*/ 1221588 h 220"/>
              <a:gd name="T80" fmla="*/ 1988455 w 235"/>
              <a:gd name="T81" fmla="*/ 1211969 h 220"/>
              <a:gd name="T82" fmla="*/ 1892395 w 235"/>
              <a:gd name="T83" fmla="*/ 1356252 h 220"/>
              <a:gd name="T84" fmla="*/ 57636 w 235"/>
              <a:gd name="T85" fmla="*/ 1433202 h 220"/>
              <a:gd name="T86" fmla="*/ 1853970 w 235"/>
              <a:gd name="T87" fmla="*/ 1471677 h 220"/>
              <a:gd name="T88" fmla="*/ 1863576 w 235"/>
              <a:gd name="T89" fmla="*/ 1577484 h 220"/>
              <a:gd name="T90" fmla="*/ 163303 w 235"/>
              <a:gd name="T91" fmla="*/ 1529390 h 220"/>
              <a:gd name="T92" fmla="*/ 672425 w 235"/>
              <a:gd name="T93" fmla="*/ 1567865 h 220"/>
              <a:gd name="T94" fmla="*/ 710849 w 235"/>
              <a:gd name="T95" fmla="*/ 1625578 h 220"/>
              <a:gd name="T96" fmla="*/ 1623425 w 235"/>
              <a:gd name="T97" fmla="*/ 1683291 h 220"/>
              <a:gd name="T98" fmla="*/ 1729092 w 235"/>
              <a:gd name="T99" fmla="*/ 1692910 h 220"/>
              <a:gd name="T100" fmla="*/ 1392879 w 235"/>
              <a:gd name="T101" fmla="*/ 1712147 h 220"/>
              <a:gd name="T102" fmla="*/ 1671455 w 235"/>
              <a:gd name="T103" fmla="*/ 1750623 h 220"/>
              <a:gd name="T104" fmla="*/ 1623425 w 235"/>
              <a:gd name="T105" fmla="*/ 1769860 h 220"/>
              <a:gd name="T106" fmla="*/ 365030 w 235"/>
              <a:gd name="T107" fmla="*/ 1808335 h 220"/>
              <a:gd name="T108" fmla="*/ 1536970 w 235"/>
              <a:gd name="T109" fmla="*/ 1817954 h 220"/>
              <a:gd name="T110" fmla="*/ 297788 w 235"/>
              <a:gd name="T111" fmla="*/ 1827573 h 220"/>
              <a:gd name="T112" fmla="*/ 374637 w 235"/>
              <a:gd name="T113" fmla="*/ 1846811 h 220"/>
              <a:gd name="T114" fmla="*/ 1508152 w 235"/>
              <a:gd name="T115" fmla="*/ 1866048 h 220"/>
              <a:gd name="T116" fmla="*/ 854940 w 235"/>
              <a:gd name="T117" fmla="*/ 1875667 h 220"/>
              <a:gd name="T118" fmla="*/ 902970 w 235"/>
              <a:gd name="T119" fmla="*/ 1885286 h 220"/>
              <a:gd name="T120" fmla="*/ 1171940 w 235"/>
              <a:gd name="T121" fmla="*/ 1991093 h 220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235"/>
              <a:gd name="T184" fmla="*/ 0 h 220"/>
              <a:gd name="T185" fmla="*/ 235 w 235"/>
              <a:gd name="T186" fmla="*/ 220 h 220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235" h="220">
                <a:moveTo>
                  <a:pt x="146" y="2"/>
                </a:moveTo>
                <a:cubicBezTo>
                  <a:pt x="155" y="5"/>
                  <a:pt x="165" y="8"/>
                  <a:pt x="173" y="12"/>
                </a:cubicBezTo>
                <a:cubicBezTo>
                  <a:pt x="180" y="15"/>
                  <a:pt x="186" y="20"/>
                  <a:pt x="191" y="25"/>
                </a:cubicBezTo>
                <a:cubicBezTo>
                  <a:pt x="193" y="24"/>
                  <a:pt x="193" y="26"/>
                  <a:pt x="194" y="27"/>
                </a:cubicBezTo>
                <a:cubicBezTo>
                  <a:pt x="198" y="31"/>
                  <a:pt x="203" y="35"/>
                  <a:pt x="207" y="40"/>
                </a:cubicBezTo>
                <a:cubicBezTo>
                  <a:pt x="207" y="41"/>
                  <a:pt x="208" y="41"/>
                  <a:pt x="208" y="42"/>
                </a:cubicBezTo>
                <a:cubicBezTo>
                  <a:pt x="208" y="42"/>
                  <a:pt x="208" y="42"/>
                  <a:pt x="208" y="42"/>
                </a:cubicBezTo>
                <a:cubicBezTo>
                  <a:pt x="212" y="46"/>
                  <a:pt x="214" y="50"/>
                  <a:pt x="217" y="54"/>
                </a:cubicBezTo>
                <a:cubicBezTo>
                  <a:pt x="220" y="60"/>
                  <a:pt x="220" y="60"/>
                  <a:pt x="220" y="60"/>
                </a:cubicBezTo>
                <a:cubicBezTo>
                  <a:pt x="221" y="60"/>
                  <a:pt x="220" y="61"/>
                  <a:pt x="221" y="62"/>
                </a:cubicBezTo>
                <a:cubicBezTo>
                  <a:pt x="224" y="68"/>
                  <a:pt x="227" y="74"/>
                  <a:pt x="229" y="81"/>
                </a:cubicBezTo>
                <a:cubicBezTo>
                  <a:pt x="230" y="80"/>
                  <a:pt x="229" y="79"/>
                  <a:pt x="229" y="79"/>
                </a:cubicBezTo>
                <a:cubicBezTo>
                  <a:pt x="229" y="79"/>
                  <a:pt x="229" y="79"/>
                  <a:pt x="229" y="79"/>
                </a:cubicBezTo>
                <a:cubicBezTo>
                  <a:pt x="229" y="79"/>
                  <a:pt x="230" y="79"/>
                  <a:pt x="230" y="80"/>
                </a:cubicBezTo>
                <a:cubicBezTo>
                  <a:pt x="229" y="81"/>
                  <a:pt x="229" y="82"/>
                  <a:pt x="229" y="83"/>
                </a:cubicBezTo>
                <a:cubicBezTo>
                  <a:pt x="230" y="84"/>
                  <a:pt x="230" y="84"/>
                  <a:pt x="230" y="84"/>
                </a:cubicBezTo>
                <a:cubicBezTo>
                  <a:pt x="230" y="83"/>
                  <a:pt x="230" y="83"/>
                  <a:pt x="230" y="82"/>
                </a:cubicBezTo>
                <a:cubicBezTo>
                  <a:pt x="230" y="82"/>
                  <a:pt x="230" y="82"/>
                  <a:pt x="230" y="82"/>
                </a:cubicBezTo>
                <a:cubicBezTo>
                  <a:pt x="231" y="86"/>
                  <a:pt x="232" y="90"/>
                  <a:pt x="233" y="94"/>
                </a:cubicBezTo>
                <a:cubicBezTo>
                  <a:pt x="232" y="95"/>
                  <a:pt x="234" y="97"/>
                  <a:pt x="232" y="97"/>
                </a:cubicBezTo>
                <a:cubicBezTo>
                  <a:pt x="232" y="98"/>
                  <a:pt x="232" y="98"/>
                  <a:pt x="232" y="98"/>
                </a:cubicBezTo>
                <a:cubicBezTo>
                  <a:pt x="232" y="99"/>
                  <a:pt x="233" y="98"/>
                  <a:pt x="233" y="98"/>
                </a:cubicBezTo>
                <a:cubicBezTo>
                  <a:pt x="234" y="102"/>
                  <a:pt x="234" y="106"/>
                  <a:pt x="234" y="109"/>
                </a:cubicBezTo>
                <a:cubicBezTo>
                  <a:pt x="233" y="110"/>
                  <a:pt x="233" y="110"/>
                  <a:pt x="233" y="111"/>
                </a:cubicBezTo>
                <a:cubicBezTo>
                  <a:pt x="233" y="111"/>
                  <a:pt x="233" y="111"/>
                  <a:pt x="234" y="111"/>
                </a:cubicBezTo>
                <a:cubicBezTo>
                  <a:pt x="235" y="113"/>
                  <a:pt x="231" y="115"/>
                  <a:pt x="234" y="115"/>
                </a:cubicBezTo>
                <a:cubicBezTo>
                  <a:pt x="232" y="130"/>
                  <a:pt x="228" y="146"/>
                  <a:pt x="220" y="160"/>
                </a:cubicBezTo>
                <a:cubicBezTo>
                  <a:pt x="214" y="171"/>
                  <a:pt x="206" y="180"/>
                  <a:pt x="197" y="189"/>
                </a:cubicBezTo>
                <a:cubicBezTo>
                  <a:pt x="196" y="188"/>
                  <a:pt x="196" y="188"/>
                  <a:pt x="196" y="188"/>
                </a:cubicBezTo>
                <a:cubicBezTo>
                  <a:pt x="196" y="189"/>
                  <a:pt x="196" y="189"/>
                  <a:pt x="196" y="189"/>
                </a:cubicBezTo>
                <a:cubicBezTo>
                  <a:pt x="196" y="189"/>
                  <a:pt x="196" y="189"/>
                  <a:pt x="196" y="189"/>
                </a:cubicBezTo>
                <a:cubicBezTo>
                  <a:pt x="187" y="197"/>
                  <a:pt x="178" y="204"/>
                  <a:pt x="168" y="208"/>
                </a:cubicBezTo>
                <a:cubicBezTo>
                  <a:pt x="168" y="208"/>
                  <a:pt x="167" y="208"/>
                  <a:pt x="167" y="208"/>
                </a:cubicBezTo>
                <a:cubicBezTo>
                  <a:pt x="166" y="209"/>
                  <a:pt x="164" y="209"/>
                  <a:pt x="164" y="210"/>
                </a:cubicBezTo>
                <a:cubicBezTo>
                  <a:pt x="164" y="210"/>
                  <a:pt x="164" y="210"/>
                  <a:pt x="164" y="210"/>
                </a:cubicBezTo>
                <a:cubicBezTo>
                  <a:pt x="163" y="210"/>
                  <a:pt x="163" y="209"/>
                  <a:pt x="163" y="210"/>
                </a:cubicBezTo>
                <a:cubicBezTo>
                  <a:pt x="162" y="210"/>
                  <a:pt x="162" y="210"/>
                  <a:pt x="162" y="210"/>
                </a:cubicBezTo>
                <a:cubicBezTo>
                  <a:pt x="163" y="210"/>
                  <a:pt x="163" y="210"/>
                  <a:pt x="163" y="210"/>
                </a:cubicBezTo>
                <a:cubicBezTo>
                  <a:pt x="161" y="210"/>
                  <a:pt x="160" y="211"/>
                  <a:pt x="158" y="212"/>
                </a:cubicBezTo>
                <a:cubicBezTo>
                  <a:pt x="158" y="212"/>
                  <a:pt x="158" y="212"/>
                  <a:pt x="158" y="212"/>
                </a:cubicBezTo>
                <a:cubicBezTo>
                  <a:pt x="158" y="213"/>
                  <a:pt x="158" y="211"/>
                  <a:pt x="157" y="212"/>
                </a:cubicBezTo>
                <a:cubicBezTo>
                  <a:pt x="152" y="213"/>
                  <a:pt x="147" y="216"/>
                  <a:pt x="141" y="216"/>
                </a:cubicBezTo>
                <a:cubicBezTo>
                  <a:pt x="141" y="217"/>
                  <a:pt x="141" y="217"/>
                  <a:pt x="141" y="217"/>
                </a:cubicBezTo>
                <a:cubicBezTo>
                  <a:pt x="140" y="215"/>
                  <a:pt x="140" y="218"/>
                  <a:pt x="139" y="217"/>
                </a:cubicBezTo>
                <a:cubicBezTo>
                  <a:pt x="135" y="216"/>
                  <a:pt x="133" y="219"/>
                  <a:pt x="130" y="218"/>
                </a:cubicBezTo>
                <a:cubicBezTo>
                  <a:pt x="127" y="220"/>
                  <a:pt x="124" y="217"/>
                  <a:pt x="121" y="219"/>
                </a:cubicBezTo>
                <a:cubicBezTo>
                  <a:pt x="120" y="218"/>
                  <a:pt x="119" y="219"/>
                  <a:pt x="118" y="218"/>
                </a:cubicBezTo>
                <a:cubicBezTo>
                  <a:pt x="119" y="218"/>
                  <a:pt x="120" y="218"/>
                  <a:pt x="120" y="218"/>
                </a:cubicBezTo>
                <a:cubicBezTo>
                  <a:pt x="117" y="217"/>
                  <a:pt x="117" y="217"/>
                  <a:pt x="117" y="217"/>
                </a:cubicBezTo>
                <a:cubicBezTo>
                  <a:pt x="118" y="219"/>
                  <a:pt x="118" y="219"/>
                  <a:pt x="118" y="219"/>
                </a:cubicBezTo>
                <a:cubicBezTo>
                  <a:pt x="112" y="219"/>
                  <a:pt x="105" y="218"/>
                  <a:pt x="99" y="217"/>
                </a:cubicBezTo>
                <a:cubicBezTo>
                  <a:pt x="99" y="216"/>
                  <a:pt x="99" y="216"/>
                  <a:pt x="99" y="216"/>
                </a:cubicBezTo>
                <a:cubicBezTo>
                  <a:pt x="105" y="216"/>
                  <a:pt x="111" y="218"/>
                  <a:pt x="117" y="218"/>
                </a:cubicBezTo>
                <a:cubicBezTo>
                  <a:pt x="117" y="217"/>
                  <a:pt x="117" y="217"/>
                  <a:pt x="117" y="217"/>
                </a:cubicBezTo>
                <a:cubicBezTo>
                  <a:pt x="109" y="217"/>
                  <a:pt x="101" y="216"/>
                  <a:pt x="94" y="214"/>
                </a:cubicBezTo>
                <a:cubicBezTo>
                  <a:pt x="94" y="212"/>
                  <a:pt x="90" y="212"/>
                  <a:pt x="89" y="211"/>
                </a:cubicBezTo>
                <a:cubicBezTo>
                  <a:pt x="95" y="214"/>
                  <a:pt x="101" y="213"/>
                  <a:pt x="106" y="215"/>
                </a:cubicBezTo>
                <a:cubicBezTo>
                  <a:pt x="111" y="215"/>
                  <a:pt x="116" y="215"/>
                  <a:pt x="121" y="215"/>
                </a:cubicBezTo>
                <a:cubicBezTo>
                  <a:pt x="121" y="214"/>
                  <a:pt x="121" y="214"/>
                  <a:pt x="121" y="214"/>
                </a:cubicBezTo>
                <a:cubicBezTo>
                  <a:pt x="114" y="215"/>
                  <a:pt x="107" y="214"/>
                  <a:pt x="100" y="212"/>
                </a:cubicBezTo>
                <a:cubicBezTo>
                  <a:pt x="102" y="212"/>
                  <a:pt x="102" y="212"/>
                  <a:pt x="102" y="212"/>
                </a:cubicBezTo>
                <a:cubicBezTo>
                  <a:pt x="101" y="211"/>
                  <a:pt x="101" y="211"/>
                  <a:pt x="101" y="211"/>
                </a:cubicBezTo>
                <a:cubicBezTo>
                  <a:pt x="98" y="211"/>
                  <a:pt x="94" y="210"/>
                  <a:pt x="91" y="208"/>
                </a:cubicBezTo>
                <a:cubicBezTo>
                  <a:pt x="90" y="209"/>
                  <a:pt x="89" y="206"/>
                  <a:pt x="88" y="208"/>
                </a:cubicBezTo>
                <a:cubicBezTo>
                  <a:pt x="86" y="205"/>
                  <a:pt x="82" y="210"/>
                  <a:pt x="80" y="207"/>
                </a:cubicBezTo>
                <a:cubicBezTo>
                  <a:pt x="78" y="206"/>
                  <a:pt x="75" y="205"/>
                  <a:pt x="73" y="205"/>
                </a:cubicBezTo>
                <a:cubicBezTo>
                  <a:pt x="73" y="206"/>
                  <a:pt x="74" y="206"/>
                  <a:pt x="75" y="207"/>
                </a:cubicBezTo>
                <a:cubicBezTo>
                  <a:pt x="75" y="207"/>
                  <a:pt x="72" y="207"/>
                  <a:pt x="72" y="207"/>
                </a:cubicBezTo>
                <a:cubicBezTo>
                  <a:pt x="70" y="208"/>
                  <a:pt x="69" y="206"/>
                  <a:pt x="67" y="208"/>
                </a:cubicBezTo>
                <a:cubicBezTo>
                  <a:pt x="65" y="208"/>
                  <a:pt x="65" y="208"/>
                  <a:pt x="65" y="208"/>
                </a:cubicBezTo>
                <a:cubicBezTo>
                  <a:pt x="64" y="204"/>
                  <a:pt x="60" y="203"/>
                  <a:pt x="57" y="200"/>
                </a:cubicBezTo>
                <a:cubicBezTo>
                  <a:pt x="56" y="200"/>
                  <a:pt x="56" y="200"/>
                  <a:pt x="56" y="200"/>
                </a:cubicBezTo>
                <a:cubicBezTo>
                  <a:pt x="55" y="199"/>
                  <a:pt x="54" y="197"/>
                  <a:pt x="52" y="197"/>
                </a:cubicBezTo>
                <a:cubicBezTo>
                  <a:pt x="50" y="196"/>
                  <a:pt x="49" y="197"/>
                  <a:pt x="47" y="198"/>
                </a:cubicBezTo>
                <a:cubicBezTo>
                  <a:pt x="47" y="197"/>
                  <a:pt x="47" y="197"/>
                  <a:pt x="47" y="197"/>
                </a:cubicBezTo>
                <a:cubicBezTo>
                  <a:pt x="47" y="197"/>
                  <a:pt x="47" y="197"/>
                  <a:pt x="47" y="197"/>
                </a:cubicBezTo>
                <a:cubicBezTo>
                  <a:pt x="48" y="197"/>
                  <a:pt x="48" y="197"/>
                  <a:pt x="48" y="197"/>
                </a:cubicBezTo>
                <a:cubicBezTo>
                  <a:pt x="47" y="196"/>
                  <a:pt x="47" y="195"/>
                  <a:pt x="46" y="194"/>
                </a:cubicBezTo>
                <a:cubicBezTo>
                  <a:pt x="46" y="196"/>
                  <a:pt x="46" y="196"/>
                  <a:pt x="46" y="196"/>
                </a:cubicBezTo>
                <a:cubicBezTo>
                  <a:pt x="46" y="195"/>
                  <a:pt x="45" y="194"/>
                  <a:pt x="44" y="194"/>
                </a:cubicBezTo>
                <a:cubicBezTo>
                  <a:pt x="43" y="194"/>
                  <a:pt x="43" y="194"/>
                  <a:pt x="43" y="194"/>
                </a:cubicBezTo>
                <a:cubicBezTo>
                  <a:pt x="43" y="194"/>
                  <a:pt x="43" y="194"/>
                  <a:pt x="43" y="194"/>
                </a:cubicBezTo>
                <a:cubicBezTo>
                  <a:pt x="42" y="194"/>
                  <a:pt x="42" y="193"/>
                  <a:pt x="41" y="194"/>
                </a:cubicBezTo>
                <a:cubicBezTo>
                  <a:pt x="41" y="193"/>
                  <a:pt x="41" y="193"/>
                  <a:pt x="41" y="193"/>
                </a:cubicBezTo>
                <a:cubicBezTo>
                  <a:pt x="41" y="193"/>
                  <a:pt x="40" y="192"/>
                  <a:pt x="40" y="192"/>
                </a:cubicBezTo>
                <a:cubicBezTo>
                  <a:pt x="38" y="190"/>
                  <a:pt x="39" y="187"/>
                  <a:pt x="37" y="186"/>
                </a:cubicBezTo>
                <a:cubicBezTo>
                  <a:pt x="36" y="186"/>
                  <a:pt x="36" y="186"/>
                  <a:pt x="35" y="185"/>
                </a:cubicBezTo>
                <a:cubicBezTo>
                  <a:pt x="34" y="187"/>
                  <a:pt x="34" y="187"/>
                  <a:pt x="34" y="187"/>
                </a:cubicBezTo>
                <a:cubicBezTo>
                  <a:pt x="34" y="186"/>
                  <a:pt x="34" y="186"/>
                  <a:pt x="33" y="186"/>
                </a:cubicBezTo>
                <a:cubicBezTo>
                  <a:pt x="32" y="186"/>
                  <a:pt x="33" y="187"/>
                  <a:pt x="33" y="188"/>
                </a:cubicBezTo>
                <a:cubicBezTo>
                  <a:pt x="32" y="188"/>
                  <a:pt x="32" y="187"/>
                  <a:pt x="31" y="186"/>
                </a:cubicBezTo>
                <a:cubicBezTo>
                  <a:pt x="33" y="186"/>
                  <a:pt x="31" y="185"/>
                  <a:pt x="31" y="184"/>
                </a:cubicBezTo>
                <a:cubicBezTo>
                  <a:pt x="31" y="183"/>
                  <a:pt x="30" y="184"/>
                  <a:pt x="29" y="184"/>
                </a:cubicBezTo>
                <a:cubicBezTo>
                  <a:pt x="30" y="183"/>
                  <a:pt x="30" y="183"/>
                  <a:pt x="30" y="183"/>
                </a:cubicBezTo>
                <a:cubicBezTo>
                  <a:pt x="28" y="181"/>
                  <a:pt x="23" y="179"/>
                  <a:pt x="23" y="175"/>
                </a:cubicBezTo>
                <a:cubicBezTo>
                  <a:pt x="22" y="174"/>
                  <a:pt x="21" y="173"/>
                  <a:pt x="20" y="172"/>
                </a:cubicBezTo>
                <a:cubicBezTo>
                  <a:pt x="19" y="171"/>
                  <a:pt x="20" y="169"/>
                  <a:pt x="19" y="168"/>
                </a:cubicBezTo>
                <a:cubicBezTo>
                  <a:pt x="19" y="168"/>
                  <a:pt x="19" y="168"/>
                  <a:pt x="19" y="168"/>
                </a:cubicBezTo>
                <a:cubicBezTo>
                  <a:pt x="20" y="170"/>
                  <a:pt x="16" y="172"/>
                  <a:pt x="18" y="173"/>
                </a:cubicBezTo>
                <a:cubicBezTo>
                  <a:pt x="16" y="175"/>
                  <a:pt x="17" y="171"/>
                  <a:pt x="15" y="171"/>
                </a:cubicBezTo>
                <a:cubicBezTo>
                  <a:pt x="15" y="170"/>
                  <a:pt x="15" y="170"/>
                  <a:pt x="14" y="170"/>
                </a:cubicBezTo>
                <a:cubicBezTo>
                  <a:pt x="14" y="170"/>
                  <a:pt x="17" y="170"/>
                  <a:pt x="16" y="168"/>
                </a:cubicBezTo>
                <a:cubicBezTo>
                  <a:pt x="16" y="168"/>
                  <a:pt x="16" y="167"/>
                  <a:pt x="15" y="167"/>
                </a:cubicBezTo>
                <a:cubicBezTo>
                  <a:pt x="16" y="166"/>
                  <a:pt x="15" y="165"/>
                  <a:pt x="15" y="164"/>
                </a:cubicBezTo>
                <a:cubicBezTo>
                  <a:pt x="15" y="164"/>
                  <a:pt x="15" y="164"/>
                  <a:pt x="15" y="164"/>
                </a:cubicBezTo>
                <a:cubicBezTo>
                  <a:pt x="15" y="163"/>
                  <a:pt x="16" y="164"/>
                  <a:pt x="16" y="163"/>
                </a:cubicBezTo>
                <a:cubicBezTo>
                  <a:pt x="14" y="162"/>
                  <a:pt x="14" y="162"/>
                  <a:pt x="14" y="162"/>
                </a:cubicBezTo>
                <a:cubicBezTo>
                  <a:pt x="18" y="157"/>
                  <a:pt x="13" y="153"/>
                  <a:pt x="13" y="148"/>
                </a:cubicBezTo>
                <a:cubicBezTo>
                  <a:pt x="11" y="148"/>
                  <a:pt x="13" y="147"/>
                  <a:pt x="12" y="146"/>
                </a:cubicBezTo>
                <a:cubicBezTo>
                  <a:pt x="11" y="147"/>
                  <a:pt x="11" y="148"/>
                  <a:pt x="10" y="148"/>
                </a:cubicBezTo>
                <a:cubicBezTo>
                  <a:pt x="9" y="145"/>
                  <a:pt x="6" y="143"/>
                  <a:pt x="4" y="142"/>
                </a:cubicBezTo>
                <a:cubicBezTo>
                  <a:pt x="5" y="142"/>
                  <a:pt x="7" y="143"/>
                  <a:pt x="8" y="141"/>
                </a:cubicBezTo>
                <a:cubicBezTo>
                  <a:pt x="7" y="139"/>
                  <a:pt x="5" y="137"/>
                  <a:pt x="6" y="135"/>
                </a:cubicBezTo>
                <a:cubicBezTo>
                  <a:pt x="5" y="132"/>
                  <a:pt x="10" y="131"/>
                  <a:pt x="9" y="129"/>
                </a:cubicBezTo>
                <a:cubicBezTo>
                  <a:pt x="8" y="129"/>
                  <a:pt x="8" y="129"/>
                  <a:pt x="8" y="129"/>
                </a:cubicBezTo>
                <a:cubicBezTo>
                  <a:pt x="10" y="128"/>
                  <a:pt x="8" y="126"/>
                  <a:pt x="9" y="124"/>
                </a:cubicBezTo>
                <a:cubicBezTo>
                  <a:pt x="7" y="124"/>
                  <a:pt x="9" y="123"/>
                  <a:pt x="8" y="123"/>
                </a:cubicBezTo>
                <a:cubicBezTo>
                  <a:pt x="8" y="120"/>
                  <a:pt x="9" y="117"/>
                  <a:pt x="8" y="114"/>
                </a:cubicBezTo>
                <a:cubicBezTo>
                  <a:pt x="7" y="115"/>
                  <a:pt x="7" y="115"/>
                  <a:pt x="7" y="115"/>
                </a:cubicBezTo>
                <a:cubicBezTo>
                  <a:pt x="7" y="113"/>
                  <a:pt x="8" y="112"/>
                  <a:pt x="7" y="110"/>
                </a:cubicBezTo>
                <a:cubicBezTo>
                  <a:pt x="7" y="111"/>
                  <a:pt x="7" y="111"/>
                  <a:pt x="6" y="110"/>
                </a:cubicBezTo>
                <a:cubicBezTo>
                  <a:pt x="8" y="110"/>
                  <a:pt x="8" y="110"/>
                  <a:pt x="8" y="110"/>
                </a:cubicBezTo>
                <a:cubicBezTo>
                  <a:pt x="8" y="96"/>
                  <a:pt x="12" y="83"/>
                  <a:pt x="16" y="70"/>
                </a:cubicBezTo>
                <a:cubicBezTo>
                  <a:pt x="17" y="67"/>
                  <a:pt x="19" y="63"/>
                  <a:pt x="21" y="60"/>
                </a:cubicBezTo>
                <a:cubicBezTo>
                  <a:pt x="22" y="55"/>
                  <a:pt x="25" y="51"/>
                  <a:pt x="28" y="47"/>
                </a:cubicBezTo>
                <a:cubicBezTo>
                  <a:pt x="28" y="45"/>
                  <a:pt x="29" y="43"/>
                  <a:pt x="30" y="42"/>
                </a:cubicBezTo>
                <a:cubicBezTo>
                  <a:pt x="31" y="42"/>
                  <a:pt x="31" y="42"/>
                  <a:pt x="31" y="42"/>
                </a:cubicBezTo>
                <a:cubicBezTo>
                  <a:pt x="30" y="43"/>
                  <a:pt x="29" y="44"/>
                  <a:pt x="29" y="45"/>
                </a:cubicBezTo>
                <a:cubicBezTo>
                  <a:pt x="29" y="43"/>
                  <a:pt x="32" y="43"/>
                  <a:pt x="32" y="41"/>
                </a:cubicBezTo>
                <a:cubicBezTo>
                  <a:pt x="32" y="40"/>
                  <a:pt x="32" y="40"/>
                  <a:pt x="32" y="40"/>
                </a:cubicBezTo>
                <a:cubicBezTo>
                  <a:pt x="32" y="40"/>
                  <a:pt x="32" y="40"/>
                  <a:pt x="33" y="40"/>
                </a:cubicBezTo>
                <a:cubicBezTo>
                  <a:pt x="33" y="39"/>
                  <a:pt x="32" y="39"/>
                  <a:pt x="32" y="39"/>
                </a:cubicBezTo>
                <a:cubicBezTo>
                  <a:pt x="33" y="38"/>
                  <a:pt x="34" y="36"/>
                  <a:pt x="36" y="36"/>
                </a:cubicBezTo>
                <a:cubicBezTo>
                  <a:pt x="38" y="36"/>
                  <a:pt x="39" y="33"/>
                  <a:pt x="41" y="33"/>
                </a:cubicBezTo>
                <a:cubicBezTo>
                  <a:pt x="42" y="31"/>
                  <a:pt x="44" y="30"/>
                  <a:pt x="46" y="28"/>
                </a:cubicBezTo>
                <a:cubicBezTo>
                  <a:pt x="48" y="26"/>
                  <a:pt x="50" y="24"/>
                  <a:pt x="52" y="23"/>
                </a:cubicBezTo>
                <a:cubicBezTo>
                  <a:pt x="52" y="21"/>
                  <a:pt x="54" y="22"/>
                  <a:pt x="55" y="20"/>
                </a:cubicBezTo>
                <a:cubicBezTo>
                  <a:pt x="60" y="18"/>
                  <a:pt x="64" y="14"/>
                  <a:pt x="69" y="13"/>
                </a:cubicBezTo>
                <a:cubicBezTo>
                  <a:pt x="66" y="14"/>
                  <a:pt x="63" y="15"/>
                  <a:pt x="61" y="18"/>
                </a:cubicBezTo>
                <a:cubicBezTo>
                  <a:pt x="65" y="16"/>
                  <a:pt x="69" y="13"/>
                  <a:pt x="73" y="11"/>
                </a:cubicBezTo>
                <a:cubicBezTo>
                  <a:pt x="72" y="11"/>
                  <a:pt x="71" y="12"/>
                  <a:pt x="70" y="12"/>
                </a:cubicBezTo>
                <a:cubicBezTo>
                  <a:pt x="70" y="11"/>
                  <a:pt x="72" y="12"/>
                  <a:pt x="72" y="11"/>
                </a:cubicBezTo>
                <a:cubicBezTo>
                  <a:pt x="74" y="10"/>
                  <a:pt x="76" y="8"/>
                  <a:pt x="78" y="9"/>
                </a:cubicBezTo>
                <a:cubicBezTo>
                  <a:pt x="79" y="7"/>
                  <a:pt x="81" y="10"/>
                  <a:pt x="81" y="8"/>
                </a:cubicBezTo>
                <a:cubicBezTo>
                  <a:pt x="81" y="7"/>
                  <a:pt x="82" y="6"/>
                  <a:pt x="83" y="7"/>
                </a:cubicBezTo>
                <a:cubicBezTo>
                  <a:pt x="84" y="8"/>
                  <a:pt x="85" y="6"/>
                  <a:pt x="86" y="6"/>
                </a:cubicBezTo>
                <a:cubicBezTo>
                  <a:pt x="85" y="6"/>
                  <a:pt x="85" y="6"/>
                  <a:pt x="85" y="6"/>
                </a:cubicBezTo>
                <a:cubicBezTo>
                  <a:pt x="86" y="5"/>
                  <a:pt x="86" y="6"/>
                  <a:pt x="86" y="6"/>
                </a:cubicBezTo>
                <a:cubicBezTo>
                  <a:pt x="86" y="6"/>
                  <a:pt x="86" y="6"/>
                  <a:pt x="86" y="6"/>
                </a:cubicBezTo>
                <a:cubicBezTo>
                  <a:pt x="89" y="6"/>
                  <a:pt x="91" y="6"/>
                  <a:pt x="92" y="4"/>
                </a:cubicBezTo>
                <a:cubicBezTo>
                  <a:pt x="92" y="2"/>
                  <a:pt x="96" y="4"/>
                  <a:pt x="97" y="2"/>
                </a:cubicBezTo>
                <a:cubicBezTo>
                  <a:pt x="102" y="2"/>
                  <a:pt x="107" y="1"/>
                  <a:pt x="112" y="0"/>
                </a:cubicBezTo>
                <a:cubicBezTo>
                  <a:pt x="123" y="0"/>
                  <a:pt x="135" y="0"/>
                  <a:pt x="146" y="2"/>
                </a:cubicBezTo>
                <a:close/>
                <a:moveTo>
                  <a:pt x="90" y="4"/>
                </a:moveTo>
                <a:cubicBezTo>
                  <a:pt x="91" y="4"/>
                  <a:pt x="91" y="4"/>
                  <a:pt x="91" y="4"/>
                </a:cubicBezTo>
                <a:cubicBezTo>
                  <a:pt x="90" y="4"/>
                  <a:pt x="90" y="4"/>
                  <a:pt x="90" y="4"/>
                </a:cubicBezTo>
                <a:close/>
                <a:moveTo>
                  <a:pt x="90" y="5"/>
                </a:moveTo>
                <a:cubicBezTo>
                  <a:pt x="89" y="4"/>
                  <a:pt x="88" y="5"/>
                  <a:pt x="88" y="5"/>
                </a:cubicBezTo>
                <a:cubicBezTo>
                  <a:pt x="90" y="5"/>
                  <a:pt x="90" y="5"/>
                  <a:pt x="90" y="5"/>
                </a:cubicBezTo>
                <a:close/>
                <a:moveTo>
                  <a:pt x="142" y="20"/>
                </a:moveTo>
                <a:cubicBezTo>
                  <a:pt x="133" y="18"/>
                  <a:pt x="124" y="17"/>
                  <a:pt x="116" y="18"/>
                </a:cubicBezTo>
                <a:cubicBezTo>
                  <a:pt x="125" y="18"/>
                  <a:pt x="134" y="19"/>
                  <a:pt x="143" y="20"/>
                </a:cubicBezTo>
                <a:cubicBezTo>
                  <a:pt x="142" y="20"/>
                  <a:pt x="142" y="20"/>
                  <a:pt x="142" y="20"/>
                </a:cubicBezTo>
                <a:close/>
                <a:moveTo>
                  <a:pt x="103" y="20"/>
                </a:moveTo>
                <a:cubicBezTo>
                  <a:pt x="106" y="19"/>
                  <a:pt x="106" y="19"/>
                  <a:pt x="106" y="19"/>
                </a:cubicBezTo>
                <a:cubicBezTo>
                  <a:pt x="105" y="19"/>
                  <a:pt x="105" y="19"/>
                  <a:pt x="105" y="19"/>
                </a:cubicBezTo>
                <a:cubicBezTo>
                  <a:pt x="103" y="20"/>
                  <a:pt x="103" y="20"/>
                  <a:pt x="103" y="20"/>
                </a:cubicBezTo>
                <a:close/>
                <a:moveTo>
                  <a:pt x="111" y="20"/>
                </a:move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1" y="20"/>
                  <a:pt x="111" y="20"/>
                  <a:pt x="111" y="20"/>
                </a:cubicBezTo>
                <a:close/>
                <a:moveTo>
                  <a:pt x="101" y="20"/>
                </a:moveTo>
                <a:cubicBezTo>
                  <a:pt x="102" y="20"/>
                  <a:pt x="102" y="20"/>
                  <a:pt x="102" y="20"/>
                </a:cubicBezTo>
                <a:cubicBezTo>
                  <a:pt x="102" y="20"/>
                  <a:pt x="102" y="20"/>
                  <a:pt x="102" y="20"/>
                </a:cubicBezTo>
                <a:cubicBezTo>
                  <a:pt x="101" y="20"/>
                  <a:pt x="101" y="20"/>
                  <a:pt x="101" y="20"/>
                </a:cubicBezTo>
                <a:close/>
                <a:moveTo>
                  <a:pt x="110" y="20"/>
                </a:moveTo>
                <a:cubicBezTo>
                  <a:pt x="109" y="20"/>
                  <a:pt x="109" y="20"/>
                  <a:pt x="109" y="20"/>
                </a:cubicBezTo>
                <a:cubicBezTo>
                  <a:pt x="110" y="20"/>
                  <a:pt x="110" y="20"/>
                  <a:pt x="110" y="20"/>
                </a:cubicBezTo>
                <a:close/>
                <a:moveTo>
                  <a:pt x="121" y="20"/>
                </a:moveTo>
                <a:cubicBezTo>
                  <a:pt x="121" y="20"/>
                  <a:pt x="120" y="20"/>
                  <a:pt x="120" y="20"/>
                </a:cubicBezTo>
                <a:cubicBezTo>
                  <a:pt x="121" y="20"/>
                  <a:pt x="121" y="20"/>
                  <a:pt x="121" y="20"/>
                </a:cubicBezTo>
                <a:cubicBezTo>
                  <a:pt x="121" y="20"/>
                  <a:pt x="121" y="20"/>
                  <a:pt x="121" y="20"/>
                </a:cubicBezTo>
                <a:close/>
                <a:moveTo>
                  <a:pt x="125" y="21"/>
                </a:moveTo>
                <a:cubicBezTo>
                  <a:pt x="125" y="20"/>
                  <a:pt x="125" y="20"/>
                  <a:pt x="125" y="20"/>
                </a:cubicBezTo>
                <a:cubicBezTo>
                  <a:pt x="124" y="20"/>
                  <a:pt x="124" y="20"/>
                  <a:pt x="124" y="20"/>
                </a:cubicBezTo>
                <a:cubicBezTo>
                  <a:pt x="125" y="21"/>
                  <a:pt x="125" y="21"/>
                  <a:pt x="125" y="21"/>
                </a:cubicBezTo>
                <a:close/>
                <a:moveTo>
                  <a:pt x="156" y="25"/>
                </a:moveTo>
                <a:cubicBezTo>
                  <a:pt x="152" y="23"/>
                  <a:pt x="148" y="21"/>
                  <a:pt x="143" y="20"/>
                </a:cubicBezTo>
                <a:cubicBezTo>
                  <a:pt x="153" y="23"/>
                  <a:pt x="153" y="23"/>
                  <a:pt x="153" y="23"/>
                </a:cubicBezTo>
                <a:cubicBezTo>
                  <a:pt x="154" y="24"/>
                  <a:pt x="155" y="25"/>
                  <a:pt x="156" y="25"/>
                </a:cubicBezTo>
                <a:close/>
                <a:moveTo>
                  <a:pt x="106" y="20"/>
                </a:moveTo>
                <a:cubicBezTo>
                  <a:pt x="105" y="21"/>
                  <a:pt x="105" y="21"/>
                  <a:pt x="105" y="21"/>
                </a:cubicBezTo>
                <a:cubicBezTo>
                  <a:pt x="106" y="20"/>
                  <a:pt x="106" y="20"/>
                  <a:pt x="106" y="20"/>
                </a:cubicBezTo>
                <a:close/>
                <a:moveTo>
                  <a:pt x="127" y="20"/>
                </a:moveTo>
                <a:cubicBezTo>
                  <a:pt x="127" y="21"/>
                  <a:pt x="127" y="21"/>
                  <a:pt x="127" y="21"/>
                </a:cubicBezTo>
                <a:cubicBezTo>
                  <a:pt x="127" y="20"/>
                  <a:pt x="127" y="20"/>
                  <a:pt x="127" y="20"/>
                </a:cubicBezTo>
                <a:close/>
                <a:moveTo>
                  <a:pt x="131" y="21"/>
                </a:moveTo>
                <a:cubicBezTo>
                  <a:pt x="132" y="21"/>
                  <a:pt x="132" y="21"/>
                  <a:pt x="132" y="21"/>
                </a:cubicBezTo>
                <a:cubicBezTo>
                  <a:pt x="131" y="21"/>
                  <a:pt x="131" y="21"/>
                  <a:pt x="131" y="21"/>
                </a:cubicBezTo>
                <a:close/>
                <a:moveTo>
                  <a:pt x="112" y="22"/>
                </a:moveTo>
                <a:cubicBezTo>
                  <a:pt x="111" y="22"/>
                  <a:pt x="109" y="23"/>
                  <a:pt x="109" y="21"/>
                </a:cubicBezTo>
                <a:cubicBezTo>
                  <a:pt x="109" y="22"/>
                  <a:pt x="109" y="22"/>
                  <a:pt x="109" y="22"/>
                </a:cubicBezTo>
                <a:cubicBezTo>
                  <a:pt x="108" y="23"/>
                  <a:pt x="106" y="22"/>
                  <a:pt x="104" y="23"/>
                </a:cubicBezTo>
                <a:cubicBezTo>
                  <a:pt x="104" y="23"/>
                  <a:pt x="103" y="24"/>
                  <a:pt x="103" y="23"/>
                </a:cubicBezTo>
                <a:cubicBezTo>
                  <a:pt x="101" y="24"/>
                  <a:pt x="100" y="24"/>
                  <a:pt x="98" y="25"/>
                </a:cubicBezTo>
                <a:cubicBezTo>
                  <a:pt x="97" y="26"/>
                  <a:pt x="95" y="26"/>
                  <a:pt x="93" y="27"/>
                </a:cubicBezTo>
                <a:cubicBezTo>
                  <a:pt x="87" y="29"/>
                  <a:pt x="81" y="31"/>
                  <a:pt x="75" y="35"/>
                </a:cubicBezTo>
                <a:cubicBezTo>
                  <a:pt x="76" y="36"/>
                  <a:pt x="75" y="36"/>
                  <a:pt x="74" y="36"/>
                </a:cubicBezTo>
                <a:cubicBezTo>
                  <a:pt x="74" y="36"/>
                  <a:pt x="74" y="36"/>
                  <a:pt x="74" y="36"/>
                </a:cubicBezTo>
                <a:cubicBezTo>
                  <a:pt x="68" y="41"/>
                  <a:pt x="61" y="45"/>
                  <a:pt x="56" y="52"/>
                </a:cubicBezTo>
                <a:cubicBezTo>
                  <a:pt x="56" y="53"/>
                  <a:pt x="56" y="54"/>
                  <a:pt x="55" y="54"/>
                </a:cubicBezTo>
                <a:cubicBezTo>
                  <a:pt x="57" y="54"/>
                  <a:pt x="57" y="52"/>
                  <a:pt x="58" y="52"/>
                </a:cubicBezTo>
                <a:cubicBezTo>
                  <a:pt x="59" y="52"/>
                  <a:pt x="59" y="52"/>
                  <a:pt x="59" y="52"/>
                </a:cubicBezTo>
                <a:cubicBezTo>
                  <a:pt x="56" y="55"/>
                  <a:pt x="56" y="55"/>
                  <a:pt x="56" y="55"/>
                </a:cubicBezTo>
                <a:cubicBezTo>
                  <a:pt x="55" y="56"/>
                  <a:pt x="55" y="58"/>
                  <a:pt x="54" y="59"/>
                </a:cubicBezTo>
                <a:cubicBezTo>
                  <a:pt x="55" y="58"/>
                  <a:pt x="55" y="58"/>
                  <a:pt x="55" y="58"/>
                </a:cubicBezTo>
                <a:cubicBezTo>
                  <a:pt x="55" y="59"/>
                  <a:pt x="55" y="59"/>
                  <a:pt x="55" y="59"/>
                </a:cubicBezTo>
                <a:cubicBezTo>
                  <a:pt x="55" y="59"/>
                  <a:pt x="55" y="60"/>
                  <a:pt x="55" y="60"/>
                </a:cubicBezTo>
                <a:cubicBezTo>
                  <a:pt x="54" y="60"/>
                  <a:pt x="54" y="60"/>
                  <a:pt x="53" y="59"/>
                </a:cubicBezTo>
                <a:cubicBezTo>
                  <a:pt x="54" y="60"/>
                  <a:pt x="53" y="61"/>
                  <a:pt x="54" y="61"/>
                </a:cubicBezTo>
                <a:cubicBezTo>
                  <a:pt x="50" y="64"/>
                  <a:pt x="50" y="64"/>
                  <a:pt x="50" y="64"/>
                </a:cubicBezTo>
                <a:cubicBezTo>
                  <a:pt x="49" y="64"/>
                  <a:pt x="49" y="66"/>
                  <a:pt x="47" y="65"/>
                </a:cubicBezTo>
                <a:cubicBezTo>
                  <a:pt x="47" y="66"/>
                  <a:pt x="47" y="66"/>
                  <a:pt x="47" y="66"/>
                </a:cubicBezTo>
                <a:cubicBezTo>
                  <a:pt x="48" y="66"/>
                  <a:pt x="48" y="66"/>
                  <a:pt x="48" y="66"/>
                </a:cubicBezTo>
                <a:cubicBezTo>
                  <a:pt x="48" y="66"/>
                  <a:pt x="48" y="66"/>
                  <a:pt x="48" y="66"/>
                </a:cubicBezTo>
                <a:cubicBezTo>
                  <a:pt x="48" y="66"/>
                  <a:pt x="48" y="67"/>
                  <a:pt x="47" y="67"/>
                </a:cubicBezTo>
                <a:cubicBezTo>
                  <a:pt x="49" y="67"/>
                  <a:pt x="49" y="67"/>
                  <a:pt x="49" y="67"/>
                </a:cubicBezTo>
                <a:cubicBezTo>
                  <a:pt x="53" y="65"/>
                  <a:pt x="56" y="61"/>
                  <a:pt x="58" y="58"/>
                </a:cubicBezTo>
                <a:cubicBezTo>
                  <a:pt x="61" y="55"/>
                  <a:pt x="63" y="53"/>
                  <a:pt x="65" y="50"/>
                </a:cubicBezTo>
                <a:cubicBezTo>
                  <a:pt x="67" y="50"/>
                  <a:pt x="68" y="48"/>
                  <a:pt x="69" y="47"/>
                </a:cubicBezTo>
                <a:cubicBezTo>
                  <a:pt x="72" y="44"/>
                  <a:pt x="76" y="42"/>
                  <a:pt x="80" y="39"/>
                </a:cubicBezTo>
                <a:cubicBezTo>
                  <a:pt x="82" y="39"/>
                  <a:pt x="83" y="37"/>
                  <a:pt x="85" y="36"/>
                </a:cubicBezTo>
                <a:cubicBezTo>
                  <a:pt x="108" y="24"/>
                  <a:pt x="142" y="26"/>
                  <a:pt x="164" y="42"/>
                </a:cubicBezTo>
                <a:cubicBezTo>
                  <a:pt x="165" y="42"/>
                  <a:pt x="166" y="43"/>
                  <a:pt x="167" y="44"/>
                </a:cubicBezTo>
                <a:cubicBezTo>
                  <a:pt x="169" y="47"/>
                  <a:pt x="172" y="47"/>
                  <a:pt x="174" y="50"/>
                </a:cubicBezTo>
                <a:cubicBezTo>
                  <a:pt x="178" y="55"/>
                  <a:pt x="183" y="58"/>
                  <a:pt x="186" y="64"/>
                </a:cubicBezTo>
                <a:cubicBezTo>
                  <a:pt x="186" y="65"/>
                  <a:pt x="186" y="65"/>
                  <a:pt x="186" y="65"/>
                </a:cubicBezTo>
                <a:cubicBezTo>
                  <a:pt x="186" y="65"/>
                  <a:pt x="186" y="64"/>
                  <a:pt x="186" y="64"/>
                </a:cubicBezTo>
                <a:cubicBezTo>
                  <a:pt x="186" y="65"/>
                  <a:pt x="186" y="65"/>
                  <a:pt x="186" y="65"/>
                </a:cubicBezTo>
                <a:cubicBezTo>
                  <a:pt x="186" y="65"/>
                  <a:pt x="186" y="65"/>
                  <a:pt x="187" y="65"/>
                </a:cubicBezTo>
                <a:cubicBezTo>
                  <a:pt x="187" y="63"/>
                  <a:pt x="185" y="62"/>
                  <a:pt x="184" y="60"/>
                </a:cubicBezTo>
                <a:cubicBezTo>
                  <a:pt x="184" y="60"/>
                  <a:pt x="184" y="60"/>
                  <a:pt x="184" y="60"/>
                </a:cubicBezTo>
                <a:cubicBezTo>
                  <a:pt x="184" y="60"/>
                  <a:pt x="184" y="60"/>
                  <a:pt x="183" y="60"/>
                </a:cubicBezTo>
                <a:cubicBezTo>
                  <a:pt x="184" y="59"/>
                  <a:pt x="183" y="58"/>
                  <a:pt x="184" y="58"/>
                </a:cubicBezTo>
                <a:cubicBezTo>
                  <a:pt x="181" y="57"/>
                  <a:pt x="181" y="55"/>
                  <a:pt x="179" y="53"/>
                </a:cubicBezTo>
                <a:cubicBezTo>
                  <a:pt x="179" y="51"/>
                  <a:pt x="177" y="51"/>
                  <a:pt x="176" y="49"/>
                </a:cubicBezTo>
                <a:cubicBezTo>
                  <a:pt x="174" y="49"/>
                  <a:pt x="173" y="46"/>
                  <a:pt x="170" y="45"/>
                </a:cubicBezTo>
                <a:cubicBezTo>
                  <a:pt x="170" y="45"/>
                  <a:pt x="169" y="44"/>
                  <a:pt x="169" y="43"/>
                </a:cubicBezTo>
                <a:cubicBezTo>
                  <a:pt x="169" y="44"/>
                  <a:pt x="168" y="43"/>
                  <a:pt x="168" y="43"/>
                </a:cubicBezTo>
                <a:cubicBezTo>
                  <a:pt x="171" y="40"/>
                  <a:pt x="172" y="46"/>
                  <a:pt x="175" y="46"/>
                </a:cubicBezTo>
                <a:cubicBezTo>
                  <a:pt x="175" y="47"/>
                  <a:pt x="175" y="47"/>
                  <a:pt x="175" y="47"/>
                </a:cubicBezTo>
                <a:cubicBezTo>
                  <a:pt x="185" y="55"/>
                  <a:pt x="190" y="66"/>
                  <a:pt x="194" y="77"/>
                </a:cubicBezTo>
                <a:cubicBezTo>
                  <a:pt x="195" y="79"/>
                  <a:pt x="195" y="80"/>
                  <a:pt x="196" y="82"/>
                </a:cubicBezTo>
                <a:cubicBezTo>
                  <a:pt x="197" y="83"/>
                  <a:pt x="194" y="84"/>
                  <a:pt x="197" y="85"/>
                </a:cubicBezTo>
                <a:cubicBezTo>
                  <a:pt x="196" y="85"/>
                  <a:pt x="196" y="85"/>
                  <a:pt x="196" y="85"/>
                </a:cubicBezTo>
                <a:cubicBezTo>
                  <a:pt x="197" y="86"/>
                  <a:pt x="197" y="86"/>
                  <a:pt x="197" y="86"/>
                </a:cubicBezTo>
                <a:cubicBezTo>
                  <a:pt x="197" y="86"/>
                  <a:pt x="197" y="86"/>
                  <a:pt x="197" y="86"/>
                </a:cubicBezTo>
                <a:cubicBezTo>
                  <a:pt x="197" y="86"/>
                  <a:pt x="197" y="87"/>
                  <a:pt x="196" y="86"/>
                </a:cubicBezTo>
                <a:cubicBezTo>
                  <a:pt x="196" y="88"/>
                  <a:pt x="197" y="87"/>
                  <a:pt x="198" y="88"/>
                </a:cubicBezTo>
                <a:cubicBezTo>
                  <a:pt x="198" y="90"/>
                  <a:pt x="199" y="91"/>
                  <a:pt x="198" y="93"/>
                </a:cubicBezTo>
                <a:cubicBezTo>
                  <a:pt x="199" y="93"/>
                  <a:pt x="199" y="93"/>
                  <a:pt x="199" y="93"/>
                </a:cubicBezTo>
                <a:cubicBezTo>
                  <a:pt x="199" y="94"/>
                  <a:pt x="200" y="95"/>
                  <a:pt x="199" y="95"/>
                </a:cubicBezTo>
                <a:cubicBezTo>
                  <a:pt x="199" y="95"/>
                  <a:pt x="199" y="94"/>
                  <a:pt x="198" y="94"/>
                </a:cubicBezTo>
                <a:cubicBezTo>
                  <a:pt x="198" y="96"/>
                  <a:pt x="198" y="96"/>
                  <a:pt x="198" y="96"/>
                </a:cubicBezTo>
                <a:cubicBezTo>
                  <a:pt x="198" y="96"/>
                  <a:pt x="199" y="96"/>
                  <a:pt x="199" y="96"/>
                </a:cubicBezTo>
                <a:cubicBezTo>
                  <a:pt x="199" y="97"/>
                  <a:pt x="198" y="97"/>
                  <a:pt x="198" y="97"/>
                </a:cubicBezTo>
                <a:cubicBezTo>
                  <a:pt x="200" y="97"/>
                  <a:pt x="200" y="97"/>
                  <a:pt x="200" y="97"/>
                </a:cubicBezTo>
                <a:cubicBezTo>
                  <a:pt x="200" y="98"/>
                  <a:pt x="200" y="98"/>
                  <a:pt x="199" y="98"/>
                </a:cubicBezTo>
                <a:cubicBezTo>
                  <a:pt x="200" y="99"/>
                  <a:pt x="200" y="99"/>
                  <a:pt x="200" y="99"/>
                </a:cubicBezTo>
                <a:cubicBezTo>
                  <a:pt x="198" y="99"/>
                  <a:pt x="198" y="99"/>
                  <a:pt x="198" y="99"/>
                </a:cubicBezTo>
                <a:cubicBezTo>
                  <a:pt x="201" y="100"/>
                  <a:pt x="197" y="101"/>
                  <a:pt x="198" y="102"/>
                </a:cubicBezTo>
                <a:cubicBezTo>
                  <a:pt x="197" y="104"/>
                  <a:pt x="198" y="106"/>
                  <a:pt x="197" y="108"/>
                </a:cubicBezTo>
                <a:cubicBezTo>
                  <a:pt x="197" y="109"/>
                  <a:pt x="198" y="110"/>
                  <a:pt x="197" y="111"/>
                </a:cubicBezTo>
                <a:cubicBezTo>
                  <a:pt x="196" y="120"/>
                  <a:pt x="193" y="129"/>
                  <a:pt x="191" y="139"/>
                </a:cubicBezTo>
                <a:cubicBezTo>
                  <a:pt x="191" y="144"/>
                  <a:pt x="188" y="148"/>
                  <a:pt x="187" y="153"/>
                </a:cubicBezTo>
                <a:cubicBezTo>
                  <a:pt x="186" y="153"/>
                  <a:pt x="186" y="156"/>
                  <a:pt x="184" y="156"/>
                </a:cubicBezTo>
                <a:cubicBezTo>
                  <a:pt x="183" y="155"/>
                  <a:pt x="185" y="153"/>
                  <a:pt x="185" y="152"/>
                </a:cubicBezTo>
                <a:cubicBezTo>
                  <a:pt x="184" y="151"/>
                  <a:pt x="184" y="150"/>
                  <a:pt x="185" y="150"/>
                </a:cubicBezTo>
                <a:cubicBezTo>
                  <a:pt x="186" y="149"/>
                  <a:pt x="184" y="149"/>
                  <a:pt x="184" y="148"/>
                </a:cubicBezTo>
                <a:cubicBezTo>
                  <a:pt x="185" y="147"/>
                  <a:pt x="185" y="148"/>
                  <a:pt x="186" y="148"/>
                </a:cubicBezTo>
                <a:cubicBezTo>
                  <a:pt x="185" y="145"/>
                  <a:pt x="188" y="143"/>
                  <a:pt x="188" y="140"/>
                </a:cubicBezTo>
                <a:cubicBezTo>
                  <a:pt x="187" y="141"/>
                  <a:pt x="187" y="141"/>
                  <a:pt x="187" y="141"/>
                </a:cubicBezTo>
                <a:cubicBezTo>
                  <a:pt x="186" y="143"/>
                  <a:pt x="185" y="145"/>
                  <a:pt x="184" y="146"/>
                </a:cubicBezTo>
                <a:cubicBezTo>
                  <a:pt x="184" y="148"/>
                  <a:pt x="182" y="148"/>
                  <a:pt x="183" y="149"/>
                </a:cubicBezTo>
                <a:cubicBezTo>
                  <a:pt x="182" y="150"/>
                  <a:pt x="182" y="150"/>
                  <a:pt x="182" y="150"/>
                </a:cubicBezTo>
                <a:cubicBezTo>
                  <a:pt x="181" y="151"/>
                  <a:pt x="180" y="153"/>
                  <a:pt x="178" y="154"/>
                </a:cubicBezTo>
                <a:cubicBezTo>
                  <a:pt x="176" y="152"/>
                  <a:pt x="179" y="152"/>
                  <a:pt x="179" y="150"/>
                </a:cubicBezTo>
                <a:cubicBezTo>
                  <a:pt x="179" y="149"/>
                  <a:pt x="181" y="150"/>
                  <a:pt x="180" y="149"/>
                </a:cubicBezTo>
                <a:cubicBezTo>
                  <a:pt x="180" y="148"/>
                  <a:pt x="181" y="148"/>
                  <a:pt x="181" y="148"/>
                </a:cubicBezTo>
                <a:cubicBezTo>
                  <a:pt x="182" y="146"/>
                  <a:pt x="182" y="145"/>
                  <a:pt x="183" y="144"/>
                </a:cubicBezTo>
                <a:cubicBezTo>
                  <a:pt x="184" y="143"/>
                  <a:pt x="184" y="143"/>
                  <a:pt x="185" y="142"/>
                </a:cubicBezTo>
                <a:cubicBezTo>
                  <a:pt x="186" y="138"/>
                  <a:pt x="189" y="134"/>
                  <a:pt x="190" y="130"/>
                </a:cubicBezTo>
                <a:cubicBezTo>
                  <a:pt x="191" y="118"/>
                  <a:pt x="194" y="104"/>
                  <a:pt x="192" y="92"/>
                </a:cubicBezTo>
                <a:cubicBezTo>
                  <a:pt x="192" y="90"/>
                  <a:pt x="191" y="88"/>
                  <a:pt x="190" y="85"/>
                </a:cubicBezTo>
                <a:cubicBezTo>
                  <a:pt x="191" y="85"/>
                  <a:pt x="191" y="85"/>
                  <a:pt x="191" y="85"/>
                </a:cubicBezTo>
                <a:cubicBezTo>
                  <a:pt x="189" y="81"/>
                  <a:pt x="188" y="77"/>
                  <a:pt x="186" y="74"/>
                </a:cubicBezTo>
                <a:cubicBezTo>
                  <a:pt x="181" y="60"/>
                  <a:pt x="168" y="47"/>
                  <a:pt x="154" y="41"/>
                </a:cubicBezTo>
                <a:cubicBezTo>
                  <a:pt x="153" y="41"/>
                  <a:pt x="153" y="39"/>
                  <a:pt x="152" y="40"/>
                </a:cubicBezTo>
                <a:cubicBezTo>
                  <a:pt x="151" y="39"/>
                  <a:pt x="149" y="39"/>
                  <a:pt x="150" y="38"/>
                </a:cubicBezTo>
                <a:cubicBezTo>
                  <a:pt x="142" y="34"/>
                  <a:pt x="132" y="33"/>
                  <a:pt x="123" y="32"/>
                </a:cubicBezTo>
                <a:cubicBezTo>
                  <a:pt x="121" y="32"/>
                  <a:pt x="120" y="31"/>
                  <a:pt x="119" y="32"/>
                </a:cubicBezTo>
                <a:cubicBezTo>
                  <a:pt x="116" y="31"/>
                  <a:pt x="114" y="32"/>
                  <a:pt x="111" y="33"/>
                </a:cubicBezTo>
                <a:cubicBezTo>
                  <a:pt x="110" y="33"/>
                  <a:pt x="108" y="32"/>
                  <a:pt x="107" y="34"/>
                </a:cubicBezTo>
                <a:cubicBezTo>
                  <a:pt x="105" y="33"/>
                  <a:pt x="104" y="35"/>
                  <a:pt x="102" y="35"/>
                </a:cubicBezTo>
                <a:cubicBezTo>
                  <a:pt x="99" y="36"/>
                  <a:pt x="95" y="37"/>
                  <a:pt x="91" y="38"/>
                </a:cubicBezTo>
                <a:cubicBezTo>
                  <a:pt x="87" y="40"/>
                  <a:pt x="84" y="42"/>
                  <a:pt x="80" y="44"/>
                </a:cubicBezTo>
                <a:cubicBezTo>
                  <a:pt x="77" y="46"/>
                  <a:pt x="73" y="49"/>
                  <a:pt x="71" y="52"/>
                </a:cubicBezTo>
                <a:cubicBezTo>
                  <a:pt x="70" y="52"/>
                  <a:pt x="69" y="52"/>
                  <a:pt x="70" y="53"/>
                </a:cubicBezTo>
                <a:cubicBezTo>
                  <a:pt x="74" y="49"/>
                  <a:pt x="79" y="45"/>
                  <a:pt x="84" y="42"/>
                </a:cubicBezTo>
                <a:cubicBezTo>
                  <a:pt x="84" y="43"/>
                  <a:pt x="84" y="43"/>
                  <a:pt x="84" y="43"/>
                </a:cubicBezTo>
                <a:cubicBezTo>
                  <a:pt x="80" y="46"/>
                  <a:pt x="75" y="49"/>
                  <a:pt x="71" y="52"/>
                </a:cubicBezTo>
                <a:cubicBezTo>
                  <a:pt x="71" y="53"/>
                  <a:pt x="70" y="53"/>
                  <a:pt x="70" y="54"/>
                </a:cubicBezTo>
                <a:cubicBezTo>
                  <a:pt x="61" y="62"/>
                  <a:pt x="54" y="71"/>
                  <a:pt x="51" y="81"/>
                </a:cubicBezTo>
                <a:cubicBezTo>
                  <a:pt x="48" y="87"/>
                  <a:pt x="47" y="93"/>
                  <a:pt x="46" y="100"/>
                </a:cubicBezTo>
                <a:cubicBezTo>
                  <a:pt x="47" y="101"/>
                  <a:pt x="47" y="101"/>
                  <a:pt x="47" y="101"/>
                </a:cubicBezTo>
                <a:cubicBezTo>
                  <a:pt x="46" y="104"/>
                  <a:pt x="46" y="107"/>
                  <a:pt x="46" y="110"/>
                </a:cubicBezTo>
                <a:cubicBezTo>
                  <a:pt x="46" y="111"/>
                  <a:pt x="47" y="113"/>
                  <a:pt x="46" y="114"/>
                </a:cubicBezTo>
                <a:cubicBezTo>
                  <a:pt x="47" y="128"/>
                  <a:pt x="51" y="141"/>
                  <a:pt x="57" y="154"/>
                </a:cubicBezTo>
                <a:cubicBezTo>
                  <a:pt x="58" y="154"/>
                  <a:pt x="58" y="155"/>
                  <a:pt x="58" y="155"/>
                </a:cubicBezTo>
                <a:cubicBezTo>
                  <a:pt x="60" y="156"/>
                  <a:pt x="61" y="159"/>
                  <a:pt x="63" y="160"/>
                </a:cubicBezTo>
                <a:cubicBezTo>
                  <a:pt x="61" y="161"/>
                  <a:pt x="63" y="162"/>
                  <a:pt x="64" y="163"/>
                </a:cubicBezTo>
                <a:cubicBezTo>
                  <a:pt x="63" y="164"/>
                  <a:pt x="63" y="164"/>
                  <a:pt x="63" y="164"/>
                </a:cubicBezTo>
                <a:cubicBezTo>
                  <a:pt x="63" y="164"/>
                  <a:pt x="63" y="165"/>
                  <a:pt x="63" y="165"/>
                </a:cubicBezTo>
                <a:cubicBezTo>
                  <a:pt x="63" y="167"/>
                  <a:pt x="66" y="168"/>
                  <a:pt x="65" y="170"/>
                </a:cubicBezTo>
                <a:cubicBezTo>
                  <a:pt x="65" y="171"/>
                  <a:pt x="66" y="171"/>
                  <a:pt x="67" y="172"/>
                </a:cubicBezTo>
                <a:cubicBezTo>
                  <a:pt x="67" y="171"/>
                  <a:pt x="68" y="171"/>
                  <a:pt x="67" y="170"/>
                </a:cubicBezTo>
                <a:cubicBezTo>
                  <a:pt x="68" y="171"/>
                  <a:pt x="69" y="170"/>
                  <a:pt x="70" y="171"/>
                </a:cubicBezTo>
                <a:cubicBezTo>
                  <a:pt x="71" y="171"/>
                  <a:pt x="72" y="172"/>
                  <a:pt x="73" y="172"/>
                </a:cubicBezTo>
                <a:cubicBezTo>
                  <a:pt x="74" y="173"/>
                  <a:pt x="75" y="173"/>
                  <a:pt x="76" y="173"/>
                </a:cubicBezTo>
                <a:cubicBezTo>
                  <a:pt x="77" y="173"/>
                  <a:pt x="76" y="174"/>
                  <a:pt x="76" y="175"/>
                </a:cubicBezTo>
                <a:cubicBezTo>
                  <a:pt x="76" y="175"/>
                  <a:pt x="77" y="175"/>
                  <a:pt x="77" y="175"/>
                </a:cubicBezTo>
                <a:cubicBezTo>
                  <a:pt x="76" y="174"/>
                  <a:pt x="76" y="174"/>
                  <a:pt x="76" y="174"/>
                </a:cubicBezTo>
                <a:cubicBezTo>
                  <a:pt x="77" y="173"/>
                  <a:pt x="78" y="174"/>
                  <a:pt x="78" y="175"/>
                </a:cubicBezTo>
                <a:cubicBezTo>
                  <a:pt x="78" y="175"/>
                  <a:pt x="79" y="175"/>
                  <a:pt x="78" y="176"/>
                </a:cubicBezTo>
                <a:cubicBezTo>
                  <a:pt x="76" y="177"/>
                  <a:pt x="79" y="179"/>
                  <a:pt x="78" y="181"/>
                </a:cubicBezTo>
                <a:cubicBezTo>
                  <a:pt x="79" y="183"/>
                  <a:pt x="81" y="183"/>
                  <a:pt x="83" y="184"/>
                </a:cubicBezTo>
                <a:cubicBezTo>
                  <a:pt x="84" y="183"/>
                  <a:pt x="82" y="183"/>
                  <a:pt x="82" y="182"/>
                </a:cubicBezTo>
                <a:cubicBezTo>
                  <a:pt x="82" y="182"/>
                  <a:pt x="82" y="182"/>
                  <a:pt x="82" y="182"/>
                </a:cubicBezTo>
                <a:cubicBezTo>
                  <a:pt x="83" y="183"/>
                  <a:pt x="83" y="181"/>
                  <a:pt x="84" y="182"/>
                </a:cubicBezTo>
                <a:cubicBezTo>
                  <a:pt x="84" y="183"/>
                  <a:pt x="84" y="184"/>
                  <a:pt x="83" y="185"/>
                </a:cubicBezTo>
                <a:cubicBezTo>
                  <a:pt x="84" y="185"/>
                  <a:pt x="85" y="185"/>
                  <a:pt x="85" y="186"/>
                </a:cubicBezTo>
                <a:cubicBezTo>
                  <a:pt x="84" y="186"/>
                  <a:pt x="84" y="186"/>
                  <a:pt x="83" y="186"/>
                </a:cubicBezTo>
                <a:cubicBezTo>
                  <a:pt x="83" y="187"/>
                  <a:pt x="82" y="187"/>
                  <a:pt x="82" y="188"/>
                </a:cubicBezTo>
                <a:cubicBezTo>
                  <a:pt x="82" y="188"/>
                  <a:pt x="81" y="188"/>
                  <a:pt x="80" y="189"/>
                </a:cubicBezTo>
                <a:cubicBezTo>
                  <a:pt x="78" y="187"/>
                  <a:pt x="78" y="192"/>
                  <a:pt x="76" y="189"/>
                </a:cubicBezTo>
                <a:cubicBezTo>
                  <a:pt x="75" y="189"/>
                  <a:pt x="73" y="190"/>
                  <a:pt x="72" y="189"/>
                </a:cubicBezTo>
                <a:cubicBezTo>
                  <a:pt x="73" y="190"/>
                  <a:pt x="73" y="190"/>
                  <a:pt x="73" y="190"/>
                </a:cubicBezTo>
                <a:cubicBezTo>
                  <a:pt x="74" y="190"/>
                  <a:pt x="73" y="192"/>
                  <a:pt x="75" y="192"/>
                </a:cubicBezTo>
                <a:cubicBezTo>
                  <a:pt x="75" y="192"/>
                  <a:pt x="74" y="192"/>
                  <a:pt x="74" y="191"/>
                </a:cubicBezTo>
                <a:cubicBezTo>
                  <a:pt x="75" y="192"/>
                  <a:pt x="76" y="193"/>
                  <a:pt x="77" y="194"/>
                </a:cubicBezTo>
                <a:cubicBezTo>
                  <a:pt x="77" y="195"/>
                  <a:pt x="75" y="193"/>
                  <a:pt x="74" y="193"/>
                </a:cubicBezTo>
                <a:cubicBezTo>
                  <a:pt x="73" y="193"/>
                  <a:pt x="73" y="194"/>
                  <a:pt x="73" y="195"/>
                </a:cubicBezTo>
                <a:cubicBezTo>
                  <a:pt x="73" y="195"/>
                  <a:pt x="72" y="195"/>
                  <a:pt x="72" y="195"/>
                </a:cubicBezTo>
                <a:cubicBezTo>
                  <a:pt x="72" y="195"/>
                  <a:pt x="72" y="195"/>
                  <a:pt x="72" y="195"/>
                </a:cubicBezTo>
                <a:cubicBezTo>
                  <a:pt x="70" y="196"/>
                  <a:pt x="69" y="192"/>
                  <a:pt x="68" y="192"/>
                </a:cubicBezTo>
                <a:cubicBezTo>
                  <a:pt x="67" y="193"/>
                  <a:pt x="67" y="193"/>
                  <a:pt x="67" y="193"/>
                </a:cubicBezTo>
                <a:cubicBezTo>
                  <a:pt x="68" y="194"/>
                  <a:pt x="68" y="194"/>
                  <a:pt x="68" y="194"/>
                </a:cubicBezTo>
                <a:cubicBezTo>
                  <a:pt x="72" y="197"/>
                  <a:pt x="76" y="198"/>
                  <a:pt x="80" y="199"/>
                </a:cubicBezTo>
                <a:cubicBezTo>
                  <a:pt x="80" y="199"/>
                  <a:pt x="80" y="199"/>
                  <a:pt x="80" y="199"/>
                </a:cubicBezTo>
                <a:cubicBezTo>
                  <a:pt x="80" y="199"/>
                  <a:pt x="80" y="199"/>
                  <a:pt x="80" y="199"/>
                </a:cubicBezTo>
                <a:cubicBezTo>
                  <a:pt x="78" y="197"/>
                  <a:pt x="74" y="196"/>
                  <a:pt x="73" y="194"/>
                </a:cubicBezTo>
                <a:cubicBezTo>
                  <a:pt x="73" y="194"/>
                  <a:pt x="74" y="194"/>
                  <a:pt x="74" y="194"/>
                </a:cubicBezTo>
                <a:cubicBezTo>
                  <a:pt x="74" y="194"/>
                  <a:pt x="74" y="194"/>
                  <a:pt x="74" y="194"/>
                </a:cubicBezTo>
                <a:cubicBezTo>
                  <a:pt x="74" y="196"/>
                  <a:pt x="76" y="195"/>
                  <a:pt x="77" y="194"/>
                </a:cubicBezTo>
                <a:cubicBezTo>
                  <a:pt x="78" y="196"/>
                  <a:pt x="78" y="196"/>
                  <a:pt x="78" y="196"/>
                </a:cubicBezTo>
                <a:cubicBezTo>
                  <a:pt x="78" y="197"/>
                  <a:pt x="77" y="195"/>
                  <a:pt x="77" y="196"/>
                </a:cubicBezTo>
                <a:cubicBezTo>
                  <a:pt x="79" y="197"/>
                  <a:pt x="79" y="197"/>
                  <a:pt x="79" y="197"/>
                </a:cubicBezTo>
                <a:cubicBezTo>
                  <a:pt x="78" y="196"/>
                  <a:pt x="79" y="196"/>
                  <a:pt x="79" y="196"/>
                </a:cubicBezTo>
                <a:cubicBezTo>
                  <a:pt x="82" y="198"/>
                  <a:pt x="86" y="198"/>
                  <a:pt x="88" y="199"/>
                </a:cubicBezTo>
                <a:cubicBezTo>
                  <a:pt x="87" y="200"/>
                  <a:pt x="90" y="200"/>
                  <a:pt x="90" y="201"/>
                </a:cubicBezTo>
                <a:cubicBezTo>
                  <a:pt x="90" y="201"/>
                  <a:pt x="91" y="202"/>
                  <a:pt x="90" y="202"/>
                </a:cubicBezTo>
                <a:cubicBezTo>
                  <a:pt x="91" y="201"/>
                  <a:pt x="93" y="201"/>
                  <a:pt x="94" y="202"/>
                </a:cubicBezTo>
                <a:cubicBezTo>
                  <a:pt x="95" y="202"/>
                  <a:pt x="97" y="203"/>
                  <a:pt x="98" y="202"/>
                </a:cubicBezTo>
                <a:cubicBezTo>
                  <a:pt x="108" y="204"/>
                  <a:pt x="121" y="205"/>
                  <a:pt x="132" y="202"/>
                </a:cubicBezTo>
                <a:cubicBezTo>
                  <a:pt x="134" y="203"/>
                  <a:pt x="136" y="201"/>
                  <a:pt x="138" y="201"/>
                </a:cubicBezTo>
                <a:cubicBezTo>
                  <a:pt x="148" y="199"/>
                  <a:pt x="159" y="196"/>
                  <a:pt x="168" y="190"/>
                </a:cubicBezTo>
                <a:cubicBezTo>
                  <a:pt x="168" y="189"/>
                  <a:pt x="170" y="189"/>
                  <a:pt x="170" y="188"/>
                </a:cubicBezTo>
                <a:cubicBezTo>
                  <a:pt x="170" y="188"/>
                  <a:pt x="170" y="188"/>
                  <a:pt x="169" y="188"/>
                </a:cubicBezTo>
                <a:cubicBezTo>
                  <a:pt x="172" y="185"/>
                  <a:pt x="176" y="183"/>
                  <a:pt x="179" y="180"/>
                </a:cubicBezTo>
                <a:cubicBezTo>
                  <a:pt x="179" y="180"/>
                  <a:pt x="179" y="180"/>
                  <a:pt x="179" y="180"/>
                </a:cubicBezTo>
                <a:cubicBezTo>
                  <a:pt x="179" y="180"/>
                  <a:pt x="180" y="179"/>
                  <a:pt x="180" y="180"/>
                </a:cubicBezTo>
                <a:cubicBezTo>
                  <a:pt x="181" y="179"/>
                  <a:pt x="181" y="178"/>
                  <a:pt x="181" y="178"/>
                </a:cubicBezTo>
                <a:cubicBezTo>
                  <a:pt x="175" y="183"/>
                  <a:pt x="169" y="187"/>
                  <a:pt x="162" y="191"/>
                </a:cubicBezTo>
                <a:cubicBezTo>
                  <a:pt x="164" y="191"/>
                  <a:pt x="166" y="189"/>
                  <a:pt x="167" y="189"/>
                </a:cubicBezTo>
                <a:cubicBezTo>
                  <a:pt x="165" y="191"/>
                  <a:pt x="162" y="192"/>
                  <a:pt x="160" y="192"/>
                </a:cubicBezTo>
                <a:cubicBezTo>
                  <a:pt x="147" y="197"/>
                  <a:pt x="135" y="201"/>
                  <a:pt x="120" y="200"/>
                </a:cubicBezTo>
                <a:cubicBezTo>
                  <a:pt x="117" y="199"/>
                  <a:pt x="112" y="200"/>
                  <a:pt x="109" y="199"/>
                </a:cubicBezTo>
                <a:cubicBezTo>
                  <a:pt x="108" y="200"/>
                  <a:pt x="108" y="200"/>
                  <a:pt x="108" y="200"/>
                </a:cubicBezTo>
                <a:cubicBezTo>
                  <a:pt x="107" y="199"/>
                  <a:pt x="105" y="198"/>
                  <a:pt x="103" y="199"/>
                </a:cubicBezTo>
                <a:cubicBezTo>
                  <a:pt x="102" y="198"/>
                  <a:pt x="100" y="199"/>
                  <a:pt x="99" y="197"/>
                </a:cubicBezTo>
                <a:cubicBezTo>
                  <a:pt x="108" y="197"/>
                  <a:pt x="116" y="199"/>
                  <a:pt x="125" y="198"/>
                </a:cubicBezTo>
                <a:cubicBezTo>
                  <a:pt x="130" y="197"/>
                  <a:pt x="135" y="196"/>
                  <a:pt x="139" y="195"/>
                </a:cubicBezTo>
                <a:cubicBezTo>
                  <a:pt x="139" y="195"/>
                  <a:pt x="139" y="195"/>
                  <a:pt x="139" y="195"/>
                </a:cubicBezTo>
                <a:cubicBezTo>
                  <a:pt x="140" y="195"/>
                  <a:pt x="140" y="195"/>
                  <a:pt x="141" y="195"/>
                </a:cubicBezTo>
                <a:cubicBezTo>
                  <a:pt x="144" y="193"/>
                  <a:pt x="147" y="193"/>
                  <a:pt x="150" y="192"/>
                </a:cubicBezTo>
                <a:cubicBezTo>
                  <a:pt x="151" y="191"/>
                  <a:pt x="152" y="191"/>
                  <a:pt x="152" y="191"/>
                </a:cubicBezTo>
                <a:cubicBezTo>
                  <a:pt x="141" y="194"/>
                  <a:pt x="130" y="198"/>
                  <a:pt x="118" y="198"/>
                </a:cubicBezTo>
                <a:cubicBezTo>
                  <a:pt x="113" y="199"/>
                  <a:pt x="110" y="196"/>
                  <a:pt x="106" y="196"/>
                </a:cubicBezTo>
                <a:cubicBezTo>
                  <a:pt x="103" y="194"/>
                  <a:pt x="103" y="194"/>
                  <a:pt x="103" y="194"/>
                </a:cubicBezTo>
                <a:cubicBezTo>
                  <a:pt x="104" y="194"/>
                  <a:pt x="104" y="194"/>
                  <a:pt x="104" y="194"/>
                </a:cubicBezTo>
                <a:cubicBezTo>
                  <a:pt x="108" y="194"/>
                  <a:pt x="113" y="195"/>
                  <a:pt x="118" y="196"/>
                </a:cubicBezTo>
                <a:cubicBezTo>
                  <a:pt x="119" y="195"/>
                  <a:pt x="119" y="195"/>
                  <a:pt x="119" y="195"/>
                </a:cubicBezTo>
                <a:cubicBezTo>
                  <a:pt x="129" y="194"/>
                  <a:pt x="129" y="194"/>
                  <a:pt x="129" y="194"/>
                </a:cubicBezTo>
                <a:cubicBezTo>
                  <a:pt x="127" y="194"/>
                  <a:pt x="127" y="194"/>
                  <a:pt x="127" y="194"/>
                </a:cubicBezTo>
                <a:cubicBezTo>
                  <a:pt x="129" y="193"/>
                  <a:pt x="133" y="194"/>
                  <a:pt x="134" y="193"/>
                </a:cubicBezTo>
                <a:cubicBezTo>
                  <a:pt x="133" y="193"/>
                  <a:pt x="133" y="193"/>
                  <a:pt x="133" y="193"/>
                </a:cubicBezTo>
                <a:cubicBezTo>
                  <a:pt x="131" y="193"/>
                  <a:pt x="129" y="194"/>
                  <a:pt x="127" y="193"/>
                </a:cubicBezTo>
                <a:cubicBezTo>
                  <a:pt x="127" y="193"/>
                  <a:pt x="128" y="194"/>
                  <a:pt x="127" y="194"/>
                </a:cubicBezTo>
                <a:cubicBezTo>
                  <a:pt x="122" y="194"/>
                  <a:pt x="117" y="192"/>
                  <a:pt x="112" y="193"/>
                </a:cubicBezTo>
                <a:cubicBezTo>
                  <a:pt x="111" y="193"/>
                  <a:pt x="111" y="193"/>
                  <a:pt x="111" y="193"/>
                </a:cubicBezTo>
                <a:cubicBezTo>
                  <a:pt x="112" y="191"/>
                  <a:pt x="114" y="193"/>
                  <a:pt x="116" y="192"/>
                </a:cubicBezTo>
                <a:cubicBezTo>
                  <a:pt x="116" y="191"/>
                  <a:pt x="116" y="191"/>
                  <a:pt x="116" y="191"/>
                </a:cubicBezTo>
                <a:cubicBezTo>
                  <a:pt x="117" y="192"/>
                  <a:pt x="117" y="192"/>
                  <a:pt x="117" y="192"/>
                </a:cubicBezTo>
                <a:cubicBezTo>
                  <a:pt x="118" y="191"/>
                  <a:pt x="119" y="192"/>
                  <a:pt x="120" y="191"/>
                </a:cubicBezTo>
                <a:cubicBezTo>
                  <a:pt x="119" y="190"/>
                  <a:pt x="119" y="190"/>
                  <a:pt x="119" y="190"/>
                </a:cubicBezTo>
                <a:cubicBezTo>
                  <a:pt x="119" y="189"/>
                  <a:pt x="119" y="189"/>
                  <a:pt x="119" y="189"/>
                </a:cubicBezTo>
                <a:cubicBezTo>
                  <a:pt x="121" y="190"/>
                  <a:pt x="124" y="191"/>
                  <a:pt x="126" y="190"/>
                </a:cubicBezTo>
                <a:cubicBezTo>
                  <a:pt x="133" y="190"/>
                  <a:pt x="139" y="188"/>
                  <a:pt x="145" y="187"/>
                </a:cubicBezTo>
                <a:cubicBezTo>
                  <a:pt x="141" y="189"/>
                  <a:pt x="136" y="190"/>
                  <a:pt x="132" y="191"/>
                </a:cubicBezTo>
                <a:cubicBezTo>
                  <a:pt x="141" y="192"/>
                  <a:pt x="150" y="188"/>
                  <a:pt x="158" y="185"/>
                </a:cubicBezTo>
                <a:cubicBezTo>
                  <a:pt x="160" y="184"/>
                  <a:pt x="161" y="183"/>
                  <a:pt x="163" y="183"/>
                </a:cubicBezTo>
                <a:cubicBezTo>
                  <a:pt x="163" y="182"/>
                  <a:pt x="164" y="182"/>
                  <a:pt x="164" y="182"/>
                </a:cubicBezTo>
                <a:cubicBezTo>
                  <a:pt x="167" y="182"/>
                  <a:pt x="167" y="179"/>
                  <a:pt x="170" y="179"/>
                </a:cubicBezTo>
                <a:cubicBezTo>
                  <a:pt x="170" y="177"/>
                  <a:pt x="171" y="178"/>
                  <a:pt x="172" y="177"/>
                </a:cubicBezTo>
                <a:cubicBezTo>
                  <a:pt x="172" y="177"/>
                  <a:pt x="172" y="177"/>
                  <a:pt x="173" y="176"/>
                </a:cubicBezTo>
                <a:cubicBezTo>
                  <a:pt x="173" y="175"/>
                  <a:pt x="173" y="176"/>
                  <a:pt x="174" y="175"/>
                </a:cubicBezTo>
                <a:cubicBezTo>
                  <a:pt x="176" y="176"/>
                  <a:pt x="175" y="173"/>
                  <a:pt x="176" y="174"/>
                </a:cubicBezTo>
                <a:cubicBezTo>
                  <a:pt x="176" y="173"/>
                  <a:pt x="176" y="173"/>
                  <a:pt x="176" y="173"/>
                </a:cubicBezTo>
                <a:cubicBezTo>
                  <a:pt x="176" y="173"/>
                  <a:pt x="177" y="173"/>
                  <a:pt x="177" y="174"/>
                </a:cubicBezTo>
                <a:cubicBezTo>
                  <a:pt x="176" y="173"/>
                  <a:pt x="178" y="173"/>
                  <a:pt x="178" y="172"/>
                </a:cubicBezTo>
                <a:cubicBezTo>
                  <a:pt x="179" y="172"/>
                  <a:pt x="179" y="172"/>
                  <a:pt x="179" y="171"/>
                </a:cubicBezTo>
                <a:cubicBezTo>
                  <a:pt x="181" y="170"/>
                  <a:pt x="181" y="167"/>
                  <a:pt x="184" y="168"/>
                </a:cubicBezTo>
                <a:cubicBezTo>
                  <a:pt x="183" y="168"/>
                  <a:pt x="182" y="167"/>
                  <a:pt x="183" y="166"/>
                </a:cubicBezTo>
                <a:cubicBezTo>
                  <a:pt x="184" y="167"/>
                  <a:pt x="186" y="166"/>
                  <a:pt x="186" y="166"/>
                </a:cubicBezTo>
                <a:cubicBezTo>
                  <a:pt x="186" y="166"/>
                  <a:pt x="186" y="166"/>
                  <a:pt x="186" y="165"/>
                </a:cubicBezTo>
                <a:cubicBezTo>
                  <a:pt x="186" y="164"/>
                  <a:pt x="187" y="164"/>
                  <a:pt x="188" y="164"/>
                </a:cubicBezTo>
                <a:cubicBezTo>
                  <a:pt x="186" y="162"/>
                  <a:pt x="191" y="161"/>
                  <a:pt x="191" y="159"/>
                </a:cubicBezTo>
                <a:cubicBezTo>
                  <a:pt x="191" y="158"/>
                  <a:pt x="191" y="159"/>
                  <a:pt x="192" y="159"/>
                </a:cubicBezTo>
                <a:cubicBezTo>
                  <a:pt x="192" y="158"/>
                  <a:pt x="191" y="158"/>
                  <a:pt x="192" y="157"/>
                </a:cubicBezTo>
                <a:cubicBezTo>
                  <a:pt x="193" y="157"/>
                  <a:pt x="192" y="155"/>
                  <a:pt x="194" y="155"/>
                </a:cubicBezTo>
                <a:cubicBezTo>
                  <a:pt x="195" y="154"/>
                  <a:pt x="195" y="152"/>
                  <a:pt x="196" y="152"/>
                </a:cubicBezTo>
                <a:cubicBezTo>
                  <a:pt x="197" y="149"/>
                  <a:pt x="199" y="146"/>
                  <a:pt x="200" y="144"/>
                </a:cubicBezTo>
                <a:cubicBezTo>
                  <a:pt x="199" y="143"/>
                  <a:pt x="201" y="143"/>
                  <a:pt x="200" y="142"/>
                </a:cubicBezTo>
                <a:cubicBezTo>
                  <a:pt x="204" y="133"/>
                  <a:pt x="204" y="133"/>
                  <a:pt x="204" y="133"/>
                </a:cubicBezTo>
                <a:cubicBezTo>
                  <a:pt x="203" y="131"/>
                  <a:pt x="206" y="130"/>
                  <a:pt x="205" y="128"/>
                </a:cubicBezTo>
                <a:cubicBezTo>
                  <a:pt x="206" y="126"/>
                  <a:pt x="205" y="124"/>
                  <a:pt x="207" y="122"/>
                </a:cubicBezTo>
                <a:cubicBezTo>
                  <a:pt x="206" y="121"/>
                  <a:pt x="207" y="121"/>
                  <a:pt x="207" y="120"/>
                </a:cubicBezTo>
                <a:cubicBezTo>
                  <a:pt x="208" y="116"/>
                  <a:pt x="208" y="111"/>
                  <a:pt x="208" y="107"/>
                </a:cubicBezTo>
                <a:cubicBezTo>
                  <a:pt x="209" y="105"/>
                  <a:pt x="208" y="103"/>
                  <a:pt x="208" y="101"/>
                </a:cubicBezTo>
                <a:cubicBezTo>
                  <a:pt x="208" y="96"/>
                  <a:pt x="207" y="92"/>
                  <a:pt x="206" y="88"/>
                </a:cubicBezTo>
                <a:cubicBezTo>
                  <a:pt x="208" y="86"/>
                  <a:pt x="202" y="84"/>
                  <a:pt x="204" y="81"/>
                </a:cubicBezTo>
                <a:cubicBezTo>
                  <a:pt x="205" y="82"/>
                  <a:pt x="205" y="84"/>
                  <a:pt x="205" y="85"/>
                </a:cubicBezTo>
                <a:cubicBezTo>
                  <a:pt x="205" y="82"/>
                  <a:pt x="204" y="80"/>
                  <a:pt x="202" y="79"/>
                </a:cubicBezTo>
                <a:cubicBezTo>
                  <a:pt x="203" y="78"/>
                  <a:pt x="204" y="78"/>
                  <a:pt x="203" y="78"/>
                </a:cubicBezTo>
                <a:cubicBezTo>
                  <a:pt x="203" y="78"/>
                  <a:pt x="203" y="78"/>
                  <a:pt x="203" y="78"/>
                </a:cubicBezTo>
                <a:cubicBezTo>
                  <a:pt x="204" y="77"/>
                  <a:pt x="202" y="76"/>
                  <a:pt x="202" y="75"/>
                </a:cubicBezTo>
                <a:cubicBezTo>
                  <a:pt x="202" y="75"/>
                  <a:pt x="202" y="76"/>
                  <a:pt x="201" y="75"/>
                </a:cubicBezTo>
                <a:cubicBezTo>
                  <a:pt x="204" y="74"/>
                  <a:pt x="200" y="73"/>
                  <a:pt x="201" y="72"/>
                </a:cubicBezTo>
                <a:cubicBezTo>
                  <a:pt x="201" y="72"/>
                  <a:pt x="201" y="72"/>
                  <a:pt x="201" y="72"/>
                </a:cubicBezTo>
                <a:cubicBezTo>
                  <a:pt x="200" y="72"/>
                  <a:pt x="201" y="71"/>
                  <a:pt x="201" y="71"/>
                </a:cubicBezTo>
                <a:cubicBezTo>
                  <a:pt x="200" y="71"/>
                  <a:pt x="200" y="71"/>
                  <a:pt x="200" y="71"/>
                </a:cubicBezTo>
                <a:cubicBezTo>
                  <a:pt x="199" y="70"/>
                  <a:pt x="200" y="69"/>
                  <a:pt x="198" y="68"/>
                </a:cubicBezTo>
                <a:cubicBezTo>
                  <a:pt x="198" y="66"/>
                  <a:pt x="197" y="64"/>
                  <a:pt x="196" y="63"/>
                </a:cubicBezTo>
                <a:cubicBezTo>
                  <a:pt x="196" y="61"/>
                  <a:pt x="194" y="61"/>
                  <a:pt x="194" y="60"/>
                </a:cubicBezTo>
                <a:cubicBezTo>
                  <a:pt x="192" y="59"/>
                  <a:pt x="192" y="57"/>
                  <a:pt x="191" y="56"/>
                </a:cubicBezTo>
                <a:cubicBezTo>
                  <a:pt x="190" y="55"/>
                  <a:pt x="189" y="54"/>
                  <a:pt x="190" y="53"/>
                </a:cubicBezTo>
                <a:cubicBezTo>
                  <a:pt x="190" y="53"/>
                  <a:pt x="190" y="54"/>
                  <a:pt x="190" y="54"/>
                </a:cubicBezTo>
                <a:cubicBezTo>
                  <a:pt x="191" y="54"/>
                  <a:pt x="191" y="54"/>
                  <a:pt x="191" y="54"/>
                </a:cubicBezTo>
                <a:cubicBezTo>
                  <a:pt x="190" y="53"/>
                  <a:pt x="189" y="52"/>
                  <a:pt x="187" y="52"/>
                </a:cubicBezTo>
                <a:cubicBezTo>
                  <a:pt x="187" y="52"/>
                  <a:pt x="186" y="50"/>
                  <a:pt x="187" y="50"/>
                </a:cubicBezTo>
                <a:cubicBezTo>
                  <a:pt x="186" y="49"/>
                  <a:pt x="185" y="50"/>
                  <a:pt x="184" y="49"/>
                </a:cubicBezTo>
                <a:cubicBezTo>
                  <a:pt x="186" y="48"/>
                  <a:pt x="186" y="48"/>
                  <a:pt x="186" y="48"/>
                </a:cubicBezTo>
                <a:cubicBezTo>
                  <a:pt x="185" y="47"/>
                  <a:pt x="185" y="47"/>
                  <a:pt x="185" y="47"/>
                </a:cubicBezTo>
                <a:cubicBezTo>
                  <a:pt x="183" y="48"/>
                  <a:pt x="184" y="46"/>
                  <a:pt x="182" y="46"/>
                </a:cubicBezTo>
                <a:cubicBezTo>
                  <a:pt x="181" y="46"/>
                  <a:pt x="181" y="45"/>
                  <a:pt x="181" y="44"/>
                </a:cubicBezTo>
                <a:cubicBezTo>
                  <a:pt x="182" y="44"/>
                  <a:pt x="182" y="44"/>
                  <a:pt x="182" y="44"/>
                </a:cubicBezTo>
                <a:cubicBezTo>
                  <a:pt x="182" y="44"/>
                  <a:pt x="182" y="44"/>
                  <a:pt x="182" y="44"/>
                </a:cubicBezTo>
                <a:cubicBezTo>
                  <a:pt x="181" y="44"/>
                  <a:pt x="181" y="44"/>
                  <a:pt x="180" y="44"/>
                </a:cubicBezTo>
                <a:cubicBezTo>
                  <a:pt x="179" y="43"/>
                  <a:pt x="181" y="43"/>
                  <a:pt x="180" y="42"/>
                </a:cubicBezTo>
                <a:cubicBezTo>
                  <a:pt x="180" y="42"/>
                  <a:pt x="180" y="42"/>
                  <a:pt x="180" y="42"/>
                </a:cubicBezTo>
                <a:cubicBezTo>
                  <a:pt x="180" y="43"/>
                  <a:pt x="180" y="43"/>
                  <a:pt x="180" y="43"/>
                </a:cubicBezTo>
                <a:cubicBezTo>
                  <a:pt x="179" y="43"/>
                  <a:pt x="179" y="43"/>
                  <a:pt x="179" y="43"/>
                </a:cubicBezTo>
                <a:cubicBezTo>
                  <a:pt x="178" y="42"/>
                  <a:pt x="179" y="42"/>
                  <a:pt x="179" y="42"/>
                </a:cubicBezTo>
                <a:cubicBezTo>
                  <a:pt x="179" y="42"/>
                  <a:pt x="179" y="42"/>
                  <a:pt x="179" y="42"/>
                </a:cubicBezTo>
                <a:cubicBezTo>
                  <a:pt x="178" y="42"/>
                  <a:pt x="178" y="42"/>
                  <a:pt x="178" y="42"/>
                </a:cubicBezTo>
                <a:cubicBezTo>
                  <a:pt x="177" y="41"/>
                  <a:pt x="175" y="40"/>
                  <a:pt x="176" y="39"/>
                </a:cubicBezTo>
                <a:cubicBezTo>
                  <a:pt x="175" y="39"/>
                  <a:pt x="174" y="36"/>
                  <a:pt x="173" y="37"/>
                </a:cubicBezTo>
                <a:cubicBezTo>
                  <a:pt x="172" y="37"/>
                  <a:pt x="171" y="37"/>
                  <a:pt x="170" y="36"/>
                </a:cubicBezTo>
                <a:cubicBezTo>
                  <a:pt x="169" y="36"/>
                  <a:pt x="168" y="34"/>
                  <a:pt x="166" y="34"/>
                </a:cubicBezTo>
                <a:cubicBezTo>
                  <a:pt x="165" y="32"/>
                  <a:pt x="162" y="32"/>
                  <a:pt x="161" y="30"/>
                </a:cubicBezTo>
                <a:cubicBezTo>
                  <a:pt x="162" y="30"/>
                  <a:pt x="163" y="31"/>
                  <a:pt x="164" y="31"/>
                </a:cubicBezTo>
                <a:cubicBezTo>
                  <a:pt x="163" y="30"/>
                  <a:pt x="163" y="30"/>
                  <a:pt x="163" y="30"/>
                </a:cubicBezTo>
                <a:cubicBezTo>
                  <a:pt x="161" y="31"/>
                  <a:pt x="161" y="28"/>
                  <a:pt x="159" y="29"/>
                </a:cubicBezTo>
                <a:cubicBezTo>
                  <a:pt x="159" y="30"/>
                  <a:pt x="161" y="29"/>
                  <a:pt x="161" y="30"/>
                </a:cubicBezTo>
                <a:cubicBezTo>
                  <a:pt x="161" y="30"/>
                  <a:pt x="161" y="30"/>
                  <a:pt x="161" y="30"/>
                </a:cubicBezTo>
                <a:cubicBezTo>
                  <a:pt x="160" y="30"/>
                  <a:pt x="158" y="30"/>
                  <a:pt x="158" y="29"/>
                </a:cubicBezTo>
                <a:cubicBezTo>
                  <a:pt x="156" y="28"/>
                  <a:pt x="154" y="28"/>
                  <a:pt x="152" y="27"/>
                </a:cubicBezTo>
                <a:cubicBezTo>
                  <a:pt x="151" y="26"/>
                  <a:pt x="151" y="26"/>
                  <a:pt x="151" y="26"/>
                </a:cubicBezTo>
                <a:cubicBezTo>
                  <a:pt x="142" y="24"/>
                  <a:pt x="142" y="24"/>
                  <a:pt x="142" y="24"/>
                </a:cubicBezTo>
                <a:cubicBezTo>
                  <a:pt x="141" y="23"/>
                  <a:pt x="139" y="24"/>
                  <a:pt x="139" y="23"/>
                </a:cubicBezTo>
                <a:cubicBezTo>
                  <a:pt x="138" y="23"/>
                  <a:pt x="136" y="23"/>
                  <a:pt x="136" y="23"/>
                </a:cubicBezTo>
                <a:cubicBezTo>
                  <a:pt x="134" y="22"/>
                  <a:pt x="133" y="23"/>
                  <a:pt x="132" y="22"/>
                </a:cubicBezTo>
                <a:cubicBezTo>
                  <a:pt x="131" y="22"/>
                  <a:pt x="131" y="22"/>
                  <a:pt x="130" y="22"/>
                </a:cubicBezTo>
                <a:cubicBezTo>
                  <a:pt x="127" y="21"/>
                  <a:pt x="122" y="22"/>
                  <a:pt x="118" y="21"/>
                </a:cubicBezTo>
                <a:cubicBezTo>
                  <a:pt x="116" y="22"/>
                  <a:pt x="114" y="20"/>
                  <a:pt x="112" y="22"/>
                </a:cubicBezTo>
                <a:close/>
                <a:moveTo>
                  <a:pt x="102" y="23"/>
                </a:moveTo>
                <a:cubicBezTo>
                  <a:pt x="101" y="22"/>
                  <a:pt x="101" y="22"/>
                  <a:pt x="101" y="22"/>
                </a:cubicBezTo>
                <a:cubicBezTo>
                  <a:pt x="101" y="22"/>
                  <a:pt x="102" y="23"/>
                  <a:pt x="102" y="23"/>
                </a:cubicBezTo>
                <a:close/>
                <a:moveTo>
                  <a:pt x="139" y="22"/>
                </a:moveTo>
                <a:cubicBezTo>
                  <a:pt x="140" y="22"/>
                  <a:pt x="140" y="22"/>
                  <a:pt x="140" y="22"/>
                </a:cubicBezTo>
                <a:cubicBezTo>
                  <a:pt x="139" y="22"/>
                  <a:pt x="139" y="22"/>
                  <a:pt x="139" y="22"/>
                </a:cubicBezTo>
                <a:cubicBezTo>
                  <a:pt x="139" y="22"/>
                  <a:pt x="139" y="22"/>
                  <a:pt x="139" y="22"/>
                </a:cubicBezTo>
                <a:close/>
                <a:moveTo>
                  <a:pt x="100" y="23"/>
                </a:moveTo>
                <a:cubicBezTo>
                  <a:pt x="100" y="22"/>
                  <a:pt x="99" y="22"/>
                  <a:pt x="99" y="22"/>
                </a:cubicBezTo>
                <a:cubicBezTo>
                  <a:pt x="99" y="22"/>
                  <a:pt x="100" y="23"/>
                  <a:pt x="100" y="23"/>
                </a:cubicBezTo>
                <a:close/>
                <a:moveTo>
                  <a:pt x="141" y="22"/>
                </a:moveTo>
                <a:cubicBezTo>
                  <a:pt x="141" y="22"/>
                  <a:pt x="141" y="22"/>
                  <a:pt x="141" y="22"/>
                </a:cubicBezTo>
                <a:cubicBezTo>
                  <a:pt x="141" y="22"/>
                  <a:pt x="141" y="22"/>
                  <a:pt x="141" y="22"/>
                </a:cubicBezTo>
                <a:close/>
                <a:moveTo>
                  <a:pt x="99" y="23"/>
                </a:moveTo>
                <a:cubicBezTo>
                  <a:pt x="97" y="23"/>
                  <a:pt x="97" y="23"/>
                  <a:pt x="97" y="23"/>
                </a:cubicBezTo>
                <a:cubicBezTo>
                  <a:pt x="98" y="23"/>
                  <a:pt x="99" y="24"/>
                  <a:pt x="99" y="23"/>
                </a:cubicBezTo>
                <a:close/>
                <a:moveTo>
                  <a:pt x="95" y="25"/>
                </a:moveTo>
                <a:cubicBezTo>
                  <a:pt x="94" y="24"/>
                  <a:pt x="95" y="24"/>
                  <a:pt x="94" y="24"/>
                </a:cubicBezTo>
                <a:cubicBezTo>
                  <a:pt x="94" y="24"/>
                  <a:pt x="94" y="25"/>
                  <a:pt x="95" y="25"/>
                </a:cubicBezTo>
                <a:close/>
                <a:moveTo>
                  <a:pt x="118" y="25"/>
                </a:moveTo>
                <a:cubicBezTo>
                  <a:pt x="117" y="24"/>
                  <a:pt x="117" y="24"/>
                  <a:pt x="117" y="24"/>
                </a:cubicBezTo>
                <a:cubicBezTo>
                  <a:pt x="114" y="24"/>
                  <a:pt x="111" y="25"/>
                  <a:pt x="108" y="25"/>
                </a:cubicBezTo>
                <a:cubicBezTo>
                  <a:pt x="108" y="26"/>
                  <a:pt x="108" y="26"/>
                  <a:pt x="108" y="26"/>
                </a:cubicBezTo>
                <a:cubicBezTo>
                  <a:pt x="107" y="25"/>
                  <a:pt x="105" y="26"/>
                  <a:pt x="104" y="26"/>
                </a:cubicBezTo>
                <a:cubicBezTo>
                  <a:pt x="107" y="26"/>
                  <a:pt x="111" y="26"/>
                  <a:pt x="114" y="26"/>
                </a:cubicBezTo>
                <a:cubicBezTo>
                  <a:pt x="114" y="26"/>
                  <a:pt x="111" y="25"/>
                  <a:pt x="111" y="27"/>
                </a:cubicBezTo>
                <a:cubicBezTo>
                  <a:pt x="114" y="26"/>
                  <a:pt x="118" y="26"/>
                  <a:pt x="121" y="26"/>
                </a:cubicBezTo>
                <a:cubicBezTo>
                  <a:pt x="120" y="26"/>
                  <a:pt x="120" y="26"/>
                  <a:pt x="120" y="26"/>
                </a:cubicBezTo>
                <a:cubicBezTo>
                  <a:pt x="121" y="26"/>
                  <a:pt x="121" y="26"/>
                  <a:pt x="121" y="26"/>
                </a:cubicBezTo>
                <a:cubicBezTo>
                  <a:pt x="122" y="27"/>
                  <a:pt x="123" y="25"/>
                  <a:pt x="124" y="26"/>
                </a:cubicBezTo>
                <a:cubicBezTo>
                  <a:pt x="125" y="26"/>
                  <a:pt x="126" y="27"/>
                  <a:pt x="127" y="26"/>
                </a:cubicBezTo>
                <a:cubicBezTo>
                  <a:pt x="129" y="27"/>
                  <a:pt x="132" y="28"/>
                  <a:pt x="135" y="28"/>
                </a:cubicBezTo>
                <a:cubicBezTo>
                  <a:pt x="137" y="27"/>
                  <a:pt x="138" y="30"/>
                  <a:pt x="139" y="28"/>
                </a:cubicBezTo>
                <a:cubicBezTo>
                  <a:pt x="140" y="28"/>
                  <a:pt x="140" y="29"/>
                  <a:pt x="140" y="29"/>
                </a:cubicBezTo>
                <a:cubicBezTo>
                  <a:pt x="143" y="29"/>
                  <a:pt x="143" y="29"/>
                  <a:pt x="143" y="29"/>
                </a:cubicBezTo>
                <a:cubicBezTo>
                  <a:pt x="144" y="30"/>
                  <a:pt x="146" y="32"/>
                  <a:pt x="148" y="31"/>
                </a:cubicBezTo>
                <a:cubicBezTo>
                  <a:pt x="149" y="32"/>
                  <a:pt x="151" y="32"/>
                  <a:pt x="151" y="33"/>
                </a:cubicBezTo>
                <a:cubicBezTo>
                  <a:pt x="152" y="32"/>
                  <a:pt x="154" y="33"/>
                  <a:pt x="152" y="32"/>
                </a:cubicBezTo>
                <a:cubicBezTo>
                  <a:pt x="151" y="32"/>
                  <a:pt x="151" y="31"/>
                  <a:pt x="150" y="31"/>
                </a:cubicBezTo>
                <a:cubicBezTo>
                  <a:pt x="149" y="30"/>
                  <a:pt x="147" y="29"/>
                  <a:pt x="145" y="29"/>
                </a:cubicBezTo>
                <a:cubicBezTo>
                  <a:pt x="144" y="29"/>
                  <a:pt x="143" y="28"/>
                  <a:pt x="143" y="28"/>
                </a:cubicBezTo>
                <a:cubicBezTo>
                  <a:pt x="142" y="29"/>
                  <a:pt x="142" y="28"/>
                  <a:pt x="141" y="28"/>
                </a:cubicBezTo>
                <a:cubicBezTo>
                  <a:pt x="136" y="27"/>
                  <a:pt x="130" y="26"/>
                  <a:pt x="125" y="25"/>
                </a:cubicBezTo>
                <a:cubicBezTo>
                  <a:pt x="125" y="24"/>
                  <a:pt x="125" y="24"/>
                  <a:pt x="125" y="24"/>
                </a:cubicBezTo>
                <a:cubicBezTo>
                  <a:pt x="123" y="25"/>
                  <a:pt x="120" y="25"/>
                  <a:pt x="118" y="25"/>
                </a:cubicBezTo>
                <a:close/>
                <a:moveTo>
                  <a:pt x="120" y="24"/>
                </a:moveTo>
                <a:cubicBezTo>
                  <a:pt x="121" y="24"/>
                  <a:pt x="121" y="24"/>
                  <a:pt x="121" y="24"/>
                </a:cubicBezTo>
                <a:cubicBezTo>
                  <a:pt x="120" y="24"/>
                  <a:pt x="120" y="24"/>
                  <a:pt x="120" y="24"/>
                </a:cubicBezTo>
                <a:close/>
                <a:moveTo>
                  <a:pt x="148" y="24"/>
                </a:moveTo>
                <a:cubicBezTo>
                  <a:pt x="148" y="25"/>
                  <a:pt x="148" y="25"/>
                  <a:pt x="148" y="25"/>
                </a:cubicBezTo>
                <a:cubicBezTo>
                  <a:pt x="148" y="24"/>
                  <a:pt x="148" y="24"/>
                  <a:pt x="148" y="24"/>
                </a:cubicBezTo>
                <a:close/>
                <a:moveTo>
                  <a:pt x="161" y="27"/>
                </a:moveTo>
                <a:cubicBezTo>
                  <a:pt x="160" y="26"/>
                  <a:pt x="158" y="25"/>
                  <a:pt x="156" y="25"/>
                </a:cubicBezTo>
                <a:cubicBezTo>
                  <a:pt x="158" y="25"/>
                  <a:pt x="160" y="26"/>
                  <a:pt x="161" y="27"/>
                </a:cubicBezTo>
                <a:close/>
                <a:moveTo>
                  <a:pt x="137" y="26"/>
                </a:moveTo>
                <a:cubicBezTo>
                  <a:pt x="137" y="25"/>
                  <a:pt x="136" y="25"/>
                  <a:pt x="136" y="25"/>
                </a:cubicBezTo>
                <a:cubicBezTo>
                  <a:pt x="137" y="26"/>
                  <a:pt x="137" y="26"/>
                  <a:pt x="137" y="26"/>
                </a:cubicBezTo>
                <a:cubicBezTo>
                  <a:pt x="137" y="26"/>
                  <a:pt x="137" y="26"/>
                  <a:pt x="137" y="26"/>
                </a:cubicBezTo>
                <a:close/>
                <a:moveTo>
                  <a:pt x="103" y="26"/>
                </a:moveTo>
                <a:cubicBezTo>
                  <a:pt x="103" y="26"/>
                  <a:pt x="102" y="26"/>
                  <a:pt x="102" y="26"/>
                </a:cubicBezTo>
                <a:cubicBezTo>
                  <a:pt x="102" y="27"/>
                  <a:pt x="103" y="26"/>
                  <a:pt x="103" y="26"/>
                </a:cubicBezTo>
                <a:close/>
                <a:moveTo>
                  <a:pt x="101" y="27"/>
                </a:moveTo>
                <a:cubicBezTo>
                  <a:pt x="101" y="26"/>
                  <a:pt x="99" y="27"/>
                  <a:pt x="99" y="26"/>
                </a:cubicBezTo>
                <a:cubicBezTo>
                  <a:pt x="98" y="28"/>
                  <a:pt x="95" y="27"/>
                  <a:pt x="94" y="28"/>
                </a:cubicBezTo>
                <a:cubicBezTo>
                  <a:pt x="95" y="27"/>
                  <a:pt x="95" y="27"/>
                  <a:pt x="95" y="27"/>
                </a:cubicBezTo>
                <a:cubicBezTo>
                  <a:pt x="96" y="28"/>
                  <a:pt x="96" y="28"/>
                  <a:pt x="96" y="28"/>
                </a:cubicBezTo>
                <a:cubicBezTo>
                  <a:pt x="97" y="29"/>
                  <a:pt x="97" y="28"/>
                  <a:pt x="98" y="27"/>
                </a:cubicBezTo>
                <a:cubicBezTo>
                  <a:pt x="98" y="28"/>
                  <a:pt x="98" y="28"/>
                  <a:pt x="98" y="28"/>
                </a:cubicBezTo>
                <a:cubicBezTo>
                  <a:pt x="99" y="27"/>
                  <a:pt x="100" y="28"/>
                  <a:pt x="100" y="27"/>
                </a:cubicBezTo>
                <a:cubicBezTo>
                  <a:pt x="101" y="27"/>
                  <a:pt x="101" y="27"/>
                  <a:pt x="101" y="27"/>
                </a:cubicBezTo>
                <a:close/>
                <a:moveTo>
                  <a:pt x="153" y="26"/>
                </a:moveTo>
                <a:cubicBezTo>
                  <a:pt x="155" y="27"/>
                  <a:pt x="155" y="27"/>
                  <a:pt x="155" y="27"/>
                </a:cubicBezTo>
                <a:cubicBezTo>
                  <a:pt x="153" y="26"/>
                  <a:pt x="153" y="26"/>
                  <a:pt x="153" y="26"/>
                </a:cubicBezTo>
                <a:close/>
                <a:moveTo>
                  <a:pt x="110" y="27"/>
                </a:moveTo>
                <a:cubicBezTo>
                  <a:pt x="107" y="26"/>
                  <a:pt x="105" y="26"/>
                  <a:pt x="103" y="27"/>
                </a:cubicBezTo>
                <a:cubicBezTo>
                  <a:pt x="105" y="28"/>
                  <a:pt x="108" y="27"/>
                  <a:pt x="110" y="27"/>
                </a:cubicBezTo>
                <a:close/>
                <a:moveTo>
                  <a:pt x="142" y="27"/>
                </a:moveTo>
                <a:cubicBezTo>
                  <a:pt x="142" y="27"/>
                  <a:pt x="142" y="27"/>
                  <a:pt x="142" y="27"/>
                </a:cubicBezTo>
                <a:cubicBezTo>
                  <a:pt x="141" y="27"/>
                  <a:pt x="141" y="27"/>
                  <a:pt x="141" y="27"/>
                </a:cubicBezTo>
                <a:cubicBezTo>
                  <a:pt x="142" y="27"/>
                  <a:pt x="142" y="27"/>
                  <a:pt x="142" y="27"/>
                </a:cubicBezTo>
                <a:close/>
                <a:moveTo>
                  <a:pt x="156" y="27"/>
                </a:moveTo>
                <a:cubicBezTo>
                  <a:pt x="156" y="27"/>
                  <a:pt x="156" y="27"/>
                  <a:pt x="156" y="27"/>
                </a:cubicBezTo>
                <a:cubicBezTo>
                  <a:pt x="156" y="27"/>
                  <a:pt x="156" y="27"/>
                  <a:pt x="156" y="27"/>
                </a:cubicBezTo>
                <a:cubicBezTo>
                  <a:pt x="156" y="27"/>
                  <a:pt x="156" y="27"/>
                  <a:pt x="156" y="27"/>
                </a:cubicBezTo>
                <a:close/>
                <a:moveTo>
                  <a:pt x="167" y="30"/>
                </a:moveTo>
                <a:cubicBezTo>
                  <a:pt x="165" y="29"/>
                  <a:pt x="163" y="27"/>
                  <a:pt x="161" y="27"/>
                </a:cubicBezTo>
                <a:cubicBezTo>
                  <a:pt x="162" y="28"/>
                  <a:pt x="162" y="28"/>
                  <a:pt x="162" y="28"/>
                </a:cubicBezTo>
                <a:cubicBezTo>
                  <a:pt x="164" y="28"/>
                  <a:pt x="166" y="30"/>
                  <a:pt x="167" y="30"/>
                </a:cubicBezTo>
                <a:close/>
                <a:moveTo>
                  <a:pt x="84" y="28"/>
                </a:moveTo>
                <a:cubicBezTo>
                  <a:pt x="85" y="27"/>
                  <a:pt x="85" y="27"/>
                  <a:pt x="85" y="27"/>
                </a:cubicBezTo>
                <a:cubicBezTo>
                  <a:pt x="85" y="27"/>
                  <a:pt x="85" y="27"/>
                  <a:pt x="85" y="27"/>
                </a:cubicBezTo>
                <a:cubicBezTo>
                  <a:pt x="84" y="28"/>
                  <a:pt x="84" y="28"/>
                  <a:pt x="84" y="28"/>
                </a:cubicBezTo>
                <a:close/>
                <a:moveTo>
                  <a:pt x="94" y="29"/>
                </a:moveTo>
                <a:cubicBezTo>
                  <a:pt x="93" y="29"/>
                  <a:pt x="93" y="29"/>
                  <a:pt x="93" y="29"/>
                </a:cubicBezTo>
                <a:cubicBezTo>
                  <a:pt x="93" y="28"/>
                  <a:pt x="93" y="28"/>
                  <a:pt x="93" y="28"/>
                </a:cubicBezTo>
                <a:cubicBezTo>
                  <a:pt x="92" y="29"/>
                  <a:pt x="90" y="28"/>
                  <a:pt x="89" y="29"/>
                </a:cubicBezTo>
                <a:cubicBezTo>
                  <a:pt x="90" y="29"/>
                  <a:pt x="91" y="28"/>
                  <a:pt x="92" y="29"/>
                </a:cubicBezTo>
                <a:cubicBezTo>
                  <a:pt x="89" y="31"/>
                  <a:pt x="85" y="31"/>
                  <a:pt x="82" y="33"/>
                </a:cubicBezTo>
                <a:cubicBezTo>
                  <a:pt x="87" y="33"/>
                  <a:pt x="90" y="30"/>
                  <a:pt x="94" y="29"/>
                </a:cubicBezTo>
                <a:close/>
                <a:moveTo>
                  <a:pt x="147" y="28"/>
                </a:moveTo>
                <a:cubicBezTo>
                  <a:pt x="147" y="28"/>
                  <a:pt x="147" y="28"/>
                  <a:pt x="147" y="28"/>
                </a:cubicBezTo>
                <a:cubicBezTo>
                  <a:pt x="146" y="28"/>
                  <a:pt x="146" y="28"/>
                  <a:pt x="146" y="28"/>
                </a:cubicBezTo>
                <a:cubicBezTo>
                  <a:pt x="147" y="28"/>
                  <a:pt x="147" y="28"/>
                  <a:pt x="147" y="28"/>
                </a:cubicBezTo>
                <a:close/>
                <a:moveTo>
                  <a:pt x="148" y="28"/>
                </a:moveTo>
                <a:cubicBezTo>
                  <a:pt x="149" y="28"/>
                  <a:pt x="149" y="28"/>
                  <a:pt x="149" y="28"/>
                </a:cubicBezTo>
                <a:cubicBezTo>
                  <a:pt x="148" y="28"/>
                  <a:pt x="148" y="28"/>
                  <a:pt x="148" y="28"/>
                </a:cubicBezTo>
                <a:cubicBezTo>
                  <a:pt x="148" y="28"/>
                  <a:pt x="148" y="28"/>
                  <a:pt x="148" y="28"/>
                </a:cubicBezTo>
                <a:close/>
                <a:moveTo>
                  <a:pt x="88" y="29"/>
                </a:moveTo>
                <a:cubicBezTo>
                  <a:pt x="86" y="30"/>
                  <a:pt x="83" y="31"/>
                  <a:pt x="81" y="33"/>
                </a:cubicBezTo>
                <a:cubicBezTo>
                  <a:pt x="85" y="31"/>
                  <a:pt x="85" y="31"/>
                  <a:pt x="85" y="31"/>
                </a:cubicBezTo>
                <a:cubicBezTo>
                  <a:pt x="86" y="30"/>
                  <a:pt x="88" y="30"/>
                  <a:pt x="88" y="29"/>
                </a:cubicBezTo>
                <a:close/>
                <a:moveTo>
                  <a:pt x="157" y="31"/>
                </a:moveTo>
                <a:cubicBezTo>
                  <a:pt x="156" y="31"/>
                  <a:pt x="156" y="31"/>
                  <a:pt x="156" y="31"/>
                </a:cubicBezTo>
                <a:cubicBezTo>
                  <a:pt x="154" y="30"/>
                  <a:pt x="154" y="30"/>
                  <a:pt x="154" y="30"/>
                </a:cubicBezTo>
                <a:cubicBezTo>
                  <a:pt x="157" y="31"/>
                  <a:pt x="157" y="31"/>
                  <a:pt x="157" y="31"/>
                </a:cubicBezTo>
                <a:close/>
                <a:moveTo>
                  <a:pt x="171" y="35"/>
                </a:moveTo>
                <a:cubicBezTo>
                  <a:pt x="169" y="34"/>
                  <a:pt x="167" y="32"/>
                  <a:pt x="165" y="31"/>
                </a:cubicBezTo>
                <a:cubicBezTo>
                  <a:pt x="167" y="33"/>
                  <a:pt x="169" y="35"/>
                  <a:pt x="171" y="36"/>
                </a:cubicBezTo>
                <a:cubicBezTo>
                  <a:pt x="171" y="35"/>
                  <a:pt x="171" y="35"/>
                  <a:pt x="171" y="35"/>
                </a:cubicBezTo>
                <a:close/>
                <a:moveTo>
                  <a:pt x="161" y="33"/>
                </a:moveTo>
                <a:cubicBezTo>
                  <a:pt x="158" y="32"/>
                  <a:pt x="158" y="32"/>
                  <a:pt x="158" y="32"/>
                </a:cubicBezTo>
                <a:cubicBezTo>
                  <a:pt x="159" y="32"/>
                  <a:pt x="160" y="33"/>
                  <a:pt x="161" y="33"/>
                </a:cubicBezTo>
                <a:close/>
                <a:moveTo>
                  <a:pt x="80" y="33"/>
                </a:moveTo>
                <a:cubicBezTo>
                  <a:pt x="80" y="33"/>
                  <a:pt x="80" y="33"/>
                  <a:pt x="80" y="33"/>
                </a:cubicBezTo>
                <a:cubicBezTo>
                  <a:pt x="80" y="33"/>
                  <a:pt x="80" y="33"/>
                  <a:pt x="80" y="33"/>
                </a:cubicBezTo>
                <a:cubicBezTo>
                  <a:pt x="80" y="33"/>
                  <a:pt x="80" y="33"/>
                  <a:pt x="80" y="33"/>
                </a:cubicBezTo>
                <a:close/>
                <a:moveTo>
                  <a:pt x="121" y="33"/>
                </a:moveTo>
                <a:cubicBezTo>
                  <a:pt x="120" y="33"/>
                  <a:pt x="118" y="33"/>
                  <a:pt x="117" y="33"/>
                </a:cubicBezTo>
                <a:cubicBezTo>
                  <a:pt x="119" y="33"/>
                  <a:pt x="120" y="34"/>
                  <a:pt x="121" y="33"/>
                </a:cubicBezTo>
                <a:close/>
                <a:moveTo>
                  <a:pt x="158" y="35"/>
                </a:moveTo>
                <a:cubicBezTo>
                  <a:pt x="156" y="34"/>
                  <a:pt x="154" y="32"/>
                  <a:pt x="153" y="33"/>
                </a:cubicBezTo>
                <a:cubicBezTo>
                  <a:pt x="154" y="34"/>
                  <a:pt x="154" y="34"/>
                  <a:pt x="155" y="35"/>
                </a:cubicBezTo>
                <a:cubicBezTo>
                  <a:pt x="156" y="35"/>
                  <a:pt x="157" y="35"/>
                  <a:pt x="158" y="35"/>
                </a:cubicBezTo>
                <a:close/>
                <a:moveTo>
                  <a:pt x="116" y="33"/>
                </a:moveTo>
                <a:cubicBezTo>
                  <a:pt x="117" y="33"/>
                  <a:pt x="117" y="33"/>
                  <a:pt x="117" y="33"/>
                </a:cubicBezTo>
                <a:cubicBezTo>
                  <a:pt x="117" y="33"/>
                  <a:pt x="117" y="33"/>
                  <a:pt x="117" y="33"/>
                </a:cubicBezTo>
                <a:cubicBezTo>
                  <a:pt x="116" y="33"/>
                  <a:pt x="116" y="33"/>
                  <a:pt x="116" y="33"/>
                </a:cubicBezTo>
                <a:cubicBezTo>
                  <a:pt x="116" y="33"/>
                  <a:pt x="116" y="33"/>
                  <a:pt x="116" y="33"/>
                </a:cubicBezTo>
                <a:close/>
                <a:moveTo>
                  <a:pt x="126" y="33"/>
                </a:moveTo>
                <a:cubicBezTo>
                  <a:pt x="128" y="33"/>
                  <a:pt x="128" y="33"/>
                  <a:pt x="128" y="33"/>
                </a:cubicBezTo>
                <a:cubicBezTo>
                  <a:pt x="126" y="33"/>
                  <a:pt x="126" y="33"/>
                  <a:pt x="126" y="33"/>
                </a:cubicBezTo>
                <a:cubicBezTo>
                  <a:pt x="126" y="33"/>
                  <a:pt x="126" y="33"/>
                  <a:pt x="126" y="33"/>
                </a:cubicBezTo>
                <a:close/>
                <a:moveTo>
                  <a:pt x="134" y="34"/>
                </a:moveTo>
                <a:cubicBezTo>
                  <a:pt x="129" y="33"/>
                  <a:pt x="129" y="33"/>
                  <a:pt x="129" y="33"/>
                </a:cubicBezTo>
                <a:cubicBezTo>
                  <a:pt x="131" y="34"/>
                  <a:pt x="133" y="33"/>
                  <a:pt x="134" y="34"/>
                </a:cubicBezTo>
                <a:close/>
                <a:moveTo>
                  <a:pt x="109" y="34"/>
                </a:moveTo>
                <a:cubicBezTo>
                  <a:pt x="106" y="34"/>
                  <a:pt x="104" y="35"/>
                  <a:pt x="102" y="36"/>
                </a:cubicBezTo>
                <a:cubicBezTo>
                  <a:pt x="104" y="35"/>
                  <a:pt x="107" y="35"/>
                  <a:pt x="109" y="34"/>
                </a:cubicBezTo>
                <a:close/>
                <a:moveTo>
                  <a:pt x="137" y="34"/>
                </a:moveTo>
                <a:cubicBezTo>
                  <a:pt x="135" y="34"/>
                  <a:pt x="135" y="34"/>
                  <a:pt x="135" y="34"/>
                </a:cubicBezTo>
                <a:cubicBezTo>
                  <a:pt x="136" y="34"/>
                  <a:pt x="136" y="35"/>
                  <a:pt x="137" y="34"/>
                </a:cubicBezTo>
                <a:close/>
                <a:moveTo>
                  <a:pt x="76" y="37"/>
                </a:moveTo>
                <a:cubicBezTo>
                  <a:pt x="77" y="36"/>
                  <a:pt x="80" y="36"/>
                  <a:pt x="81" y="34"/>
                </a:cubicBezTo>
                <a:cubicBezTo>
                  <a:pt x="79" y="35"/>
                  <a:pt x="77" y="36"/>
                  <a:pt x="76" y="37"/>
                </a:cubicBezTo>
                <a:close/>
                <a:moveTo>
                  <a:pt x="140" y="35"/>
                </a:moveTo>
                <a:cubicBezTo>
                  <a:pt x="140" y="35"/>
                  <a:pt x="140" y="35"/>
                  <a:pt x="139" y="35"/>
                </a:cubicBezTo>
                <a:cubicBezTo>
                  <a:pt x="139" y="35"/>
                  <a:pt x="139" y="35"/>
                  <a:pt x="139" y="35"/>
                </a:cubicBezTo>
                <a:cubicBezTo>
                  <a:pt x="140" y="35"/>
                  <a:pt x="140" y="35"/>
                  <a:pt x="140" y="35"/>
                </a:cubicBezTo>
                <a:close/>
                <a:moveTo>
                  <a:pt x="160" y="35"/>
                </a:moveTo>
                <a:cubicBezTo>
                  <a:pt x="159" y="35"/>
                  <a:pt x="158" y="36"/>
                  <a:pt x="157" y="36"/>
                </a:cubicBezTo>
                <a:cubicBezTo>
                  <a:pt x="158" y="36"/>
                  <a:pt x="160" y="36"/>
                  <a:pt x="160" y="35"/>
                </a:cubicBezTo>
                <a:close/>
                <a:moveTo>
                  <a:pt x="148" y="37"/>
                </a:moveTo>
                <a:cubicBezTo>
                  <a:pt x="142" y="35"/>
                  <a:pt x="142" y="35"/>
                  <a:pt x="142" y="35"/>
                </a:cubicBezTo>
                <a:cubicBezTo>
                  <a:pt x="143" y="36"/>
                  <a:pt x="146" y="37"/>
                  <a:pt x="148" y="37"/>
                </a:cubicBezTo>
                <a:close/>
                <a:moveTo>
                  <a:pt x="89" y="41"/>
                </a:moveTo>
                <a:cubicBezTo>
                  <a:pt x="92" y="38"/>
                  <a:pt x="96" y="38"/>
                  <a:pt x="100" y="36"/>
                </a:cubicBezTo>
                <a:cubicBezTo>
                  <a:pt x="96" y="37"/>
                  <a:pt x="92" y="39"/>
                  <a:pt x="89" y="41"/>
                </a:cubicBezTo>
                <a:close/>
                <a:moveTo>
                  <a:pt x="165" y="39"/>
                </a:moveTo>
                <a:cubicBezTo>
                  <a:pt x="164" y="38"/>
                  <a:pt x="164" y="38"/>
                  <a:pt x="164" y="38"/>
                </a:cubicBezTo>
                <a:cubicBezTo>
                  <a:pt x="163" y="38"/>
                  <a:pt x="161" y="35"/>
                  <a:pt x="159" y="37"/>
                </a:cubicBezTo>
                <a:cubicBezTo>
                  <a:pt x="160" y="37"/>
                  <a:pt x="160" y="37"/>
                  <a:pt x="160" y="37"/>
                </a:cubicBezTo>
                <a:cubicBezTo>
                  <a:pt x="161" y="36"/>
                  <a:pt x="162" y="39"/>
                  <a:pt x="163" y="38"/>
                </a:cubicBezTo>
                <a:cubicBezTo>
                  <a:pt x="163" y="39"/>
                  <a:pt x="163" y="39"/>
                  <a:pt x="163" y="39"/>
                </a:cubicBezTo>
                <a:cubicBezTo>
                  <a:pt x="163" y="39"/>
                  <a:pt x="166" y="39"/>
                  <a:pt x="165" y="40"/>
                </a:cubicBezTo>
                <a:cubicBezTo>
                  <a:pt x="166" y="40"/>
                  <a:pt x="167" y="45"/>
                  <a:pt x="169" y="42"/>
                </a:cubicBezTo>
                <a:cubicBezTo>
                  <a:pt x="168" y="40"/>
                  <a:pt x="166" y="40"/>
                  <a:pt x="165" y="39"/>
                </a:cubicBezTo>
                <a:close/>
                <a:moveTo>
                  <a:pt x="169" y="38"/>
                </a:moveTo>
                <a:cubicBezTo>
                  <a:pt x="169" y="37"/>
                  <a:pt x="168" y="37"/>
                  <a:pt x="168" y="37"/>
                </a:cubicBezTo>
                <a:cubicBezTo>
                  <a:pt x="168" y="37"/>
                  <a:pt x="169" y="38"/>
                  <a:pt x="169" y="38"/>
                </a:cubicBezTo>
                <a:close/>
                <a:moveTo>
                  <a:pt x="67" y="44"/>
                </a:moveTo>
                <a:cubicBezTo>
                  <a:pt x="69" y="42"/>
                  <a:pt x="73" y="40"/>
                  <a:pt x="75" y="38"/>
                </a:cubicBezTo>
                <a:cubicBezTo>
                  <a:pt x="72" y="39"/>
                  <a:pt x="69" y="42"/>
                  <a:pt x="67" y="44"/>
                </a:cubicBezTo>
                <a:cubicBezTo>
                  <a:pt x="67" y="44"/>
                  <a:pt x="67" y="44"/>
                  <a:pt x="67" y="44"/>
                </a:cubicBezTo>
                <a:close/>
                <a:moveTo>
                  <a:pt x="175" y="39"/>
                </a:moveTo>
                <a:cubicBezTo>
                  <a:pt x="175" y="39"/>
                  <a:pt x="175" y="39"/>
                  <a:pt x="175" y="39"/>
                </a:cubicBezTo>
                <a:cubicBezTo>
                  <a:pt x="174" y="38"/>
                  <a:pt x="174" y="38"/>
                  <a:pt x="174" y="38"/>
                </a:cubicBezTo>
                <a:cubicBezTo>
                  <a:pt x="175" y="39"/>
                  <a:pt x="175" y="39"/>
                  <a:pt x="175" y="39"/>
                </a:cubicBezTo>
                <a:close/>
                <a:moveTo>
                  <a:pt x="74" y="40"/>
                </a:moveTo>
                <a:cubicBezTo>
                  <a:pt x="74" y="39"/>
                  <a:pt x="74" y="40"/>
                  <a:pt x="74" y="41"/>
                </a:cubicBezTo>
                <a:cubicBezTo>
                  <a:pt x="74" y="40"/>
                  <a:pt x="74" y="40"/>
                  <a:pt x="74" y="40"/>
                </a:cubicBezTo>
                <a:close/>
                <a:moveTo>
                  <a:pt x="180" y="40"/>
                </a:moveTo>
                <a:cubicBezTo>
                  <a:pt x="181" y="40"/>
                  <a:pt x="181" y="40"/>
                  <a:pt x="181" y="40"/>
                </a:cubicBezTo>
                <a:cubicBezTo>
                  <a:pt x="180" y="40"/>
                  <a:pt x="180" y="40"/>
                  <a:pt x="180" y="40"/>
                </a:cubicBezTo>
                <a:close/>
                <a:moveTo>
                  <a:pt x="183" y="42"/>
                </a:moveTo>
                <a:cubicBezTo>
                  <a:pt x="182" y="41"/>
                  <a:pt x="182" y="41"/>
                  <a:pt x="182" y="41"/>
                </a:cubicBezTo>
                <a:cubicBezTo>
                  <a:pt x="182" y="41"/>
                  <a:pt x="182" y="41"/>
                  <a:pt x="182" y="41"/>
                </a:cubicBezTo>
                <a:cubicBezTo>
                  <a:pt x="183" y="42"/>
                  <a:pt x="183" y="42"/>
                  <a:pt x="183" y="42"/>
                </a:cubicBezTo>
                <a:close/>
                <a:moveTo>
                  <a:pt x="88" y="41"/>
                </a:moveTo>
                <a:cubicBezTo>
                  <a:pt x="87" y="41"/>
                  <a:pt x="86" y="41"/>
                  <a:pt x="85" y="42"/>
                </a:cubicBezTo>
                <a:cubicBezTo>
                  <a:pt x="86" y="42"/>
                  <a:pt x="87" y="41"/>
                  <a:pt x="88" y="41"/>
                </a:cubicBezTo>
                <a:close/>
                <a:moveTo>
                  <a:pt x="71" y="42"/>
                </a:moveTo>
                <a:cubicBezTo>
                  <a:pt x="72" y="42"/>
                  <a:pt x="72" y="42"/>
                  <a:pt x="72" y="42"/>
                </a:cubicBezTo>
                <a:cubicBezTo>
                  <a:pt x="72" y="41"/>
                  <a:pt x="72" y="41"/>
                  <a:pt x="72" y="41"/>
                </a:cubicBezTo>
                <a:cubicBezTo>
                  <a:pt x="71" y="42"/>
                  <a:pt x="71" y="42"/>
                  <a:pt x="71" y="42"/>
                </a:cubicBezTo>
                <a:close/>
                <a:moveTo>
                  <a:pt x="66" y="45"/>
                </a:moveTo>
                <a:cubicBezTo>
                  <a:pt x="64" y="45"/>
                  <a:pt x="63" y="46"/>
                  <a:pt x="63" y="48"/>
                </a:cubicBezTo>
                <a:cubicBezTo>
                  <a:pt x="65" y="46"/>
                  <a:pt x="65" y="46"/>
                  <a:pt x="65" y="46"/>
                </a:cubicBezTo>
                <a:cubicBezTo>
                  <a:pt x="65" y="46"/>
                  <a:pt x="65" y="47"/>
                  <a:pt x="65" y="47"/>
                </a:cubicBezTo>
                <a:cubicBezTo>
                  <a:pt x="66" y="47"/>
                  <a:pt x="66" y="47"/>
                  <a:pt x="66" y="47"/>
                </a:cubicBezTo>
                <a:cubicBezTo>
                  <a:pt x="65" y="46"/>
                  <a:pt x="66" y="46"/>
                  <a:pt x="66" y="45"/>
                </a:cubicBezTo>
                <a:close/>
                <a:moveTo>
                  <a:pt x="183" y="49"/>
                </a:moveTo>
                <a:cubicBezTo>
                  <a:pt x="183" y="49"/>
                  <a:pt x="183" y="49"/>
                  <a:pt x="183" y="49"/>
                </a:cubicBezTo>
                <a:cubicBezTo>
                  <a:pt x="181" y="47"/>
                  <a:pt x="181" y="47"/>
                  <a:pt x="181" y="47"/>
                </a:cubicBezTo>
                <a:cubicBezTo>
                  <a:pt x="183" y="49"/>
                  <a:pt x="183" y="49"/>
                  <a:pt x="183" y="49"/>
                </a:cubicBezTo>
                <a:close/>
                <a:moveTo>
                  <a:pt x="61" y="50"/>
                </a:moveTo>
                <a:cubicBezTo>
                  <a:pt x="61" y="49"/>
                  <a:pt x="61" y="49"/>
                  <a:pt x="61" y="49"/>
                </a:cubicBezTo>
                <a:cubicBezTo>
                  <a:pt x="61" y="49"/>
                  <a:pt x="61" y="49"/>
                  <a:pt x="61" y="49"/>
                </a:cubicBezTo>
                <a:cubicBezTo>
                  <a:pt x="61" y="50"/>
                  <a:pt x="61" y="50"/>
                  <a:pt x="61" y="50"/>
                </a:cubicBezTo>
                <a:close/>
                <a:moveTo>
                  <a:pt x="58" y="51"/>
                </a:moveTo>
                <a:cubicBezTo>
                  <a:pt x="59" y="51"/>
                  <a:pt x="59" y="51"/>
                  <a:pt x="59" y="51"/>
                </a:cubicBezTo>
                <a:cubicBezTo>
                  <a:pt x="60" y="50"/>
                  <a:pt x="60" y="50"/>
                  <a:pt x="60" y="50"/>
                </a:cubicBezTo>
                <a:cubicBezTo>
                  <a:pt x="58" y="51"/>
                  <a:pt x="58" y="51"/>
                  <a:pt x="58" y="51"/>
                </a:cubicBezTo>
                <a:close/>
                <a:moveTo>
                  <a:pt x="190" y="57"/>
                </a:moveTo>
                <a:cubicBezTo>
                  <a:pt x="188" y="55"/>
                  <a:pt x="187" y="53"/>
                  <a:pt x="185" y="51"/>
                </a:cubicBezTo>
                <a:cubicBezTo>
                  <a:pt x="187" y="53"/>
                  <a:pt x="188" y="56"/>
                  <a:pt x="190" y="57"/>
                </a:cubicBezTo>
                <a:close/>
                <a:moveTo>
                  <a:pt x="190" y="52"/>
                </a:moveTo>
                <a:cubicBezTo>
                  <a:pt x="193" y="54"/>
                  <a:pt x="193" y="54"/>
                  <a:pt x="193" y="54"/>
                </a:cubicBezTo>
                <a:cubicBezTo>
                  <a:pt x="190" y="52"/>
                  <a:pt x="190" y="52"/>
                  <a:pt x="190" y="52"/>
                </a:cubicBezTo>
                <a:close/>
                <a:moveTo>
                  <a:pt x="67" y="55"/>
                </a:moveTo>
                <a:cubicBezTo>
                  <a:pt x="69" y="53"/>
                  <a:pt x="69" y="53"/>
                  <a:pt x="69" y="53"/>
                </a:cubicBezTo>
                <a:cubicBezTo>
                  <a:pt x="69" y="54"/>
                  <a:pt x="67" y="54"/>
                  <a:pt x="67" y="55"/>
                </a:cubicBezTo>
                <a:close/>
                <a:moveTo>
                  <a:pt x="193" y="61"/>
                </a:moveTo>
                <a:cubicBezTo>
                  <a:pt x="192" y="60"/>
                  <a:pt x="192" y="60"/>
                  <a:pt x="192" y="60"/>
                </a:cubicBezTo>
                <a:cubicBezTo>
                  <a:pt x="192" y="60"/>
                  <a:pt x="192" y="61"/>
                  <a:pt x="193" y="61"/>
                </a:cubicBezTo>
                <a:close/>
                <a:moveTo>
                  <a:pt x="198" y="62"/>
                </a:moveTo>
                <a:cubicBezTo>
                  <a:pt x="197" y="61"/>
                  <a:pt x="197" y="61"/>
                  <a:pt x="197" y="61"/>
                </a:cubicBezTo>
                <a:cubicBezTo>
                  <a:pt x="198" y="61"/>
                  <a:pt x="198" y="62"/>
                  <a:pt x="198" y="62"/>
                </a:cubicBezTo>
                <a:close/>
                <a:moveTo>
                  <a:pt x="223" y="62"/>
                </a:moveTo>
                <a:cubicBezTo>
                  <a:pt x="223" y="62"/>
                  <a:pt x="223" y="62"/>
                  <a:pt x="223" y="62"/>
                </a:cubicBezTo>
                <a:cubicBezTo>
                  <a:pt x="223" y="62"/>
                  <a:pt x="223" y="62"/>
                  <a:pt x="223" y="62"/>
                </a:cubicBezTo>
                <a:cubicBezTo>
                  <a:pt x="223" y="62"/>
                  <a:pt x="223" y="62"/>
                  <a:pt x="223" y="62"/>
                </a:cubicBezTo>
                <a:close/>
                <a:moveTo>
                  <a:pt x="194" y="63"/>
                </a:moveTo>
                <a:cubicBezTo>
                  <a:pt x="194" y="63"/>
                  <a:pt x="194" y="63"/>
                  <a:pt x="194" y="63"/>
                </a:cubicBezTo>
                <a:cubicBezTo>
                  <a:pt x="194" y="64"/>
                  <a:pt x="194" y="64"/>
                  <a:pt x="194" y="64"/>
                </a:cubicBezTo>
                <a:cubicBezTo>
                  <a:pt x="195" y="64"/>
                  <a:pt x="195" y="64"/>
                  <a:pt x="195" y="64"/>
                </a:cubicBezTo>
                <a:cubicBezTo>
                  <a:pt x="195" y="64"/>
                  <a:pt x="194" y="64"/>
                  <a:pt x="194" y="63"/>
                </a:cubicBezTo>
                <a:close/>
                <a:moveTo>
                  <a:pt x="226" y="69"/>
                </a:moveTo>
                <a:cubicBezTo>
                  <a:pt x="226" y="67"/>
                  <a:pt x="225" y="66"/>
                  <a:pt x="224" y="65"/>
                </a:cubicBezTo>
                <a:cubicBezTo>
                  <a:pt x="224" y="66"/>
                  <a:pt x="225" y="68"/>
                  <a:pt x="226" y="69"/>
                </a:cubicBezTo>
                <a:close/>
                <a:moveTo>
                  <a:pt x="197" y="68"/>
                </a:moveTo>
                <a:cubicBezTo>
                  <a:pt x="195" y="65"/>
                  <a:pt x="195" y="65"/>
                  <a:pt x="195" y="65"/>
                </a:cubicBezTo>
                <a:cubicBezTo>
                  <a:pt x="195" y="66"/>
                  <a:pt x="196" y="68"/>
                  <a:pt x="197" y="68"/>
                </a:cubicBezTo>
                <a:close/>
                <a:moveTo>
                  <a:pt x="48" y="83"/>
                </a:moveTo>
                <a:cubicBezTo>
                  <a:pt x="51" y="77"/>
                  <a:pt x="52" y="71"/>
                  <a:pt x="57" y="66"/>
                </a:cubicBezTo>
                <a:cubicBezTo>
                  <a:pt x="54" y="70"/>
                  <a:pt x="51" y="74"/>
                  <a:pt x="50" y="79"/>
                </a:cubicBezTo>
                <a:cubicBezTo>
                  <a:pt x="49" y="80"/>
                  <a:pt x="49" y="81"/>
                  <a:pt x="48" y="82"/>
                </a:cubicBezTo>
                <a:cubicBezTo>
                  <a:pt x="48" y="82"/>
                  <a:pt x="48" y="83"/>
                  <a:pt x="48" y="83"/>
                </a:cubicBezTo>
                <a:close/>
                <a:moveTo>
                  <a:pt x="188" y="68"/>
                </a:moveTo>
                <a:cubicBezTo>
                  <a:pt x="188" y="67"/>
                  <a:pt x="187" y="66"/>
                  <a:pt x="187" y="67"/>
                </a:cubicBezTo>
                <a:cubicBezTo>
                  <a:pt x="188" y="68"/>
                  <a:pt x="188" y="68"/>
                  <a:pt x="188" y="68"/>
                </a:cubicBezTo>
                <a:cubicBezTo>
                  <a:pt x="188" y="68"/>
                  <a:pt x="188" y="68"/>
                  <a:pt x="188" y="68"/>
                </a:cubicBezTo>
                <a:close/>
                <a:moveTo>
                  <a:pt x="190" y="70"/>
                </a:moveTo>
                <a:cubicBezTo>
                  <a:pt x="189" y="70"/>
                  <a:pt x="189" y="69"/>
                  <a:pt x="188" y="69"/>
                </a:cubicBezTo>
                <a:cubicBezTo>
                  <a:pt x="189" y="70"/>
                  <a:pt x="189" y="70"/>
                  <a:pt x="190" y="70"/>
                </a:cubicBezTo>
                <a:close/>
                <a:moveTo>
                  <a:pt x="198" y="70"/>
                </a:moveTo>
                <a:cubicBezTo>
                  <a:pt x="198" y="71"/>
                  <a:pt x="198" y="71"/>
                  <a:pt x="198" y="71"/>
                </a:cubicBezTo>
                <a:cubicBezTo>
                  <a:pt x="198" y="70"/>
                  <a:pt x="198" y="70"/>
                  <a:pt x="198" y="70"/>
                </a:cubicBezTo>
                <a:close/>
                <a:moveTo>
                  <a:pt x="227" y="74"/>
                </a:moveTo>
                <a:cubicBezTo>
                  <a:pt x="228" y="73"/>
                  <a:pt x="226" y="71"/>
                  <a:pt x="226" y="70"/>
                </a:cubicBezTo>
                <a:cubicBezTo>
                  <a:pt x="226" y="71"/>
                  <a:pt x="226" y="73"/>
                  <a:pt x="227" y="74"/>
                </a:cubicBezTo>
                <a:close/>
                <a:moveTo>
                  <a:pt x="191" y="73"/>
                </a:moveTo>
                <a:cubicBezTo>
                  <a:pt x="191" y="73"/>
                  <a:pt x="190" y="73"/>
                  <a:pt x="190" y="72"/>
                </a:cubicBezTo>
                <a:cubicBezTo>
                  <a:pt x="191" y="73"/>
                  <a:pt x="191" y="73"/>
                  <a:pt x="191" y="73"/>
                </a:cubicBezTo>
                <a:cubicBezTo>
                  <a:pt x="191" y="73"/>
                  <a:pt x="191" y="73"/>
                  <a:pt x="191" y="73"/>
                </a:cubicBezTo>
                <a:close/>
                <a:moveTo>
                  <a:pt x="199" y="73"/>
                </a:moveTo>
                <a:cubicBezTo>
                  <a:pt x="199" y="73"/>
                  <a:pt x="199" y="73"/>
                  <a:pt x="199" y="73"/>
                </a:cubicBezTo>
                <a:cubicBezTo>
                  <a:pt x="199" y="72"/>
                  <a:pt x="199" y="72"/>
                  <a:pt x="199" y="72"/>
                </a:cubicBezTo>
                <a:cubicBezTo>
                  <a:pt x="199" y="73"/>
                  <a:pt x="199" y="73"/>
                  <a:pt x="199" y="73"/>
                </a:cubicBezTo>
                <a:close/>
                <a:moveTo>
                  <a:pt x="191" y="74"/>
                </a:moveTo>
                <a:cubicBezTo>
                  <a:pt x="191" y="74"/>
                  <a:pt x="191" y="74"/>
                  <a:pt x="191" y="74"/>
                </a:cubicBezTo>
                <a:cubicBezTo>
                  <a:pt x="191" y="74"/>
                  <a:pt x="191" y="74"/>
                  <a:pt x="191" y="74"/>
                </a:cubicBezTo>
                <a:cubicBezTo>
                  <a:pt x="191" y="74"/>
                  <a:pt x="191" y="74"/>
                  <a:pt x="191" y="74"/>
                </a:cubicBezTo>
                <a:close/>
                <a:moveTo>
                  <a:pt x="201" y="74"/>
                </a:moveTo>
                <a:cubicBezTo>
                  <a:pt x="201" y="74"/>
                  <a:pt x="201" y="74"/>
                  <a:pt x="201" y="74"/>
                </a:cubicBezTo>
                <a:cubicBezTo>
                  <a:pt x="201" y="74"/>
                  <a:pt x="201" y="74"/>
                  <a:pt x="201" y="74"/>
                </a:cubicBezTo>
                <a:cubicBezTo>
                  <a:pt x="201" y="74"/>
                  <a:pt x="201" y="74"/>
                  <a:pt x="201" y="74"/>
                </a:cubicBezTo>
                <a:close/>
                <a:moveTo>
                  <a:pt x="228" y="77"/>
                </a:moveTo>
                <a:cubicBezTo>
                  <a:pt x="229" y="76"/>
                  <a:pt x="228" y="75"/>
                  <a:pt x="228" y="74"/>
                </a:cubicBezTo>
                <a:cubicBezTo>
                  <a:pt x="227" y="75"/>
                  <a:pt x="228" y="76"/>
                  <a:pt x="228" y="77"/>
                </a:cubicBezTo>
                <a:close/>
                <a:moveTo>
                  <a:pt x="200" y="75"/>
                </a:moveTo>
                <a:cubicBezTo>
                  <a:pt x="200" y="75"/>
                  <a:pt x="200" y="75"/>
                  <a:pt x="200" y="75"/>
                </a:cubicBezTo>
                <a:cubicBezTo>
                  <a:pt x="200" y="76"/>
                  <a:pt x="200" y="76"/>
                  <a:pt x="200" y="76"/>
                </a:cubicBezTo>
                <a:cubicBezTo>
                  <a:pt x="200" y="75"/>
                  <a:pt x="200" y="75"/>
                  <a:pt x="200" y="75"/>
                </a:cubicBezTo>
                <a:cubicBezTo>
                  <a:pt x="200" y="75"/>
                  <a:pt x="200" y="75"/>
                  <a:pt x="200" y="75"/>
                </a:cubicBezTo>
                <a:close/>
                <a:moveTo>
                  <a:pt x="192" y="77"/>
                </a:moveTo>
                <a:cubicBezTo>
                  <a:pt x="190" y="77"/>
                  <a:pt x="192" y="80"/>
                  <a:pt x="192" y="81"/>
                </a:cubicBezTo>
                <a:cubicBezTo>
                  <a:pt x="193" y="80"/>
                  <a:pt x="192" y="79"/>
                  <a:pt x="192" y="78"/>
                </a:cubicBezTo>
                <a:cubicBezTo>
                  <a:pt x="192" y="78"/>
                  <a:pt x="192" y="78"/>
                  <a:pt x="192" y="77"/>
                </a:cubicBezTo>
                <a:close/>
                <a:moveTo>
                  <a:pt x="201" y="78"/>
                </a:moveTo>
                <a:cubicBezTo>
                  <a:pt x="201" y="77"/>
                  <a:pt x="200" y="78"/>
                  <a:pt x="201" y="78"/>
                </a:cubicBezTo>
                <a:cubicBezTo>
                  <a:pt x="201" y="78"/>
                  <a:pt x="201" y="78"/>
                  <a:pt x="201" y="78"/>
                </a:cubicBezTo>
                <a:close/>
                <a:moveTo>
                  <a:pt x="206" y="79"/>
                </a:moveTo>
                <a:cubicBezTo>
                  <a:pt x="205" y="79"/>
                  <a:pt x="205" y="79"/>
                  <a:pt x="205" y="79"/>
                </a:cubicBezTo>
                <a:cubicBezTo>
                  <a:pt x="205" y="79"/>
                  <a:pt x="206" y="79"/>
                  <a:pt x="206" y="79"/>
                </a:cubicBezTo>
                <a:close/>
                <a:moveTo>
                  <a:pt x="202" y="83"/>
                </a:moveTo>
                <a:cubicBezTo>
                  <a:pt x="203" y="81"/>
                  <a:pt x="202" y="80"/>
                  <a:pt x="201" y="79"/>
                </a:cubicBezTo>
                <a:cubicBezTo>
                  <a:pt x="202" y="80"/>
                  <a:pt x="202" y="82"/>
                  <a:pt x="202" y="83"/>
                </a:cubicBezTo>
                <a:close/>
                <a:moveTo>
                  <a:pt x="207" y="83"/>
                </a:moveTo>
                <a:cubicBezTo>
                  <a:pt x="207" y="82"/>
                  <a:pt x="206" y="81"/>
                  <a:pt x="206" y="80"/>
                </a:cubicBezTo>
                <a:cubicBezTo>
                  <a:pt x="207" y="83"/>
                  <a:pt x="207" y="83"/>
                  <a:pt x="207" y="83"/>
                </a:cubicBezTo>
                <a:close/>
                <a:moveTo>
                  <a:pt x="193" y="84"/>
                </a:moveTo>
                <a:cubicBezTo>
                  <a:pt x="193" y="83"/>
                  <a:pt x="193" y="83"/>
                  <a:pt x="193" y="83"/>
                </a:cubicBezTo>
                <a:cubicBezTo>
                  <a:pt x="192" y="82"/>
                  <a:pt x="192" y="82"/>
                  <a:pt x="192" y="82"/>
                </a:cubicBezTo>
                <a:cubicBezTo>
                  <a:pt x="193" y="84"/>
                  <a:pt x="193" y="84"/>
                  <a:pt x="193" y="84"/>
                </a:cubicBezTo>
                <a:close/>
                <a:moveTo>
                  <a:pt x="203" y="85"/>
                </a:moveTo>
                <a:cubicBezTo>
                  <a:pt x="204" y="85"/>
                  <a:pt x="203" y="84"/>
                  <a:pt x="203" y="84"/>
                </a:cubicBezTo>
                <a:cubicBezTo>
                  <a:pt x="203" y="85"/>
                  <a:pt x="203" y="85"/>
                  <a:pt x="203" y="85"/>
                </a:cubicBezTo>
                <a:close/>
                <a:moveTo>
                  <a:pt x="48" y="85"/>
                </a:moveTo>
                <a:cubicBezTo>
                  <a:pt x="47" y="85"/>
                  <a:pt x="47" y="85"/>
                  <a:pt x="47" y="86"/>
                </a:cubicBezTo>
                <a:cubicBezTo>
                  <a:pt x="47" y="86"/>
                  <a:pt x="48" y="86"/>
                  <a:pt x="47" y="86"/>
                </a:cubicBezTo>
                <a:cubicBezTo>
                  <a:pt x="47" y="85"/>
                  <a:pt x="48" y="85"/>
                  <a:pt x="48" y="85"/>
                </a:cubicBezTo>
                <a:close/>
                <a:moveTo>
                  <a:pt x="39" y="85"/>
                </a:moveTo>
                <a:cubicBezTo>
                  <a:pt x="40" y="85"/>
                  <a:pt x="40" y="85"/>
                  <a:pt x="40" y="85"/>
                </a:cubicBezTo>
                <a:cubicBezTo>
                  <a:pt x="39" y="85"/>
                  <a:pt x="39" y="85"/>
                  <a:pt x="39" y="85"/>
                </a:cubicBezTo>
                <a:cubicBezTo>
                  <a:pt x="39" y="85"/>
                  <a:pt x="39" y="85"/>
                  <a:pt x="39" y="85"/>
                </a:cubicBezTo>
                <a:close/>
                <a:moveTo>
                  <a:pt x="205" y="86"/>
                </a:moveTo>
                <a:cubicBezTo>
                  <a:pt x="205" y="86"/>
                  <a:pt x="205" y="86"/>
                  <a:pt x="205" y="86"/>
                </a:cubicBezTo>
                <a:cubicBezTo>
                  <a:pt x="204" y="86"/>
                  <a:pt x="204" y="86"/>
                  <a:pt x="204" y="86"/>
                </a:cubicBezTo>
                <a:cubicBezTo>
                  <a:pt x="205" y="86"/>
                  <a:pt x="205" y="86"/>
                  <a:pt x="205" y="86"/>
                </a:cubicBezTo>
                <a:close/>
                <a:moveTo>
                  <a:pt x="47" y="87"/>
                </a:moveTo>
                <a:cubicBezTo>
                  <a:pt x="47" y="87"/>
                  <a:pt x="47" y="87"/>
                  <a:pt x="46" y="87"/>
                </a:cubicBezTo>
                <a:cubicBezTo>
                  <a:pt x="46" y="88"/>
                  <a:pt x="46" y="88"/>
                  <a:pt x="46" y="88"/>
                </a:cubicBezTo>
                <a:cubicBezTo>
                  <a:pt x="47" y="87"/>
                  <a:pt x="47" y="87"/>
                  <a:pt x="47" y="87"/>
                </a:cubicBezTo>
                <a:close/>
                <a:moveTo>
                  <a:pt x="39" y="87"/>
                </a:moveTo>
                <a:cubicBezTo>
                  <a:pt x="38" y="88"/>
                  <a:pt x="38" y="90"/>
                  <a:pt x="38" y="91"/>
                </a:cubicBezTo>
                <a:cubicBezTo>
                  <a:pt x="38" y="90"/>
                  <a:pt x="38" y="89"/>
                  <a:pt x="39" y="87"/>
                </a:cubicBezTo>
                <a:close/>
                <a:moveTo>
                  <a:pt x="205" y="91"/>
                </a:moveTo>
                <a:cubicBezTo>
                  <a:pt x="204" y="90"/>
                  <a:pt x="205" y="88"/>
                  <a:pt x="204" y="87"/>
                </a:cubicBezTo>
                <a:cubicBezTo>
                  <a:pt x="204" y="92"/>
                  <a:pt x="204" y="92"/>
                  <a:pt x="204" y="92"/>
                </a:cubicBezTo>
                <a:cubicBezTo>
                  <a:pt x="205" y="91"/>
                  <a:pt x="205" y="91"/>
                  <a:pt x="205" y="91"/>
                </a:cubicBezTo>
                <a:cubicBezTo>
                  <a:pt x="205" y="90"/>
                  <a:pt x="205" y="91"/>
                  <a:pt x="206" y="91"/>
                </a:cubicBezTo>
                <a:cubicBezTo>
                  <a:pt x="206" y="91"/>
                  <a:pt x="206" y="92"/>
                  <a:pt x="205" y="92"/>
                </a:cubicBezTo>
                <a:cubicBezTo>
                  <a:pt x="206" y="92"/>
                  <a:pt x="206" y="92"/>
                  <a:pt x="206" y="92"/>
                </a:cubicBezTo>
                <a:cubicBezTo>
                  <a:pt x="206" y="91"/>
                  <a:pt x="206" y="91"/>
                  <a:pt x="206" y="90"/>
                </a:cubicBezTo>
                <a:cubicBezTo>
                  <a:pt x="205" y="90"/>
                  <a:pt x="205" y="90"/>
                  <a:pt x="205" y="91"/>
                </a:cubicBezTo>
                <a:close/>
                <a:moveTo>
                  <a:pt x="205" y="90"/>
                </a:moveTo>
                <a:cubicBezTo>
                  <a:pt x="206" y="89"/>
                  <a:pt x="205" y="88"/>
                  <a:pt x="205" y="88"/>
                </a:cubicBezTo>
                <a:cubicBezTo>
                  <a:pt x="205" y="88"/>
                  <a:pt x="205" y="89"/>
                  <a:pt x="205" y="90"/>
                </a:cubicBezTo>
                <a:close/>
                <a:moveTo>
                  <a:pt x="208" y="89"/>
                </a:moveTo>
                <a:cubicBezTo>
                  <a:pt x="208" y="88"/>
                  <a:pt x="208" y="88"/>
                  <a:pt x="208" y="88"/>
                </a:cubicBezTo>
                <a:cubicBezTo>
                  <a:pt x="208" y="88"/>
                  <a:pt x="208" y="88"/>
                  <a:pt x="208" y="88"/>
                </a:cubicBezTo>
                <a:cubicBezTo>
                  <a:pt x="208" y="89"/>
                  <a:pt x="208" y="89"/>
                  <a:pt x="208" y="89"/>
                </a:cubicBezTo>
                <a:close/>
                <a:moveTo>
                  <a:pt x="209" y="92"/>
                </a:moveTo>
                <a:cubicBezTo>
                  <a:pt x="209" y="92"/>
                  <a:pt x="209" y="90"/>
                  <a:pt x="208" y="89"/>
                </a:cubicBezTo>
                <a:cubicBezTo>
                  <a:pt x="210" y="90"/>
                  <a:pt x="208" y="92"/>
                  <a:pt x="209" y="93"/>
                </a:cubicBezTo>
                <a:cubicBezTo>
                  <a:pt x="209" y="92"/>
                  <a:pt x="209" y="92"/>
                  <a:pt x="209" y="92"/>
                </a:cubicBezTo>
                <a:close/>
                <a:moveTo>
                  <a:pt x="46" y="91"/>
                </a:moveTo>
                <a:cubicBezTo>
                  <a:pt x="46" y="91"/>
                  <a:pt x="46" y="91"/>
                  <a:pt x="46" y="91"/>
                </a:cubicBezTo>
                <a:cubicBezTo>
                  <a:pt x="46" y="91"/>
                  <a:pt x="46" y="91"/>
                  <a:pt x="46" y="91"/>
                </a:cubicBezTo>
                <a:close/>
                <a:moveTo>
                  <a:pt x="231" y="91"/>
                </a:moveTo>
                <a:cubicBezTo>
                  <a:pt x="231" y="91"/>
                  <a:pt x="231" y="91"/>
                  <a:pt x="231" y="91"/>
                </a:cubicBezTo>
                <a:cubicBezTo>
                  <a:pt x="231" y="91"/>
                  <a:pt x="231" y="91"/>
                  <a:pt x="231" y="91"/>
                </a:cubicBezTo>
                <a:close/>
                <a:moveTo>
                  <a:pt x="198" y="92"/>
                </a:moveTo>
                <a:cubicBezTo>
                  <a:pt x="197" y="92"/>
                  <a:pt x="197" y="92"/>
                  <a:pt x="197" y="92"/>
                </a:cubicBezTo>
                <a:cubicBezTo>
                  <a:pt x="197" y="93"/>
                  <a:pt x="198" y="93"/>
                  <a:pt x="198" y="93"/>
                </a:cubicBezTo>
                <a:cubicBezTo>
                  <a:pt x="198" y="92"/>
                  <a:pt x="198" y="92"/>
                  <a:pt x="198" y="92"/>
                </a:cubicBezTo>
                <a:close/>
                <a:moveTo>
                  <a:pt x="37" y="94"/>
                </a:moveTo>
                <a:cubicBezTo>
                  <a:pt x="37" y="93"/>
                  <a:pt x="37" y="93"/>
                  <a:pt x="37" y="93"/>
                </a:cubicBezTo>
                <a:cubicBezTo>
                  <a:pt x="37" y="93"/>
                  <a:pt x="37" y="94"/>
                  <a:pt x="37" y="94"/>
                </a:cubicBezTo>
                <a:close/>
                <a:moveTo>
                  <a:pt x="205" y="95"/>
                </a:moveTo>
                <a:cubicBezTo>
                  <a:pt x="205" y="95"/>
                  <a:pt x="205" y="95"/>
                  <a:pt x="205" y="95"/>
                </a:cubicBezTo>
                <a:cubicBezTo>
                  <a:pt x="205" y="93"/>
                  <a:pt x="205" y="93"/>
                  <a:pt x="205" y="93"/>
                </a:cubicBezTo>
                <a:cubicBezTo>
                  <a:pt x="205" y="95"/>
                  <a:pt x="205" y="95"/>
                  <a:pt x="205" y="95"/>
                </a:cubicBezTo>
                <a:close/>
                <a:moveTo>
                  <a:pt x="232" y="97"/>
                </a:moveTo>
                <a:cubicBezTo>
                  <a:pt x="232" y="96"/>
                  <a:pt x="232" y="96"/>
                  <a:pt x="232" y="96"/>
                </a:cubicBezTo>
                <a:cubicBezTo>
                  <a:pt x="232" y="93"/>
                  <a:pt x="232" y="93"/>
                  <a:pt x="232" y="93"/>
                </a:cubicBezTo>
                <a:cubicBezTo>
                  <a:pt x="232" y="97"/>
                  <a:pt x="232" y="97"/>
                  <a:pt x="232" y="97"/>
                </a:cubicBezTo>
                <a:close/>
                <a:moveTo>
                  <a:pt x="206" y="95"/>
                </a:moveTo>
                <a:cubicBezTo>
                  <a:pt x="206" y="95"/>
                  <a:pt x="206" y="95"/>
                  <a:pt x="206" y="95"/>
                </a:cubicBezTo>
                <a:cubicBezTo>
                  <a:pt x="206" y="97"/>
                  <a:pt x="206" y="97"/>
                  <a:pt x="206" y="97"/>
                </a:cubicBezTo>
                <a:cubicBezTo>
                  <a:pt x="207" y="97"/>
                  <a:pt x="207" y="97"/>
                  <a:pt x="207" y="97"/>
                </a:cubicBezTo>
                <a:cubicBezTo>
                  <a:pt x="206" y="96"/>
                  <a:pt x="206" y="96"/>
                  <a:pt x="206" y="95"/>
                </a:cubicBezTo>
                <a:close/>
                <a:moveTo>
                  <a:pt x="207" y="99"/>
                </a:moveTo>
                <a:cubicBezTo>
                  <a:pt x="205" y="99"/>
                  <a:pt x="206" y="97"/>
                  <a:pt x="205" y="96"/>
                </a:cubicBezTo>
                <a:cubicBezTo>
                  <a:pt x="205" y="96"/>
                  <a:pt x="205" y="96"/>
                  <a:pt x="205" y="96"/>
                </a:cubicBezTo>
                <a:cubicBezTo>
                  <a:pt x="206" y="101"/>
                  <a:pt x="205" y="107"/>
                  <a:pt x="205" y="111"/>
                </a:cubicBezTo>
                <a:cubicBezTo>
                  <a:pt x="207" y="111"/>
                  <a:pt x="207" y="111"/>
                  <a:pt x="207" y="111"/>
                </a:cubicBezTo>
                <a:cubicBezTo>
                  <a:pt x="206" y="111"/>
                  <a:pt x="205" y="111"/>
                  <a:pt x="205" y="110"/>
                </a:cubicBezTo>
                <a:cubicBezTo>
                  <a:pt x="206" y="110"/>
                  <a:pt x="206" y="110"/>
                  <a:pt x="206" y="110"/>
                </a:cubicBezTo>
                <a:cubicBezTo>
                  <a:pt x="206" y="110"/>
                  <a:pt x="206" y="109"/>
                  <a:pt x="207" y="109"/>
                </a:cubicBezTo>
                <a:cubicBezTo>
                  <a:pt x="207" y="108"/>
                  <a:pt x="207" y="106"/>
                  <a:pt x="206" y="106"/>
                </a:cubicBezTo>
                <a:cubicBezTo>
                  <a:pt x="206" y="105"/>
                  <a:pt x="206" y="105"/>
                  <a:pt x="207" y="105"/>
                </a:cubicBezTo>
                <a:cubicBezTo>
                  <a:pt x="206" y="104"/>
                  <a:pt x="206" y="104"/>
                  <a:pt x="206" y="104"/>
                </a:cubicBezTo>
                <a:cubicBezTo>
                  <a:pt x="206" y="104"/>
                  <a:pt x="205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1"/>
                  <a:pt x="205" y="100"/>
                  <a:pt x="206" y="100"/>
                </a:cubicBezTo>
                <a:cubicBezTo>
                  <a:pt x="206" y="100"/>
                  <a:pt x="206" y="100"/>
                  <a:pt x="207" y="100"/>
                </a:cubicBezTo>
                <a:cubicBezTo>
                  <a:pt x="207" y="99"/>
                  <a:pt x="207" y="99"/>
                  <a:pt x="207" y="99"/>
                </a:cubicBezTo>
                <a:close/>
                <a:moveTo>
                  <a:pt x="51" y="142"/>
                </a:moveTo>
                <a:cubicBezTo>
                  <a:pt x="45" y="127"/>
                  <a:pt x="43" y="113"/>
                  <a:pt x="45" y="96"/>
                </a:cubicBezTo>
                <a:cubicBezTo>
                  <a:pt x="45" y="97"/>
                  <a:pt x="45" y="97"/>
                  <a:pt x="44" y="97"/>
                </a:cubicBezTo>
                <a:cubicBezTo>
                  <a:pt x="45" y="100"/>
                  <a:pt x="44" y="103"/>
                  <a:pt x="44" y="106"/>
                </a:cubicBezTo>
                <a:cubicBezTo>
                  <a:pt x="43" y="106"/>
                  <a:pt x="43" y="106"/>
                  <a:pt x="43" y="106"/>
                </a:cubicBezTo>
                <a:cubicBezTo>
                  <a:pt x="44" y="106"/>
                  <a:pt x="44" y="106"/>
                  <a:pt x="44" y="106"/>
                </a:cubicBezTo>
                <a:cubicBezTo>
                  <a:pt x="44" y="108"/>
                  <a:pt x="44" y="109"/>
                  <a:pt x="44" y="111"/>
                </a:cubicBezTo>
                <a:cubicBezTo>
                  <a:pt x="43" y="113"/>
                  <a:pt x="45" y="115"/>
                  <a:pt x="44" y="116"/>
                </a:cubicBezTo>
                <a:cubicBezTo>
                  <a:pt x="44" y="116"/>
                  <a:pt x="44" y="116"/>
                  <a:pt x="44" y="116"/>
                </a:cubicBezTo>
                <a:cubicBezTo>
                  <a:pt x="45" y="117"/>
                  <a:pt x="45" y="117"/>
                  <a:pt x="45" y="117"/>
                </a:cubicBezTo>
                <a:cubicBezTo>
                  <a:pt x="45" y="117"/>
                  <a:pt x="44" y="117"/>
                  <a:pt x="44" y="117"/>
                </a:cubicBezTo>
                <a:cubicBezTo>
                  <a:pt x="45" y="119"/>
                  <a:pt x="44" y="120"/>
                  <a:pt x="45" y="121"/>
                </a:cubicBezTo>
                <a:cubicBezTo>
                  <a:pt x="44" y="121"/>
                  <a:pt x="44" y="121"/>
                  <a:pt x="44" y="121"/>
                </a:cubicBezTo>
                <a:cubicBezTo>
                  <a:pt x="45" y="125"/>
                  <a:pt x="46" y="128"/>
                  <a:pt x="47" y="131"/>
                </a:cubicBezTo>
                <a:cubicBezTo>
                  <a:pt x="47" y="132"/>
                  <a:pt x="47" y="133"/>
                  <a:pt x="47" y="135"/>
                </a:cubicBezTo>
                <a:cubicBezTo>
                  <a:pt x="48" y="135"/>
                  <a:pt x="48" y="136"/>
                  <a:pt x="49" y="137"/>
                </a:cubicBezTo>
                <a:cubicBezTo>
                  <a:pt x="48" y="139"/>
                  <a:pt x="50" y="141"/>
                  <a:pt x="51" y="142"/>
                </a:cubicBezTo>
                <a:close/>
                <a:moveTo>
                  <a:pt x="199" y="102"/>
                </a:moveTo>
                <a:cubicBezTo>
                  <a:pt x="199" y="101"/>
                  <a:pt x="199" y="101"/>
                  <a:pt x="199" y="101"/>
                </a:cubicBezTo>
                <a:cubicBezTo>
                  <a:pt x="198" y="102"/>
                  <a:pt x="198" y="102"/>
                  <a:pt x="198" y="102"/>
                </a:cubicBezTo>
                <a:cubicBezTo>
                  <a:pt x="199" y="103"/>
                  <a:pt x="198" y="106"/>
                  <a:pt x="200" y="106"/>
                </a:cubicBezTo>
                <a:cubicBezTo>
                  <a:pt x="200" y="106"/>
                  <a:pt x="199" y="107"/>
                  <a:pt x="199" y="107"/>
                </a:cubicBezTo>
                <a:cubicBezTo>
                  <a:pt x="198" y="107"/>
                  <a:pt x="199" y="108"/>
                  <a:pt x="199" y="108"/>
                </a:cubicBezTo>
                <a:cubicBezTo>
                  <a:pt x="200" y="105"/>
                  <a:pt x="200" y="105"/>
                  <a:pt x="200" y="105"/>
                </a:cubicBezTo>
                <a:cubicBezTo>
                  <a:pt x="199" y="105"/>
                  <a:pt x="199" y="104"/>
                  <a:pt x="199" y="103"/>
                </a:cubicBezTo>
                <a:cubicBezTo>
                  <a:pt x="199" y="103"/>
                  <a:pt x="199" y="102"/>
                  <a:pt x="199" y="102"/>
                </a:cubicBezTo>
                <a:close/>
                <a:moveTo>
                  <a:pt x="207" y="103"/>
                </a:moveTo>
                <a:cubicBezTo>
                  <a:pt x="207" y="104"/>
                  <a:pt x="207" y="104"/>
                  <a:pt x="207" y="104"/>
                </a:cubicBezTo>
                <a:cubicBezTo>
                  <a:pt x="207" y="104"/>
                  <a:pt x="207" y="104"/>
                  <a:pt x="207" y="104"/>
                </a:cubicBezTo>
                <a:cubicBezTo>
                  <a:pt x="207" y="103"/>
                  <a:pt x="207" y="103"/>
                  <a:pt x="207" y="103"/>
                </a:cubicBezTo>
                <a:cubicBezTo>
                  <a:pt x="207" y="103"/>
                  <a:pt x="207" y="103"/>
                  <a:pt x="207" y="103"/>
                </a:cubicBezTo>
                <a:close/>
                <a:moveTo>
                  <a:pt x="200" y="111"/>
                </a:moveTo>
                <a:cubicBezTo>
                  <a:pt x="200" y="110"/>
                  <a:pt x="200" y="109"/>
                  <a:pt x="199" y="109"/>
                </a:cubicBezTo>
                <a:cubicBezTo>
                  <a:pt x="199" y="112"/>
                  <a:pt x="199" y="114"/>
                  <a:pt x="199" y="117"/>
                </a:cubicBezTo>
                <a:cubicBezTo>
                  <a:pt x="199" y="117"/>
                  <a:pt x="199" y="117"/>
                  <a:pt x="199" y="117"/>
                </a:cubicBezTo>
                <a:cubicBezTo>
                  <a:pt x="198" y="118"/>
                  <a:pt x="199" y="120"/>
                  <a:pt x="199" y="120"/>
                </a:cubicBezTo>
                <a:cubicBezTo>
                  <a:pt x="200" y="117"/>
                  <a:pt x="200" y="114"/>
                  <a:pt x="200" y="111"/>
                </a:cubicBezTo>
                <a:close/>
                <a:moveTo>
                  <a:pt x="205" y="114"/>
                </a:moveTo>
                <a:cubicBezTo>
                  <a:pt x="206" y="112"/>
                  <a:pt x="206" y="112"/>
                  <a:pt x="206" y="112"/>
                </a:cubicBezTo>
                <a:cubicBezTo>
                  <a:pt x="205" y="112"/>
                  <a:pt x="205" y="112"/>
                  <a:pt x="205" y="112"/>
                </a:cubicBezTo>
                <a:cubicBezTo>
                  <a:pt x="205" y="113"/>
                  <a:pt x="205" y="113"/>
                  <a:pt x="205" y="113"/>
                </a:cubicBezTo>
                <a:cubicBezTo>
                  <a:pt x="205" y="113"/>
                  <a:pt x="205" y="113"/>
                  <a:pt x="205" y="113"/>
                </a:cubicBezTo>
                <a:cubicBezTo>
                  <a:pt x="205" y="113"/>
                  <a:pt x="205" y="115"/>
                  <a:pt x="205" y="115"/>
                </a:cubicBezTo>
                <a:cubicBezTo>
                  <a:pt x="205" y="116"/>
                  <a:pt x="205" y="116"/>
                  <a:pt x="205" y="116"/>
                </a:cubicBezTo>
                <a:cubicBezTo>
                  <a:pt x="206" y="115"/>
                  <a:pt x="206" y="114"/>
                  <a:pt x="205" y="114"/>
                </a:cubicBezTo>
                <a:close/>
                <a:moveTo>
                  <a:pt x="204" y="123"/>
                </a:moveTo>
                <a:cubicBezTo>
                  <a:pt x="205" y="121"/>
                  <a:pt x="206" y="118"/>
                  <a:pt x="205" y="116"/>
                </a:cubicBezTo>
                <a:cubicBezTo>
                  <a:pt x="204" y="119"/>
                  <a:pt x="204" y="119"/>
                  <a:pt x="204" y="119"/>
                </a:cubicBezTo>
                <a:cubicBezTo>
                  <a:pt x="204" y="120"/>
                  <a:pt x="204" y="121"/>
                  <a:pt x="204" y="122"/>
                </a:cubicBezTo>
                <a:cubicBezTo>
                  <a:pt x="203" y="124"/>
                  <a:pt x="203" y="127"/>
                  <a:pt x="202" y="129"/>
                </a:cubicBezTo>
                <a:cubicBezTo>
                  <a:pt x="201" y="130"/>
                  <a:pt x="202" y="133"/>
                  <a:pt x="201" y="133"/>
                </a:cubicBezTo>
                <a:cubicBezTo>
                  <a:pt x="202" y="134"/>
                  <a:pt x="199" y="135"/>
                  <a:pt x="200" y="136"/>
                </a:cubicBezTo>
                <a:cubicBezTo>
                  <a:pt x="201" y="136"/>
                  <a:pt x="201" y="134"/>
                  <a:pt x="201" y="133"/>
                </a:cubicBezTo>
                <a:cubicBezTo>
                  <a:pt x="202" y="133"/>
                  <a:pt x="202" y="133"/>
                  <a:pt x="202" y="133"/>
                </a:cubicBezTo>
                <a:cubicBezTo>
                  <a:pt x="202" y="133"/>
                  <a:pt x="202" y="133"/>
                  <a:pt x="202" y="133"/>
                </a:cubicBezTo>
                <a:cubicBezTo>
                  <a:pt x="202" y="132"/>
                  <a:pt x="202" y="131"/>
                  <a:pt x="203" y="131"/>
                </a:cubicBezTo>
                <a:cubicBezTo>
                  <a:pt x="200" y="130"/>
                  <a:pt x="204" y="129"/>
                  <a:pt x="203" y="127"/>
                </a:cubicBezTo>
                <a:cubicBezTo>
                  <a:pt x="203" y="127"/>
                  <a:pt x="204" y="127"/>
                  <a:pt x="204" y="126"/>
                </a:cubicBezTo>
                <a:cubicBezTo>
                  <a:pt x="202" y="125"/>
                  <a:pt x="205" y="124"/>
                  <a:pt x="204" y="123"/>
                </a:cubicBezTo>
                <a:close/>
                <a:moveTo>
                  <a:pt x="7" y="117"/>
                </a:moveTo>
                <a:cubicBezTo>
                  <a:pt x="7" y="117"/>
                  <a:pt x="6" y="118"/>
                  <a:pt x="6" y="118"/>
                </a:cubicBezTo>
                <a:cubicBezTo>
                  <a:pt x="6" y="117"/>
                  <a:pt x="7" y="117"/>
                  <a:pt x="7" y="117"/>
                </a:cubicBezTo>
                <a:close/>
                <a:moveTo>
                  <a:pt x="210" y="117"/>
                </a:moveTo>
                <a:cubicBezTo>
                  <a:pt x="210" y="117"/>
                  <a:pt x="209" y="117"/>
                  <a:pt x="209" y="117"/>
                </a:cubicBezTo>
                <a:cubicBezTo>
                  <a:pt x="209" y="117"/>
                  <a:pt x="209" y="117"/>
                  <a:pt x="209" y="117"/>
                </a:cubicBezTo>
                <a:cubicBezTo>
                  <a:pt x="210" y="117"/>
                  <a:pt x="210" y="117"/>
                  <a:pt x="210" y="117"/>
                </a:cubicBezTo>
                <a:close/>
                <a:moveTo>
                  <a:pt x="203" y="118"/>
                </a:moveTo>
                <a:cubicBezTo>
                  <a:pt x="203" y="118"/>
                  <a:pt x="203" y="118"/>
                  <a:pt x="203" y="118"/>
                </a:cubicBezTo>
                <a:cubicBezTo>
                  <a:pt x="203" y="117"/>
                  <a:pt x="203" y="117"/>
                  <a:pt x="203" y="117"/>
                </a:cubicBezTo>
                <a:cubicBezTo>
                  <a:pt x="203" y="118"/>
                  <a:pt x="203" y="118"/>
                  <a:pt x="203" y="118"/>
                </a:cubicBezTo>
                <a:close/>
                <a:moveTo>
                  <a:pt x="6" y="127"/>
                </a:moveTo>
                <a:cubicBezTo>
                  <a:pt x="7" y="127"/>
                  <a:pt x="7" y="127"/>
                  <a:pt x="7" y="127"/>
                </a:cubicBezTo>
                <a:cubicBezTo>
                  <a:pt x="7" y="125"/>
                  <a:pt x="7" y="125"/>
                  <a:pt x="7" y="125"/>
                </a:cubicBezTo>
                <a:cubicBezTo>
                  <a:pt x="6" y="127"/>
                  <a:pt x="6" y="127"/>
                  <a:pt x="6" y="127"/>
                </a:cubicBezTo>
                <a:close/>
                <a:moveTo>
                  <a:pt x="199" y="126"/>
                </a:moveTo>
                <a:cubicBezTo>
                  <a:pt x="199" y="126"/>
                  <a:pt x="198" y="126"/>
                  <a:pt x="198" y="126"/>
                </a:cubicBezTo>
                <a:cubicBezTo>
                  <a:pt x="198" y="127"/>
                  <a:pt x="198" y="127"/>
                  <a:pt x="198" y="127"/>
                </a:cubicBezTo>
                <a:cubicBezTo>
                  <a:pt x="199" y="127"/>
                  <a:pt x="199" y="127"/>
                  <a:pt x="199" y="127"/>
                </a:cubicBezTo>
                <a:cubicBezTo>
                  <a:pt x="199" y="126"/>
                  <a:pt x="199" y="126"/>
                  <a:pt x="199" y="126"/>
                </a:cubicBezTo>
                <a:close/>
                <a:moveTo>
                  <a:pt x="207" y="127"/>
                </a:moveTo>
                <a:cubicBezTo>
                  <a:pt x="207" y="126"/>
                  <a:pt x="207" y="126"/>
                  <a:pt x="207" y="126"/>
                </a:cubicBezTo>
                <a:cubicBezTo>
                  <a:pt x="207" y="128"/>
                  <a:pt x="207" y="128"/>
                  <a:pt x="207" y="128"/>
                </a:cubicBezTo>
                <a:cubicBezTo>
                  <a:pt x="207" y="128"/>
                  <a:pt x="207" y="127"/>
                  <a:pt x="207" y="127"/>
                </a:cubicBezTo>
                <a:close/>
                <a:moveTo>
                  <a:pt x="6" y="129"/>
                </a:moveTo>
                <a:cubicBezTo>
                  <a:pt x="5" y="128"/>
                  <a:pt x="5" y="128"/>
                  <a:pt x="5" y="128"/>
                </a:cubicBezTo>
                <a:cubicBezTo>
                  <a:pt x="5" y="129"/>
                  <a:pt x="5" y="129"/>
                  <a:pt x="6" y="129"/>
                </a:cubicBezTo>
                <a:cubicBezTo>
                  <a:pt x="6" y="129"/>
                  <a:pt x="6" y="129"/>
                  <a:pt x="6" y="129"/>
                </a:cubicBezTo>
                <a:close/>
                <a:moveTo>
                  <a:pt x="0" y="130"/>
                </a:moveTo>
                <a:cubicBezTo>
                  <a:pt x="1" y="130"/>
                  <a:pt x="1" y="130"/>
                  <a:pt x="1" y="130"/>
                </a:cubicBezTo>
                <a:cubicBezTo>
                  <a:pt x="1" y="131"/>
                  <a:pt x="1" y="131"/>
                  <a:pt x="1" y="131"/>
                </a:cubicBezTo>
                <a:cubicBezTo>
                  <a:pt x="0" y="131"/>
                  <a:pt x="0" y="131"/>
                  <a:pt x="0" y="131"/>
                </a:cubicBezTo>
                <a:cubicBezTo>
                  <a:pt x="0" y="130"/>
                  <a:pt x="0" y="130"/>
                  <a:pt x="0" y="130"/>
                </a:cubicBezTo>
                <a:close/>
                <a:moveTo>
                  <a:pt x="3" y="131"/>
                </a:moveTo>
                <a:cubicBezTo>
                  <a:pt x="3" y="132"/>
                  <a:pt x="3" y="132"/>
                  <a:pt x="3" y="132"/>
                </a:cubicBezTo>
                <a:cubicBezTo>
                  <a:pt x="3" y="131"/>
                  <a:pt x="3" y="131"/>
                  <a:pt x="3" y="131"/>
                </a:cubicBezTo>
                <a:close/>
                <a:moveTo>
                  <a:pt x="1" y="134"/>
                </a:moveTo>
                <a:cubicBezTo>
                  <a:pt x="0" y="132"/>
                  <a:pt x="0" y="132"/>
                  <a:pt x="0" y="132"/>
                </a:cubicBezTo>
                <a:cubicBezTo>
                  <a:pt x="1" y="132"/>
                  <a:pt x="1" y="133"/>
                  <a:pt x="1" y="134"/>
                </a:cubicBezTo>
                <a:close/>
                <a:moveTo>
                  <a:pt x="2" y="136"/>
                </a:moveTo>
                <a:cubicBezTo>
                  <a:pt x="1" y="136"/>
                  <a:pt x="2" y="134"/>
                  <a:pt x="2" y="133"/>
                </a:cubicBezTo>
                <a:cubicBezTo>
                  <a:pt x="3" y="134"/>
                  <a:pt x="2" y="135"/>
                  <a:pt x="2" y="136"/>
                </a:cubicBezTo>
                <a:close/>
                <a:moveTo>
                  <a:pt x="200" y="137"/>
                </a:moveTo>
                <a:cubicBezTo>
                  <a:pt x="200" y="137"/>
                  <a:pt x="200" y="137"/>
                  <a:pt x="199" y="137"/>
                </a:cubicBezTo>
                <a:cubicBezTo>
                  <a:pt x="199" y="138"/>
                  <a:pt x="199" y="138"/>
                  <a:pt x="199" y="138"/>
                </a:cubicBezTo>
                <a:cubicBezTo>
                  <a:pt x="197" y="139"/>
                  <a:pt x="199" y="141"/>
                  <a:pt x="197" y="141"/>
                </a:cubicBezTo>
                <a:cubicBezTo>
                  <a:pt x="197" y="142"/>
                  <a:pt x="197" y="142"/>
                  <a:pt x="197" y="142"/>
                </a:cubicBezTo>
                <a:cubicBezTo>
                  <a:pt x="196" y="142"/>
                  <a:pt x="196" y="144"/>
                  <a:pt x="195" y="145"/>
                </a:cubicBezTo>
                <a:cubicBezTo>
                  <a:pt x="195" y="145"/>
                  <a:pt x="196" y="145"/>
                  <a:pt x="197" y="145"/>
                </a:cubicBezTo>
                <a:cubicBezTo>
                  <a:pt x="198" y="143"/>
                  <a:pt x="198" y="141"/>
                  <a:pt x="200" y="139"/>
                </a:cubicBezTo>
                <a:cubicBezTo>
                  <a:pt x="199" y="138"/>
                  <a:pt x="200" y="138"/>
                  <a:pt x="200" y="137"/>
                </a:cubicBezTo>
                <a:close/>
                <a:moveTo>
                  <a:pt x="227" y="142"/>
                </a:moveTo>
                <a:cubicBezTo>
                  <a:pt x="225" y="146"/>
                  <a:pt x="225" y="146"/>
                  <a:pt x="225" y="146"/>
                </a:cubicBezTo>
                <a:cubicBezTo>
                  <a:pt x="227" y="142"/>
                  <a:pt x="227" y="142"/>
                  <a:pt x="227" y="142"/>
                </a:cubicBezTo>
                <a:close/>
                <a:moveTo>
                  <a:pt x="53" y="149"/>
                </a:moveTo>
                <a:cubicBezTo>
                  <a:pt x="53" y="148"/>
                  <a:pt x="53" y="146"/>
                  <a:pt x="52" y="146"/>
                </a:cubicBezTo>
                <a:cubicBezTo>
                  <a:pt x="53" y="149"/>
                  <a:pt x="53" y="149"/>
                  <a:pt x="53" y="149"/>
                </a:cubicBezTo>
                <a:cubicBezTo>
                  <a:pt x="53" y="149"/>
                  <a:pt x="53" y="149"/>
                  <a:pt x="53" y="149"/>
                </a:cubicBezTo>
                <a:close/>
                <a:moveTo>
                  <a:pt x="194" y="148"/>
                </a:moveTo>
                <a:cubicBezTo>
                  <a:pt x="194" y="148"/>
                  <a:pt x="195" y="147"/>
                  <a:pt x="195" y="146"/>
                </a:cubicBezTo>
                <a:cubicBezTo>
                  <a:pt x="193" y="148"/>
                  <a:pt x="193" y="148"/>
                  <a:pt x="193" y="148"/>
                </a:cubicBezTo>
                <a:cubicBezTo>
                  <a:pt x="194" y="148"/>
                  <a:pt x="194" y="148"/>
                  <a:pt x="194" y="148"/>
                </a:cubicBezTo>
                <a:close/>
                <a:moveTo>
                  <a:pt x="196" y="146"/>
                </a:moveTo>
                <a:cubicBezTo>
                  <a:pt x="196" y="146"/>
                  <a:pt x="195" y="147"/>
                  <a:pt x="195" y="147"/>
                </a:cubicBezTo>
                <a:cubicBezTo>
                  <a:pt x="195" y="148"/>
                  <a:pt x="195" y="148"/>
                  <a:pt x="195" y="148"/>
                </a:cubicBezTo>
                <a:cubicBezTo>
                  <a:pt x="195" y="147"/>
                  <a:pt x="196" y="147"/>
                  <a:pt x="196" y="146"/>
                </a:cubicBezTo>
                <a:close/>
                <a:moveTo>
                  <a:pt x="8" y="150"/>
                </a:moveTo>
                <a:cubicBezTo>
                  <a:pt x="8" y="149"/>
                  <a:pt x="7" y="148"/>
                  <a:pt x="6" y="147"/>
                </a:cubicBezTo>
                <a:cubicBezTo>
                  <a:pt x="7" y="148"/>
                  <a:pt x="4" y="149"/>
                  <a:pt x="5" y="150"/>
                </a:cubicBezTo>
                <a:cubicBezTo>
                  <a:pt x="5" y="150"/>
                  <a:pt x="6" y="149"/>
                  <a:pt x="6" y="149"/>
                </a:cubicBezTo>
                <a:cubicBezTo>
                  <a:pt x="8" y="150"/>
                  <a:pt x="8" y="150"/>
                  <a:pt x="8" y="150"/>
                </a:cubicBezTo>
                <a:close/>
                <a:moveTo>
                  <a:pt x="193" y="152"/>
                </a:moveTo>
                <a:cubicBezTo>
                  <a:pt x="194" y="151"/>
                  <a:pt x="194" y="151"/>
                  <a:pt x="194" y="151"/>
                </a:cubicBezTo>
                <a:cubicBezTo>
                  <a:pt x="195" y="148"/>
                  <a:pt x="195" y="148"/>
                  <a:pt x="195" y="148"/>
                </a:cubicBezTo>
                <a:cubicBezTo>
                  <a:pt x="193" y="152"/>
                  <a:pt x="193" y="152"/>
                  <a:pt x="193" y="152"/>
                </a:cubicBezTo>
                <a:close/>
                <a:moveTo>
                  <a:pt x="4" y="149"/>
                </a:moveTo>
                <a:cubicBezTo>
                  <a:pt x="4" y="149"/>
                  <a:pt x="3" y="149"/>
                  <a:pt x="3" y="149"/>
                </a:cubicBezTo>
                <a:cubicBezTo>
                  <a:pt x="3" y="149"/>
                  <a:pt x="3" y="149"/>
                  <a:pt x="3" y="149"/>
                </a:cubicBezTo>
                <a:cubicBezTo>
                  <a:pt x="3" y="149"/>
                  <a:pt x="3" y="150"/>
                  <a:pt x="4" y="149"/>
                </a:cubicBezTo>
                <a:cubicBezTo>
                  <a:pt x="4" y="149"/>
                  <a:pt x="4" y="149"/>
                  <a:pt x="4" y="149"/>
                </a:cubicBezTo>
                <a:close/>
                <a:moveTo>
                  <a:pt x="12" y="150"/>
                </a:moveTo>
                <a:cubicBezTo>
                  <a:pt x="11" y="149"/>
                  <a:pt x="11" y="149"/>
                  <a:pt x="10" y="149"/>
                </a:cubicBezTo>
                <a:cubicBezTo>
                  <a:pt x="11" y="150"/>
                  <a:pt x="11" y="150"/>
                  <a:pt x="11" y="150"/>
                </a:cubicBezTo>
                <a:cubicBezTo>
                  <a:pt x="10" y="150"/>
                  <a:pt x="10" y="150"/>
                  <a:pt x="10" y="150"/>
                </a:cubicBezTo>
                <a:cubicBezTo>
                  <a:pt x="10" y="151"/>
                  <a:pt x="11" y="150"/>
                  <a:pt x="11" y="151"/>
                </a:cubicBezTo>
                <a:cubicBezTo>
                  <a:pt x="11" y="151"/>
                  <a:pt x="12" y="150"/>
                  <a:pt x="12" y="150"/>
                </a:cubicBezTo>
                <a:close/>
                <a:moveTo>
                  <a:pt x="192" y="150"/>
                </a:moveTo>
                <a:cubicBezTo>
                  <a:pt x="192" y="150"/>
                  <a:pt x="191" y="151"/>
                  <a:pt x="192" y="152"/>
                </a:cubicBezTo>
                <a:cubicBezTo>
                  <a:pt x="192" y="151"/>
                  <a:pt x="192" y="151"/>
                  <a:pt x="192" y="150"/>
                </a:cubicBezTo>
                <a:close/>
                <a:moveTo>
                  <a:pt x="188" y="157"/>
                </a:moveTo>
                <a:cubicBezTo>
                  <a:pt x="189" y="156"/>
                  <a:pt x="190" y="154"/>
                  <a:pt x="191" y="152"/>
                </a:cubicBezTo>
                <a:cubicBezTo>
                  <a:pt x="190" y="154"/>
                  <a:pt x="188" y="155"/>
                  <a:pt x="188" y="157"/>
                </a:cubicBezTo>
                <a:close/>
                <a:moveTo>
                  <a:pt x="192" y="155"/>
                </a:moveTo>
                <a:cubicBezTo>
                  <a:pt x="193" y="153"/>
                  <a:pt x="193" y="153"/>
                  <a:pt x="193" y="153"/>
                </a:cubicBezTo>
                <a:cubicBezTo>
                  <a:pt x="192" y="153"/>
                  <a:pt x="191" y="154"/>
                  <a:pt x="192" y="155"/>
                </a:cubicBezTo>
                <a:close/>
                <a:moveTo>
                  <a:pt x="178" y="154"/>
                </a:moveTo>
                <a:cubicBezTo>
                  <a:pt x="178" y="154"/>
                  <a:pt x="178" y="153"/>
                  <a:pt x="177" y="153"/>
                </a:cubicBezTo>
                <a:cubicBezTo>
                  <a:pt x="177" y="154"/>
                  <a:pt x="176" y="155"/>
                  <a:pt x="175" y="156"/>
                </a:cubicBezTo>
                <a:cubicBezTo>
                  <a:pt x="174" y="157"/>
                  <a:pt x="173" y="157"/>
                  <a:pt x="173" y="158"/>
                </a:cubicBezTo>
                <a:cubicBezTo>
                  <a:pt x="172" y="159"/>
                  <a:pt x="172" y="161"/>
                  <a:pt x="171" y="160"/>
                </a:cubicBezTo>
                <a:cubicBezTo>
                  <a:pt x="171" y="160"/>
                  <a:pt x="171" y="160"/>
                  <a:pt x="171" y="160"/>
                </a:cubicBezTo>
                <a:cubicBezTo>
                  <a:pt x="171" y="160"/>
                  <a:pt x="171" y="161"/>
                  <a:pt x="170" y="161"/>
                </a:cubicBezTo>
                <a:cubicBezTo>
                  <a:pt x="166" y="166"/>
                  <a:pt x="160" y="169"/>
                  <a:pt x="155" y="173"/>
                </a:cubicBezTo>
                <a:cubicBezTo>
                  <a:pt x="155" y="173"/>
                  <a:pt x="155" y="173"/>
                  <a:pt x="155" y="173"/>
                </a:cubicBezTo>
                <a:cubicBezTo>
                  <a:pt x="153" y="174"/>
                  <a:pt x="153" y="174"/>
                  <a:pt x="153" y="174"/>
                </a:cubicBezTo>
                <a:cubicBezTo>
                  <a:pt x="153" y="174"/>
                  <a:pt x="153" y="174"/>
                  <a:pt x="153" y="174"/>
                </a:cubicBezTo>
                <a:cubicBezTo>
                  <a:pt x="152" y="174"/>
                  <a:pt x="150" y="175"/>
                  <a:pt x="151" y="176"/>
                </a:cubicBezTo>
                <a:cubicBezTo>
                  <a:pt x="161" y="170"/>
                  <a:pt x="170" y="164"/>
                  <a:pt x="178" y="154"/>
                </a:cubicBezTo>
                <a:close/>
                <a:moveTo>
                  <a:pt x="222" y="153"/>
                </a:moveTo>
                <a:cubicBezTo>
                  <a:pt x="221" y="157"/>
                  <a:pt x="221" y="157"/>
                  <a:pt x="221" y="157"/>
                </a:cubicBezTo>
                <a:cubicBezTo>
                  <a:pt x="222" y="153"/>
                  <a:pt x="222" y="153"/>
                  <a:pt x="222" y="153"/>
                </a:cubicBezTo>
                <a:close/>
                <a:moveTo>
                  <a:pt x="196" y="160"/>
                </a:moveTo>
                <a:cubicBezTo>
                  <a:pt x="197" y="158"/>
                  <a:pt x="198" y="156"/>
                  <a:pt x="199" y="154"/>
                </a:cubicBezTo>
                <a:cubicBezTo>
                  <a:pt x="196" y="159"/>
                  <a:pt x="192" y="164"/>
                  <a:pt x="188" y="169"/>
                </a:cubicBezTo>
                <a:cubicBezTo>
                  <a:pt x="189" y="169"/>
                  <a:pt x="190" y="169"/>
                  <a:pt x="190" y="167"/>
                </a:cubicBezTo>
                <a:cubicBezTo>
                  <a:pt x="190" y="167"/>
                  <a:pt x="190" y="168"/>
                  <a:pt x="191" y="168"/>
                </a:cubicBezTo>
                <a:cubicBezTo>
                  <a:pt x="191" y="166"/>
                  <a:pt x="191" y="166"/>
                  <a:pt x="191" y="166"/>
                </a:cubicBezTo>
                <a:cubicBezTo>
                  <a:pt x="192" y="165"/>
                  <a:pt x="192" y="164"/>
                  <a:pt x="194" y="164"/>
                </a:cubicBezTo>
                <a:cubicBezTo>
                  <a:pt x="194" y="164"/>
                  <a:pt x="193" y="163"/>
                  <a:pt x="194" y="163"/>
                </a:cubicBezTo>
                <a:cubicBezTo>
                  <a:pt x="194" y="163"/>
                  <a:pt x="194" y="163"/>
                  <a:pt x="194" y="163"/>
                </a:cubicBezTo>
                <a:cubicBezTo>
                  <a:pt x="194" y="162"/>
                  <a:pt x="195" y="161"/>
                  <a:pt x="196" y="160"/>
                </a:cubicBezTo>
                <a:close/>
                <a:moveTo>
                  <a:pt x="184" y="156"/>
                </a:moveTo>
                <a:cubicBezTo>
                  <a:pt x="183" y="156"/>
                  <a:pt x="183" y="157"/>
                  <a:pt x="183" y="157"/>
                </a:cubicBezTo>
                <a:cubicBezTo>
                  <a:pt x="183" y="157"/>
                  <a:pt x="184" y="157"/>
                  <a:pt x="184" y="156"/>
                </a:cubicBezTo>
                <a:close/>
                <a:moveTo>
                  <a:pt x="14" y="157"/>
                </a:moveTo>
                <a:cubicBezTo>
                  <a:pt x="14" y="158"/>
                  <a:pt x="14" y="158"/>
                  <a:pt x="14" y="158"/>
                </a:cubicBezTo>
                <a:cubicBezTo>
                  <a:pt x="14" y="158"/>
                  <a:pt x="14" y="158"/>
                  <a:pt x="14" y="158"/>
                </a:cubicBezTo>
                <a:cubicBezTo>
                  <a:pt x="14" y="157"/>
                  <a:pt x="14" y="157"/>
                  <a:pt x="14" y="157"/>
                </a:cubicBezTo>
                <a:cubicBezTo>
                  <a:pt x="14" y="157"/>
                  <a:pt x="14" y="157"/>
                  <a:pt x="14" y="157"/>
                </a:cubicBezTo>
                <a:close/>
                <a:moveTo>
                  <a:pt x="187" y="157"/>
                </a:moveTo>
                <a:cubicBezTo>
                  <a:pt x="187" y="157"/>
                  <a:pt x="187" y="157"/>
                  <a:pt x="187" y="157"/>
                </a:cubicBezTo>
                <a:cubicBezTo>
                  <a:pt x="184" y="162"/>
                  <a:pt x="180" y="165"/>
                  <a:pt x="177" y="168"/>
                </a:cubicBezTo>
                <a:cubicBezTo>
                  <a:pt x="177" y="168"/>
                  <a:pt x="177" y="168"/>
                  <a:pt x="177" y="168"/>
                </a:cubicBezTo>
                <a:cubicBezTo>
                  <a:pt x="181" y="165"/>
                  <a:pt x="184" y="161"/>
                  <a:pt x="187" y="157"/>
                </a:cubicBezTo>
                <a:close/>
                <a:moveTo>
                  <a:pt x="190" y="158"/>
                </a:moveTo>
                <a:cubicBezTo>
                  <a:pt x="190" y="157"/>
                  <a:pt x="190" y="157"/>
                  <a:pt x="190" y="157"/>
                </a:cubicBezTo>
                <a:cubicBezTo>
                  <a:pt x="190" y="158"/>
                  <a:pt x="189" y="158"/>
                  <a:pt x="189" y="158"/>
                </a:cubicBezTo>
                <a:cubicBezTo>
                  <a:pt x="189" y="158"/>
                  <a:pt x="190" y="158"/>
                  <a:pt x="190" y="158"/>
                </a:cubicBezTo>
                <a:close/>
                <a:moveTo>
                  <a:pt x="17" y="159"/>
                </a:moveTo>
                <a:cubicBezTo>
                  <a:pt x="17" y="160"/>
                  <a:pt x="17" y="160"/>
                  <a:pt x="17" y="160"/>
                </a:cubicBezTo>
                <a:cubicBezTo>
                  <a:pt x="17" y="160"/>
                  <a:pt x="17" y="160"/>
                  <a:pt x="17" y="160"/>
                </a:cubicBezTo>
                <a:cubicBezTo>
                  <a:pt x="17" y="159"/>
                  <a:pt x="17" y="159"/>
                  <a:pt x="17" y="159"/>
                </a:cubicBezTo>
                <a:cubicBezTo>
                  <a:pt x="17" y="159"/>
                  <a:pt x="17" y="159"/>
                  <a:pt x="17" y="159"/>
                </a:cubicBezTo>
                <a:close/>
                <a:moveTo>
                  <a:pt x="188" y="160"/>
                </a:moveTo>
                <a:cubicBezTo>
                  <a:pt x="188" y="160"/>
                  <a:pt x="188" y="160"/>
                  <a:pt x="188" y="160"/>
                </a:cubicBezTo>
                <a:cubicBezTo>
                  <a:pt x="188" y="160"/>
                  <a:pt x="188" y="160"/>
                  <a:pt x="188" y="160"/>
                </a:cubicBezTo>
                <a:close/>
                <a:moveTo>
                  <a:pt x="219" y="160"/>
                </a:moveTo>
                <a:cubicBezTo>
                  <a:pt x="218" y="161"/>
                  <a:pt x="218" y="161"/>
                  <a:pt x="218" y="161"/>
                </a:cubicBezTo>
                <a:cubicBezTo>
                  <a:pt x="219" y="160"/>
                  <a:pt x="219" y="160"/>
                  <a:pt x="219" y="160"/>
                </a:cubicBezTo>
                <a:close/>
                <a:moveTo>
                  <a:pt x="75" y="160"/>
                </a:moveTo>
                <a:cubicBezTo>
                  <a:pt x="76" y="160"/>
                  <a:pt x="76" y="160"/>
                  <a:pt x="76" y="160"/>
                </a:cubicBezTo>
                <a:cubicBezTo>
                  <a:pt x="75" y="160"/>
                  <a:pt x="75" y="160"/>
                  <a:pt x="75" y="160"/>
                </a:cubicBezTo>
                <a:close/>
                <a:moveTo>
                  <a:pt x="70" y="162"/>
                </a:moveTo>
                <a:cubicBezTo>
                  <a:pt x="70" y="162"/>
                  <a:pt x="70" y="161"/>
                  <a:pt x="70" y="161"/>
                </a:cubicBezTo>
                <a:cubicBezTo>
                  <a:pt x="69" y="161"/>
                  <a:pt x="70" y="162"/>
                  <a:pt x="70" y="162"/>
                </a:cubicBezTo>
                <a:cubicBezTo>
                  <a:pt x="70" y="162"/>
                  <a:pt x="70" y="162"/>
                  <a:pt x="70" y="162"/>
                </a:cubicBezTo>
                <a:close/>
                <a:moveTo>
                  <a:pt x="187" y="162"/>
                </a:moveTo>
                <a:cubicBezTo>
                  <a:pt x="186" y="162"/>
                  <a:pt x="186" y="162"/>
                  <a:pt x="186" y="163"/>
                </a:cubicBezTo>
                <a:cubicBezTo>
                  <a:pt x="187" y="163"/>
                  <a:pt x="187" y="163"/>
                  <a:pt x="187" y="163"/>
                </a:cubicBezTo>
                <a:cubicBezTo>
                  <a:pt x="187" y="162"/>
                  <a:pt x="187" y="162"/>
                  <a:pt x="187" y="162"/>
                </a:cubicBezTo>
                <a:close/>
                <a:moveTo>
                  <a:pt x="71" y="163"/>
                </a:moveTo>
                <a:cubicBezTo>
                  <a:pt x="71" y="163"/>
                  <a:pt x="71" y="163"/>
                  <a:pt x="71" y="163"/>
                </a:cubicBezTo>
                <a:cubicBezTo>
                  <a:pt x="72" y="162"/>
                  <a:pt x="72" y="162"/>
                  <a:pt x="72" y="162"/>
                </a:cubicBezTo>
                <a:cubicBezTo>
                  <a:pt x="71" y="163"/>
                  <a:pt x="71" y="163"/>
                  <a:pt x="71" y="163"/>
                </a:cubicBezTo>
                <a:close/>
                <a:moveTo>
                  <a:pt x="69" y="163"/>
                </a:moveTo>
                <a:cubicBezTo>
                  <a:pt x="70" y="163"/>
                  <a:pt x="70" y="163"/>
                  <a:pt x="70" y="163"/>
                </a:cubicBezTo>
                <a:cubicBezTo>
                  <a:pt x="69" y="163"/>
                  <a:pt x="69" y="163"/>
                  <a:pt x="69" y="163"/>
                </a:cubicBezTo>
                <a:close/>
                <a:moveTo>
                  <a:pt x="73" y="170"/>
                </a:moveTo>
                <a:cubicBezTo>
                  <a:pt x="72" y="169"/>
                  <a:pt x="73" y="167"/>
                  <a:pt x="72" y="165"/>
                </a:cubicBezTo>
                <a:cubicBezTo>
                  <a:pt x="71" y="165"/>
                  <a:pt x="71" y="166"/>
                  <a:pt x="70" y="166"/>
                </a:cubicBezTo>
                <a:cubicBezTo>
                  <a:pt x="71" y="166"/>
                  <a:pt x="71" y="166"/>
                  <a:pt x="71" y="166"/>
                </a:cubicBezTo>
                <a:cubicBezTo>
                  <a:pt x="72" y="167"/>
                  <a:pt x="72" y="167"/>
                  <a:pt x="72" y="168"/>
                </a:cubicBezTo>
                <a:cubicBezTo>
                  <a:pt x="72" y="168"/>
                  <a:pt x="72" y="168"/>
                  <a:pt x="71" y="168"/>
                </a:cubicBezTo>
                <a:cubicBezTo>
                  <a:pt x="71" y="168"/>
                  <a:pt x="71" y="168"/>
                  <a:pt x="71" y="167"/>
                </a:cubicBezTo>
                <a:cubicBezTo>
                  <a:pt x="69" y="167"/>
                  <a:pt x="69" y="167"/>
                  <a:pt x="69" y="167"/>
                </a:cubicBezTo>
                <a:cubicBezTo>
                  <a:pt x="71" y="167"/>
                  <a:pt x="71" y="167"/>
                  <a:pt x="71" y="167"/>
                </a:cubicBezTo>
                <a:cubicBezTo>
                  <a:pt x="70" y="168"/>
                  <a:pt x="70" y="168"/>
                  <a:pt x="70" y="168"/>
                </a:cubicBezTo>
                <a:cubicBezTo>
                  <a:pt x="71" y="168"/>
                  <a:pt x="71" y="168"/>
                  <a:pt x="71" y="168"/>
                </a:cubicBezTo>
                <a:cubicBezTo>
                  <a:pt x="73" y="169"/>
                  <a:pt x="71" y="170"/>
                  <a:pt x="72" y="170"/>
                </a:cubicBezTo>
                <a:cubicBezTo>
                  <a:pt x="72" y="169"/>
                  <a:pt x="72" y="169"/>
                  <a:pt x="72" y="169"/>
                </a:cubicBezTo>
                <a:cubicBezTo>
                  <a:pt x="73" y="170"/>
                  <a:pt x="73" y="170"/>
                  <a:pt x="73" y="170"/>
                </a:cubicBezTo>
                <a:close/>
                <a:moveTo>
                  <a:pt x="88" y="167"/>
                </a:moveTo>
                <a:cubicBezTo>
                  <a:pt x="87" y="166"/>
                  <a:pt x="86" y="166"/>
                  <a:pt x="86" y="166"/>
                </a:cubicBezTo>
                <a:cubicBezTo>
                  <a:pt x="87" y="167"/>
                  <a:pt x="87" y="167"/>
                  <a:pt x="87" y="167"/>
                </a:cubicBezTo>
                <a:cubicBezTo>
                  <a:pt x="87" y="167"/>
                  <a:pt x="88" y="167"/>
                  <a:pt x="88" y="167"/>
                </a:cubicBezTo>
                <a:close/>
                <a:moveTo>
                  <a:pt x="69" y="166"/>
                </a:moveTo>
                <a:cubicBezTo>
                  <a:pt x="69" y="166"/>
                  <a:pt x="69" y="166"/>
                  <a:pt x="69" y="166"/>
                </a:cubicBezTo>
                <a:cubicBezTo>
                  <a:pt x="68" y="168"/>
                  <a:pt x="68" y="168"/>
                  <a:pt x="68" y="168"/>
                </a:cubicBezTo>
                <a:cubicBezTo>
                  <a:pt x="69" y="168"/>
                  <a:pt x="69" y="167"/>
                  <a:pt x="69" y="166"/>
                </a:cubicBezTo>
                <a:close/>
                <a:moveTo>
                  <a:pt x="74" y="169"/>
                </a:moveTo>
                <a:cubicBezTo>
                  <a:pt x="74" y="169"/>
                  <a:pt x="74" y="169"/>
                  <a:pt x="74" y="169"/>
                </a:cubicBezTo>
                <a:cubicBezTo>
                  <a:pt x="74" y="169"/>
                  <a:pt x="74" y="169"/>
                  <a:pt x="74" y="169"/>
                </a:cubicBezTo>
                <a:cubicBezTo>
                  <a:pt x="74" y="169"/>
                  <a:pt x="74" y="169"/>
                  <a:pt x="74" y="169"/>
                </a:cubicBezTo>
                <a:close/>
                <a:moveTo>
                  <a:pt x="177" y="169"/>
                </a:moveTo>
                <a:cubicBezTo>
                  <a:pt x="176" y="169"/>
                  <a:pt x="176" y="169"/>
                  <a:pt x="176" y="169"/>
                </a:cubicBezTo>
                <a:cubicBezTo>
                  <a:pt x="175" y="170"/>
                  <a:pt x="173" y="171"/>
                  <a:pt x="173" y="172"/>
                </a:cubicBezTo>
                <a:cubicBezTo>
                  <a:pt x="174" y="171"/>
                  <a:pt x="176" y="170"/>
                  <a:pt x="177" y="169"/>
                </a:cubicBezTo>
                <a:close/>
                <a:moveTo>
                  <a:pt x="75" y="170"/>
                </a:moveTo>
                <a:cubicBezTo>
                  <a:pt x="75" y="170"/>
                  <a:pt x="75" y="170"/>
                  <a:pt x="75" y="170"/>
                </a:cubicBezTo>
                <a:cubicBezTo>
                  <a:pt x="75" y="170"/>
                  <a:pt x="75" y="170"/>
                  <a:pt x="75" y="170"/>
                </a:cubicBezTo>
                <a:cubicBezTo>
                  <a:pt x="75" y="170"/>
                  <a:pt x="75" y="171"/>
                  <a:pt x="75" y="170"/>
                </a:cubicBezTo>
                <a:close/>
                <a:moveTo>
                  <a:pt x="186" y="172"/>
                </a:moveTo>
                <a:cubicBezTo>
                  <a:pt x="186" y="171"/>
                  <a:pt x="186" y="171"/>
                  <a:pt x="186" y="171"/>
                </a:cubicBezTo>
                <a:cubicBezTo>
                  <a:pt x="185" y="172"/>
                  <a:pt x="183" y="173"/>
                  <a:pt x="183" y="174"/>
                </a:cubicBezTo>
                <a:cubicBezTo>
                  <a:pt x="183" y="174"/>
                  <a:pt x="183" y="174"/>
                  <a:pt x="183" y="174"/>
                </a:cubicBezTo>
                <a:cubicBezTo>
                  <a:pt x="184" y="173"/>
                  <a:pt x="185" y="172"/>
                  <a:pt x="186" y="172"/>
                </a:cubicBezTo>
                <a:close/>
                <a:moveTo>
                  <a:pt x="172" y="173"/>
                </a:moveTo>
                <a:cubicBezTo>
                  <a:pt x="172" y="173"/>
                  <a:pt x="172" y="173"/>
                  <a:pt x="172" y="172"/>
                </a:cubicBezTo>
                <a:cubicBezTo>
                  <a:pt x="171" y="173"/>
                  <a:pt x="171" y="173"/>
                  <a:pt x="171" y="173"/>
                </a:cubicBezTo>
                <a:cubicBezTo>
                  <a:pt x="172" y="173"/>
                  <a:pt x="172" y="173"/>
                  <a:pt x="172" y="173"/>
                </a:cubicBezTo>
                <a:close/>
                <a:moveTo>
                  <a:pt x="76" y="173"/>
                </a:moveTo>
                <a:cubicBezTo>
                  <a:pt x="77" y="173"/>
                  <a:pt x="77" y="173"/>
                  <a:pt x="77" y="173"/>
                </a:cubicBezTo>
                <a:cubicBezTo>
                  <a:pt x="76" y="173"/>
                  <a:pt x="76" y="173"/>
                  <a:pt x="76" y="173"/>
                </a:cubicBezTo>
                <a:close/>
                <a:moveTo>
                  <a:pt x="169" y="175"/>
                </a:moveTo>
                <a:cubicBezTo>
                  <a:pt x="170" y="175"/>
                  <a:pt x="171" y="174"/>
                  <a:pt x="171" y="174"/>
                </a:cubicBezTo>
                <a:cubicBezTo>
                  <a:pt x="170" y="174"/>
                  <a:pt x="169" y="174"/>
                  <a:pt x="169" y="175"/>
                </a:cubicBezTo>
                <a:cubicBezTo>
                  <a:pt x="169" y="175"/>
                  <a:pt x="169" y="175"/>
                  <a:pt x="169" y="175"/>
                </a:cubicBezTo>
                <a:close/>
                <a:moveTo>
                  <a:pt x="21" y="175"/>
                </a:moveTo>
                <a:cubicBezTo>
                  <a:pt x="21" y="175"/>
                  <a:pt x="21" y="175"/>
                  <a:pt x="21" y="175"/>
                </a:cubicBezTo>
                <a:cubicBezTo>
                  <a:pt x="21" y="175"/>
                  <a:pt x="21" y="175"/>
                  <a:pt x="21" y="175"/>
                </a:cubicBezTo>
                <a:close/>
                <a:moveTo>
                  <a:pt x="183" y="175"/>
                </a:moveTo>
                <a:cubicBezTo>
                  <a:pt x="183" y="175"/>
                  <a:pt x="183" y="175"/>
                  <a:pt x="183" y="175"/>
                </a:cubicBezTo>
                <a:cubicBezTo>
                  <a:pt x="182" y="175"/>
                  <a:pt x="182" y="175"/>
                  <a:pt x="182" y="175"/>
                </a:cubicBezTo>
                <a:cubicBezTo>
                  <a:pt x="182" y="175"/>
                  <a:pt x="182" y="176"/>
                  <a:pt x="183" y="175"/>
                </a:cubicBezTo>
                <a:close/>
                <a:moveTo>
                  <a:pt x="23" y="176"/>
                </a:moveTo>
                <a:cubicBezTo>
                  <a:pt x="23" y="176"/>
                  <a:pt x="23" y="175"/>
                  <a:pt x="22" y="175"/>
                </a:cubicBezTo>
                <a:cubicBezTo>
                  <a:pt x="22" y="176"/>
                  <a:pt x="22" y="176"/>
                  <a:pt x="21" y="177"/>
                </a:cubicBezTo>
                <a:cubicBezTo>
                  <a:pt x="22" y="177"/>
                  <a:pt x="22" y="176"/>
                  <a:pt x="23" y="176"/>
                </a:cubicBezTo>
                <a:close/>
                <a:moveTo>
                  <a:pt x="150" y="176"/>
                </a:moveTo>
                <a:cubicBezTo>
                  <a:pt x="150" y="176"/>
                  <a:pt x="150" y="175"/>
                  <a:pt x="149" y="175"/>
                </a:cubicBezTo>
                <a:cubicBezTo>
                  <a:pt x="149" y="177"/>
                  <a:pt x="149" y="177"/>
                  <a:pt x="149" y="177"/>
                </a:cubicBezTo>
                <a:cubicBezTo>
                  <a:pt x="150" y="176"/>
                  <a:pt x="150" y="176"/>
                  <a:pt x="150" y="176"/>
                </a:cubicBezTo>
                <a:close/>
                <a:moveTo>
                  <a:pt x="169" y="175"/>
                </a:moveTo>
                <a:cubicBezTo>
                  <a:pt x="168" y="175"/>
                  <a:pt x="168" y="175"/>
                  <a:pt x="168" y="175"/>
                </a:cubicBezTo>
                <a:cubicBezTo>
                  <a:pt x="165" y="178"/>
                  <a:pt x="162" y="180"/>
                  <a:pt x="158" y="181"/>
                </a:cubicBezTo>
                <a:cubicBezTo>
                  <a:pt x="162" y="180"/>
                  <a:pt x="166" y="178"/>
                  <a:pt x="169" y="175"/>
                </a:cubicBezTo>
                <a:close/>
                <a:moveTo>
                  <a:pt x="179" y="177"/>
                </a:moveTo>
                <a:cubicBezTo>
                  <a:pt x="180" y="177"/>
                  <a:pt x="180" y="176"/>
                  <a:pt x="180" y="176"/>
                </a:cubicBezTo>
                <a:cubicBezTo>
                  <a:pt x="179" y="177"/>
                  <a:pt x="179" y="177"/>
                  <a:pt x="179" y="177"/>
                </a:cubicBezTo>
                <a:cubicBezTo>
                  <a:pt x="180" y="177"/>
                  <a:pt x="180" y="177"/>
                  <a:pt x="180" y="177"/>
                </a:cubicBezTo>
                <a:cubicBezTo>
                  <a:pt x="181" y="177"/>
                  <a:pt x="182" y="177"/>
                  <a:pt x="182" y="176"/>
                </a:cubicBezTo>
                <a:cubicBezTo>
                  <a:pt x="181" y="176"/>
                  <a:pt x="180" y="177"/>
                  <a:pt x="179" y="177"/>
                </a:cubicBezTo>
                <a:close/>
                <a:moveTo>
                  <a:pt x="184" y="176"/>
                </a:moveTo>
                <a:cubicBezTo>
                  <a:pt x="182" y="177"/>
                  <a:pt x="182" y="177"/>
                  <a:pt x="182" y="177"/>
                </a:cubicBezTo>
                <a:cubicBezTo>
                  <a:pt x="184" y="176"/>
                  <a:pt x="184" y="176"/>
                  <a:pt x="184" y="176"/>
                </a:cubicBezTo>
                <a:close/>
                <a:moveTo>
                  <a:pt x="14" y="177"/>
                </a:moveTo>
                <a:cubicBezTo>
                  <a:pt x="14" y="177"/>
                  <a:pt x="13" y="177"/>
                  <a:pt x="13" y="177"/>
                </a:cubicBezTo>
                <a:cubicBezTo>
                  <a:pt x="13" y="178"/>
                  <a:pt x="12" y="178"/>
                  <a:pt x="13" y="178"/>
                </a:cubicBezTo>
                <a:cubicBezTo>
                  <a:pt x="14" y="178"/>
                  <a:pt x="14" y="177"/>
                  <a:pt x="14" y="177"/>
                </a:cubicBezTo>
                <a:close/>
                <a:moveTo>
                  <a:pt x="147" y="177"/>
                </a:moveTo>
                <a:cubicBezTo>
                  <a:pt x="146" y="176"/>
                  <a:pt x="146" y="179"/>
                  <a:pt x="146" y="178"/>
                </a:cubicBezTo>
                <a:cubicBezTo>
                  <a:pt x="146" y="178"/>
                  <a:pt x="147" y="178"/>
                  <a:pt x="147" y="177"/>
                </a:cubicBezTo>
                <a:close/>
                <a:moveTo>
                  <a:pt x="23" y="179"/>
                </a:moveTo>
                <a:cubicBezTo>
                  <a:pt x="23" y="178"/>
                  <a:pt x="23" y="178"/>
                  <a:pt x="23" y="177"/>
                </a:cubicBezTo>
                <a:cubicBezTo>
                  <a:pt x="21" y="178"/>
                  <a:pt x="23" y="178"/>
                  <a:pt x="23" y="179"/>
                </a:cubicBezTo>
                <a:cubicBezTo>
                  <a:pt x="23" y="179"/>
                  <a:pt x="23" y="179"/>
                  <a:pt x="23" y="179"/>
                </a:cubicBezTo>
                <a:close/>
                <a:moveTo>
                  <a:pt x="140" y="177"/>
                </a:moveTo>
                <a:cubicBezTo>
                  <a:pt x="139" y="177"/>
                  <a:pt x="139" y="177"/>
                  <a:pt x="139" y="177"/>
                </a:cubicBezTo>
                <a:cubicBezTo>
                  <a:pt x="139" y="178"/>
                  <a:pt x="139" y="178"/>
                  <a:pt x="139" y="178"/>
                </a:cubicBezTo>
                <a:cubicBezTo>
                  <a:pt x="139" y="178"/>
                  <a:pt x="140" y="177"/>
                  <a:pt x="140" y="177"/>
                </a:cubicBezTo>
                <a:close/>
                <a:moveTo>
                  <a:pt x="144" y="179"/>
                </a:moveTo>
                <a:cubicBezTo>
                  <a:pt x="144" y="179"/>
                  <a:pt x="145" y="178"/>
                  <a:pt x="145" y="178"/>
                </a:cubicBezTo>
                <a:cubicBezTo>
                  <a:pt x="144" y="179"/>
                  <a:pt x="144" y="179"/>
                  <a:pt x="144" y="179"/>
                </a:cubicBezTo>
                <a:cubicBezTo>
                  <a:pt x="144" y="179"/>
                  <a:pt x="144" y="179"/>
                  <a:pt x="144" y="179"/>
                </a:cubicBezTo>
                <a:close/>
                <a:moveTo>
                  <a:pt x="10" y="178"/>
                </a:moveTo>
                <a:cubicBezTo>
                  <a:pt x="9" y="178"/>
                  <a:pt x="9" y="178"/>
                  <a:pt x="9" y="178"/>
                </a:cubicBezTo>
                <a:cubicBezTo>
                  <a:pt x="10" y="178"/>
                  <a:pt x="10" y="178"/>
                  <a:pt x="10" y="178"/>
                </a:cubicBezTo>
                <a:close/>
                <a:moveTo>
                  <a:pt x="143" y="179"/>
                </a:moveTo>
                <a:cubicBezTo>
                  <a:pt x="142" y="180"/>
                  <a:pt x="142" y="179"/>
                  <a:pt x="142" y="179"/>
                </a:cubicBezTo>
                <a:cubicBezTo>
                  <a:pt x="135" y="181"/>
                  <a:pt x="128" y="183"/>
                  <a:pt x="121" y="184"/>
                </a:cubicBezTo>
                <a:cubicBezTo>
                  <a:pt x="120" y="185"/>
                  <a:pt x="117" y="183"/>
                  <a:pt x="117" y="185"/>
                </a:cubicBezTo>
                <a:cubicBezTo>
                  <a:pt x="117" y="185"/>
                  <a:pt x="118" y="185"/>
                  <a:pt x="119" y="185"/>
                </a:cubicBezTo>
                <a:cubicBezTo>
                  <a:pt x="127" y="184"/>
                  <a:pt x="136" y="182"/>
                  <a:pt x="143" y="179"/>
                </a:cubicBezTo>
                <a:cubicBezTo>
                  <a:pt x="143" y="179"/>
                  <a:pt x="143" y="179"/>
                  <a:pt x="143" y="179"/>
                </a:cubicBezTo>
                <a:cubicBezTo>
                  <a:pt x="143" y="179"/>
                  <a:pt x="143" y="179"/>
                  <a:pt x="143" y="179"/>
                </a:cubicBezTo>
                <a:close/>
                <a:moveTo>
                  <a:pt x="23" y="180"/>
                </a:moveTo>
                <a:cubicBezTo>
                  <a:pt x="23" y="179"/>
                  <a:pt x="22" y="179"/>
                  <a:pt x="22" y="179"/>
                </a:cubicBezTo>
                <a:cubicBezTo>
                  <a:pt x="21" y="180"/>
                  <a:pt x="23" y="180"/>
                  <a:pt x="22" y="180"/>
                </a:cubicBezTo>
                <a:cubicBezTo>
                  <a:pt x="23" y="181"/>
                  <a:pt x="23" y="180"/>
                  <a:pt x="23" y="180"/>
                </a:cubicBezTo>
                <a:close/>
                <a:moveTo>
                  <a:pt x="176" y="180"/>
                </a:moveTo>
                <a:cubicBezTo>
                  <a:pt x="176" y="180"/>
                  <a:pt x="175" y="181"/>
                  <a:pt x="175" y="181"/>
                </a:cubicBezTo>
                <a:cubicBezTo>
                  <a:pt x="176" y="180"/>
                  <a:pt x="176" y="180"/>
                  <a:pt x="176" y="180"/>
                </a:cubicBezTo>
                <a:close/>
                <a:moveTo>
                  <a:pt x="82" y="180"/>
                </a:moveTo>
                <a:cubicBezTo>
                  <a:pt x="83" y="181"/>
                  <a:pt x="83" y="181"/>
                  <a:pt x="83" y="181"/>
                </a:cubicBezTo>
                <a:cubicBezTo>
                  <a:pt x="82" y="180"/>
                  <a:pt x="82" y="180"/>
                  <a:pt x="82" y="180"/>
                </a:cubicBezTo>
                <a:close/>
                <a:moveTo>
                  <a:pt x="174" y="182"/>
                </a:moveTo>
                <a:cubicBezTo>
                  <a:pt x="173" y="182"/>
                  <a:pt x="173" y="182"/>
                  <a:pt x="173" y="182"/>
                </a:cubicBezTo>
                <a:cubicBezTo>
                  <a:pt x="172" y="181"/>
                  <a:pt x="170" y="183"/>
                  <a:pt x="170" y="183"/>
                </a:cubicBezTo>
                <a:cubicBezTo>
                  <a:pt x="170" y="184"/>
                  <a:pt x="171" y="184"/>
                  <a:pt x="171" y="184"/>
                </a:cubicBezTo>
                <a:cubicBezTo>
                  <a:pt x="172" y="183"/>
                  <a:pt x="174" y="183"/>
                  <a:pt x="174" y="182"/>
                </a:cubicBezTo>
                <a:close/>
                <a:moveTo>
                  <a:pt x="158" y="182"/>
                </a:moveTo>
                <a:cubicBezTo>
                  <a:pt x="157" y="182"/>
                  <a:pt x="156" y="183"/>
                  <a:pt x="156" y="183"/>
                </a:cubicBezTo>
                <a:cubicBezTo>
                  <a:pt x="157" y="183"/>
                  <a:pt x="157" y="182"/>
                  <a:pt x="158" y="182"/>
                </a:cubicBezTo>
                <a:close/>
                <a:moveTo>
                  <a:pt x="29" y="185"/>
                </a:moveTo>
                <a:cubicBezTo>
                  <a:pt x="28" y="184"/>
                  <a:pt x="27" y="183"/>
                  <a:pt x="27" y="183"/>
                </a:cubicBezTo>
                <a:cubicBezTo>
                  <a:pt x="27" y="184"/>
                  <a:pt x="28" y="184"/>
                  <a:pt x="29" y="185"/>
                </a:cubicBezTo>
                <a:close/>
                <a:moveTo>
                  <a:pt x="18" y="183"/>
                </a:moveTo>
                <a:cubicBezTo>
                  <a:pt x="18" y="183"/>
                  <a:pt x="18" y="183"/>
                  <a:pt x="18" y="183"/>
                </a:cubicBezTo>
                <a:cubicBezTo>
                  <a:pt x="18" y="184"/>
                  <a:pt x="18" y="184"/>
                  <a:pt x="18" y="184"/>
                </a:cubicBezTo>
                <a:cubicBezTo>
                  <a:pt x="18" y="184"/>
                  <a:pt x="18" y="184"/>
                  <a:pt x="18" y="183"/>
                </a:cubicBezTo>
                <a:close/>
                <a:moveTo>
                  <a:pt x="148" y="186"/>
                </a:moveTo>
                <a:cubicBezTo>
                  <a:pt x="150" y="185"/>
                  <a:pt x="153" y="185"/>
                  <a:pt x="154" y="183"/>
                </a:cubicBezTo>
                <a:cubicBezTo>
                  <a:pt x="151" y="185"/>
                  <a:pt x="148" y="185"/>
                  <a:pt x="146" y="187"/>
                </a:cubicBezTo>
                <a:cubicBezTo>
                  <a:pt x="148" y="186"/>
                  <a:pt x="148" y="186"/>
                  <a:pt x="148" y="186"/>
                </a:cubicBezTo>
                <a:close/>
                <a:moveTo>
                  <a:pt x="169" y="184"/>
                </a:moveTo>
                <a:cubicBezTo>
                  <a:pt x="168" y="184"/>
                  <a:pt x="168" y="184"/>
                  <a:pt x="167" y="185"/>
                </a:cubicBezTo>
                <a:cubicBezTo>
                  <a:pt x="168" y="185"/>
                  <a:pt x="167" y="186"/>
                  <a:pt x="168" y="186"/>
                </a:cubicBezTo>
                <a:cubicBezTo>
                  <a:pt x="169" y="186"/>
                  <a:pt x="169" y="186"/>
                  <a:pt x="169" y="186"/>
                </a:cubicBezTo>
                <a:cubicBezTo>
                  <a:pt x="168" y="185"/>
                  <a:pt x="168" y="185"/>
                  <a:pt x="168" y="185"/>
                </a:cubicBezTo>
                <a:cubicBezTo>
                  <a:pt x="168" y="184"/>
                  <a:pt x="169" y="184"/>
                  <a:pt x="169" y="184"/>
                </a:cubicBezTo>
                <a:close/>
                <a:moveTo>
                  <a:pt x="175" y="185"/>
                </a:moveTo>
                <a:cubicBezTo>
                  <a:pt x="172" y="187"/>
                  <a:pt x="172" y="187"/>
                  <a:pt x="172" y="187"/>
                </a:cubicBezTo>
                <a:cubicBezTo>
                  <a:pt x="175" y="185"/>
                  <a:pt x="175" y="185"/>
                  <a:pt x="175" y="185"/>
                </a:cubicBezTo>
                <a:close/>
                <a:moveTo>
                  <a:pt x="116" y="185"/>
                </a:moveTo>
                <a:cubicBezTo>
                  <a:pt x="115" y="185"/>
                  <a:pt x="114" y="185"/>
                  <a:pt x="114" y="186"/>
                </a:cubicBezTo>
                <a:cubicBezTo>
                  <a:pt x="114" y="186"/>
                  <a:pt x="115" y="186"/>
                  <a:pt x="116" y="185"/>
                </a:cubicBezTo>
                <a:close/>
                <a:moveTo>
                  <a:pt x="167" y="187"/>
                </a:moveTo>
                <a:cubicBezTo>
                  <a:pt x="167" y="186"/>
                  <a:pt x="166" y="186"/>
                  <a:pt x="166" y="185"/>
                </a:cubicBezTo>
                <a:cubicBezTo>
                  <a:pt x="167" y="187"/>
                  <a:pt x="167" y="187"/>
                  <a:pt x="167" y="187"/>
                </a:cubicBezTo>
                <a:close/>
                <a:moveTo>
                  <a:pt x="80" y="187"/>
                </a:moveTo>
                <a:cubicBezTo>
                  <a:pt x="79" y="186"/>
                  <a:pt x="79" y="186"/>
                  <a:pt x="79" y="186"/>
                </a:cubicBezTo>
                <a:cubicBezTo>
                  <a:pt x="78" y="186"/>
                  <a:pt x="78" y="186"/>
                  <a:pt x="78" y="186"/>
                </a:cubicBezTo>
                <a:cubicBezTo>
                  <a:pt x="80" y="187"/>
                  <a:pt x="80" y="187"/>
                  <a:pt x="80" y="187"/>
                </a:cubicBezTo>
                <a:close/>
                <a:moveTo>
                  <a:pt x="111" y="186"/>
                </a:moveTo>
                <a:cubicBezTo>
                  <a:pt x="110" y="186"/>
                  <a:pt x="110" y="186"/>
                  <a:pt x="110" y="186"/>
                </a:cubicBezTo>
                <a:cubicBezTo>
                  <a:pt x="110" y="186"/>
                  <a:pt x="110" y="186"/>
                  <a:pt x="111" y="186"/>
                </a:cubicBezTo>
                <a:close/>
                <a:moveTo>
                  <a:pt x="28" y="186"/>
                </a:moveTo>
                <a:cubicBezTo>
                  <a:pt x="27" y="186"/>
                  <a:pt x="27" y="186"/>
                  <a:pt x="27" y="186"/>
                </a:cubicBezTo>
                <a:cubicBezTo>
                  <a:pt x="28" y="187"/>
                  <a:pt x="28" y="187"/>
                  <a:pt x="28" y="187"/>
                </a:cubicBezTo>
                <a:cubicBezTo>
                  <a:pt x="28" y="186"/>
                  <a:pt x="28" y="186"/>
                  <a:pt x="28" y="186"/>
                </a:cubicBezTo>
                <a:close/>
                <a:moveTo>
                  <a:pt x="166" y="187"/>
                </a:moveTo>
                <a:cubicBezTo>
                  <a:pt x="165" y="187"/>
                  <a:pt x="165" y="187"/>
                  <a:pt x="165" y="188"/>
                </a:cubicBezTo>
                <a:cubicBezTo>
                  <a:pt x="165" y="187"/>
                  <a:pt x="166" y="188"/>
                  <a:pt x="166" y="187"/>
                </a:cubicBezTo>
                <a:close/>
                <a:moveTo>
                  <a:pt x="38" y="188"/>
                </a:moveTo>
                <a:cubicBezTo>
                  <a:pt x="37" y="187"/>
                  <a:pt x="37" y="187"/>
                  <a:pt x="37" y="187"/>
                </a:cubicBezTo>
                <a:cubicBezTo>
                  <a:pt x="37" y="187"/>
                  <a:pt x="37" y="187"/>
                  <a:pt x="37" y="187"/>
                </a:cubicBezTo>
                <a:cubicBezTo>
                  <a:pt x="38" y="188"/>
                  <a:pt x="38" y="188"/>
                  <a:pt x="38" y="188"/>
                </a:cubicBezTo>
                <a:close/>
                <a:moveTo>
                  <a:pt x="83" y="189"/>
                </a:moveTo>
                <a:cubicBezTo>
                  <a:pt x="83" y="188"/>
                  <a:pt x="82" y="188"/>
                  <a:pt x="82" y="188"/>
                </a:cubicBezTo>
                <a:cubicBezTo>
                  <a:pt x="82" y="189"/>
                  <a:pt x="82" y="189"/>
                  <a:pt x="82" y="189"/>
                </a:cubicBezTo>
                <a:cubicBezTo>
                  <a:pt x="83" y="189"/>
                  <a:pt x="83" y="189"/>
                  <a:pt x="83" y="189"/>
                </a:cubicBezTo>
                <a:close/>
                <a:moveTo>
                  <a:pt x="169" y="188"/>
                </a:moveTo>
                <a:cubicBezTo>
                  <a:pt x="168" y="188"/>
                  <a:pt x="168" y="188"/>
                  <a:pt x="168" y="189"/>
                </a:cubicBezTo>
                <a:cubicBezTo>
                  <a:pt x="168" y="189"/>
                  <a:pt x="169" y="188"/>
                  <a:pt x="169" y="188"/>
                </a:cubicBezTo>
                <a:close/>
                <a:moveTo>
                  <a:pt x="115" y="188"/>
                </a:moveTo>
                <a:cubicBezTo>
                  <a:pt x="115" y="188"/>
                  <a:pt x="114" y="188"/>
                  <a:pt x="114" y="189"/>
                </a:cubicBezTo>
                <a:cubicBezTo>
                  <a:pt x="114" y="189"/>
                  <a:pt x="115" y="189"/>
                  <a:pt x="115" y="188"/>
                </a:cubicBezTo>
                <a:close/>
                <a:moveTo>
                  <a:pt x="161" y="189"/>
                </a:moveTo>
                <a:cubicBezTo>
                  <a:pt x="162" y="190"/>
                  <a:pt x="163" y="188"/>
                  <a:pt x="163" y="188"/>
                </a:cubicBezTo>
                <a:cubicBezTo>
                  <a:pt x="163" y="189"/>
                  <a:pt x="162" y="189"/>
                  <a:pt x="161" y="189"/>
                </a:cubicBezTo>
                <a:close/>
                <a:moveTo>
                  <a:pt x="33" y="189"/>
                </a:moveTo>
                <a:cubicBezTo>
                  <a:pt x="33" y="188"/>
                  <a:pt x="33" y="188"/>
                  <a:pt x="33" y="188"/>
                </a:cubicBezTo>
                <a:cubicBezTo>
                  <a:pt x="33" y="188"/>
                  <a:pt x="33" y="188"/>
                  <a:pt x="33" y="188"/>
                </a:cubicBezTo>
                <a:cubicBezTo>
                  <a:pt x="33" y="189"/>
                  <a:pt x="33" y="189"/>
                  <a:pt x="33" y="189"/>
                </a:cubicBezTo>
                <a:close/>
                <a:moveTo>
                  <a:pt x="90" y="191"/>
                </a:moveTo>
                <a:cubicBezTo>
                  <a:pt x="84" y="189"/>
                  <a:pt x="84" y="189"/>
                  <a:pt x="84" y="189"/>
                </a:cubicBezTo>
                <a:cubicBezTo>
                  <a:pt x="86" y="190"/>
                  <a:pt x="88" y="190"/>
                  <a:pt x="90" y="191"/>
                </a:cubicBezTo>
                <a:close/>
                <a:moveTo>
                  <a:pt x="160" y="189"/>
                </a:moveTo>
                <a:cubicBezTo>
                  <a:pt x="159" y="189"/>
                  <a:pt x="159" y="189"/>
                  <a:pt x="159" y="189"/>
                </a:cubicBezTo>
                <a:cubicBezTo>
                  <a:pt x="157" y="191"/>
                  <a:pt x="155" y="191"/>
                  <a:pt x="153" y="192"/>
                </a:cubicBezTo>
                <a:cubicBezTo>
                  <a:pt x="149" y="193"/>
                  <a:pt x="144" y="196"/>
                  <a:pt x="140" y="197"/>
                </a:cubicBezTo>
                <a:cubicBezTo>
                  <a:pt x="137" y="197"/>
                  <a:pt x="133" y="198"/>
                  <a:pt x="130" y="199"/>
                </a:cubicBezTo>
                <a:cubicBezTo>
                  <a:pt x="131" y="199"/>
                  <a:pt x="131" y="199"/>
                  <a:pt x="131" y="199"/>
                </a:cubicBezTo>
                <a:cubicBezTo>
                  <a:pt x="136" y="197"/>
                  <a:pt x="143" y="198"/>
                  <a:pt x="148" y="195"/>
                </a:cubicBezTo>
                <a:cubicBezTo>
                  <a:pt x="150" y="194"/>
                  <a:pt x="152" y="194"/>
                  <a:pt x="154" y="192"/>
                </a:cubicBezTo>
                <a:cubicBezTo>
                  <a:pt x="154" y="193"/>
                  <a:pt x="154" y="193"/>
                  <a:pt x="154" y="193"/>
                </a:cubicBezTo>
                <a:cubicBezTo>
                  <a:pt x="155" y="191"/>
                  <a:pt x="156" y="193"/>
                  <a:pt x="157" y="192"/>
                </a:cubicBezTo>
                <a:cubicBezTo>
                  <a:pt x="156" y="192"/>
                  <a:pt x="156" y="191"/>
                  <a:pt x="156" y="191"/>
                </a:cubicBezTo>
                <a:cubicBezTo>
                  <a:pt x="157" y="191"/>
                  <a:pt x="157" y="191"/>
                  <a:pt x="157" y="191"/>
                </a:cubicBezTo>
                <a:cubicBezTo>
                  <a:pt x="158" y="191"/>
                  <a:pt x="159" y="191"/>
                  <a:pt x="159" y="190"/>
                </a:cubicBezTo>
                <a:cubicBezTo>
                  <a:pt x="159" y="189"/>
                  <a:pt x="160" y="190"/>
                  <a:pt x="160" y="189"/>
                </a:cubicBezTo>
                <a:close/>
                <a:moveTo>
                  <a:pt x="78" y="191"/>
                </a:moveTo>
                <a:cubicBezTo>
                  <a:pt x="77" y="190"/>
                  <a:pt x="77" y="189"/>
                  <a:pt x="76" y="190"/>
                </a:cubicBezTo>
                <a:cubicBezTo>
                  <a:pt x="76" y="190"/>
                  <a:pt x="77" y="191"/>
                  <a:pt x="78" y="191"/>
                </a:cubicBezTo>
                <a:close/>
                <a:moveTo>
                  <a:pt x="87" y="193"/>
                </a:moveTo>
                <a:cubicBezTo>
                  <a:pt x="84" y="193"/>
                  <a:pt x="81" y="191"/>
                  <a:pt x="78" y="190"/>
                </a:cubicBezTo>
                <a:cubicBezTo>
                  <a:pt x="79" y="191"/>
                  <a:pt x="79" y="191"/>
                  <a:pt x="79" y="191"/>
                </a:cubicBezTo>
                <a:cubicBezTo>
                  <a:pt x="82" y="191"/>
                  <a:pt x="85" y="194"/>
                  <a:pt x="87" y="194"/>
                </a:cubicBezTo>
                <a:cubicBezTo>
                  <a:pt x="87" y="193"/>
                  <a:pt x="87" y="193"/>
                  <a:pt x="87" y="193"/>
                </a:cubicBezTo>
                <a:close/>
                <a:moveTo>
                  <a:pt x="31" y="190"/>
                </a:moveTo>
                <a:cubicBezTo>
                  <a:pt x="32" y="191"/>
                  <a:pt x="32" y="191"/>
                  <a:pt x="32" y="191"/>
                </a:cubicBezTo>
                <a:cubicBezTo>
                  <a:pt x="31" y="190"/>
                  <a:pt x="31" y="190"/>
                  <a:pt x="31" y="190"/>
                </a:cubicBezTo>
                <a:close/>
                <a:moveTo>
                  <a:pt x="95" y="191"/>
                </a:moveTo>
                <a:cubicBezTo>
                  <a:pt x="94" y="191"/>
                  <a:pt x="94" y="191"/>
                  <a:pt x="94" y="191"/>
                </a:cubicBezTo>
                <a:cubicBezTo>
                  <a:pt x="92" y="191"/>
                  <a:pt x="92" y="190"/>
                  <a:pt x="91" y="191"/>
                </a:cubicBezTo>
                <a:cubicBezTo>
                  <a:pt x="93" y="191"/>
                  <a:pt x="96" y="192"/>
                  <a:pt x="98" y="192"/>
                </a:cubicBezTo>
                <a:cubicBezTo>
                  <a:pt x="95" y="191"/>
                  <a:pt x="95" y="191"/>
                  <a:pt x="95" y="191"/>
                </a:cubicBezTo>
                <a:close/>
                <a:moveTo>
                  <a:pt x="37" y="192"/>
                </a:moveTo>
                <a:cubicBezTo>
                  <a:pt x="36" y="191"/>
                  <a:pt x="35" y="192"/>
                  <a:pt x="34" y="191"/>
                </a:cubicBezTo>
                <a:cubicBezTo>
                  <a:pt x="35" y="192"/>
                  <a:pt x="36" y="192"/>
                  <a:pt x="37" y="192"/>
                </a:cubicBezTo>
                <a:close/>
                <a:moveTo>
                  <a:pt x="78" y="192"/>
                </a:moveTo>
                <a:cubicBezTo>
                  <a:pt x="78" y="192"/>
                  <a:pt x="78" y="192"/>
                  <a:pt x="78" y="192"/>
                </a:cubicBezTo>
                <a:cubicBezTo>
                  <a:pt x="77" y="191"/>
                  <a:pt x="77" y="191"/>
                  <a:pt x="77" y="191"/>
                </a:cubicBezTo>
                <a:cubicBezTo>
                  <a:pt x="78" y="192"/>
                  <a:pt x="78" y="192"/>
                  <a:pt x="78" y="192"/>
                </a:cubicBezTo>
                <a:close/>
                <a:moveTo>
                  <a:pt x="99" y="192"/>
                </a:moveTo>
                <a:cubicBezTo>
                  <a:pt x="100" y="192"/>
                  <a:pt x="100" y="192"/>
                  <a:pt x="100" y="192"/>
                </a:cubicBezTo>
                <a:cubicBezTo>
                  <a:pt x="99" y="192"/>
                  <a:pt x="99" y="192"/>
                  <a:pt x="99" y="192"/>
                </a:cubicBezTo>
                <a:cubicBezTo>
                  <a:pt x="99" y="192"/>
                  <a:pt x="99" y="192"/>
                  <a:pt x="99" y="192"/>
                </a:cubicBezTo>
                <a:close/>
                <a:moveTo>
                  <a:pt x="108" y="192"/>
                </a:moveTo>
                <a:cubicBezTo>
                  <a:pt x="101" y="192"/>
                  <a:pt x="101" y="192"/>
                  <a:pt x="101" y="192"/>
                </a:cubicBezTo>
                <a:cubicBezTo>
                  <a:pt x="102" y="193"/>
                  <a:pt x="105" y="193"/>
                  <a:pt x="108" y="192"/>
                </a:cubicBezTo>
                <a:close/>
                <a:moveTo>
                  <a:pt x="39" y="192"/>
                </a:moveTo>
                <a:cubicBezTo>
                  <a:pt x="39" y="192"/>
                  <a:pt x="39" y="192"/>
                  <a:pt x="39" y="192"/>
                </a:cubicBezTo>
                <a:cubicBezTo>
                  <a:pt x="39" y="192"/>
                  <a:pt x="39" y="192"/>
                  <a:pt x="39" y="192"/>
                </a:cubicBezTo>
                <a:cubicBezTo>
                  <a:pt x="39" y="193"/>
                  <a:pt x="39" y="193"/>
                  <a:pt x="39" y="193"/>
                </a:cubicBezTo>
                <a:cubicBezTo>
                  <a:pt x="39" y="193"/>
                  <a:pt x="39" y="192"/>
                  <a:pt x="39" y="192"/>
                </a:cubicBezTo>
                <a:close/>
                <a:moveTo>
                  <a:pt x="126" y="193"/>
                </a:moveTo>
                <a:cubicBezTo>
                  <a:pt x="126" y="192"/>
                  <a:pt x="126" y="192"/>
                  <a:pt x="126" y="192"/>
                </a:cubicBezTo>
                <a:cubicBezTo>
                  <a:pt x="122" y="192"/>
                  <a:pt x="122" y="192"/>
                  <a:pt x="122" y="192"/>
                </a:cubicBezTo>
                <a:cubicBezTo>
                  <a:pt x="123" y="193"/>
                  <a:pt x="125" y="193"/>
                  <a:pt x="126" y="193"/>
                </a:cubicBezTo>
                <a:close/>
                <a:moveTo>
                  <a:pt x="46" y="193"/>
                </a:moveTo>
                <a:cubicBezTo>
                  <a:pt x="46" y="193"/>
                  <a:pt x="45" y="193"/>
                  <a:pt x="44" y="192"/>
                </a:cubicBezTo>
                <a:cubicBezTo>
                  <a:pt x="44" y="193"/>
                  <a:pt x="44" y="193"/>
                  <a:pt x="44" y="193"/>
                </a:cubicBezTo>
                <a:cubicBezTo>
                  <a:pt x="46" y="193"/>
                  <a:pt x="46" y="193"/>
                  <a:pt x="46" y="193"/>
                </a:cubicBezTo>
                <a:close/>
                <a:moveTo>
                  <a:pt x="111" y="192"/>
                </a:moveTo>
                <a:cubicBezTo>
                  <a:pt x="110" y="192"/>
                  <a:pt x="110" y="193"/>
                  <a:pt x="110" y="193"/>
                </a:cubicBezTo>
                <a:cubicBezTo>
                  <a:pt x="110" y="193"/>
                  <a:pt x="111" y="193"/>
                  <a:pt x="111" y="192"/>
                </a:cubicBezTo>
                <a:close/>
                <a:moveTo>
                  <a:pt x="125" y="192"/>
                </a:moveTo>
                <a:cubicBezTo>
                  <a:pt x="124" y="192"/>
                  <a:pt x="124" y="192"/>
                  <a:pt x="124" y="193"/>
                </a:cubicBezTo>
                <a:cubicBezTo>
                  <a:pt x="124" y="193"/>
                  <a:pt x="125" y="193"/>
                  <a:pt x="125" y="192"/>
                </a:cubicBezTo>
                <a:close/>
                <a:moveTo>
                  <a:pt x="79" y="193"/>
                </a:moveTo>
                <a:cubicBezTo>
                  <a:pt x="79" y="193"/>
                  <a:pt x="79" y="193"/>
                  <a:pt x="78" y="193"/>
                </a:cubicBezTo>
                <a:cubicBezTo>
                  <a:pt x="78" y="193"/>
                  <a:pt x="78" y="193"/>
                  <a:pt x="78" y="193"/>
                </a:cubicBezTo>
                <a:cubicBezTo>
                  <a:pt x="78" y="194"/>
                  <a:pt x="78" y="193"/>
                  <a:pt x="77" y="194"/>
                </a:cubicBezTo>
                <a:cubicBezTo>
                  <a:pt x="77" y="194"/>
                  <a:pt x="78" y="194"/>
                  <a:pt x="78" y="194"/>
                </a:cubicBezTo>
                <a:cubicBezTo>
                  <a:pt x="78" y="194"/>
                  <a:pt x="78" y="194"/>
                  <a:pt x="78" y="194"/>
                </a:cubicBezTo>
                <a:cubicBezTo>
                  <a:pt x="79" y="194"/>
                  <a:pt x="79" y="194"/>
                  <a:pt x="79" y="194"/>
                </a:cubicBezTo>
                <a:cubicBezTo>
                  <a:pt x="79" y="194"/>
                  <a:pt x="79" y="194"/>
                  <a:pt x="78" y="193"/>
                </a:cubicBezTo>
                <a:cubicBezTo>
                  <a:pt x="79" y="193"/>
                  <a:pt x="79" y="193"/>
                  <a:pt x="79" y="193"/>
                </a:cubicBezTo>
                <a:close/>
                <a:moveTo>
                  <a:pt x="157" y="194"/>
                </a:moveTo>
                <a:cubicBezTo>
                  <a:pt x="160" y="193"/>
                  <a:pt x="160" y="193"/>
                  <a:pt x="160" y="193"/>
                </a:cubicBezTo>
                <a:cubicBezTo>
                  <a:pt x="159" y="193"/>
                  <a:pt x="159" y="193"/>
                  <a:pt x="159" y="193"/>
                </a:cubicBezTo>
                <a:cubicBezTo>
                  <a:pt x="157" y="194"/>
                  <a:pt x="157" y="194"/>
                  <a:pt x="157" y="194"/>
                </a:cubicBezTo>
                <a:close/>
                <a:moveTo>
                  <a:pt x="101" y="194"/>
                </a:moveTo>
                <a:cubicBezTo>
                  <a:pt x="100" y="193"/>
                  <a:pt x="100" y="193"/>
                  <a:pt x="100" y="193"/>
                </a:cubicBezTo>
                <a:cubicBezTo>
                  <a:pt x="100" y="194"/>
                  <a:pt x="100" y="194"/>
                  <a:pt x="100" y="194"/>
                </a:cubicBezTo>
                <a:cubicBezTo>
                  <a:pt x="101" y="194"/>
                  <a:pt x="101" y="194"/>
                  <a:pt x="101" y="194"/>
                </a:cubicBezTo>
                <a:close/>
                <a:moveTo>
                  <a:pt x="92" y="194"/>
                </a:moveTo>
                <a:cubicBezTo>
                  <a:pt x="92" y="194"/>
                  <a:pt x="92" y="193"/>
                  <a:pt x="92" y="194"/>
                </a:cubicBezTo>
                <a:cubicBezTo>
                  <a:pt x="92" y="194"/>
                  <a:pt x="92" y="194"/>
                  <a:pt x="92" y="194"/>
                </a:cubicBezTo>
                <a:cubicBezTo>
                  <a:pt x="92" y="194"/>
                  <a:pt x="92" y="194"/>
                  <a:pt x="92" y="194"/>
                </a:cubicBezTo>
                <a:cubicBezTo>
                  <a:pt x="92" y="194"/>
                  <a:pt x="93" y="194"/>
                  <a:pt x="92" y="194"/>
                </a:cubicBezTo>
                <a:close/>
                <a:moveTo>
                  <a:pt x="103" y="194"/>
                </a:moveTo>
                <a:cubicBezTo>
                  <a:pt x="103" y="194"/>
                  <a:pt x="103" y="194"/>
                  <a:pt x="103" y="194"/>
                </a:cubicBezTo>
                <a:cubicBezTo>
                  <a:pt x="102" y="194"/>
                  <a:pt x="102" y="194"/>
                  <a:pt x="102" y="194"/>
                </a:cubicBezTo>
                <a:cubicBezTo>
                  <a:pt x="103" y="194"/>
                  <a:pt x="103" y="194"/>
                  <a:pt x="103" y="194"/>
                </a:cubicBezTo>
                <a:close/>
                <a:moveTo>
                  <a:pt x="75" y="194"/>
                </a:moveTo>
                <a:cubicBezTo>
                  <a:pt x="75" y="194"/>
                  <a:pt x="75" y="194"/>
                  <a:pt x="75" y="194"/>
                </a:cubicBezTo>
                <a:cubicBezTo>
                  <a:pt x="75" y="195"/>
                  <a:pt x="75" y="195"/>
                  <a:pt x="75" y="195"/>
                </a:cubicBezTo>
                <a:cubicBezTo>
                  <a:pt x="75" y="195"/>
                  <a:pt x="75" y="195"/>
                  <a:pt x="75" y="194"/>
                </a:cubicBezTo>
                <a:close/>
                <a:moveTo>
                  <a:pt x="89" y="195"/>
                </a:moveTo>
                <a:cubicBezTo>
                  <a:pt x="89" y="194"/>
                  <a:pt x="89" y="194"/>
                  <a:pt x="88" y="194"/>
                </a:cubicBezTo>
                <a:cubicBezTo>
                  <a:pt x="88" y="195"/>
                  <a:pt x="88" y="195"/>
                  <a:pt x="88" y="195"/>
                </a:cubicBezTo>
                <a:cubicBezTo>
                  <a:pt x="89" y="195"/>
                  <a:pt x="89" y="195"/>
                  <a:pt x="89" y="195"/>
                </a:cubicBezTo>
                <a:close/>
                <a:moveTo>
                  <a:pt x="90" y="195"/>
                </a:moveTo>
                <a:cubicBezTo>
                  <a:pt x="90" y="195"/>
                  <a:pt x="90" y="195"/>
                  <a:pt x="90" y="195"/>
                </a:cubicBezTo>
                <a:cubicBezTo>
                  <a:pt x="90" y="195"/>
                  <a:pt x="90" y="195"/>
                  <a:pt x="90" y="195"/>
                </a:cubicBezTo>
                <a:cubicBezTo>
                  <a:pt x="90" y="195"/>
                  <a:pt x="90" y="195"/>
                  <a:pt x="90" y="195"/>
                </a:cubicBezTo>
                <a:close/>
                <a:moveTo>
                  <a:pt x="92" y="195"/>
                </a:moveTo>
                <a:cubicBezTo>
                  <a:pt x="92" y="195"/>
                  <a:pt x="92" y="195"/>
                  <a:pt x="91" y="195"/>
                </a:cubicBezTo>
                <a:cubicBezTo>
                  <a:pt x="91" y="196"/>
                  <a:pt x="91" y="196"/>
                  <a:pt x="91" y="196"/>
                </a:cubicBezTo>
                <a:cubicBezTo>
                  <a:pt x="92" y="196"/>
                  <a:pt x="92" y="196"/>
                  <a:pt x="92" y="196"/>
                </a:cubicBezTo>
                <a:cubicBezTo>
                  <a:pt x="92" y="196"/>
                  <a:pt x="92" y="196"/>
                  <a:pt x="92" y="195"/>
                </a:cubicBezTo>
                <a:close/>
                <a:moveTo>
                  <a:pt x="93" y="196"/>
                </a:moveTo>
                <a:cubicBezTo>
                  <a:pt x="93" y="196"/>
                  <a:pt x="93" y="196"/>
                  <a:pt x="93" y="196"/>
                </a:cubicBezTo>
                <a:cubicBezTo>
                  <a:pt x="93" y="196"/>
                  <a:pt x="93" y="196"/>
                  <a:pt x="93" y="196"/>
                </a:cubicBezTo>
                <a:cubicBezTo>
                  <a:pt x="93" y="196"/>
                  <a:pt x="93" y="196"/>
                  <a:pt x="93" y="196"/>
                </a:cubicBezTo>
                <a:cubicBezTo>
                  <a:pt x="93" y="196"/>
                  <a:pt x="93" y="196"/>
                  <a:pt x="93" y="196"/>
                </a:cubicBezTo>
                <a:close/>
                <a:moveTo>
                  <a:pt x="41" y="197"/>
                </a:moveTo>
                <a:cubicBezTo>
                  <a:pt x="40" y="196"/>
                  <a:pt x="39" y="196"/>
                  <a:pt x="38" y="196"/>
                </a:cubicBezTo>
                <a:cubicBezTo>
                  <a:pt x="38" y="197"/>
                  <a:pt x="38" y="197"/>
                  <a:pt x="38" y="197"/>
                </a:cubicBezTo>
                <a:cubicBezTo>
                  <a:pt x="39" y="197"/>
                  <a:pt x="40" y="198"/>
                  <a:pt x="41" y="197"/>
                </a:cubicBezTo>
                <a:close/>
                <a:moveTo>
                  <a:pt x="98" y="196"/>
                </a:moveTo>
                <a:cubicBezTo>
                  <a:pt x="98" y="196"/>
                  <a:pt x="98" y="196"/>
                  <a:pt x="98" y="196"/>
                </a:cubicBezTo>
                <a:cubicBezTo>
                  <a:pt x="98" y="196"/>
                  <a:pt x="98" y="196"/>
                  <a:pt x="98" y="196"/>
                </a:cubicBezTo>
                <a:close/>
                <a:moveTo>
                  <a:pt x="95" y="196"/>
                </a:moveTo>
                <a:cubicBezTo>
                  <a:pt x="95" y="196"/>
                  <a:pt x="94" y="196"/>
                  <a:pt x="94" y="196"/>
                </a:cubicBezTo>
                <a:cubicBezTo>
                  <a:pt x="94" y="196"/>
                  <a:pt x="94" y="196"/>
                  <a:pt x="94" y="196"/>
                </a:cubicBezTo>
                <a:cubicBezTo>
                  <a:pt x="95" y="196"/>
                  <a:pt x="95" y="196"/>
                  <a:pt x="95" y="196"/>
                </a:cubicBezTo>
                <a:cubicBezTo>
                  <a:pt x="95" y="196"/>
                  <a:pt x="95" y="196"/>
                  <a:pt x="95" y="196"/>
                </a:cubicBezTo>
                <a:close/>
                <a:moveTo>
                  <a:pt x="76" y="197"/>
                </a:moveTo>
                <a:cubicBezTo>
                  <a:pt x="76" y="197"/>
                  <a:pt x="76" y="196"/>
                  <a:pt x="75" y="197"/>
                </a:cubicBezTo>
                <a:cubicBezTo>
                  <a:pt x="75" y="197"/>
                  <a:pt x="75" y="197"/>
                  <a:pt x="75" y="197"/>
                </a:cubicBezTo>
                <a:cubicBezTo>
                  <a:pt x="76" y="197"/>
                  <a:pt x="76" y="197"/>
                  <a:pt x="76" y="197"/>
                </a:cubicBezTo>
                <a:close/>
                <a:moveTo>
                  <a:pt x="98" y="197"/>
                </a:moveTo>
                <a:cubicBezTo>
                  <a:pt x="96" y="197"/>
                  <a:pt x="96" y="197"/>
                  <a:pt x="96" y="197"/>
                </a:cubicBezTo>
                <a:cubicBezTo>
                  <a:pt x="96" y="197"/>
                  <a:pt x="98" y="197"/>
                  <a:pt x="98" y="197"/>
                </a:cubicBezTo>
                <a:close/>
                <a:moveTo>
                  <a:pt x="48" y="199"/>
                </a:moveTo>
                <a:cubicBezTo>
                  <a:pt x="48" y="198"/>
                  <a:pt x="48" y="199"/>
                  <a:pt x="47" y="198"/>
                </a:cubicBezTo>
                <a:cubicBezTo>
                  <a:pt x="48" y="199"/>
                  <a:pt x="48" y="199"/>
                  <a:pt x="48" y="199"/>
                </a:cubicBezTo>
                <a:cubicBezTo>
                  <a:pt x="48" y="199"/>
                  <a:pt x="48" y="199"/>
                  <a:pt x="48" y="199"/>
                </a:cubicBezTo>
                <a:close/>
                <a:moveTo>
                  <a:pt x="105" y="199"/>
                </a:moveTo>
                <a:cubicBezTo>
                  <a:pt x="106" y="199"/>
                  <a:pt x="106" y="199"/>
                  <a:pt x="106" y="199"/>
                </a:cubicBezTo>
                <a:cubicBezTo>
                  <a:pt x="105" y="199"/>
                  <a:pt x="105" y="199"/>
                  <a:pt x="105" y="199"/>
                </a:cubicBezTo>
                <a:close/>
                <a:moveTo>
                  <a:pt x="95" y="205"/>
                </a:moveTo>
                <a:cubicBezTo>
                  <a:pt x="93" y="205"/>
                  <a:pt x="91" y="206"/>
                  <a:pt x="89" y="205"/>
                </a:cubicBezTo>
                <a:cubicBezTo>
                  <a:pt x="90" y="207"/>
                  <a:pt x="92" y="206"/>
                  <a:pt x="94" y="207"/>
                </a:cubicBezTo>
                <a:cubicBezTo>
                  <a:pt x="100" y="209"/>
                  <a:pt x="107" y="207"/>
                  <a:pt x="114" y="208"/>
                </a:cubicBezTo>
                <a:cubicBezTo>
                  <a:pt x="116" y="208"/>
                  <a:pt x="119" y="208"/>
                  <a:pt x="120" y="208"/>
                </a:cubicBezTo>
                <a:cubicBezTo>
                  <a:pt x="112" y="208"/>
                  <a:pt x="104" y="206"/>
                  <a:pt x="95" y="205"/>
                </a:cubicBezTo>
                <a:close/>
                <a:moveTo>
                  <a:pt x="124" y="207"/>
                </a:moveTo>
                <a:cubicBezTo>
                  <a:pt x="124" y="206"/>
                  <a:pt x="123" y="207"/>
                  <a:pt x="122" y="207"/>
                </a:cubicBezTo>
                <a:cubicBezTo>
                  <a:pt x="122" y="207"/>
                  <a:pt x="122" y="207"/>
                  <a:pt x="122" y="207"/>
                </a:cubicBezTo>
                <a:cubicBezTo>
                  <a:pt x="124" y="207"/>
                  <a:pt x="124" y="207"/>
                  <a:pt x="124" y="207"/>
                </a:cubicBezTo>
                <a:close/>
                <a:moveTo>
                  <a:pt x="122" y="208"/>
                </a:moveTo>
                <a:cubicBezTo>
                  <a:pt x="122" y="208"/>
                  <a:pt x="122" y="208"/>
                  <a:pt x="122" y="208"/>
                </a:cubicBezTo>
                <a:cubicBezTo>
                  <a:pt x="122" y="208"/>
                  <a:pt x="122" y="208"/>
                  <a:pt x="122" y="208"/>
                </a:cubicBezTo>
                <a:cubicBezTo>
                  <a:pt x="122" y="208"/>
                  <a:pt x="122" y="208"/>
                  <a:pt x="122" y="208"/>
                </a:cubicBezTo>
                <a:close/>
                <a:moveTo>
                  <a:pt x="98" y="212"/>
                </a:moveTo>
                <a:cubicBezTo>
                  <a:pt x="99" y="212"/>
                  <a:pt x="99" y="212"/>
                  <a:pt x="99" y="212"/>
                </a:cubicBezTo>
                <a:cubicBezTo>
                  <a:pt x="98" y="212"/>
                  <a:pt x="98" y="212"/>
                  <a:pt x="98" y="212"/>
                </a:cubicBezTo>
                <a:close/>
                <a:moveTo>
                  <a:pt x="154" y="213"/>
                </a:moveTo>
                <a:cubicBezTo>
                  <a:pt x="154" y="213"/>
                  <a:pt x="154" y="213"/>
                  <a:pt x="154" y="213"/>
                </a:cubicBezTo>
                <a:cubicBezTo>
                  <a:pt x="154" y="214"/>
                  <a:pt x="154" y="214"/>
                  <a:pt x="154" y="214"/>
                </a:cubicBezTo>
                <a:cubicBezTo>
                  <a:pt x="154" y="214"/>
                  <a:pt x="154" y="214"/>
                  <a:pt x="154" y="214"/>
                </a:cubicBezTo>
                <a:cubicBezTo>
                  <a:pt x="154" y="214"/>
                  <a:pt x="154" y="213"/>
                  <a:pt x="154" y="213"/>
                </a:cubicBezTo>
                <a:close/>
                <a:moveTo>
                  <a:pt x="95" y="216"/>
                </a:moveTo>
                <a:cubicBezTo>
                  <a:pt x="97" y="216"/>
                  <a:pt x="97" y="216"/>
                  <a:pt x="97" y="216"/>
                </a:cubicBezTo>
                <a:cubicBezTo>
                  <a:pt x="95" y="216"/>
                  <a:pt x="95" y="216"/>
                  <a:pt x="95" y="216"/>
                </a:cubicBezTo>
                <a:cubicBezTo>
                  <a:pt x="95" y="216"/>
                  <a:pt x="95" y="216"/>
                  <a:pt x="95" y="216"/>
                </a:cubicBezTo>
                <a:close/>
                <a:moveTo>
                  <a:pt x="129" y="217"/>
                </a:moveTo>
                <a:cubicBezTo>
                  <a:pt x="129" y="217"/>
                  <a:pt x="129" y="217"/>
                  <a:pt x="129" y="217"/>
                </a:cubicBezTo>
                <a:close/>
              </a:path>
            </a:pathLst>
          </a:custGeom>
          <a:solidFill>
            <a:srgbClr val="2E2E2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38" name="组合 55"/>
          <p:cNvGrpSpPr/>
          <p:nvPr/>
        </p:nvGrpSpPr>
        <p:grpSpPr bwMode="auto">
          <a:xfrm>
            <a:off x="1657236" y="2346378"/>
            <a:ext cx="2626819" cy="333414"/>
            <a:chOff x="0" y="0"/>
            <a:chExt cx="3089224" cy="391943"/>
          </a:xfrm>
        </p:grpSpPr>
        <p:sp>
          <p:nvSpPr>
            <p:cNvPr id="39" name="直接连接符 46"/>
            <p:cNvSpPr>
              <a:spLocks noChangeShapeType="1"/>
            </p:cNvSpPr>
            <p:nvPr/>
          </p:nvSpPr>
          <p:spPr bwMode="auto">
            <a:xfrm>
              <a:off x="0" y="0"/>
              <a:ext cx="2689302" cy="1"/>
            </a:xfrm>
            <a:prstGeom prst="line">
              <a:avLst/>
            </a:prstGeom>
            <a:noFill/>
            <a:ln w="9525">
              <a:solidFill>
                <a:srgbClr val="2E2E2E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" name="直接连接符 54"/>
            <p:cNvSpPr>
              <a:spLocks noChangeShapeType="1"/>
            </p:cNvSpPr>
            <p:nvPr/>
          </p:nvSpPr>
          <p:spPr bwMode="auto">
            <a:xfrm>
              <a:off x="2674786" y="0"/>
              <a:ext cx="414438" cy="391943"/>
            </a:xfrm>
            <a:prstGeom prst="line">
              <a:avLst/>
            </a:prstGeom>
            <a:noFill/>
            <a:ln w="9525">
              <a:solidFill>
                <a:srgbClr val="2E2E2E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41" name="组合 56"/>
          <p:cNvGrpSpPr/>
          <p:nvPr/>
        </p:nvGrpSpPr>
        <p:grpSpPr bwMode="auto">
          <a:xfrm flipH="1" flipV="1">
            <a:off x="5295096" y="5641374"/>
            <a:ext cx="3394887" cy="333415"/>
            <a:chOff x="0" y="0"/>
            <a:chExt cx="3103740" cy="391943"/>
          </a:xfrm>
        </p:grpSpPr>
        <p:sp>
          <p:nvSpPr>
            <p:cNvPr id="42" name="直接连接符 57"/>
            <p:cNvSpPr>
              <a:spLocks noChangeShapeType="1"/>
            </p:cNvSpPr>
            <p:nvPr/>
          </p:nvSpPr>
          <p:spPr bwMode="auto">
            <a:xfrm>
              <a:off x="0" y="0"/>
              <a:ext cx="2689302" cy="1"/>
            </a:xfrm>
            <a:prstGeom prst="line">
              <a:avLst/>
            </a:prstGeom>
            <a:noFill/>
            <a:ln w="9525">
              <a:solidFill>
                <a:srgbClr val="2E2E2E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3" name="直接连接符 58"/>
            <p:cNvSpPr>
              <a:spLocks noChangeShapeType="1"/>
            </p:cNvSpPr>
            <p:nvPr/>
          </p:nvSpPr>
          <p:spPr bwMode="auto">
            <a:xfrm>
              <a:off x="2689302" y="0"/>
              <a:ext cx="414438" cy="391943"/>
            </a:xfrm>
            <a:prstGeom prst="line">
              <a:avLst/>
            </a:prstGeom>
            <a:noFill/>
            <a:ln w="9525">
              <a:solidFill>
                <a:srgbClr val="2E2E2E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45" name="组合 60"/>
          <p:cNvGrpSpPr/>
          <p:nvPr/>
        </p:nvGrpSpPr>
        <p:grpSpPr bwMode="auto">
          <a:xfrm flipH="1">
            <a:off x="7261836" y="1888776"/>
            <a:ext cx="3439432" cy="332064"/>
            <a:chOff x="0" y="0"/>
            <a:chExt cx="3103740" cy="391943"/>
          </a:xfrm>
        </p:grpSpPr>
        <p:sp>
          <p:nvSpPr>
            <p:cNvPr id="46" name="直接连接符 61"/>
            <p:cNvSpPr>
              <a:spLocks noChangeShapeType="1"/>
            </p:cNvSpPr>
            <p:nvPr/>
          </p:nvSpPr>
          <p:spPr bwMode="auto">
            <a:xfrm>
              <a:off x="0" y="0"/>
              <a:ext cx="2689302" cy="1"/>
            </a:xfrm>
            <a:prstGeom prst="line">
              <a:avLst/>
            </a:prstGeom>
            <a:noFill/>
            <a:ln w="9525">
              <a:solidFill>
                <a:srgbClr val="2E2E2E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" name="直接连接符 62"/>
            <p:cNvSpPr>
              <a:spLocks noChangeShapeType="1"/>
            </p:cNvSpPr>
            <p:nvPr/>
          </p:nvSpPr>
          <p:spPr bwMode="auto">
            <a:xfrm>
              <a:off x="2689302" y="0"/>
              <a:ext cx="414438" cy="391943"/>
            </a:xfrm>
            <a:prstGeom prst="line">
              <a:avLst/>
            </a:prstGeom>
            <a:noFill/>
            <a:ln w="9525">
              <a:solidFill>
                <a:srgbClr val="2E2E2E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49" name="文本框 48"/>
          <p:cNvSpPr txBox="1"/>
          <p:nvPr/>
        </p:nvSpPr>
        <p:spPr>
          <a:xfrm>
            <a:off x="1646577" y="1823158"/>
            <a:ext cx="16760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添加文本</a:t>
            </a:r>
            <a:endParaRPr lang="zh-CN" altLang="en-US" sz="28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9211183" y="1365556"/>
            <a:ext cx="16760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添加文本</a:t>
            </a:r>
            <a:endParaRPr lang="zh-CN" altLang="en-US" sz="28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7132925" y="5379764"/>
            <a:ext cx="16760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添加文本</a:t>
            </a:r>
            <a:endParaRPr lang="zh-CN" altLang="en-US" sz="28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1597783" y="2377453"/>
            <a:ext cx="240566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自己能够做到的事情要独立完成，今日事今日毕，不可马虎了事，不可依赖父母，不可无故拖延</a:t>
            </a:r>
            <a:endParaRPr lang="zh-CN" altLang="en-US" sz="2000" dirty="0">
              <a:solidFill>
                <a:schemeClr val="bg2">
                  <a:lumMod val="25000"/>
                </a:schemeClr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8501816" y="1928883"/>
            <a:ext cx="240566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每天坚持看书2小时。要坚持课前认真预习，课堂认真听讲，做好详细笔记，课后认真温习，完成各科学习任务</a:t>
            </a:r>
            <a:endParaRPr lang="zh-CN" altLang="en-US" sz="2000" dirty="0">
              <a:solidFill>
                <a:schemeClr val="bg2">
                  <a:lumMod val="25000"/>
                </a:schemeClr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8846380" y="5379764"/>
            <a:ext cx="240566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要吃饱吃好，保证全面营养，不可挑食厌食少</a:t>
            </a:r>
            <a:r>
              <a:rPr lang="zh-CN" altLang="en-US" sz="2000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食</a:t>
            </a:r>
            <a:endParaRPr lang="zh-CN" altLang="en-US" sz="20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55" name="椭圆 54"/>
          <p:cNvSpPr/>
          <p:nvPr/>
        </p:nvSpPr>
        <p:spPr>
          <a:xfrm>
            <a:off x="4583673" y="2262131"/>
            <a:ext cx="919011" cy="919011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77724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530"/>
          </a:p>
        </p:txBody>
      </p:sp>
      <p:sp>
        <p:nvSpPr>
          <p:cNvPr id="56" name="椭圆 55"/>
          <p:cNvSpPr/>
          <p:nvPr/>
        </p:nvSpPr>
        <p:spPr>
          <a:xfrm>
            <a:off x="4464140" y="4152437"/>
            <a:ext cx="1170401" cy="1170401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77724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530"/>
          </a:p>
        </p:txBody>
      </p:sp>
      <p:sp>
        <p:nvSpPr>
          <p:cNvPr id="57" name="椭圆 56"/>
          <p:cNvSpPr/>
          <p:nvPr/>
        </p:nvSpPr>
        <p:spPr>
          <a:xfrm>
            <a:off x="6402868" y="2637018"/>
            <a:ext cx="1404600" cy="1404600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77724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53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5469" y="1320674"/>
            <a:ext cx="5748854" cy="4216652"/>
          </a:xfrm>
          <a:prstGeom prst="rect">
            <a:avLst/>
          </a:prstGeom>
        </p:spPr>
      </p:pic>
      <p:pic>
        <p:nvPicPr>
          <p:cNvPr id="59" name="图片 5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6334" y="1395599"/>
            <a:ext cx="1243877" cy="989316"/>
          </a:xfrm>
          <a:prstGeom prst="rect">
            <a:avLst/>
          </a:prstGeom>
        </p:spPr>
      </p:pic>
      <p:pic>
        <p:nvPicPr>
          <p:cNvPr id="60" name="图片 5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26" t="17658" r="1349" b="16129"/>
          <a:stretch>
            <a:fillRect/>
          </a:stretch>
        </p:blipFill>
        <p:spPr>
          <a:xfrm>
            <a:off x="400304" y="911397"/>
            <a:ext cx="1542362" cy="859316"/>
          </a:xfrm>
          <a:prstGeom prst="rect">
            <a:avLst/>
          </a:prstGeom>
        </p:spPr>
      </p:pic>
      <p:sp>
        <p:nvSpPr>
          <p:cNvPr id="580" name="文本框 579"/>
          <p:cNvSpPr txBox="1"/>
          <p:nvPr/>
        </p:nvSpPr>
        <p:spPr>
          <a:xfrm>
            <a:off x="7929896" y="2325618"/>
            <a:ext cx="728821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500" dirty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叁</a:t>
            </a:r>
            <a:endParaRPr lang="zh-CN" altLang="en-US" sz="115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pic>
        <p:nvPicPr>
          <p:cNvPr id="581" name="图片 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587"/>
          <a:stretch>
            <a:fillRect/>
          </a:stretch>
        </p:blipFill>
        <p:spPr bwMode="auto">
          <a:xfrm>
            <a:off x="9643913" y="4120974"/>
            <a:ext cx="2697573" cy="2737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/>
        </p:nvSpPr>
        <p:spPr>
          <a:xfrm>
            <a:off x="3202191" y="2028825"/>
            <a:ext cx="2427084" cy="33393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500" dirty="0" smtClean="0">
                <a:solidFill>
                  <a:srgbClr val="FF0000"/>
                </a:solidFill>
                <a:latin typeface="禹卫书法行书繁体" panose="02000603000000000000" pitchFamily="2" charset="-122"/>
                <a:ea typeface="禹卫书法行书繁体" panose="02000603000000000000" pitchFamily="2" charset="-122"/>
              </a:rPr>
              <a:t>家</a:t>
            </a:r>
            <a:r>
              <a:rPr lang="zh-CN" altLang="en-US" sz="9600" dirty="0" smtClean="0"/>
              <a:t>          </a:t>
            </a:r>
            <a:r>
              <a:rPr lang="en-US" altLang="zh-CN" sz="9600" dirty="0" smtClean="0"/>
              <a:t>	</a:t>
            </a:r>
            <a:r>
              <a:rPr lang="zh-CN" altLang="en-US" sz="9600" dirty="0" smtClean="0">
                <a:latin typeface="禹卫书法行书繁体" panose="02000603000000000000" pitchFamily="2" charset="-122"/>
                <a:ea typeface="禹卫书法行书繁体" panose="02000603000000000000" pitchFamily="2" charset="-122"/>
              </a:rPr>
              <a:t>训</a:t>
            </a:r>
            <a:endParaRPr lang="zh-CN" altLang="en-US" sz="9600" dirty="0">
              <a:latin typeface="禹卫书法行书繁体" panose="02000603000000000000" pitchFamily="2" charset="-122"/>
              <a:ea typeface="禹卫书法行书繁体" panose="02000603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图片 3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26" t="17658" r="1349" b="16129"/>
          <a:stretch>
            <a:fillRect/>
          </a:stretch>
        </p:blipFill>
        <p:spPr>
          <a:xfrm>
            <a:off x="-46014" y="602551"/>
            <a:ext cx="1542362" cy="859316"/>
          </a:xfrm>
          <a:prstGeom prst="rect">
            <a:avLst/>
          </a:prstGeom>
        </p:spPr>
      </p:pic>
      <p:sp>
        <p:nvSpPr>
          <p:cNvPr id="34" name="文本框 33"/>
          <p:cNvSpPr txBox="1">
            <a:spLocks noChangeArrowheads="1"/>
          </p:cNvSpPr>
          <p:nvPr/>
        </p:nvSpPr>
        <p:spPr bwMode="auto">
          <a:xfrm>
            <a:off x="862025" y="607143"/>
            <a:ext cx="302836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dirty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请在此添加文本</a:t>
            </a:r>
            <a:endParaRPr lang="en-US" altLang="zh-CN" sz="28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11" name="Freeform 294"/>
          <p:cNvSpPr>
            <a:spLocks noEditPoints="1" noChangeArrowheads="1"/>
          </p:cNvSpPr>
          <p:nvPr/>
        </p:nvSpPr>
        <p:spPr bwMode="auto">
          <a:xfrm>
            <a:off x="5472113" y="893763"/>
            <a:ext cx="2938462" cy="2855912"/>
          </a:xfrm>
          <a:custGeom>
            <a:avLst/>
            <a:gdLst>
              <a:gd name="T0" fmla="*/ 2720241 w 781"/>
              <a:gd name="T1" fmla="*/ 2855912 h 759"/>
              <a:gd name="T2" fmla="*/ 2720241 w 781"/>
              <a:gd name="T3" fmla="*/ 2855912 h 759"/>
              <a:gd name="T4" fmla="*/ 2720241 w 781"/>
              <a:gd name="T5" fmla="*/ 2855912 h 759"/>
              <a:gd name="T6" fmla="*/ 2938462 w 781"/>
              <a:gd name="T7" fmla="*/ 2664013 h 759"/>
              <a:gd name="T8" fmla="*/ 2938462 w 781"/>
              <a:gd name="T9" fmla="*/ 2664013 h 759"/>
              <a:gd name="T10" fmla="*/ 2938462 w 781"/>
              <a:gd name="T11" fmla="*/ 2664013 h 759"/>
              <a:gd name="T12" fmla="*/ 101586 w 781"/>
              <a:gd name="T13" fmla="*/ 2125943 h 759"/>
              <a:gd name="T14" fmla="*/ 105348 w 781"/>
              <a:gd name="T15" fmla="*/ 2125943 h 759"/>
              <a:gd name="T16" fmla="*/ 101586 w 781"/>
              <a:gd name="T17" fmla="*/ 2125943 h 759"/>
              <a:gd name="T18" fmla="*/ 0 w 781"/>
              <a:gd name="T19" fmla="*/ 1693228 h 759"/>
              <a:gd name="T20" fmla="*/ 3762 w 781"/>
              <a:gd name="T21" fmla="*/ 1696991 h 759"/>
              <a:gd name="T22" fmla="*/ 0 w 781"/>
              <a:gd name="T23" fmla="*/ 1693228 h 759"/>
              <a:gd name="T24" fmla="*/ 2558456 w 781"/>
              <a:gd name="T25" fmla="*/ 225764 h 759"/>
              <a:gd name="T26" fmla="*/ 2554694 w 781"/>
              <a:gd name="T27" fmla="*/ 225764 h 759"/>
              <a:gd name="T28" fmla="*/ 2558456 w 781"/>
              <a:gd name="T29" fmla="*/ 225764 h 759"/>
              <a:gd name="T30" fmla="*/ 2163401 w 781"/>
              <a:gd name="T31" fmla="*/ 0 h 759"/>
              <a:gd name="T32" fmla="*/ 2163401 w 781"/>
              <a:gd name="T33" fmla="*/ 7525 h 759"/>
              <a:gd name="T34" fmla="*/ 2163401 w 781"/>
              <a:gd name="T35" fmla="*/ 0 h 759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781"/>
              <a:gd name="T55" fmla="*/ 0 h 759"/>
              <a:gd name="T56" fmla="*/ 781 w 781"/>
              <a:gd name="T57" fmla="*/ 759 h 759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781" h="759">
                <a:moveTo>
                  <a:pt x="723" y="759"/>
                </a:moveTo>
                <a:cubicBezTo>
                  <a:pt x="723" y="759"/>
                  <a:pt x="723" y="759"/>
                  <a:pt x="723" y="759"/>
                </a:cubicBezTo>
                <a:cubicBezTo>
                  <a:pt x="723" y="759"/>
                  <a:pt x="723" y="759"/>
                  <a:pt x="723" y="759"/>
                </a:cubicBezTo>
                <a:moveTo>
                  <a:pt x="781" y="708"/>
                </a:moveTo>
                <a:cubicBezTo>
                  <a:pt x="781" y="708"/>
                  <a:pt x="781" y="708"/>
                  <a:pt x="781" y="708"/>
                </a:cubicBezTo>
                <a:cubicBezTo>
                  <a:pt x="781" y="708"/>
                  <a:pt x="781" y="708"/>
                  <a:pt x="781" y="708"/>
                </a:cubicBezTo>
                <a:moveTo>
                  <a:pt x="27" y="565"/>
                </a:moveTo>
                <a:cubicBezTo>
                  <a:pt x="28" y="565"/>
                  <a:pt x="28" y="565"/>
                  <a:pt x="28" y="565"/>
                </a:cubicBezTo>
                <a:cubicBezTo>
                  <a:pt x="27" y="565"/>
                  <a:pt x="27" y="565"/>
                  <a:pt x="27" y="565"/>
                </a:cubicBezTo>
                <a:moveTo>
                  <a:pt x="0" y="450"/>
                </a:moveTo>
                <a:cubicBezTo>
                  <a:pt x="1" y="451"/>
                  <a:pt x="1" y="451"/>
                  <a:pt x="1" y="451"/>
                </a:cubicBezTo>
                <a:cubicBezTo>
                  <a:pt x="1" y="451"/>
                  <a:pt x="1" y="451"/>
                  <a:pt x="0" y="450"/>
                </a:cubicBezTo>
                <a:moveTo>
                  <a:pt x="680" y="60"/>
                </a:moveTo>
                <a:cubicBezTo>
                  <a:pt x="680" y="60"/>
                  <a:pt x="680" y="60"/>
                  <a:pt x="679" y="60"/>
                </a:cubicBezTo>
                <a:cubicBezTo>
                  <a:pt x="680" y="60"/>
                  <a:pt x="680" y="60"/>
                  <a:pt x="680" y="60"/>
                </a:cubicBezTo>
                <a:moveTo>
                  <a:pt x="575" y="0"/>
                </a:moveTo>
                <a:cubicBezTo>
                  <a:pt x="575" y="1"/>
                  <a:pt x="575" y="2"/>
                  <a:pt x="575" y="2"/>
                </a:cubicBezTo>
                <a:cubicBezTo>
                  <a:pt x="575" y="2"/>
                  <a:pt x="575" y="1"/>
                  <a:pt x="575" y="0"/>
                </a:cubicBezTo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20" name="图片 1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0675" y="0"/>
            <a:ext cx="5521325" cy="590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文本框 8"/>
          <p:cNvSpPr txBox="1"/>
          <p:nvPr/>
        </p:nvSpPr>
        <p:spPr>
          <a:xfrm>
            <a:off x="1255078" y="3701590"/>
            <a:ext cx="51202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家训是</a:t>
            </a:r>
            <a:r>
              <a:rPr lang="en-US" altLang="zh-CN" sz="2000" dirty="0" err="1">
                <a:latin typeface="华文楷体" panose="02010600040101010101" pitchFamily="2" charset="-122"/>
                <a:ea typeface="华文楷体" panose="02010600040101010101" pitchFamily="2" charset="-122"/>
              </a:rPr>
              <a:t>指对子孙立身处世、持家治业的教诲。是指对子孙立身处世、持家治业的教诲。是指对子孙立身处世、持家治业的教诲</a:t>
            </a:r>
            <a:endParaRPr lang="zh-CN" altLang="en-US" sz="2000" dirty="0">
              <a:solidFill>
                <a:schemeClr val="tx1">
                  <a:lumMod val="95000"/>
                  <a:lumOff val="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318360" y="2262532"/>
            <a:ext cx="22887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家</a:t>
            </a:r>
            <a:r>
              <a:rPr lang="zh-CN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训</a:t>
            </a:r>
            <a:r>
              <a:rPr lang="zh-CN" alt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介绍</a:t>
            </a:r>
            <a:endParaRPr lang="zh-CN" altLang="en-US" sz="3600" dirty="0">
              <a:solidFill>
                <a:schemeClr val="tx1">
                  <a:lumMod val="95000"/>
                  <a:lumOff val="5000"/>
                </a:schemeClr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1438715" y="3020911"/>
            <a:ext cx="3442774" cy="0"/>
          </a:xfrm>
          <a:prstGeom prst="line">
            <a:avLst/>
          </a:prstGeom>
          <a:ln w="952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图片 3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26" t="17658" r="1349" b="16129"/>
          <a:stretch>
            <a:fillRect/>
          </a:stretch>
        </p:blipFill>
        <p:spPr>
          <a:xfrm>
            <a:off x="-46014" y="602551"/>
            <a:ext cx="1542362" cy="859316"/>
          </a:xfrm>
          <a:prstGeom prst="rect">
            <a:avLst/>
          </a:prstGeom>
        </p:spPr>
      </p:pic>
      <p:sp>
        <p:nvSpPr>
          <p:cNvPr id="34" name="文本框 33"/>
          <p:cNvSpPr txBox="1">
            <a:spLocks noChangeArrowheads="1"/>
          </p:cNvSpPr>
          <p:nvPr/>
        </p:nvSpPr>
        <p:spPr bwMode="auto">
          <a:xfrm>
            <a:off x="862025" y="607143"/>
            <a:ext cx="302836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dirty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请在此添加文本</a:t>
            </a:r>
            <a:endParaRPr lang="en-US" altLang="zh-CN" sz="28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pic>
        <p:nvPicPr>
          <p:cNvPr id="431" name="图片 4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0317" y="0"/>
            <a:ext cx="4011365" cy="6858000"/>
          </a:xfrm>
          <a:prstGeom prst="rect">
            <a:avLst/>
          </a:prstGeom>
        </p:spPr>
      </p:pic>
      <p:pic>
        <p:nvPicPr>
          <p:cNvPr id="433" name="图片 43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1685" y="2444655"/>
            <a:ext cx="1994337" cy="1918172"/>
          </a:xfrm>
          <a:prstGeom prst="rect">
            <a:avLst/>
          </a:prstGeom>
        </p:spPr>
      </p:pic>
      <p:pic>
        <p:nvPicPr>
          <p:cNvPr id="434" name="图片 43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89072" y="1244505"/>
            <a:ext cx="1994337" cy="1918172"/>
          </a:xfrm>
          <a:prstGeom prst="rect">
            <a:avLst/>
          </a:prstGeom>
        </p:spPr>
      </p:pic>
      <p:sp>
        <p:nvSpPr>
          <p:cNvPr id="435" name="文本框 434"/>
          <p:cNvSpPr txBox="1"/>
          <p:nvPr/>
        </p:nvSpPr>
        <p:spPr>
          <a:xfrm>
            <a:off x="1835991" y="2999367"/>
            <a:ext cx="11085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标题</a:t>
            </a:r>
            <a:endParaRPr lang="zh-CN" altLang="en-US" sz="3200" dirty="0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436" name="文本框 435"/>
          <p:cNvSpPr txBox="1"/>
          <p:nvPr/>
        </p:nvSpPr>
        <p:spPr>
          <a:xfrm>
            <a:off x="9131956" y="1857326"/>
            <a:ext cx="11085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标题</a:t>
            </a:r>
            <a:endParaRPr lang="zh-CN" altLang="en-US" sz="3200" dirty="0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437" name="文本框 436"/>
          <p:cNvSpPr txBox="1"/>
          <p:nvPr/>
        </p:nvSpPr>
        <p:spPr>
          <a:xfrm>
            <a:off x="806340" y="4255819"/>
            <a:ext cx="313973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作善降之百祥，作不善降之百殃。勿以善小而不为，勿以恶小而为之。此四语，当终身服膺。</a:t>
            </a:r>
            <a:endParaRPr lang="zh-CN" altLang="en-US" sz="2000" dirty="0">
              <a:solidFill>
                <a:schemeClr val="tx1">
                  <a:lumMod val="50000"/>
                </a:schemeClr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algn="ctr"/>
            <a:endParaRPr lang="zh-CN" altLang="en-US" sz="2000" dirty="0">
              <a:solidFill>
                <a:schemeClr val="tx1">
                  <a:lumMod val="50000"/>
                </a:schemeClr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438" name="文本框 437"/>
          <p:cNvSpPr txBox="1"/>
          <p:nvPr/>
        </p:nvSpPr>
        <p:spPr>
          <a:xfrm>
            <a:off x="7964450" y="3113778"/>
            <a:ext cx="313973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内外亲族，无论尊长同列，皆当以礼接之。毋得简傲笑谑，不恭不敬。</a:t>
            </a:r>
            <a:endParaRPr lang="zh-CN" altLang="en-US" sz="2000" dirty="0">
              <a:solidFill>
                <a:schemeClr val="tx1">
                  <a:lumMod val="50000"/>
                </a:schemeClr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algn="ctr"/>
            <a:endParaRPr lang="zh-CN" altLang="en-US" sz="2000" dirty="0">
              <a:solidFill>
                <a:schemeClr val="tx1">
                  <a:lumMod val="50000"/>
                </a:schemeClr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图片 3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26" t="17658" r="1349" b="16129"/>
          <a:stretch>
            <a:fillRect/>
          </a:stretch>
        </p:blipFill>
        <p:spPr>
          <a:xfrm>
            <a:off x="-46014" y="602551"/>
            <a:ext cx="1542362" cy="859316"/>
          </a:xfrm>
          <a:prstGeom prst="rect">
            <a:avLst/>
          </a:prstGeom>
        </p:spPr>
      </p:pic>
      <p:sp>
        <p:nvSpPr>
          <p:cNvPr id="34" name="文本框 33"/>
          <p:cNvSpPr txBox="1">
            <a:spLocks noChangeArrowheads="1"/>
          </p:cNvSpPr>
          <p:nvPr/>
        </p:nvSpPr>
        <p:spPr bwMode="auto">
          <a:xfrm>
            <a:off x="862025" y="607143"/>
            <a:ext cx="302836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dirty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请在此添加文本</a:t>
            </a:r>
            <a:endParaRPr lang="en-US" altLang="zh-CN" sz="28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11" name="Freeform 294"/>
          <p:cNvSpPr>
            <a:spLocks noEditPoints="1" noChangeArrowheads="1"/>
          </p:cNvSpPr>
          <p:nvPr/>
        </p:nvSpPr>
        <p:spPr bwMode="auto">
          <a:xfrm>
            <a:off x="5472113" y="893763"/>
            <a:ext cx="2938462" cy="2855912"/>
          </a:xfrm>
          <a:custGeom>
            <a:avLst/>
            <a:gdLst>
              <a:gd name="T0" fmla="*/ 2720241 w 781"/>
              <a:gd name="T1" fmla="*/ 2855912 h 759"/>
              <a:gd name="T2" fmla="*/ 2720241 w 781"/>
              <a:gd name="T3" fmla="*/ 2855912 h 759"/>
              <a:gd name="T4" fmla="*/ 2720241 w 781"/>
              <a:gd name="T5" fmla="*/ 2855912 h 759"/>
              <a:gd name="T6" fmla="*/ 2938462 w 781"/>
              <a:gd name="T7" fmla="*/ 2664013 h 759"/>
              <a:gd name="T8" fmla="*/ 2938462 w 781"/>
              <a:gd name="T9" fmla="*/ 2664013 h 759"/>
              <a:gd name="T10" fmla="*/ 2938462 w 781"/>
              <a:gd name="T11" fmla="*/ 2664013 h 759"/>
              <a:gd name="T12" fmla="*/ 101586 w 781"/>
              <a:gd name="T13" fmla="*/ 2125943 h 759"/>
              <a:gd name="T14" fmla="*/ 105348 w 781"/>
              <a:gd name="T15" fmla="*/ 2125943 h 759"/>
              <a:gd name="T16" fmla="*/ 101586 w 781"/>
              <a:gd name="T17" fmla="*/ 2125943 h 759"/>
              <a:gd name="T18" fmla="*/ 0 w 781"/>
              <a:gd name="T19" fmla="*/ 1693228 h 759"/>
              <a:gd name="T20" fmla="*/ 3762 w 781"/>
              <a:gd name="T21" fmla="*/ 1696991 h 759"/>
              <a:gd name="T22" fmla="*/ 0 w 781"/>
              <a:gd name="T23" fmla="*/ 1693228 h 759"/>
              <a:gd name="T24" fmla="*/ 2558456 w 781"/>
              <a:gd name="T25" fmla="*/ 225764 h 759"/>
              <a:gd name="T26" fmla="*/ 2554694 w 781"/>
              <a:gd name="T27" fmla="*/ 225764 h 759"/>
              <a:gd name="T28" fmla="*/ 2558456 w 781"/>
              <a:gd name="T29" fmla="*/ 225764 h 759"/>
              <a:gd name="T30" fmla="*/ 2163401 w 781"/>
              <a:gd name="T31" fmla="*/ 0 h 759"/>
              <a:gd name="T32" fmla="*/ 2163401 w 781"/>
              <a:gd name="T33" fmla="*/ 7525 h 759"/>
              <a:gd name="T34" fmla="*/ 2163401 w 781"/>
              <a:gd name="T35" fmla="*/ 0 h 759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781"/>
              <a:gd name="T55" fmla="*/ 0 h 759"/>
              <a:gd name="T56" fmla="*/ 781 w 781"/>
              <a:gd name="T57" fmla="*/ 759 h 759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781" h="759">
                <a:moveTo>
                  <a:pt x="723" y="759"/>
                </a:moveTo>
                <a:cubicBezTo>
                  <a:pt x="723" y="759"/>
                  <a:pt x="723" y="759"/>
                  <a:pt x="723" y="759"/>
                </a:cubicBezTo>
                <a:cubicBezTo>
                  <a:pt x="723" y="759"/>
                  <a:pt x="723" y="759"/>
                  <a:pt x="723" y="759"/>
                </a:cubicBezTo>
                <a:moveTo>
                  <a:pt x="781" y="708"/>
                </a:moveTo>
                <a:cubicBezTo>
                  <a:pt x="781" y="708"/>
                  <a:pt x="781" y="708"/>
                  <a:pt x="781" y="708"/>
                </a:cubicBezTo>
                <a:cubicBezTo>
                  <a:pt x="781" y="708"/>
                  <a:pt x="781" y="708"/>
                  <a:pt x="781" y="708"/>
                </a:cubicBezTo>
                <a:moveTo>
                  <a:pt x="27" y="565"/>
                </a:moveTo>
                <a:cubicBezTo>
                  <a:pt x="28" y="565"/>
                  <a:pt x="28" y="565"/>
                  <a:pt x="28" y="565"/>
                </a:cubicBezTo>
                <a:cubicBezTo>
                  <a:pt x="27" y="565"/>
                  <a:pt x="27" y="565"/>
                  <a:pt x="27" y="565"/>
                </a:cubicBezTo>
                <a:moveTo>
                  <a:pt x="0" y="450"/>
                </a:moveTo>
                <a:cubicBezTo>
                  <a:pt x="1" y="451"/>
                  <a:pt x="1" y="451"/>
                  <a:pt x="1" y="451"/>
                </a:cubicBezTo>
                <a:cubicBezTo>
                  <a:pt x="1" y="451"/>
                  <a:pt x="1" y="451"/>
                  <a:pt x="0" y="450"/>
                </a:cubicBezTo>
                <a:moveTo>
                  <a:pt x="680" y="60"/>
                </a:moveTo>
                <a:cubicBezTo>
                  <a:pt x="680" y="60"/>
                  <a:pt x="680" y="60"/>
                  <a:pt x="679" y="60"/>
                </a:cubicBezTo>
                <a:cubicBezTo>
                  <a:pt x="680" y="60"/>
                  <a:pt x="680" y="60"/>
                  <a:pt x="680" y="60"/>
                </a:cubicBezTo>
                <a:moveTo>
                  <a:pt x="575" y="0"/>
                </a:moveTo>
                <a:cubicBezTo>
                  <a:pt x="575" y="1"/>
                  <a:pt x="575" y="2"/>
                  <a:pt x="575" y="2"/>
                </a:cubicBezTo>
                <a:cubicBezTo>
                  <a:pt x="575" y="2"/>
                  <a:pt x="575" y="1"/>
                  <a:pt x="575" y="0"/>
                </a:cubicBezTo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" name="Freeform 75"/>
          <p:cNvSpPr>
            <a:spLocks noEditPoints="1" noChangeArrowheads="1"/>
          </p:cNvSpPr>
          <p:nvPr/>
        </p:nvSpPr>
        <p:spPr bwMode="auto">
          <a:xfrm>
            <a:off x="1905000" y="1624013"/>
            <a:ext cx="1763713" cy="1435100"/>
          </a:xfrm>
          <a:custGeom>
            <a:avLst/>
            <a:gdLst>
              <a:gd name="T0" fmla="*/ 180747 w 927"/>
              <a:gd name="T1" fmla="*/ 1214608 h 755"/>
              <a:gd name="T2" fmla="*/ 138890 w 927"/>
              <a:gd name="T3" fmla="*/ 355449 h 755"/>
              <a:gd name="T4" fmla="*/ 1185322 w 927"/>
              <a:gd name="T5" fmla="*/ 57024 h 755"/>
              <a:gd name="T6" fmla="*/ 563171 w 927"/>
              <a:gd name="T7" fmla="*/ 1359068 h 755"/>
              <a:gd name="T8" fmla="*/ 420475 w 927"/>
              <a:gd name="T9" fmla="*/ 1294441 h 755"/>
              <a:gd name="T10" fmla="*/ 1700927 w 927"/>
              <a:gd name="T11" fmla="*/ 1043536 h 755"/>
              <a:gd name="T12" fmla="*/ 1543011 w 927"/>
              <a:gd name="T13" fmla="*/ 642469 h 755"/>
              <a:gd name="T14" fmla="*/ 1609602 w 927"/>
              <a:gd name="T15" fmla="*/ 370655 h 755"/>
              <a:gd name="T16" fmla="*/ 1552524 w 927"/>
              <a:gd name="T17" fmla="*/ 304127 h 755"/>
              <a:gd name="T18" fmla="*/ 599320 w 927"/>
              <a:gd name="T19" fmla="*/ 220492 h 755"/>
              <a:gd name="T20" fmla="*/ 1373679 w 927"/>
              <a:gd name="T21" fmla="*/ 138758 h 755"/>
              <a:gd name="T22" fmla="*/ 1151075 w 927"/>
              <a:gd name="T23" fmla="*/ 39917 h 755"/>
              <a:gd name="T24" fmla="*/ 778165 w 927"/>
              <a:gd name="T25" fmla="*/ 26611 h 755"/>
              <a:gd name="T26" fmla="*/ 740113 w 927"/>
              <a:gd name="T27" fmla="*/ 17107 h 755"/>
              <a:gd name="T28" fmla="*/ 664009 w 927"/>
              <a:gd name="T29" fmla="*/ 70329 h 755"/>
              <a:gd name="T30" fmla="*/ 597417 w 927"/>
              <a:gd name="T31" fmla="*/ 152064 h 755"/>
              <a:gd name="T32" fmla="*/ 513703 w 927"/>
              <a:gd name="T33" fmla="*/ 188179 h 755"/>
              <a:gd name="T34" fmla="*/ 511800 w 927"/>
              <a:gd name="T35" fmla="*/ 307929 h 755"/>
              <a:gd name="T36" fmla="*/ 416670 w 927"/>
              <a:gd name="T37" fmla="*/ 269913 h 755"/>
              <a:gd name="T38" fmla="*/ 302514 w 927"/>
              <a:gd name="T39" fmla="*/ 302226 h 755"/>
              <a:gd name="T40" fmla="*/ 197871 w 927"/>
              <a:gd name="T41" fmla="*/ 328837 h 755"/>
              <a:gd name="T42" fmla="*/ 114156 w 927"/>
              <a:gd name="T43" fmla="*/ 395365 h 755"/>
              <a:gd name="T44" fmla="*/ 58981 w 927"/>
              <a:gd name="T45" fmla="*/ 492306 h 755"/>
              <a:gd name="T46" fmla="*/ 49468 w 927"/>
              <a:gd name="T47" fmla="*/ 553131 h 755"/>
              <a:gd name="T48" fmla="*/ 72299 w 927"/>
              <a:gd name="T49" fmla="*/ 644369 h 755"/>
              <a:gd name="T50" fmla="*/ 17123 w 927"/>
              <a:gd name="T51" fmla="*/ 756516 h 755"/>
              <a:gd name="T52" fmla="*/ 22831 w 927"/>
              <a:gd name="T53" fmla="*/ 862961 h 755"/>
              <a:gd name="T54" fmla="*/ 43760 w 927"/>
              <a:gd name="T55" fmla="*/ 980810 h 755"/>
              <a:gd name="T56" fmla="*/ 76104 w 927"/>
              <a:gd name="T57" fmla="*/ 1072048 h 755"/>
              <a:gd name="T58" fmla="*/ 119864 w 927"/>
              <a:gd name="T59" fmla="*/ 1157584 h 755"/>
              <a:gd name="T60" fmla="*/ 205481 w 927"/>
              <a:gd name="T61" fmla="*/ 1224112 h 755"/>
              <a:gd name="T62" fmla="*/ 308222 w 927"/>
              <a:gd name="T63" fmla="*/ 1254525 h 755"/>
              <a:gd name="T64" fmla="*/ 393839 w 927"/>
              <a:gd name="T65" fmla="*/ 1296342 h 755"/>
              <a:gd name="T66" fmla="*/ 473748 w 927"/>
              <a:gd name="T67" fmla="*/ 1313449 h 755"/>
              <a:gd name="T68" fmla="*/ 551755 w 927"/>
              <a:gd name="T69" fmla="*/ 1360969 h 755"/>
              <a:gd name="T70" fmla="*/ 641177 w 927"/>
              <a:gd name="T71" fmla="*/ 1362870 h 755"/>
              <a:gd name="T72" fmla="*/ 734405 w 927"/>
              <a:gd name="T73" fmla="*/ 1385679 h 755"/>
              <a:gd name="T74" fmla="*/ 865684 w 927"/>
              <a:gd name="T75" fmla="*/ 1395183 h 755"/>
              <a:gd name="T76" fmla="*/ 970328 w 927"/>
              <a:gd name="T77" fmla="*/ 1410390 h 755"/>
              <a:gd name="T78" fmla="*/ 1067360 w 927"/>
              <a:gd name="T79" fmla="*/ 1429398 h 755"/>
              <a:gd name="T80" fmla="*/ 1213861 w 927"/>
              <a:gd name="T81" fmla="*/ 1416092 h 755"/>
              <a:gd name="T82" fmla="*/ 1295673 w 927"/>
              <a:gd name="T83" fmla="*/ 1372374 h 755"/>
              <a:gd name="T84" fmla="*/ 1364166 w 927"/>
              <a:gd name="T85" fmla="*/ 1343862 h 755"/>
              <a:gd name="T86" fmla="*/ 1444076 w 927"/>
              <a:gd name="T87" fmla="*/ 1281136 h 755"/>
              <a:gd name="T88" fmla="*/ 1512569 w 927"/>
              <a:gd name="T89" fmla="*/ 1235517 h 755"/>
              <a:gd name="T90" fmla="*/ 1619115 w 927"/>
              <a:gd name="T91" fmla="*/ 1159485 h 755"/>
              <a:gd name="T92" fmla="*/ 1660972 w 927"/>
              <a:gd name="T93" fmla="*/ 1091056 h 755"/>
              <a:gd name="T94" fmla="*/ 1719953 w 927"/>
              <a:gd name="T95" fmla="*/ 1009322 h 755"/>
              <a:gd name="T96" fmla="*/ 1738979 w 927"/>
              <a:gd name="T97" fmla="*/ 912381 h 755"/>
              <a:gd name="T98" fmla="*/ 1733271 w 927"/>
              <a:gd name="T99" fmla="*/ 821143 h 755"/>
              <a:gd name="T100" fmla="*/ 1714245 w 927"/>
              <a:gd name="T101" fmla="*/ 729905 h 755"/>
              <a:gd name="T102" fmla="*/ 1687609 w 927"/>
              <a:gd name="T103" fmla="*/ 653873 h 755"/>
              <a:gd name="T104" fmla="*/ 1691414 w 927"/>
              <a:gd name="T105" fmla="*/ 564536 h 755"/>
              <a:gd name="T106" fmla="*/ 1638141 w 927"/>
              <a:gd name="T107" fmla="*/ 473298 h 755"/>
              <a:gd name="T108" fmla="*/ 1615310 w 927"/>
              <a:gd name="T109" fmla="*/ 376357 h 755"/>
              <a:gd name="T110" fmla="*/ 1529693 w 927"/>
              <a:gd name="T111" fmla="*/ 281318 h 755"/>
              <a:gd name="T112" fmla="*/ 1442173 w 927"/>
              <a:gd name="T113" fmla="*/ 222393 h 755"/>
              <a:gd name="T114" fmla="*/ 1358459 w 927"/>
              <a:gd name="T115" fmla="*/ 123552 h 755"/>
              <a:gd name="T116" fmla="*/ 1232887 w 927"/>
              <a:gd name="T117" fmla="*/ 83635 h 755"/>
              <a:gd name="T118" fmla="*/ 1133952 w 927"/>
              <a:gd name="T119" fmla="*/ 36115 h 755"/>
              <a:gd name="T120" fmla="*/ 1027406 w 927"/>
              <a:gd name="T121" fmla="*/ 17107 h 755"/>
              <a:gd name="T122" fmla="*/ 924665 w 927"/>
              <a:gd name="T123" fmla="*/ 32314 h 75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927"/>
              <a:gd name="T187" fmla="*/ 0 h 755"/>
              <a:gd name="T188" fmla="*/ 927 w 927"/>
              <a:gd name="T189" fmla="*/ 755 h 75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927" h="755">
                <a:moveTo>
                  <a:pt x="421" y="735"/>
                </a:moveTo>
                <a:cubicBezTo>
                  <a:pt x="420" y="736"/>
                  <a:pt x="420" y="736"/>
                  <a:pt x="420" y="736"/>
                </a:cubicBezTo>
                <a:cubicBezTo>
                  <a:pt x="421" y="736"/>
                  <a:pt x="421" y="736"/>
                  <a:pt x="421" y="735"/>
                </a:cubicBezTo>
                <a:moveTo>
                  <a:pt x="428" y="732"/>
                </a:moveTo>
                <a:cubicBezTo>
                  <a:pt x="428" y="732"/>
                  <a:pt x="428" y="732"/>
                  <a:pt x="428" y="732"/>
                </a:cubicBezTo>
                <a:cubicBezTo>
                  <a:pt x="428" y="732"/>
                  <a:pt x="428" y="732"/>
                  <a:pt x="428" y="732"/>
                </a:cubicBezTo>
                <a:moveTo>
                  <a:pt x="373" y="728"/>
                </a:moveTo>
                <a:cubicBezTo>
                  <a:pt x="373" y="728"/>
                  <a:pt x="372" y="729"/>
                  <a:pt x="372" y="729"/>
                </a:cubicBezTo>
                <a:cubicBezTo>
                  <a:pt x="373" y="729"/>
                  <a:pt x="373" y="729"/>
                  <a:pt x="373" y="729"/>
                </a:cubicBezTo>
                <a:cubicBezTo>
                  <a:pt x="373" y="729"/>
                  <a:pt x="373" y="729"/>
                  <a:pt x="373" y="728"/>
                </a:cubicBezTo>
                <a:moveTo>
                  <a:pt x="373" y="728"/>
                </a:moveTo>
                <a:cubicBezTo>
                  <a:pt x="373" y="728"/>
                  <a:pt x="373" y="728"/>
                  <a:pt x="373" y="728"/>
                </a:cubicBezTo>
                <a:cubicBezTo>
                  <a:pt x="373" y="728"/>
                  <a:pt x="373" y="728"/>
                  <a:pt x="373" y="728"/>
                </a:cubicBezTo>
                <a:cubicBezTo>
                  <a:pt x="373" y="728"/>
                  <a:pt x="373" y="728"/>
                  <a:pt x="373" y="728"/>
                </a:cubicBezTo>
                <a:moveTo>
                  <a:pt x="705" y="715"/>
                </a:moveTo>
                <a:cubicBezTo>
                  <a:pt x="705" y="715"/>
                  <a:pt x="706" y="715"/>
                  <a:pt x="706" y="715"/>
                </a:cubicBezTo>
                <a:cubicBezTo>
                  <a:pt x="706" y="715"/>
                  <a:pt x="706" y="715"/>
                  <a:pt x="706" y="715"/>
                </a:cubicBezTo>
                <a:cubicBezTo>
                  <a:pt x="706" y="715"/>
                  <a:pt x="706" y="715"/>
                  <a:pt x="706" y="715"/>
                </a:cubicBezTo>
                <a:cubicBezTo>
                  <a:pt x="706" y="715"/>
                  <a:pt x="705" y="715"/>
                  <a:pt x="705" y="715"/>
                </a:cubicBezTo>
                <a:moveTo>
                  <a:pt x="702" y="715"/>
                </a:moveTo>
                <a:cubicBezTo>
                  <a:pt x="703" y="715"/>
                  <a:pt x="704" y="715"/>
                  <a:pt x="705" y="715"/>
                </a:cubicBezTo>
                <a:cubicBezTo>
                  <a:pt x="704" y="715"/>
                  <a:pt x="704" y="715"/>
                  <a:pt x="703" y="715"/>
                </a:cubicBezTo>
                <a:cubicBezTo>
                  <a:pt x="703" y="715"/>
                  <a:pt x="703" y="715"/>
                  <a:pt x="702" y="715"/>
                </a:cubicBezTo>
                <a:moveTo>
                  <a:pt x="689" y="714"/>
                </a:moveTo>
                <a:cubicBezTo>
                  <a:pt x="689" y="714"/>
                  <a:pt x="689" y="714"/>
                  <a:pt x="689" y="714"/>
                </a:cubicBezTo>
                <a:cubicBezTo>
                  <a:pt x="689" y="714"/>
                  <a:pt x="689" y="714"/>
                  <a:pt x="689" y="714"/>
                </a:cubicBezTo>
                <a:cubicBezTo>
                  <a:pt x="689" y="714"/>
                  <a:pt x="689" y="714"/>
                  <a:pt x="689" y="714"/>
                </a:cubicBezTo>
                <a:moveTo>
                  <a:pt x="329" y="713"/>
                </a:moveTo>
                <a:cubicBezTo>
                  <a:pt x="329" y="713"/>
                  <a:pt x="329" y="714"/>
                  <a:pt x="329" y="714"/>
                </a:cubicBezTo>
                <a:cubicBezTo>
                  <a:pt x="329" y="714"/>
                  <a:pt x="329" y="714"/>
                  <a:pt x="329" y="714"/>
                </a:cubicBezTo>
                <a:cubicBezTo>
                  <a:pt x="329" y="714"/>
                  <a:pt x="329" y="714"/>
                  <a:pt x="329" y="713"/>
                </a:cubicBezTo>
                <a:moveTo>
                  <a:pt x="693" y="710"/>
                </a:moveTo>
                <a:cubicBezTo>
                  <a:pt x="693" y="710"/>
                  <a:pt x="693" y="710"/>
                  <a:pt x="693" y="710"/>
                </a:cubicBezTo>
                <a:cubicBezTo>
                  <a:pt x="693" y="710"/>
                  <a:pt x="693" y="710"/>
                  <a:pt x="693" y="710"/>
                </a:cubicBezTo>
                <a:cubicBezTo>
                  <a:pt x="693" y="710"/>
                  <a:pt x="693" y="710"/>
                  <a:pt x="693" y="710"/>
                </a:cubicBezTo>
                <a:moveTo>
                  <a:pt x="254" y="704"/>
                </a:moveTo>
                <a:cubicBezTo>
                  <a:pt x="254" y="705"/>
                  <a:pt x="254" y="705"/>
                  <a:pt x="254" y="705"/>
                </a:cubicBezTo>
                <a:cubicBezTo>
                  <a:pt x="254" y="705"/>
                  <a:pt x="254" y="704"/>
                  <a:pt x="254" y="704"/>
                </a:cubicBezTo>
                <a:moveTo>
                  <a:pt x="217" y="690"/>
                </a:moveTo>
                <a:cubicBezTo>
                  <a:pt x="217" y="690"/>
                  <a:pt x="217" y="690"/>
                  <a:pt x="217" y="690"/>
                </a:cubicBezTo>
                <a:cubicBezTo>
                  <a:pt x="217" y="690"/>
                  <a:pt x="217" y="690"/>
                  <a:pt x="217" y="690"/>
                </a:cubicBezTo>
                <a:moveTo>
                  <a:pt x="219" y="688"/>
                </a:moveTo>
                <a:cubicBezTo>
                  <a:pt x="219" y="688"/>
                  <a:pt x="219" y="688"/>
                  <a:pt x="219" y="688"/>
                </a:cubicBezTo>
                <a:cubicBezTo>
                  <a:pt x="219" y="688"/>
                  <a:pt x="219" y="688"/>
                  <a:pt x="219" y="688"/>
                </a:cubicBezTo>
                <a:cubicBezTo>
                  <a:pt x="219" y="688"/>
                  <a:pt x="219" y="688"/>
                  <a:pt x="219" y="688"/>
                </a:cubicBezTo>
                <a:moveTo>
                  <a:pt x="113" y="646"/>
                </a:moveTo>
                <a:cubicBezTo>
                  <a:pt x="113" y="647"/>
                  <a:pt x="113" y="647"/>
                  <a:pt x="113" y="647"/>
                </a:cubicBezTo>
                <a:cubicBezTo>
                  <a:pt x="113" y="647"/>
                  <a:pt x="113" y="647"/>
                  <a:pt x="113" y="646"/>
                </a:cubicBezTo>
                <a:moveTo>
                  <a:pt x="95" y="639"/>
                </a:moveTo>
                <a:cubicBezTo>
                  <a:pt x="95" y="639"/>
                  <a:pt x="95" y="639"/>
                  <a:pt x="95" y="639"/>
                </a:cubicBezTo>
                <a:cubicBezTo>
                  <a:pt x="95" y="639"/>
                  <a:pt x="95" y="639"/>
                  <a:pt x="95" y="639"/>
                </a:cubicBezTo>
                <a:moveTo>
                  <a:pt x="87" y="633"/>
                </a:moveTo>
                <a:cubicBezTo>
                  <a:pt x="87" y="633"/>
                  <a:pt x="87" y="633"/>
                  <a:pt x="87" y="633"/>
                </a:cubicBezTo>
                <a:cubicBezTo>
                  <a:pt x="87" y="633"/>
                  <a:pt x="87" y="633"/>
                  <a:pt x="87" y="633"/>
                </a:cubicBezTo>
                <a:moveTo>
                  <a:pt x="85" y="632"/>
                </a:moveTo>
                <a:cubicBezTo>
                  <a:pt x="85" y="632"/>
                  <a:pt x="84" y="632"/>
                  <a:pt x="84" y="632"/>
                </a:cubicBezTo>
                <a:cubicBezTo>
                  <a:pt x="84" y="632"/>
                  <a:pt x="85" y="632"/>
                  <a:pt x="85" y="632"/>
                </a:cubicBezTo>
                <a:moveTo>
                  <a:pt x="852" y="611"/>
                </a:moveTo>
                <a:cubicBezTo>
                  <a:pt x="852" y="611"/>
                  <a:pt x="852" y="611"/>
                  <a:pt x="852" y="611"/>
                </a:cubicBezTo>
                <a:cubicBezTo>
                  <a:pt x="852" y="611"/>
                  <a:pt x="852" y="611"/>
                  <a:pt x="852" y="611"/>
                </a:cubicBezTo>
                <a:moveTo>
                  <a:pt x="54" y="579"/>
                </a:moveTo>
                <a:cubicBezTo>
                  <a:pt x="54" y="579"/>
                  <a:pt x="54" y="579"/>
                  <a:pt x="54" y="579"/>
                </a:cubicBezTo>
                <a:cubicBezTo>
                  <a:pt x="54" y="579"/>
                  <a:pt x="54" y="579"/>
                  <a:pt x="54" y="579"/>
                </a:cubicBezTo>
                <a:moveTo>
                  <a:pt x="919" y="437"/>
                </a:moveTo>
                <a:cubicBezTo>
                  <a:pt x="920" y="437"/>
                  <a:pt x="920" y="437"/>
                  <a:pt x="920" y="437"/>
                </a:cubicBezTo>
                <a:cubicBezTo>
                  <a:pt x="919" y="437"/>
                  <a:pt x="919" y="437"/>
                  <a:pt x="919" y="437"/>
                </a:cubicBezTo>
                <a:moveTo>
                  <a:pt x="14" y="426"/>
                </a:moveTo>
                <a:cubicBezTo>
                  <a:pt x="14" y="426"/>
                  <a:pt x="14" y="427"/>
                  <a:pt x="15" y="427"/>
                </a:cubicBezTo>
                <a:cubicBezTo>
                  <a:pt x="15" y="427"/>
                  <a:pt x="15" y="426"/>
                  <a:pt x="15" y="426"/>
                </a:cubicBezTo>
                <a:cubicBezTo>
                  <a:pt x="15" y="426"/>
                  <a:pt x="14" y="426"/>
                  <a:pt x="14" y="426"/>
                </a:cubicBezTo>
                <a:moveTo>
                  <a:pt x="909" y="425"/>
                </a:moveTo>
                <a:cubicBezTo>
                  <a:pt x="909" y="425"/>
                  <a:pt x="909" y="425"/>
                  <a:pt x="909" y="425"/>
                </a:cubicBezTo>
                <a:cubicBezTo>
                  <a:pt x="909" y="425"/>
                  <a:pt x="909" y="425"/>
                  <a:pt x="910" y="425"/>
                </a:cubicBezTo>
                <a:cubicBezTo>
                  <a:pt x="909" y="425"/>
                  <a:pt x="909" y="425"/>
                  <a:pt x="909" y="425"/>
                </a:cubicBezTo>
                <a:moveTo>
                  <a:pt x="22" y="366"/>
                </a:moveTo>
                <a:cubicBezTo>
                  <a:pt x="22" y="366"/>
                  <a:pt x="22" y="367"/>
                  <a:pt x="22" y="367"/>
                </a:cubicBezTo>
                <a:cubicBezTo>
                  <a:pt x="22" y="367"/>
                  <a:pt x="22" y="366"/>
                  <a:pt x="22" y="366"/>
                </a:cubicBezTo>
                <a:moveTo>
                  <a:pt x="891" y="296"/>
                </a:moveTo>
                <a:cubicBezTo>
                  <a:pt x="891" y="296"/>
                  <a:pt x="891" y="296"/>
                  <a:pt x="890" y="296"/>
                </a:cubicBezTo>
                <a:cubicBezTo>
                  <a:pt x="890" y="296"/>
                  <a:pt x="891" y="296"/>
                  <a:pt x="891" y="296"/>
                </a:cubicBezTo>
                <a:cubicBezTo>
                  <a:pt x="891" y="296"/>
                  <a:pt x="891" y="296"/>
                  <a:pt x="891" y="296"/>
                </a:cubicBezTo>
                <a:moveTo>
                  <a:pt x="31" y="259"/>
                </a:moveTo>
                <a:cubicBezTo>
                  <a:pt x="31" y="259"/>
                  <a:pt x="31" y="259"/>
                  <a:pt x="31" y="259"/>
                </a:cubicBezTo>
                <a:cubicBezTo>
                  <a:pt x="31" y="259"/>
                  <a:pt x="31" y="259"/>
                  <a:pt x="31" y="259"/>
                </a:cubicBezTo>
                <a:moveTo>
                  <a:pt x="864" y="249"/>
                </a:moveTo>
                <a:cubicBezTo>
                  <a:pt x="864" y="249"/>
                  <a:pt x="864" y="250"/>
                  <a:pt x="864" y="250"/>
                </a:cubicBezTo>
                <a:cubicBezTo>
                  <a:pt x="864" y="249"/>
                  <a:pt x="864" y="249"/>
                  <a:pt x="864" y="249"/>
                </a:cubicBezTo>
                <a:moveTo>
                  <a:pt x="858" y="238"/>
                </a:moveTo>
                <a:cubicBezTo>
                  <a:pt x="858" y="238"/>
                  <a:pt x="858" y="238"/>
                  <a:pt x="858" y="238"/>
                </a:cubicBezTo>
                <a:cubicBezTo>
                  <a:pt x="858" y="238"/>
                  <a:pt x="858" y="238"/>
                  <a:pt x="858" y="238"/>
                </a:cubicBezTo>
                <a:moveTo>
                  <a:pt x="50" y="236"/>
                </a:moveTo>
                <a:cubicBezTo>
                  <a:pt x="50" y="236"/>
                  <a:pt x="50" y="236"/>
                  <a:pt x="50" y="236"/>
                </a:cubicBezTo>
                <a:cubicBezTo>
                  <a:pt x="50" y="236"/>
                  <a:pt x="50" y="236"/>
                  <a:pt x="50" y="236"/>
                </a:cubicBezTo>
                <a:cubicBezTo>
                  <a:pt x="50" y="236"/>
                  <a:pt x="50" y="236"/>
                  <a:pt x="50" y="236"/>
                </a:cubicBezTo>
                <a:moveTo>
                  <a:pt x="852" y="210"/>
                </a:moveTo>
                <a:cubicBezTo>
                  <a:pt x="851" y="211"/>
                  <a:pt x="851" y="211"/>
                  <a:pt x="850" y="211"/>
                </a:cubicBezTo>
                <a:cubicBezTo>
                  <a:pt x="852" y="210"/>
                  <a:pt x="852" y="210"/>
                  <a:pt x="852" y="210"/>
                </a:cubicBezTo>
                <a:moveTo>
                  <a:pt x="73" y="187"/>
                </a:moveTo>
                <a:cubicBezTo>
                  <a:pt x="73" y="187"/>
                  <a:pt x="73" y="188"/>
                  <a:pt x="73" y="188"/>
                </a:cubicBezTo>
                <a:cubicBezTo>
                  <a:pt x="73" y="188"/>
                  <a:pt x="73" y="187"/>
                  <a:pt x="73" y="187"/>
                </a:cubicBezTo>
                <a:moveTo>
                  <a:pt x="185" y="141"/>
                </a:moveTo>
                <a:cubicBezTo>
                  <a:pt x="185" y="141"/>
                  <a:pt x="185" y="141"/>
                  <a:pt x="185" y="142"/>
                </a:cubicBezTo>
                <a:cubicBezTo>
                  <a:pt x="185" y="141"/>
                  <a:pt x="185" y="141"/>
                  <a:pt x="185" y="141"/>
                </a:cubicBezTo>
                <a:moveTo>
                  <a:pt x="800" y="138"/>
                </a:moveTo>
                <a:cubicBezTo>
                  <a:pt x="800" y="138"/>
                  <a:pt x="800" y="138"/>
                  <a:pt x="800" y="138"/>
                </a:cubicBezTo>
                <a:cubicBezTo>
                  <a:pt x="800" y="138"/>
                  <a:pt x="800" y="138"/>
                  <a:pt x="800" y="138"/>
                </a:cubicBezTo>
                <a:cubicBezTo>
                  <a:pt x="800" y="138"/>
                  <a:pt x="800" y="138"/>
                  <a:pt x="800" y="138"/>
                </a:cubicBezTo>
                <a:moveTo>
                  <a:pt x="793" y="135"/>
                </a:moveTo>
                <a:cubicBezTo>
                  <a:pt x="793" y="135"/>
                  <a:pt x="794" y="135"/>
                  <a:pt x="794" y="135"/>
                </a:cubicBezTo>
                <a:cubicBezTo>
                  <a:pt x="794" y="135"/>
                  <a:pt x="793" y="135"/>
                  <a:pt x="793" y="135"/>
                </a:cubicBezTo>
                <a:moveTo>
                  <a:pt x="779" y="131"/>
                </a:moveTo>
                <a:cubicBezTo>
                  <a:pt x="779" y="131"/>
                  <a:pt x="778" y="131"/>
                  <a:pt x="778" y="131"/>
                </a:cubicBezTo>
                <a:cubicBezTo>
                  <a:pt x="778" y="131"/>
                  <a:pt x="779" y="131"/>
                  <a:pt x="779" y="131"/>
                </a:cubicBezTo>
                <a:cubicBezTo>
                  <a:pt x="779" y="131"/>
                  <a:pt x="779" y="131"/>
                  <a:pt x="779" y="131"/>
                </a:cubicBezTo>
                <a:cubicBezTo>
                  <a:pt x="779" y="131"/>
                  <a:pt x="779" y="131"/>
                  <a:pt x="779" y="131"/>
                </a:cubicBezTo>
                <a:moveTo>
                  <a:pt x="275" y="96"/>
                </a:moveTo>
                <a:cubicBezTo>
                  <a:pt x="275" y="96"/>
                  <a:pt x="275" y="97"/>
                  <a:pt x="276" y="97"/>
                </a:cubicBezTo>
                <a:cubicBezTo>
                  <a:pt x="275" y="96"/>
                  <a:pt x="275" y="96"/>
                  <a:pt x="275" y="96"/>
                </a:cubicBezTo>
                <a:moveTo>
                  <a:pt x="737" y="90"/>
                </a:moveTo>
                <a:cubicBezTo>
                  <a:pt x="736" y="90"/>
                  <a:pt x="736" y="91"/>
                  <a:pt x="736" y="91"/>
                </a:cubicBezTo>
                <a:cubicBezTo>
                  <a:pt x="736" y="91"/>
                  <a:pt x="736" y="90"/>
                  <a:pt x="737" y="90"/>
                </a:cubicBezTo>
                <a:moveTo>
                  <a:pt x="740" y="90"/>
                </a:moveTo>
                <a:cubicBezTo>
                  <a:pt x="740" y="90"/>
                  <a:pt x="740" y="90"/>
                  <a:pt x="740" y="90"/>
                </a:cubicBezTo>
                <a:cubicBezTo>
                  <a:pt x="740" y="90"/>
                  <a:pt x="740" y="90"/>
                  <a:pt x="740" y="90"/>
                </a:cubicBezTo>
                <a:moveTo>
                  <a:pt x="736" y="87"/>
                </a:moveTo>
                <a:cubicBezTo>
                  <a:pt x="735" y="87"/>
                  <a:pt x="735" y="87"/>
                  <a:pt x="735" y="87"/>
                </a:cubicBezTo>
                <a:cubicBezTo>
                  <a:pt x="735" y="87"/>
                  <a:pt x="735" y="87"/>
                  <a:pt x="735" y="87"/>
                </a:cubicBezTo>
                <a:cubicBezTo>
                  <a:pt x="735" y="87"/>
                  <a:pt x="736" y="87"/>
                  <a:pt x="736" y="87"/>
                </a:cubicBezTo>
                <a:cubicBezTo>
                  <a:pt x="736" y="87"/>
                  <a:pt x="736" y="87"/>
                  <a:pt x="736" y="87"/>
                </a:cubicBezTo>
                <a:moveTo>
                  <a:pt x="313" y="80"/>
                </a:moveTo>
                <a:cubicBezTo>
                  <a:pt x="313" y="80"/>
                  <a:pt x="313" y="80"/>
                  <a:pt x="313" y="80"/>
                </a:cubicBezTo>
                <a:cubicBezTo>
                  <a:pt x="313" y="80"/>
                  <a:pt x="313" y="80"/>
                  <a:pt x="313" y="80"/>
                </a:cubicBezTo>
                <a:moveTo>
                  <a:pt x="313" y="80"/>
                </a:moveTo>
                <a:cubicBezTo>
                  <a:pt x="313" y="80"/>
                  <a:pt x="313" y="80"/>
                  <a:pt x="313" y="80"/>
                </a:cubicBezTo>
                <a:cubicBezTo>
                  <a:pt x="313" y="80"/>
                  <a:pt x="313" y="80"/>
                  <a:pt x="313" y="80"/>
                </a:cubicBezTo>
                <a:moveTo>
                  <a:pt x="710" y="64"/>
                </a:moveTo>
                <a:cubicBezTo>
                  <a:pt x="710" y="64"/>
                  <a:pt x="710" y="64"/>
                  <a:pt x="710" y="64"/>
                </a:cubicBezTo>
                <a:cubicBezTo>
                  <a:pt x="710" y="64"/>
                  <a:pt x="710" y="64"/>
                  <a:pt x="710" y="64"/>
                </a:cubicBezTo>
                <a:moveTo>
                  <a:pt x="684" y="43"/>
                </a:moveTo>
                <a:cubicBezTo>
                  <a:pt x="686" y="43"/>
                  <a:pt x="686" y="43"/>
                  <a:pt x="686" y="43"/>
                </a:cubicBezTo>
                <a:cubicBezTo>
                  <a:pt x="685" y="43"/>
                  <a:pt x="685" y="43"/>
                  <a:pt x="684" y="43"/>
                </a:cubicBezTo>
                <a:moveTo>
                  <a:pt x="621" y="31"/>
                </a:moveTo>
                <a:cubicBezTo>
                  <a:pt x="621" y="31"/>
                  <a:pt x="621" y="31"/>
                  <a:pt x="621" y="31"/>
                </a:cubicBezTo>
                <a:cubicBezTo>
                  <a:pt x="621" y="31"/>
                  <a:pt x="621" y="31"/>
                  <a:pt x="621" y="31"/>
                </a:cubicBezTo>
                <a:moveTo>
                  <a:pt x="623" y="30"/>
                </a:moveTo>
                <a:cubicBezTo>
                  <a:pt x="623" y="30"/>
                  <a:pt x="623" y="31"/>
                  <a:pt x="623" y="31"/>
                </a:cubicBezTo>
                <a:cubicBezTo>
                  <a:pt x="623" y="31"/>
                  <a:pt x="623" y="30"/>
                  <a:pt x="623" y="30"/>
                </a:cubicBezTo>
                <a:moveTo>
                  <a:pt x="623" y="30"/>
                </a:moveTo>
                <a:cubicBezTo>
                  <a:pt x="623" y="30"/>
                  <a:pt x="623" y="30"/>
                  <a:pt x="623" y="30"/>
                </a:cubicBezTo>
                <a:cubicBezTo>
                  <a:pt x="623" y="30"/>
                  <a:pt x="623" y="30"/>
                  <a:pt x="623" y="30"/>
                </a:cubicBezTo>
                <a:moveTo>
                  <a:pt x="478" y="17"/>
                </a:moveTo>
                <a:cubicBezTo>
                  <a:pt x="478" y="17"/>
                  <a:pt x="478" y="17"/>
                  <a:pt x="478" y="17"/>
                </a:cubicBezTo>
                <a:cubicBezTo>
                  <a:pt x="478" y="17"/>
                  <a:pt x="478" y="17"/>
                  <a:pt x="478" y="17"/>
                </a:cubicBezTo>
                <a:cubicBezTo>
                  <a:pt x="478" y="17"/>
                  <a:pt x="478" y="17"/>
                  <a:pt x="478" y="17"/>
                </a:cubicBezTo>
                <a:moveTo>
                  <a:pt x="469" y="13"/>
                </a:moveTo>
                <a:cubicBezTo>
                  <a:pt x="469" y="13"/>
                  <a:pt x="469" y="13"/>
                  <a:pt x="469" y="13"/>
                </a:cubicBezTo>
                <a:cubicBezTo>
                  <a:pt x="469" y="13"/>
                  <a:pt x="469" y="13"/>
                  <a:pt x="469" y="13"/>
                </a:cubicBezTo>
                <a:moveTo>
                  <a:pt x="464" y="10"/>
                </a:moveTo>
                <a:cubicBezTo>
                  <a:pt x="463" y="11"/>
                  <a:pt x="463" y="11"/>
                  <a:pt x="463" y="12"/>
                </a:cubicBezTo>
                <a:cubicBezTo>
                  <a:pt x="463" y="11"/>
                  <a:pt x="464" y="11"/>
                  <a:pt x="464" y="10"/>
                </a:cubicBezTo>
                <a:moveTo>
                  <a:pt x="534" y="9"/>
                </a:moveTo>
                <a:cubicBezTo>
                  <a:pt x="534" y="9"/>
                  <a:pt x="535" y="9"/>
                  <a:pt x="535" y="9"/>
                </a:cubicBezTo>
                <a:cubicBezTo>
                  <a:pt x="534" y="9"/>
                  <a:pt x="534" y="9"/>
                  <a:pt x="534" y="9"/>
                </a:cubicBezTo>
                <a:moveTo>
                  <a:pt x="543" y="7"/>
                </a:moveTo>
                <a:cubicBezTo>
                  <a:pt x="543" y="7"/>
                  <a:pt x="544" y="7"/>
                  <a:pt x="544" y="7"/>
                </a:cubicBezTo>
                <a:cubicBezTo>
                  <a:pt x="543" y="7"/>
                  <a:pt x="543" y="7"/>
                  <a:pt x="543" y="7"/>
                </a:cubicBezTo>
                <a:moveTo>
                  <a:pt x="431" y="6"/>
                </a:moveTo>
                <a:cubicBezTo>
                  <a:pt x="431" y="6"/>
                  <a:pt x="431" y="6"/>
                  <a:pt x="431" y="6"/>
                </a:cubicBezTo>
                <a:cubicBezTo>
                  <a:pt x="431" y="6"/>
                  <a:pt x="431" y="6"/>
                  <a:pt x="431" y="6"/>
                </a:cubicBezTo>
                <a:cubicBezTo>
                  <a:pt x="431" y="6"/>
                  <a:pt x="431" y="6"/>
                  <a:pt x="431" y="6"/>
                </a:cubicBezTo>
                <a:moveTo>
                  <a:pt x="553" y="750"/>
                </a:moveTo>
                <a:cubicBezTo>
                  <a:pt x="552" y="750"/>
                  <a:pt x="554" y="749"/>
                  <a:pt x="554" y="749"/>
                </a:cubicBezTo>
                <a:cubicBezTo>
                  <a:pt x="554" y="750"/>
                  <a:pt x="554" y="750"/>
                  <a:pt x="553" y="750"/>
                </a:cubicBezTo>
                <a:moveTo>
                  <a:pt x="666" y="738"/>
                </a:moveTo>
                <a:cubicBezTo>
                  <a:pt x="664" y="737"/>
                  <a:pt x="664" y="737"/>
                  <a:pt x="664" y="737"/>
                </a:cubicBezTo>
                <a:cubicBezTo>
                  <a:pt x="666" y="736"/>
                  <a:pt x="666" y="736"/>
                  <a:pt x="666" y="736"/>
                </a:cubicBezTo>
                <a:cubicBezTo>
                  <a:pt x="667" y="736"/>
                  <a:pt x="665" y="737"/>
                  <a:pt x="666" y="738"/>
                </a:cubicBezTo>
                <a:moveTo>
                  <a:pt x="665" y="734"/>
                </a:moveTo>
                <a:cubicBezTo>
                  <a:pt x="664" y="734"/>
                  <a:pt x="660" y="733"/>
                  <a:pt x="663" y="731"/>
                </a:cubicBezTo>
                <a:cubicBezTo>
                  <a:pt x="661" y="733"/>
                  <a:pt x="665" y="732"/>
                  <a:pt x="665" y="734"/>
                </a:cubicBezTo>
                <a:moveTo>
                  <a:pt x="674" y="729"/>
                </a:moveTo>
                <a:cubicBezTo>
                  <a:pt x="675" y="728"/>
                  <a:pt x="675" y="728"/>
                  <a:pt x="675" y="728"/>
                </a:cubicBezTo>
                <a:cubicBezTo>
                  <a:pt x="676" y="728"/>
                  <a:pt x="676" y="728"/>
                  <a:pt x="676" y="728"/>
                </a:cubicBezTo>
                <a:cubicBezTo>
                  <a:pt x="675" y="729"/>
                  <a:pt x="674" y="728"/>
                  <a:pt x="674" y="729"/>
                </a:cubicBezTo>
                <a:moveTo>
                  <a:pt x="677" y="726"/>
                </a:moveTo>
                <a:cubicBezTo>
                  <a:pt x="675" y="726"/>
                  <a:pt x="675" y="726"/>
                  <a:pt x="675" y="726"/>
                </a:cubicBezTo>
                <a:cubicBezTo>
                  <a:pt x="675" y="726"/>
                  <a:pt x="675" y="726"/>
                  <a:pt x="676" y="726"/>
                </a:cubicBezTo>
                <a:cubicBezTo>
                  <a:pt x="676" y="726"/>
                  <a:pt x="676" y="726"/>
                  <a:pt x="676" y="726"/>
                </a:cubicBezTo>
                <a:cubicBezTo>
                  <a:pt x="676" y="726"/>
                  <a:pt x="677" y="726"/>
                  <a:pt x="677" y="726"/>
                </a:cubicBezTo>
                <a:cubicBezTo>
                  <a:pt x="677" y="726"/>
                  <a:pt x="677" y="726"/>
                  <a:pt x="677" y="726"/>
                </a:cubicBezTo>
                <a:cubicBezTo>
                  <a:pt x="677" y="726"/>
                  <a:pt x="677" y="726"/>
                  <a:pt x="677" y="726"/>
                </a:cubicBezTo>
                <a:moveTo>
                  <a:pt x="404" y="724"/>
                </a:moveTo>
                <a:cubicBezTo>
                  <a:pt x="404" y="723"/>
                  <a:pt x="402" y="724"/>
                  <a:pt x="403" y="722"/>
                </a:cubicBezTo>
                <a:cubicBezTo>
                  <a:pt x="404" y="724"/>
                  <a:pt x="404" y="724"/>
                  <a:pt x="404" y="724"/>
                </a:cubicBezTo>
                <a:moveTo>
                  <a:pt x="675" y="724"/>
                </a:moveTo>
                <a:cubicBezTo>
                  <a:pt x="674" y="722"/>
                  <a:pt x="677" y="724"/>
                  <a:pt x="676" y="722"/>
                </a:cubicBezTo>
                <a:cubicBezTo>
                  <a:pt x="678" y="722"/>
                  <a:pt x="678" y="722"/>
                  <a:pt x="678" y="722"/>
                </a:cubicBezTo>
                <a:cubicBezTo>
                  <a:pt x="675" y="724"/>
                  <a:pt x="675" y="724"/>
                  <a:pt x="675" y="724"/>
                </a:cubicBezTo>
                <a:moveTo>
                  <a:pt x="295" y="717"/>
                </a:moveTo>
                <a:cubicBezTo>
                  <a:pt x="296" y="715"/>
                  <a:pt x="296" y="715"/>
                  <a:pt x="296" y="715"/>
                </a:cubicBezTo>
                <a:cubicBezTo>
                  <a:pt x="297" y="716"/>
                  <a:pt x="297" y="716"/>
                  <a:pt x="297" y="716"/>
                </a:cubicBezTo>
                <a:cubicBezTo>
                  <a:pt x="295" y="717"/>
                  <a:pt x="295" y="717"/>
                  <a:pt x="295" y="717"/>
                </a:cubicBezTo>
                <a:moveTo>
                  <a:pt x="569" y="714"/>
                </a:moveTo>
                <a:cubicBezTo>
                  <a:pt x="569" y="714"/>
                  <a:pt x="568" y="714"/>
                  <a:pt x="568" y="713"/>
                </a:cubicBezTo>
                <a:cubicBezTo>
                  <a:pt x="568" y="713"/>
                  <a:pt x="569" y="713"/>
                  <a:pt x="570" y="713"/>
                </a:cubicBezTo>
                <a:cubicBezTo>
                  <a:pt x="571" y="713"/>
                  <a:pt x="571" y="713"/>
                  <a:pt x="571" y="713"/>
                </a:cubicBezTo>
                <a:cubicBezTo>
                  <a:pt x="571" y="713"/>
                  <a:pt x="570" y="714"/>
                  <a:pt x="569" y="714"/>
                </a:cubicBezTo>
                <a:moveTo>
                  <a:pt x="298" y="713"/>
                </a:moveTo>
                <a:cubicBezTo>
                  <a:pt x="297" y="712"/>
                  <a:pt x="298" y="712"/>
                  <a:pt x="298" y="711"/>
                </a:cubicBezTo>
                <a:cubicBezTo>
                  <a:pt x="298" y="711"/>
                  <a:pt x="298" y="711"/>
                  <a:pt x="298" y="711"/>
                </a:cubicBezTo>
                <a:cubicBezTo>
                  <a:pt x="299" y="711"/>
                  <a:pt x="299" y="712"/>
                  <a:pt x="299" y="712"/>
                </a:cubicBezTo>
                <a:cubicBezTo>
                  <a:pt x="300" y="711"/>
                  <a:pt x="301" y="712"/>
                  <a:pt x="302" y="711"/>
                </a:cubicBezTo>
                <a:cubicBezTo>
                  <a:pt x="301" y="712"/>
                  <a:pt x="301" y="712"/>
                  <a:pt x="301" y="712"/>
                </a:cubicBezTo>
                <a:cubicBezTo>
                  <a:pt x="301" y="712"/>
                  <a:pt x="301" y="713"/>
                  <a:pt x="301" y="713"/>
                </a:cubicBezTo>
                <a:cubicBezTo>
                  <a:pt x="301" y="713"/>
                  <a:pt x="301" y="714"/>
                  <a:pt x="301" y="714"/>
                </a:cubicBezTo>
                <a:cubicBezTo>
                  <a:pt x="301" y="712"/>
                  <a:pt x="301" y="712"/>
                  <a:pt x="301" y="712"/>
                </a:cubicBezTo>
                <a:cubicBezTo>
                  <a:pt x="300" y="713"/>
                  <a:pt x="299" y="712"/>
                  <a:pt x="298" y="713"/>
                </a:cubicBezTo>
                <a:moveTo>
                  <a:pt x="708" y="710"/>
                </a:moveTo>
                <a:cubicBezTo>
                  <a:pt x="707" y="710"/>
                  <a:pt x="707" y="710"/>
                  <a:pt x="707" y="710"/>
                </a:cubicBezTo>
                <a:cubicBezTo>
                  <a:pt x="707" y="710"/>
                  <a:pt x="708" y="709"/>
                  <a:pt x="708" y="709"/>
                </a:cubicBezTo>
                <a:cubicBezTo>
                  <a:pt x="708" y="709"/>
                  <a:pt x="708" y="709"/>
                  <a:pt x="708" y="710"/>
                </a:cubicBezTo>
                <a:moveTo>
                  <a:pt x="289" y="710"/>
                </a:moveTo>
                <a:cubicBezTo>
                  <a:pt x="287" y="709"/>
                  <a:pt x="287" y="709"/>
                  <a:pt x="287" y="709"/>
                </a:cubicBezTo>
                <a:cubicBezTo>
                  <a:pt x="287" y="708"/>
                  <a:pt x="287" y="708"/>
                  <a:pt x="287" y="708"/>
                </a:cubicBezTo>
                <a:cubicBezTo>
                  <a:pt x="288" y="708"/>
                  <a:pt x="288" y="708"/>
                  <a:pt x="288" y="708"/>
                </a:cubicBezTo>
                <a:cubicBezTo>
                  <a:pt x="289" y="708"/>
                  <a:pt x="288" y="709"/>
                  <a:pt x="289" y="710"/>
                </a:cubicBezTo>
                <a:moveTo>
                  <a:pt x="274" y="705"/>
                </a:moveTo>
                <a:cubicBezTo>
                  <a:pt x="273" y="703"/>
                  <a:pt x="273" y="703"/>
                  <a:pt x="273" y="703"/>
                </a:cubicBezTo>
                <a:cubicBezTo>
                  <a:pt x="276" y="705"/>
                  <a:pt x="276" y="705"/>
                  <a:pt x="276" y="705"/>
                </a:cubicBezTo>
                <a:cubicBezTo>
                  <a:pt x="274" y="705"/>
                  <a:pt x="274" y="705"/>
                  <a:pt x="274" y="705"/>
                </a:cubicBezTo>
                <a:moveTo>
                  <a:pt x="722" y="699"/>
                </a:moveTo>
                <a:cubicBezTo>
                  <a:pt x="720" y="697"/>
                  <a:pt x="720" y="697"/>
                  <a:pt x="720" y="697"/>
                </a:cubicBezTo>
                <a:cubicBezTo>
                  <a:pt x="722" y="698"/>
                  <a:pt x="722" y="698"/>
                  <a:pt x="722" y="698"/>
                </a:cubicBezTo>
                <a:cubicBezTo>
                  <a:pt x="722" y="699"/>
                  <a:pt x="722" y="699"/>
                  <a:pt x="722" y="699"/>
                </a:cubicBezTo>
                <a:moveTo>
                  <a:pt x="261" y="695"/>
                </a:moveTo>
                <a:cubicBezTo>
                  <a:pt x="260" y="695"/>
                  <a:pt x="261" y="693"/>
                  <a:pt x="261" y="693"/>
                </a:cubicBezTo>
                <a:cubicBezTo>
                  <a:pt x="261" y="693"/>
                  <a:pt x="261" y="694"/>
                  <a:pt x="262" y="694"/>
                </a:cubicBezTo>
                <a:cubicBezTo>
                  <a:pt x="261" y="694"/>
                  <a:pt x="261" y="695"/>
                  <a:pt x="261" y="695"/>
                </a:cubicBezTo>
                <a:moveTo>
                  <a:pt x="721" y="691"/>
                </a:moveTo>
                <a:cubicBezTo>
                  <a:pt x="720" y="691"/>
                  <a:pt x="720" y="691"/>
                  <a:pt x="720" y="691"/>
                </a:cubicBezTo>
                <a:cubicBezTo>
                  <a:pt x="721" y="691"/>
                  <a:pt x="721" y="691"/>
                  <a:pt x="721" y="691"/>
                </a:cubicBezTo>
                <a:cubicBezTo>
                  <a:pt x="721" y="691"/>
                  <a:pt x="721" y="691"/>
                  <a:pt x="721" y="691"/>
                </a:cubicBezTo>
                <a:moveTo>
                  <a:pt x="213" y="682"/>
                </a:moveTo>
                <a:cubicBezTo>
                  <a:pt x="213" y="679"/>
                  <a:pt x="213" y="679"/>
                  <a:pt x="213" y="679"/>
                </a:cubicBezTo>
                <a:cubicBezTo>
                  <a:pt x="214" y="682"/>
                  <a:pt x="214" y="682"/>
                  <a:pt x="214" y="682"/>
                </a:cubicBezTo>
                <a:cubicBezTo>
                  <a:pt x="213" y="682"/>
                  <a:pt x="213" y="682"/>
                  <a:pt x="213" y="682"/>
                </a:cubicBezTo>
                <a:moveTo>
                  <a:pt x="221" y="681"/>
                </a:moveTo>
                <a:cubicBezTo>
                  <a:pt x="221" y="679"/>
                  <a:pt x="221" y="679"/>
                  <a:pt x="221" y="679"/>
                </a:cubicBezTo>
                <a:cubicBezTo>
                  <a:pt x="222" y="680"/>
                  <a:pt x="222" y="680"/>
                  <a:pt x="222" y="680"/>
                </a:cubicBezTo>
                <a:cubicBezTo>
                  <a:pt x="221" y="681"/>
                  <a:pt x="221" y="681"/>
                  <a:pt x="221" y="681"/>
                </a:cubicBezTo>
                <a:moveTo>
                  <a:pt x="207" y="680"/>
                </a:moveTo>
                <a:cubicBezTo>
                  <a:pt x="207" y="680"/>
                  <a:pt x="206" y="680"/>
                  <a:pt x="206" y="680"/>
                </a:cubicBezTo>
                <a:cubicBezTo>
                  <a:pt x="207" y="679"/>
                  <a:pt x="207" y="679"/>
                  <a:pt x="207" y="679"/>
                </a:cubicBezTo>
                <a:cubicBezTo>
                  <a:pt x="207" y="679"/>
                  <a:pt x="207" y="680"/>
                  <a:pt x="207" y="680"/>
                </a:cubicBezTo>
                <a:cubicBezTo>
                  <a:pt x="207" y="680"/>
                  <a:pt x="207" y="680"/>
                  <a:pt x="207" y="680"/>
                </a:cubicBezTo>
                <a:moveTo>
                  <a:pt x="214" y="672"/>
                </a:moveTo>
                <a:cubicBezTo>
                  <a:pt x="214" y="672"/>
                  <a:pt x="214" y="671"/>
                  <a:pt x="214" y="671"/>
                </a:cubicBezTo>
                <a:cubicBezTo>
                  <a:pt x="215" y="671"/>
                  <a:pt x="215" y="671"/>
                  <a:pt x="215" y="671"/>
                </a:cubicBezTo>
                <a:cubicBezTo>
                  <a:pt x="215" y="671"/>
                  <a:pt x="216" y="671"/>
                  <a:pt x="216" y="672"/>
                </a:cubicBezTo>
                <a:cubicBezTo>
                  <a:pt x="216" y="672"/>
                  <a:pt x="215" y="672"/>
                  <a:pt x="215" y="672"/>
                </a:cubicBezTo>
                <a:cubicBezTo>
                  <a:pt x="215" y="672"/>
                  <a:pt x="215" y="672"/>
                  <a:pt x="214" y="672"/>
                </a:cubicBezTo>
                <a:cubicBezTo>
                  <a:pt x="214" y="672"/>
                  <a:pt x="214" y="672"/>
                  <a:pt x="214" y="672"/>
                </a:cubicBezTo>
                <a:moveTo>
                  <a:pt x="166" y="663"/>
                </a:moveTo>
                <a:cubicBezTo>
                  <a:pt x="166" y="663"/>
                  <a:pt x="167" y="663"/>
                  <a:pt x="167" y="662"/>
                </a:cubicBezTo>
                <a:cubicBezTo>
                  <a:pt x="167" y="661"/>
                  <a:pt x="167" y="661"/>
                  <a:pt x="167" y="661"/>
                </a:cubicBezTo>
                <a:cubicBezTo>
                  <a:pt x="168" y="662"/>
                  <a:pt x="168" y="662"/>
                  <a:pt x="168" y="662"/>
                </a:cubicBezTo>
                <a:cubicBezTo>
                  <a:pt x="166" y="663"/>
                  <a:pt x="166" y="663"/>
                  <a:pt x="166" y="663"/>
                </a:cubicBezTo>
                <a:moveTo>
                  <a:pt x="145" y="661"/>
                </a:moveTo>
                <a:cubicBezTo>
                  <a:pt x="145" y="660"/>
                  <a:pt x="145" y="660"/>
                  <a:pt x="145" y="660"/>
                </a:cubicBezTo>
                <a:cubicBezTo>
                  <a:pt x="145" y="661"/>
                  <a:pt x="145" y="661"/>
                  <a:pt x="145" y="661"/>
                </a:cubicBezTo>
                <a:cubicBezTo>
                  <a:pt x="145" y="661"/>
                  <a:pt x="145" y="661"/>
                  <a:pt x="145" y="661"/>
                </a:cubicBezTo>
                <a:moveTo>
                  <a:pt x="778" y="650"/>
                </a:moveTo>
                <a:cubicBezTo>
                  <a:pt x="779" y="648"/>
                  <a:pt x="779" y="648"/>
                  <a:pt x="779" y="648"/>
                </a:cubicBezTo>
                <a:cubicBezTo>
                  <a:pt x="781" y="652"/>
                  <a:pt x="781" y="652"/>
                  <a:pt x="781" y="652"/>
                </a:cubicBezTo>
                <a:cubicBezTo>
                  <a:pt x="780" y="652"/>
                  <a:pt x="780" y="650"/>
                  <a:pt x="779" y="650"/>
                </a:cubicBezTo>
                <a:cubicBezTo>
                  <a:pt x="778" y="650"/>
                  <a:pt x="778" y="650"/>
                  <a:pt x="778" y="650"/>
                </a:cubicBezTo>
                <a:moveTo>
                  <a:pt x="121" y="639"/>
                </a:moveTo>
                <a:cubicBezTo>
                  <a:pt x="120" y="639"/>
                  <a:pt x="120" y="639"/>
                  <a:pt x="120" y="639"/>
                </a:cubicBezTo>
                <a:cubicBezTo>
                  <a:pt x="120" y="638"/>
                  <a:pt x="121" y="638"/>
                  <a:pt x="121" y="638"/>
                </a:cubicBezTo>
                <a:cubicBezTo>
                  <a:pt x="121" y="638"/>
                  <a:pt x="122" y="638"/>
                  <a:pt x="122" y="638"/>
                </a:cubicBezTo>
                <a:cubicBezTo>
                  <a:pt x="121" y="639"/>
                  <a:pt x="121" y="639"/>
                  <a:pt x="121" y="639"/>
                </a:cubicBezTo>
                <a:moveTo>
                  <a:pt x="823" y="638"/>
                </a:moveTo>
                <a:cubicBezTo>
                  <a:pt x="822" y="638"/>
                  <a:pt x="822" y="638"/>
                  <a:pt x="822" y="638"/>
                </a:cubicBezTo>
                <a:cubicBezTo>
                  <a:pt x="822" y="637"/>
                  <a:pt x="823" y="637"/>
                  <a:pt x="823" y="637"/>
                </a:cubicBezTo>
                <a:cubicBezTo>
                  <a:pt x="823" y="637"/>
                  <a:pt x="824" y="637"/>
                  <a:pt x="824" y="638"/>
                </a:cubicBezTo>
                <a:cubicBezTo>
                  <a:pt x="824" y="638"/>
                  <a:pt x="823" y="638"/>
                  <a:pt x="823" y="638"/>
                </a:cubicBezTo>
                <a:moveTo>
                  <a:pt x="88" y="631"/>
                </a:moveTo>
                <a:cubicBezTo>
                  <a:pt x="88" y="631"/>
                  <a:pt x="88" y="631"/>
                  <a:pt x="88" y="631"/>
                </a:cubicBezTo>
                <a:cubicBezTo>
                  <a:pt x="87" y="630"/>
                  <a:pt x="87" y="630"/>
                  <a:pt x="87" y="630"/>
                </a:cubicBezTo>
                <a:cubicBezTo>
                  <a:pt x="87" y="630"/>
                  <a:pt x="87" y="630"/>
                  <a:pt x="88" y="630"/>
                </a:cubicBezTo>
                <a:cubicBezTo>
                  <a:pt x="88" y="630"/>
                  <a:pt x="88" y="630"/>
                  <a:pt x="88" y="630"/>
                </a:cubicBezTo>
                <a:cubicBezTo>
                  <a:pt x="89" y="630"/>
                  <a:pt x="88" y="631"/>
                  <a:pt x="88" y="631"/>
                </a:cubicBezTo>
                <a:moveTo>
                  <a:pt x="61" y="600"/>
                </a:moveTo>
                <a:cubicBezTo>
                  <a:pt x="61" y="599"/>
                  <a:pt x="61" y="599"/>
                  <a:pt x="61" y="599"/>
                </a:cubicBezTo>
                <a:cubicBezTo>
                  <a:pt x="62" y="599"/>
                  <a:pt x="62" y="599"/>
                  <a:pt x="62" y="599"/>
                </a:cubicBezTo>
                <a:cubicBezTo>
                  <a:pt x="62" y="599"/>
                  <a:pt x="62" y="600"/>
                  <a:pt x="61" y="600"/>
                </a:cubicBezTo>
                <a:moveTo>
                  <a:pt x="894" y="549"/>
                </a:moveTo>
                <a:cubicBezTo>
                  <a:pt x="895" y="549"/>
                  <a:pt x="895" y="549"/>
                  <a:pt x="895" y="549"/>
                </a:cubicBezTo>
                <a:cubicBezTo>
                  <a:pt x="897" y="549"/>
                  <a:pt x="897" y="549"/>
                  <a:pt x="897" y="549"/>
                </a:cubicBezTo>
                <a:cubicBezTo>
                  <a:pt x="894" y="549"/>
                  <a:pt x="894" y="549"/>
                  <a:pt x="894" y="549"/>
                </a:cubicBezTo>
                <a:moveTo>
                  <a:pt x="15" y="492"/>
                </a:moveTo>
                <a:cubicBezTo>
                  <a:pt x="15" y="492"/>
                  <a:pt x="15" y="492"/>
                  <a:pt x="14" y="492"/>
                </a:cubicBezTo>
                <a:cubicBezTo>
                  <a:pt x="15" y="492"/>
                  <a:pt x="15" y="491"/>
                  <a:pt x="16" y="491"/>
                </a:cubicBezTo>
                <a:cubicBezTo>
                  <a:pt x="16" y="491"/>
                  <a:pt x="16" y="492"/>
                  <a:pt x="16" y="492"/>
                </a:cubicBezTo>
                <a:cubicBezTo>
                  <a:pt x="16" y="492"/>
                  <a:pt x="16" y="492"/>
                  <a:pt x="15" y="492"/>
                </a:cubicBezTo>
                <a:moveTo>
                  <a:pt x="907" y="468"/>
                </a:moveTo>
                <a:cubicBezTo>
                  <a:pt x="907" y="466"/>
                  <a:pt x="907" y="466"/>
                  <a:pt x="907" y="466"/>
                </a:cubicBezTo>
                <a:cubicBezTo>
                  <a:pt x="908" y="466"/>
                  <a:pt x="908" y="466"/>
                  <a:pt x="908" y="466"/>
                </a:cubicBezTo>
                <a:cubicBezTo>
                  <a:pt x="907" y="468"/>
                  <a:pt x="907" y="468"/>
                  <a:pt x="907" y="468"/>
                </a:cubicBezTo>
                <a:moveTo>
                  <a:pt x="921" y="452"/>
                </a:moveTo>
                <a:cubicBezTo>
                  <a:pt x="920" y="452"/>
                  <a:pt x="920" y="452"/>
                  <a:pt x="920" y="451"/>
                </a:cubicBezTo>
                <a:cubicBezTo>
                  <a:pt x="921" y="452"/>
                  <a:pt x="921" y="452"/>
                  <a:pt x="921" y="452"/>
                </a:cubicBezTo>
                <a:moveTo>
                  <a:pt x="915" y="447"/>
                </a:moveTo>
                <a:cubicBezTo>
                  <a:pt x="914" y="446"/>
                  <a:pt x="914" y="443"/>
                  <a:pt x="916" y="443"/>
                </a:cubicBezTo>
                <a:cubicBezTo>
                  <a:pt x="915" y="444"/>
                  <a:pt x="916" y="444"/>
                  <a:pt x="916" y="445"/>
                </a:cubicBezTo>
                <a:cubicBezTo>
                  <a:pt x="915" y="445"/>
                  <a:pt x="915" y="446"/>
                  <a:pt x="915" y="447"/>
                </a:cubicBezTo>
                <a:moveTo>
                  <a:pt x="34" y="387"/>
                </a:moveTo>
                <a:cubicBezTo>
                  <a:pt x="34" y="386"/>
                  <a:pt x="34" y="386"/>
                  <a:pt x="34" y="386"/>
                </a:cubicBezTo>
                <a:cubicBezTo>
                  <a:pt x="35" y="386"/>
                  <a:pt x="35" y="386"/>
                  <a:pt x="35" y="386"/>
                </a:cubicBezTo>
                <a:cubicBezTo>
                  <a:pt x="34" y="387"/>
                  <a:pt x="34" y="387"/>
                  <a:pt x="34" y="387"/>
                </a:cubicBezTo>
                <a:moveTo>
                  <a:pt x="21" y="385"/>
                </a:moveTo>
                <a:cubicBezTo>
                  <a:pt x="21" y="384"/>
                  <a:pt x="21" y="384"/>
                  <a:pt x="21" y="384"/>
                </a:cubicBezTo>
                <a:cubicBezTo>
                  <a:pt x="22" y="384"/>
                  <a:pt x="22" y="384"/>
                  <a:pt x="22" y="384"/>
                </a:cubicBezTo>
                <a:cubicBezTo>
                  <a:pt x="21" y="385"/>
                  <a:pt x="21" y="385"/>
                  <a:pt x="21" y="385"/>
                </a:cubicBezTo>
                <a:moveTo>
                  <a:pt x="896" y="367"/>
                </a:moveTo>
                <a:cubicBezTo>
                  <a:pt x="895" y="365"/>
                  <a:pt x="895" y="365"/>
                  <a:pt x="895" y="365"/>
                </a:cubicBezTo>
                <a:cubicBezTo>
                  <a:pt x="896" y="365"/>
                  <a:pt x="896" y="365"/>
                  <a:pt x="896" y="365"/>
                </a:cubicBezTo>
                <a:cubicBezTo>
                  <a:pt x="896" y="367"/>
                  <a:pt x="896" y="367"/>
                  <a:pt x="896" y="367"/>
                </a:cubicBezTo>
                <a:moveTo>
                  <a:pt x="883" y="346"/>
                </a:moveTo>
                <a:cubicBezTo>
                  <a:pt x="884" y="346"/>
                  <a:pt x="884" y="346"/>
                  <a:pt x="885" y="345"/>
                </a:cubicBezTo>
                <a:cubicBezTo>
                  <a:pt x="885" y="345"/>
                  <a:pt x="885" y="344"/>
                  <a:pt x="885" y="344"/>
                </a:cubicBezTo>
                <a:cubicBezTo>
                  <a:pt x="886" y="344"/>
                  <a:pt x="886" y="345"/>
                  <a:pt x="887" y="345"/>
                </a:cubicBezTo>
                <a:cubicBezTo>
                  <a:pt x="887" y="345"/>
                  <a:pt x="887" y="345"/>
                  <a:pt x="886" y="345"/>
                </a:cubicBezTo>
                <a:cubicBezTo>
                  <a:pt x="886" y="345"/>
                  <a:pt x="885" y="345"/>
                  <a:pt x="885" y="346"/>
                </a:cubicBezTo>
                <a:cubicBezTo>
                  <a:pt x="884" y="346"/>
                  <a:pt x="884" y="346"/>
                  <a:pt x="884" y="346"/>
                </a:cubicBezTo>
                <a:cubicBezTo>
                  <a:pt x="883" y="346"/>
                  <a:pt x="883" y="346"/>
                  <a:pt x="883" y="346"/>
                </a:cubicBezTo>
                <a:cubicBezTo>
                  <a:pt x="883" y="346"/>
                  <a:pt x="883" y="346"/>
                  <a:pt x="883" y="346"/>
                </a:cubicBezTo>
                <a:moveTo>
                  <a:pt x="875" y="338"/>
                </a:moveTo>
                <a:cubicBezTo>
                  <a:pt x="874" y="337"/>
                  <a:pt x="874" y="337"/>
                  <a:pt x="874" y="337"/>
                </a:cubicBezTo>
                <a:cubicBezTo>
                  <a:pt x="875" y="337"/>
                  <a:pt x="875" y="337"/>
                  <a:pt x="875" y="337"/>
                </a:cubicBezTo>
                <a:cubicBezTo>
                  <a:pt x="875" y="338"/>
                  <a:pt x="875" y="338"/>
                  <a:pt x="875" y="338"/>
                </a:cubicBezTo>
                <a:moveTo>
                  <a:pt x="877" y="336"/>
                </a:moveTo>
                <a:cubicBezTo>
                  <a:pt x="878" y="335"/>
                  <a:pt x="878" y="335"/>
                  <a:pt x="878" y="335"/>
                </a:cubicBezTo>
                <a:cubicBezTo>
                  <a:pt x="878" y="336"/>
                  <a:pt x="878" y="336"/>
                  <a:pt x="878" y="336"/>
                </a:cubicBezTo>
                <a:cubicBezTo>
                  <a:pt x="877" y="336"/>
                  <a:pt x="877" y="336"/>
                  <a:pt x="877" y="336"/>
                </a:cubicBezTo>
                <a:moveTo>
                  <a:pt x="880" y="335"/>
                </a:moveTo>
                <a:cubicBezTo>
                  <a:pt x="881" y="334"/>
                  <a:pt x="881" y="334"/>
                  <a:pt x="881" y="334"/>
                </a:cubicBezTo>
                <a:cubicBezTo>
                  <a:pt x="881" y="335"/>
                  <a:pt x="881" y="335"/>
                  <a:pt x="881" y="335"/>
                </a:cubicBezTo>
                <a:cubicBezTo>
                  <a:pt x="880" y="335"/>
                  <a:pt x="880" y="335"/>
                  <a:pt x="880" y="335"/>
                </a:cubicBezTo>
                <a:moveTo>
                  <a:pt x="811" y="338"/>
                </a:moveTo>
                <a:cubicBezTo>
                  <a:pt x="809" y="336"/>
                  <a:pt x="814" y="333"/>
                  <a:pt x="815" y="331"/>
                </a:cubicBezTo>
                <a:cubicBezTo>
                  <a:pt x="817" y="334"/>
                  <a:pt x="812" y="335"/>
                  <a:pt x="811" y="338"/>
                </a:cubicBezTo>
                <a:moveTo>
                  <a:pt x="877" y="317"/>
                </a:moveTo>
                <a:cubicBezTo>
                  <a:pt x="875" y="316"/>
                  <a:pt x="875" y="316"/>
                  <a:pt x="875" y="316"/>
                </a:cubicBezTo>
                <a:cubicBezTo>
                  <a:pt x="876" y="316"/>
                  <a:pt x="877" y="317"/>
                  <a:pt x="878" y="317"/>
                </a:cubicBezTo>
                <a:cubicBezTo>
                  <a:pt x="877" y="317"/>
                  <a:pt x="877" y="317"/>
                  <a:pt x="877" y="317"/>
                </a:cubicBezTo>
                <a:moveTo>
                  <a:pt x="32" y="299"/>
                </a:moveTo>
                <a:cubicBezTo>
                  <a:pt x="30" y="296"/>
                  <a:pt x="30" y="296"/>
                  <a:pt x="30" y="296"/>
                </a:cubicBezTo>
                <a:cubicBezTo>
                  <a:pt x="30" y="296"/>
                  <a:pt x="31" y="296"/>
                  <a:pt x="31" y="296"/>
                </a:cubicBezTo>
                <a:cubicBezTo>
                  <a:pt x="32" y="296"/>
                  <a:pt x="33" y="298"/>
                  <a:pt x="32" y="299"/>
                </a:cubicBezTo>
                <a:moveTo>
                  <a:pt x="41" y="271"/>
                </a:moveTo>
                <a:cubicBezTo>
                  <a:pt x="40" y="271"/>
                  <a:pt x="40" y="271"/>
                  <a:pt x="40" y="271"/>
                </a:cubicBezTo>
                <a:cubicBezTo>
                  <a:pt x="40" y="270"/>
                  <a:pt x="40" y="270"/>
                  <a:pt x="40" y="270"/>
                </a:cubicBezTo>
                <a:cubicBezTo>
                  <a:pt x="41" y="270"/>
                  <a:pt x="41" y="271"/>
                  <a:pt x="41" y="271"/>
                </a:cubicBezTo>
                <a:moveTo>
                  <a:pt x="34" y="272"/>
                </a:moveTo>
                <a:cubicBezTo>
                  <a:pt x="36" y="270"/>
                  <a:pt x="36" y="270"/>
                  <a:pt x="36" y="270"/>
                </a:cubicBezTo>
                <a:cubicBezTo>
                  <a:pt x="36" y="271"/>
                  <a:pt x="36" y="271"/>
                  <a:pt x="36" y="271"/>
                </a:cubicBezTo>
                <a:cubicBezTo>
                  <a:pt x="34" y="272"/>
                  <a:pt x="34" y="272"/>
                  <a:pt x="34" y="272"/>
                </a:cubicBezTo>
                <a:moveTo>
                  <a:pt x="32" y="268"/>
                </a:moveTo>
                <a:cubicBezTo>
                  <a:pt x="31" y="268"/>
                  <a:pt x="31" y="267"/>
                  <a:pt x="30" y="267"/>
                </a:cubicBezTo>
                <a:cubicBezTo>
                  <a:pt x="30" y="267"/>
                  <a:pt x="31" y="267"/>
                  <a:pt x="32" y="267"/>
                </a:cubicBezTo>
                <a:cubicBezTo>
                  <a:pt x="32" y="267"/>
                  <a:pt x="32" y="267"/>
                  <a:pt x="32" y="267"/>
                </a:cubicBezTo>
                <a:cubicBezTo>
                  <a:pt x="32" y="267"/>
                  <a:pt x="32" y="268"/>
                  <a:pt x="32" y="268"/>
                </a:cubicBezTo>
                <a:moveTo>
                  <a:pt x="855" y="236"/>
                </a:moveTo>
                <a:cubicBezTo>
                  <a:pt x="854" y="234"/>
                  <a:pt x="854" y="234"/>
                  <a:pt x="854" y="234"/>
                </a:cubicBezTo>
                <a:cubicBezTo>
                  <a:pt x="855" y="235"/>
                  <a:pt x="855" y="235"/>
                  <a:pt x="855" y="236"/>
                </a:cubicBezTo>
                <a:cubicBezTo>
                  <a:pt x="855" y="236"/>
                  <a:pt x="855" y="236"/>
                  <a:pt x="855" y="236"/>
                </a:cubicBezTo>
                <a:moveTo>
                  <a:pt x="854" y="234"/>
                </a:moveTo>
                <a:cubicBezTo>
                  <a:pt x="854" y="234"/>
                  <a:pt x="853" y="234"/>
                  <a:pt x="853" y="234"/>
                </a:cubicBezTo>
                <a:cubicBezTo>
                  <a:pt x="854" y="233"/>
                  <a:pt x="854" y="233"/>
                  <a:pt x="854" y="233"/>
                </a:cubicBezTo>
                <a:cubicBezTo>
                  <a:pt x="854" y="234"/>
                  <a:pt x="854" y="234"/>
                  <a:pt x="854" y="234"/>
                </a:cubicBezTo>
                <a:cubicBezTo>
                  <a:pt x="854" y="234"/>
                  <a:pt x="854" y="234"/>
                  <a:pt x="854" y="234"/>
                </a:cubicBezTo>
                <a:cubicBezTo>
                  <a:pt x="854" y="234"/>
                  <a:pt x="854" y="234"/>
                  <a:pt x="854" y="234"/>
                </a:cubicBezTo>
                <a:cubicBezTo>
                  <a:pt x="854" y="234"/>
                  <a:pt x="854" y="234"/>
                  <a:pt x="854" y="234"/>
                </a:cubicBezTo>
                <a:cubicBezTo>
                  <a:pt x="854" y="234"/>
                  <a:pt x="854" y="234"/>
                  <a:pt x="854" y="234"/>
                </a:cubicBezTo>
                <a:moveTo>
                  <a:pt x="101" y="203"/>
                </a:moveTo>
                <a:cubicBezTo>
                  <a:pt x="101" y="203"/>
                  <a:pt x="99" y="202"/>
                  <a:pt x="98" y="202"/>
                </a:cubicBezTo>
                <a:cubicBezTo>
                  <a:pt x="100" y="202"/>
                  <a:pt x="100" y="202"/>
                  <a:pt x="101" y="203"/>
                </a:cubicBezTo>
                <a:moveTo>
                  <a:pt x="75" y="203"/>
                </a:moveTo>
                <a:cubicBezTo>
                  <a:pt x="75" y="203"/>
                  <a:pt x="75" y="203"/>
                  <a:pt x="74" y="203"/>
                </a:cubicBezTo>
                <a:cubicBezTo>
                  <a:pt x="77" y="201"/>
                  <a:pt x="77" y="201"/>
                  <a:pt x="77" y="201"/>
                </a:cubicBezTo>
                <a:cubicBezTo>
                  <a:pt x="76" y="202"/>
                  <a:pt x="76" y="203"/>
                  <a:pt x="75" y="203"/>
                </a:cubicBezTo>
                <a:moveTo>
                  <a:pt x="100" y="196"/>
                </a:moveTo>
                <a:cubicBezTo>
                  <a:pt x="102" y="195"/>
                  <a:pt x="102" y="195"/>
                  <a:pt x="102" y="195"/>
                </a:cubicBezTo>
                <a:cubicBezTo>
                  <a:pt x="102" y="195"/>
                  <a:pt x="102" y="195"/>
                  <a:pt x="102" y="195"/>
                </a:cubicBezTo>
                <a:cubicBezTo>
                  <a:pt x="100" y="196"/>
                  <a:pt x="100" y="196"/>
                  <a:pt x="100" y="196"/>
                </a:cubicBezTo>
                <a:moveTo>
                  <a:pt x="845" y="195"/>
                </a:moveTo>
                <a:cubicBezTo>
                  <a:pt x="844" y="195"/>
                  <a:pt x="844" y="195"/>
                  <a:pt x="844" y="195"/>
                </a:cubicBezTo>
                <a:cubicBezTo>
                  <a:pt x="844" y="194"/>
                  <a:pt x="844" y="194"/>
                  <a:pt x="845" y="194"/>
                </a:cubicBezTo>
                <a:cubicBezTo>
                  <a:pt x="845" y="194"/>
                  <a:pt x="845" y="194"/>
                  <a:pt x="846" y="195"/>
                </a:cubicBezTo>
                <a:cubicBezTo>
                  <a:pt x="846" y="195"/>
                  <a:pt x="846" y="195"/>
                  <a:pt x="847" y="195"/>
                </a:cubicBezTo>
                <a:cubicBezTo>
                  <a:pt x="847" y="195"/>
                  <a:pt x="847" y="195"/>
                  <a:pt x="847" y="195"/>
                </a:cubicBezTo>
                <a:cubicBezTo>
                  <a:pt x="846" y="195"/>
                  <a:pt x="845" y="195"/>
                  <a:pt x="845" y="195"/>
                </a:cubicBezTo>
                <a:moveTo>
                  <a:pt x="94" y="193"/>
                </a:moveTo>
                <a:cubicBezTo>
                  <a:pt x="91" y="192"/>
                  <a:pt x="91" y="192"/>
                  <a:pt x="91" y="192"/>
                </a:cubicBezTo>
                <a:cubicBezTo>
                  <a:pt x="92" y="192"/>
                  <a:pt x="92" y="192"/>
                  <a:pt x="93" y="192"/>
                </a:cubicBezTo>
                <a:cubicBezTo>
                  <a:pt x="96" y="192"/>
                  <a:pt x="99" y="193"/>
                  <a:pt x="98" y="195"/>
                </a:cubicBezTo>
                <a:cubicBezTo>
                  <a:pt x="94" y="193"/>
                  <a:pt x="94" y="193"/>
                  <a:pt x="94" y="193"/>
                </a:cubicBezTo>
                <a:cubicBezTo>
                  <a:pt x="94" y="193"/>
                  <a:pt x="94" y="193"/>
                  <a:pt x="94" y="193"/>
                </a:cubicBezTo>
                <a:moveTo>
                  <a:pt x="98" y="185"/>
                </a:moveTo>
                <a:cubicBezTo>
                  <a:pt x="93" y="185"/>
                  <a:pt x="93" y="185"/>
                  <a:pt x="93" y="185"/>
                </a:cubicBezTo>
                <a:cubicBezTo>
                  <a:pt x="95" y="183"/>
                  <a:pt x="95" y="183"/>
                  <a:pt x="95" y="183"/>
                </a:cubicBezTo>
                <a:cubicBezTo>
                  <a:pt x="98" y="185"/>
                  <a:pt x="98" y="185"/>
                  <a:pt x="98" y="185"/>
                </a:cubicBezTo>
                <a:moveTo>
                  <a:pt x="838" y="176"/>
                </a:moveTo>
                <a:cubicBezTo>
                  <a:pt x="839" y="175"/>
                  <a:pt x="839" y="175"/>
                  <a:pt x="839" y="175"/>
                </a:cubicBezTo>
                <a:cubicBezTo>
                  <a:pt x="841" y="176"/>
                  <a:pt x="841" y="176"/>
                  <a:pt x="841" y="176"/>
                </a:cubicBezTo>
                <a:cubicBezTo>
                  <a:pt x="838" y="176"/>
                  <a:pt x="838" y="176"/>
                  <a:pt x="838" y="176"/>
                </a:cubicBezTo>
                <a:moveTo>
                  <a:pt x="822" y="168"/>
                </a:moveTo>
                <a:cubicBezTo>
                  <a:pt x="822" y="166"/>
                  <a:pt x="822" y="166"/>
                  <a:pt x="822" y="166"/>
                </a:cubicBezTo>
                <a:cubicBezTo>
                  <a:pt x="823" y="168"/>
                  <a:pt x="823" y="168"/>
                  <a:pt x="823" y="168"/>
                </a:cubicBezTo>
                <a:cubicBezTo>
                  <a:pt x="822" y="168"/>
                  <a:pt x="822" y="168"/>
                  <a:pt x="822" y="168"/>
                </a:cubicBezTo>
                <a:moveTo>
                  <a:pt x="275" y="166"/>
                </a:moveTo>
                <a:cubicBezTo>
                  <a:pt x="275" y="166"/>
                  <a:pt x="275" y="165"/>
                  <a:pt x="276" y="165"/>
                </a:cubicBezTo>
                <a:cubicBezTo>
                  <a:pt x="276" y="165"/>
                  <a:pt x="276" y="165"/>
                  <a:pt x="277" y="165"/>
                </a:cubicBezTo>
                <a:cubicBezTo>
                  <a:pt x="277" y="165"/>
                  <a:pt x="277" y="165"/>
                  <a:pt x="276" y="165"/>
                </a:cubicBezTo>
                <a:cubicBezTo>
                  <a:pt x="276" y="165"/>
                  <a:pt x="276" y="166"/>
                  <a:pt x="275" y="166"/>
                </a:cubicBezTo>
                <a:moveTo>
                  <a:pt x="280" y="165"/>
                </a:moveTo>
                <a:cubicBezTo>
                  <a:pt x="278" y="164"/>
                  <a:pt x="278" y="164"/>
                  <a:pt x="278" y="164"/>
                </a:cubicBezTo>
                <a:cubicBezTo>
                  <a:pt x="280" y="164"/>
                  <a:pt x="280" y="164"/>
                  <a:pt x="280" y="164"/>
                </a:cubicBezTo>
                <a:cubicBezTo>
                  <a:pt x="280" y="165"/>
                  <a:pt x="280" y="165"/>
                  <a:pt x="280" y="165"/>
                </a:cubicBezTo>
                <a:moveTo>
                  <a:pt x="145" y="165"/>
                </a:moveTo>
                <a:cubicBezTo>
                  <a:pt x="143" y="163"/>
                  <a:pt x="143" y="163"/>
                  <a:pt x="143" y="163"/>
                </a:cubicBezTo>
                <a:cubicBezTo>
                  <a:pt x="143" y="163"/>
                  <a:pt x="143" y="163"/>
                  <a:pt x="143" y="163"/>
                </a:cubicBezTo>
                <a:cubicBezTo>
                  <a:pt x="143" y="163"/>
                  <a:pt x="143" y="163"/>
                  <a:pt x="143" y="163"/>
                </a:cubicBezTo>
                <a:cubicBezTo>
                  <a:pt x="145" y="164"/>
                  <a:pt x="145" y="164"/>
                  <a:pt x="145" y="164"/>
                </a:cubicBezTo>
                <a:cubicBezTo>
                  <a:pt x="145" y="165"/>
                  <a:pt x="145" y="165"/>
                  <a:pt x="145" y="165"/>
                </a:cubicBezTo>
                <a:moveTo>
                  <a:pt x="282" y="169"/>
                </a:moveTo>
                <a:cubicBezTo>
                  <a:pt x="280" y="167"/>
                  <a:pt x="283" y="167"/>
                  <a:pt x="283" y="165"/>
                </a:cubicBezTo>
                <a:cubicBezTo>
                  <a:pt x="283" y="164"/>
                  <a:pt x="283" y="163"/>
                  <a:pt x="283" y="162"/>
                </a:cubicBezTo>
                <a:cubicBezTo>
                  <a:pt x="283" y="164"/>
                  <a:pt x="283" y="164"/>
                  <a:pt x="283" y="164"/>
                </a:cubicBezTo>
                <a:cubicBezTo>
                  <a:pt x="283" y="164"/>
                  <a:pt x="283" y="165"/>
                  <a:pt x="283" y="165"/>
                </a:cubicBezTo>
                <a:cubicBezTo>
                  <a:pt x="284" y="166"/>
                  <a:pt x="283" y="168"/>
                  <a:pt x="282" y="169"/>
                </a:cubicBezTo>
                <a:moveTo>
                  <a:pt x="130" y="164"/>
                </a:moveTo>
                <a:cubicBezTo>
                  <a:pt x="132" y="162"/>
                  <a:pt x="132" y="162"/>
                  <a:pt x="132" y="162"/>
                </a:cubicBezTo>
                <a:cubicBezTo>
                  <a:pt x="132" y="163"/>
                  <a:pt x="132" y="163"/>
                  <a:pt x="132" y="163"/>
                </a:cubicBezTo>
                <a:cubicBezTo>
                  <a:pt x="130" y="164"/>
                  <a:pt x="130" y="164"/>
                  <a:pt x="130" y="164"/>
                </a:cubicBezTo>
                <a:moveTo>
                  <a:pt x="815" y="161"/>
                </a:moveTo>
                <a:cubicBezTo>
                  <a:pt x="814" y="161"/>
                  <a:pt x="814" y="161"/>
                  <a:pt x="814" y="161"/>
                </a:cubicBezTo>
                <a:cubicBezTo>
                  <a:pt x="814" y="160"/>
                  <a:pt x="815" y="160"/>
                  <a:pt x="815" y="160"/>
                </a:cubicBezTo>
                <a:cubicBezTo>
                  <a:pt x="815" y="160"/>
                  <a:pt x="815" y="160"/>
                  <a:pt x="816" y="160"/>
                </a:cubicBezTo>
                <a:cubicBezTo>
                  <a:pt x="815" y="161"/>
                  <a:pt x="815" y="161"/>
                  <a:pt x="815" y="161"/>
                </a:cubicBezTo>
                <a:moveTo>
                  <a:pt x="174" y="156"/>
                </a:moveTo>
                <a:cubicBezTo>
                  <a:pt x="171" y="155"/>
                  <a:pt x="171" y="155"/>
                  <a:pt x="171" y="155"/>
                </a:cubicBezTo>
                <a:cubicBezTo>
                  <a:pt x="173" y="154"/>
                  <a:pt x="173" y="154"/>
                  <a:pt x="173" y="154"/>
                </a:cubicBezTo>
                <a:cubicBezTo>
                  <a:pt x="174" y="156"/>
                  <a:pt x="174" y="156"/>
                  <a:pt x="174" y="156"/>
                </a:cubicBezTo>
                <a:moveTo>
                  <a:pt x="241" y="155"/>
                </a:moveTo>
                <a:cubicBezTo>
                  <a:pt x="240" y="153"/>
                  <a:pt x="240" y="153"/>
                  <a:pt x="240" y="153"/>
                </a:cubicBezTo>
                <a:cubicBezTo>
                  <a:pt x="241" y="155"/>
                  <a:pt x="241" y="155"/>
                  <a:pt x="241" y="155"/>
                </a:cubicBezTo>
                <a:cubicBezTo>
                  <a:pt x="241" y="155"/>
                  <a:pt x="241" y="155"/>
                  <a:pt x="241" y="155"/>
                </a:cubicBezTo>
                <a:moveTo>
                  <a:pt x="283" y="162"/>
                </a:moveTo>
                <a:cubicBezTo>
                  <a:pt x="281" y="157"/>
                  <a:pt x="281" y="157"/>
                  <a:pt x="281" y="157"/>
                </a:cubicBezTo>
                <a:cubicBezTo>
                  <a:pt x="288" y="152"/>
                  <a:pt x="288" y="152"/>
                  <a:pt x="288" y="152"/>
                </a:cubicBezTo>
                <a:cubicBezTo>
                  <a:pt x="282" y="158"/>
                  <a:pt x="282" y="158"/>
                  <a:pt x="282" y="158"/>
                </a:cubicBezTo>
                <a:cubicBezTo>
                  <a:pt x="282" y="159"/>
                  <a:pt x="282" y="161"/>
                  <a:pt x="283" y="162"/>
                </a:cubicBezTo>
                <a:moveTo>
                  <a:pt x="804" y="151"/>
                </a:moveTo>
                <a:cubicBezTo>
                  <a:pt x="802" y="150"/>
                  <a:pt x="802" y="150"/>
                  <a:pt x="802" y="150"/>
                </a:cubicBezTo>
                <a:cubicBezTo>
                  <a:pt x="802" y="150"/>
                  <a:pt x="802" y="150"/>
                  <a:pt x="803" y="150"/>
                </a:cubicBezTo>
                <a:cubicBezTo>
                  <a:pt x="804" y="150"/>
                  <a:pt x="805" y="150"/>
                  <a:pt x="804" y="151"/>
                </a:cubicBezTo>
                <a:moveTo>
                  <a:pt x="176" y="148"/>
                </a:moveTo>
                <a:cubicBezTo>
                  <a:pt x="175" y="147"/>
                  <a:pt x="175" y="147"/>
                  <a:pt x="175" y="147"/>
                </a:cubicBezTo>
                <a:cubicBezTo>
                  <a:pt x="176" y="148"/>
                  <a:pt x="176" y="148"/>
                  <a:pt x="176" y="148"/>
                </a:cubicBezTo>
                <a:cubicBezTo>
                  <a:pt x="176" y="148"/>
                  <a:pt x="176" y="148"/>
                  <a:pt x="176" y="148"/>
                </a:cubicBezTo>
                <a:moveTo>
                  <a:pt x="235" y="149"/>
                </a:moveTo>
                <a:cubicBezTo>
                  <a:pt x="235" y="147"/>
                  <a:pt x="235" y="147"/>
                  <a:pt x="235" y="147"/>
                </a:cubicBezTo>
                <a:cubicBezTo>
                  <a:pt x="236" y="149"/>
                  <a:pt x="236" y="149"/>
                  <a:pt x="236" y="149"/>
                </a:cubicBezTo>
                <a:cubicBezTo>
                  <a:pt x="236" y="148"/>
                  <a:pt x="236" y="148"/>
                  <a:pt x="236" y="148"/>
                </a:cubicBezTo>
                <a:cubicBezTo>
                  <a:pt x="236" y="148"/>
                  <a:pt x="235" y="149"/>
                  <a:pt x="235" y="149"/>
                </a:cubicBezTo>
                <a:moveTo>
                  <a:pt x="176" y="145"/>
                </a:moveTo>
                <a:cubicBezTo>
                  <a:pt x="176" y="145"/>
                  <a:pt x="176" y="145"/>
                  <a:pt x="176" y="145"/>
                </a:cubicBezTo>
                <a:cubicBezTo>
                  <a:pt x="177" y="145"/>
                  <a:pt x="177" y="145"/>
                  <a:pt x="177" y="145"/>
                </a:cubicBezTo>
                <a:cubicBezTo>
                  <a:pt x="176" y="145"/>
                  <a:pt x="176" y="145"/>
                  <a:pt x="176" y="145"/>
                </a:cubicBezTo>
                <a:moveTo>
                  <a:pt x="224" y="137"/>
                </a:moveTo>
                <a:cubicBezTo>
                  <a:pt x="222" y="136"/>
                  <a:pt x="222" y="136"/>
                  <a:pt x="222" y="136"/>
                </a:cubicBezTo>
                <a:cubicBezTo>
                  <a:pt x="224" y="137"/>
                  <a:pt x="224" y="137"/>
                  <a:pt x="224" y="137"/>
                </a:cubicBezTo>
                <a:cubicBezTo>
                  <a:pt x="224" y="137"/>
                  <a:pt x="224" y="137"/>
                  <a:pt x="224" y="137"/>
                </a:cubicBezTo>
                <a:moveTo>
                  <a:pt x="753" y="116"/>
                </a:moveTo>
                <a:cubicBezTo>
                  <a:pt x="753" y="116"/>
                  <a:pt x="754" y="116"/>
                  <a:pt x="754" y="116"/>
                </a:cubicBezTo>
                <a:cubicBezTo>
                  <a:pt x="755" y="116"/>
                  <a:pt x="757" y="116"/>
                  <a:pt x="755" y="118"/>
                </a:cubicBezTo>
                <a:cubicBezTo>
                  <a:pt x="755" y="118"/>
                  <a:pt x="755" y="118"/>
                  <a:pt x="755" y="118"/>
                </a:cubicBezTo>
                <a:cubicBezTo>
                  <a:pt x="755" y="118"/>
                  <a:pt x="755" y="117"/>
                  <a:pt x="754" y="117"/>
                </a:cubicBezTo>
                <a:cubicBezTo>
                  <a:pt x="754" y="117"/>
                  <a:pt x="754" y="116"/>
                  <a:pt x="753" y="116"/>
                </a:cubicBezTo>
                <a:cubicBezTo>
                  <a:pt x="753" y="116"/>
                  <a:pt x="753" y="116"/>
                  <a:pt x="753" y="116"/>
                </a:cubicBezTo>
                <a:moveTo>
                  <a:pt x="315" y="116"/>
                </a:moveTo>
                <a:cubicBezTo>
                  <a:pt x="315" y="116"/>
                  <a:pt x="316" y="115"/>
                  <a:pt x="316" y="115"/>
                </a:cubicBezTo>
                <a:cubicBezTo>
                  <a:pt x="316" y="115"/>
                  <a:pt x="316" y="115"/>
                  <a:pt x="316" y="115"/>
                </a:cubicBezTo>
                <a:cubicBezTo>
                  <a:pt x="317" y="115"/>
                  <a:pt x="317" y="115"/>
                  <a:pt x="317" y="115"/>
                </a:cubicBezTo>
                <a:cubicBezTo>
                  <a:pt x="317" y="115"/>
                  <a:pt x="317" y="116"/>
                  <a:pt x="316" y="116"/>
                </a:cubicBezTo>
                <a:cubicBezTo>
                  <a:pt x="316" y="116"/>
                  <a:pt x="316" y="116"/>
                  <a:pt x="316" y="116"/>
                </a:cubicBezTo>
                <a:cubicBezTo>
                  <a:pt x="315" y="115"/>
                  <a:pt x="315" y="115"/>
                  <a:pt x="315" y="115"/>
                </a:cubicBezTo>
                <a:cubicBezTo>
                  <a:pt x="315" y="116"/>
                  <a:pt x="315" y="116"/>
                  <a:pt x="315" y="116"/>
                </a:cubicBezTo>
                <a:moveTo>
                  <a:pt x="262" y="109"/>
                </a:moveTo>
                <a:cubicBezTo>
                  <a:pt x="263" y="108"/>
                  <a:pt x="263" y="108"/>
                  <a:pt x="263" y="108"/>
                </a:cubicBezTo>
                <a:cubicBezTo>
                  <a:pt x="263" y="109"/>
                  <a:pt x="263" y="109"/>
                  <a:pt x="263" y="109"/>
                </a:cubicBezTo>
                <a:cubicBezTo>
                  <a:pt x="262" y="109"/>
                  <a:pt x="262" y="109"/>
                  <a:pt x="262" y="109"/>
                </a:cubicBezTo>
                <a:moveTo>
                  <a:pt x="744" y="107"/>
                </a:moveTo>
                <a:cubicBezTo>
                  <a:pt x="741" y="106"/>
                  <a:pt x="741" y="106"/>
                  <a:pt x="741" y="106"/>
                </a:cubicBezTo>
                <a:cubicBezTo>
                  <a:pt x="746" y="106"/>
                  <a:pt x="746" y="106"/>
                  <a:pt x="746" y="106"/>
                </a:cubicBezTo>
                <a:cubicBezTo>
                  <a:pt x="744" y="107"/>
                  <a:pt x="744" y="107"/>
                  <a:pt x="744" y="107"/>
                </a:cubicBezTo>
                <a:moveTo>
                  <a:pt x="744" y="105"/>
                </a:moveTo>
                <a:cubicBezTo>
                  <a:pt x="744" y="104"/>
                  <a:pt x="744" y="104"/>
                  <a:pt x="744" y="104"/>
                </a:cubicBezTo>
                <a:cubicBezTo>
                  <a:pt x="744" y="104"/>
                  <a:pt x="745" y="104"/>
                  <a:pt x="745" y="103"/>
                </a:cubicBezTo>
                <a:cubicBezTo>
                  <a:pt x="746" y="103"/>
                  <a:pt x="746" y="102"/>
                  <a:pt x="746" y="102"/>
                </a:cubicBezTo>
                <a:cubicBezTo>
                  <a:pt x="746" y="103"/>
                  <a:pt x="746" y="103"/>
                  <a:pt x="745" y="103"/>
                </a:cubicBezTo>
                <a:cubicBezTo>
                  <a:pt x="745" y="104"/>
                  <a:pt x="745" y="104"/>
                  <a:pt x="744" y="105"/>
                </a:cubicBezTo>
                <a:moveTo>
                  <a:pt x="300" y="103"/>
                </a:moveTo>
                <a:cubicBezTo>
                  <a:pt x="300" y="101"/>
                  <a:pt x="300" y="101"/>
                  <a:pt x="300" y="101"/>
                </a:cubicBezTo>
                <a:cubicBezTo>
                  <a:pt x="301" y="101"/>
                  <a:pt x="301" y="101"/>
                  <a:pt x="301" y="101"/>
                </a:cubicBezTo>
                <a:cubicBezTo>
                  <a:pt x="300" y="103"/>
                  <a:pt x="300" y="103"/>
                  <a:pt x="300" y="103"/>
                </a:cubicBezTo>
                <a:moveTo>
                  <a:pt x="289" y="101"/>
                </a:moveTo>
                <a:cubicBezTo>
                  <a:pt x="290" y="101"/>
                  <a:pt x="290" y="101"/>
                  <a:pt x="290" y="101"/>
                </a:cubicBezTo>
                <a:cubicBezTo>
                  <a:pt x="292" y="101"/>
                  <a:pt x="292" y="101"/>
                  <a:pt x="292" y="101"/>
                </a:cubicBezTo>
                <a:cubicBezTo>
                  <a:pt x="289" y="101"/>
                  <a:pt x="289" y="101"/>
                  <a:pt x="289" y="101"/>
                </a:cubicBezTo>
                <a:moveTo>
                  <a:pt x="730" y="85"/>
                </a:moveTo>
                <a:cubicBezTo>
                  <a:pt x="730" y="85"/>
                  <a:pt x="731" y="85"/>
                  <a:pt x="731" y="84"/>
                </a:cubicBezTo>
                <a:cubicBezTo>
                  <a:pt x="731" y="83"/>
                  <a:pt x="731" y="83"/>
                  <a:pt x="731" y="83"/>
                </a:cubicBezTo>
                <a:cubicBezTo>
                  <a:pt x="731" y="86"/>
                  <a:pt x="733" y="88"/>
                  <a:pt x="732" y="90"/>
                </a:cubicBezTo>
                <a:cubicBezTo>
                  <a:pt x="731" y="90"/>
                  <a:pt x="731" y="90"/>
                  <a:pt x="731" y="90"/>
                </a:cubicBezTo>
                <a:cubicBezTo>
                  <a:pt x="732" y="89"/>
                  <a:pt x="732" y="89"/>
                  <a:pt x="732" y="87"/>
                </a:cubicBezTo>
                <a:cubicBezTo>
                  <a:pt x="732" y="87"/>
                  <a:pt x="732" y="87"/>
                  <a:pt x="731" y="87"/>
                </a:cubicBezTo>
                <a:cubicBezTo>
                  <a:pt x="731" y="87"/>
                  <a:pt x="731" y="87"/>
                  <a:pt x="731" y="87"/>
                </a:cubicBezTo>
                <a:cubicBezTo>
                  <a:pt x="730" y="86"/>
                  <a:pt x="730" y="86"/>
                  <a:pt x="730" y="86"/>
                </a:cubicBezTo>
                <a:cubicBezTo>
                  <a:pt x="730" y="87"/>
                  <a:pt x="729" y="87"/>
                  <a:pt x="729" y="87"/>
                </a:cubicBezTo>
                <a:cubicBezTo>
                  <a:pt x="729" y="87"/>
                  <a:pt x="729" y="87"/>
                  <a:pt x="728" y="87"/>
                </a:cubicBezTo>
                <a:cubicBezTo>
                  <a:pt x="728" y="86"/>
                  <a:pt x="728" y="86"/>
                  <a:pt x="727" y="86"/>
                </a:cubicBezTo>
                <a:cubicBezTo>
                  <a:pt x="728" y="85"/>
                  <a:pt x="728" y="84"/>
                  <a:pt x="728" y="83"/>
                </a:cubicBezTo>
                <a:cubicBezTo>
                  <a:pt x="728" y="84"/>
                  <a:pt x="729" y="85"/>
                  <a:pt x="730" y="85"/>
                </a:cubicBezTo>
                <a:moveTo>
                  <a:pt x="723" y="73"/>
                </a:moveTo>
                <a:cubicBezTo>
                  <a:pt x="723" y="73"/>
                  <a:pt x="723" y="73"/>
                  <a:pt x="723" y="73"/>
                </a:cubicBezTo>
                <a:cubicBezTo>
                  <a:pt x="723" y="73"/>
                  <a:pt x="723" y="73"/>
                  <a:pt x="723" y="73"/>
                </a:cubicBezTo>
                <a:cubicBezTo>
                  <a:pt x="723" y="72"/>
                  <a:pt x="723" y="72"/>
                  <a:pt x="723" y="72"/>
                </a:cubicBezTo>
                <a:cubicBezTo>
                  <a:pt x="724" y="72"/>
                  <a:pt x="724" y="72"/>
                  <a:pt x="724" y="72"/>
                </a:cubicBezTo>
                <a:cubicBezTo>
                  <a:pt x="724" y="73"/>
                  <a:pt x="724" y="73"/>
                  <a:pt x="724" y="73"/>
                </a:cubicBezTo>
                <a:cubicBezTo>
                  <a:pt x="726" y="73"/>
                  <a:pt x="726" y="73"/>
                  <a:pt x="726" y="73"/>
                </a:cubicBezTo>
                <a:cubicBezTo>
                  <a:pt x="726" y="74"/>
                  <a:pt x="726" y="74"/>
                  <a:pt x="726" y="74"/>
                </a:cubicBezTo>
                <a:cubicBezTo>
                  <a:pt x="723" y="73"/>
                  <a:pt x="723" y="73"/>
                  <a:pt x="723" y="73"/>
                </a:cubicBezTo>
                <a:cubicBezTo>
                  <a:pt x="723" y="73"/>
                  <a:pt x="723" y="73"/>
                  <a:pt x="723" y="73"/>
                </a:cubicBezTo>
                <a:cubicBezTo>
                  <a:pt x="722" y="73"/>
                  <a:pt x="722" y="73"/>
                  <a:pt x="722" y="73"/>
                </a:cubicBezTo>
                <a:cubicBezTo>
                  <a:pt x="721" y="73"/>
                  <a:pt x="721" y="73"/>
                  <a:pt x="721" y="73"/>
                </a:cubicBezTo>
                <a:cubicBezTo>
                  <a:pt x="721" y="72"/>
                  <a:pt x="722" y="72"/>
                  <a:pt x="722" y="72"/>
                </a:cubicBezTo>
                <a:cubicBezTo>
                  <a:pt x="722" y="72"/>
                  <a:pt x="722" y="73"/>
                  <a:pt x="722" y="73"/>
                </a:cubicBezTo>
                <a:cubicBezTo>
                  <a:pt x="723" y="73"/>
                  <a:pt x="723" y="73"/>
                  <a:pt x="723" y="73"/>
                </a:cubicBezTo>
                <a:moveTo>
                  <a:pt x="725" y="71"/>
                </a:moveTo>
                <a:cubicBezTo>
                  <a:pt x="725" y="71"/>
                  <a:pt x="725" y="71"/>
                  <a:pt x="725" y="71"/>
                </a:cubicBezTo>
                <a:cubicBezTo>
                  <a:pt x="727" y="70"/>
                  <a:pt x="727" y="70"/>
                  <a:pt x="727" y="70"/>
                </a:cubicBezTo>
                <a:cubicBezTo>
                  <a:pt x="727" y="72"/>
                  <a:pt x="729" y="72"/>
                  <a:pt x="727" y="74"/>
                </a:cubicBezTo>
                <a:cubicBezTo>
                  <a:pt x="728" y="73"/>
                  <a:pt x="726" y="71"/>
                  <a:pt x="725" y="71"/>
                </a:cubicBezTo>
                <a:cubicBezTo>
                  <a:pt x="725" y="71"/>
                  <a:pt x="725" y="71"/>
                  <a:pt x="725" y="71"/>
                </a:cubicBezTo>
                <a:moveTo>
                  <a:pt x="316" y="72"/>
                </a:moveTo>
                <a:cubicBezTo>
                  <a:pt x="314" y="70"/>
                  <a:pt x="314" y="70"/>
                  <a:pt x="314" y="70"/>
                </a:cubicBezTo>
                <a:cubicBezTo>
                  <a:pt x="315" y="69"/>
                  <a:pt x="315" y="69"/>
                  <a:pt x="315" y="69"/>
                </a:cubicBezTo>
                <a:cubicBezTo>
                  <a:pt x="316" y="72"/>
                  <a:pt x="316" y="72"/>
                  <a:pt x="316" y="72"/>
                </a:cubicBezTo>
                <a:moveTo>
                  <a:pt x="708" y="67"/>
                </a:moveTo>
                <a:cubicBezTo>
                  <a:pt x="707" y="66"/>
                  <a:pt x="707" y="66"/>
                  <a:pt x="707" y="66"/>
                </a:cubicBezTo>
                <a:cubicBezTo>
                  <a:pt x="708" y="66"/>
                  <a:pt x="708" y="66"/>
                  <a:pt x="708" y="66"/>
                </a:cubicBezTo>
                <a:cubicBezTo>
                  <a:pt x="708" y="67"/>
                  <a:pt x="708" y="67"/>
                  <a:pt x="708" y="67"/>
                </a:cubicBezTo>
                <a:moveTo>
                  <a:pt x="345" y="53"/>
                </a:moveTo>
                <a:cubicBezTo>
                  <a:pt x="345" y="53"/>
                  <a:pt x="345" y="53"/>
                  <a:pt x="346" y="53"/>
                </a:cubicBezTo>
                <a:cubicBezTo>
                  <a:pt x="346" y="53"/>
                  <a:pt x="346" y="53"/>
                  <a:pt x="347" y="53"/>
                </a:cubicBezTo>
                <a:cubicBezTo>
                  <a:pt x="347" y="53"/>
                  <a:pt x="347" y="53"/>
                  <a:pt x="348" y="53"/>
                </a:cubicBezTo>
                <a:cubicBezTo>
                  <a:pt x="348" y="53"/>
                  <a:pt x="347" y="54"/>
                  <a:pt x="346" y="54"/>
                </a:cubicBezTo>
                <a:cubicBezTo>
                  <a:pt x="346" y="54"/>
                  <a:pt x="345" y="53"/>
                  <a:pt x="345" y="53"/>
                </a:cubicBezTo>
                <a:cubicBezTo>
                  <a:pt x="345" y="53"/>
                  <a:pt x="345" y="53"/>
                  <a:pt x="345" y="53"/>
                </a:cubicBezTo>
                <a:moveTo>
                  <a:pt x="352" y="44"/>
                </a:moveTo>
                <a:cubicBezTo>
                  <a:pt x="351" y="43"/>
                  <a:pt x="351" y="43"/>
                  <a:pt x="351" y="43"/>
                </a:cubicBezTo>
                <a:cubicBezTo>
                  <a:pt x="352" y="43"/>
                  <a:pt x="352" y="43"/>
                  <a:pt x="352" y="43"/>
                </a:cubicBezTo>
                <a:cubicBezTo>
                  <a:pt x="352" y="44"/>
                  <a:pt x="352" y="44"/>
                  <a:pt x="352" y="44"/>
                </a:cubicBezTo>
                <a:moveTo>
                  <a:pt x="349" y="43"/>
                </a:moveTo>
                <a:cubicBezTo>
                  <a:pt x="348" y="43"/>
                  <a:pt x="348" y="43"/>
                  <a:pt x="348" y="43"/>
                </a:cubicBezTo>
                <a:cubicBezTo>
                  <a:pt x="349" y="42"/>
                  <a:pt x="349" y="42"/>
                  <a:pt x="349" y="42"/>
                </a:cubicBezTo>
                <a:cubicBezTo>
                  <a:pt x="349" y="43"/>
                  <a:pt x="349" y="43"/>
                  <a:pt x="349" y="43"/>
                </a:cubicBezTo>
                <a:moveTo>
                  <a:pt x="369" y="39"/>
                </a:moveTo>
                <a:cubicBezTo>
                  <a:pt x="368" y="38"/>
                  <a:pt x="368" y="38"/>
                  <a:pt x="368" y="38"/>
                </a:cubicBezTo>
                <a:cubicBezTo>
                  <a:pt x="368" y="38"/>
                  <a:pt x="369" y="38"/>
                  <a:pt x="369" y="39"/>
                </a:cubicBezTo>
                <a:cubicBezTo>
                  <a:pt x="369" y="39"/>
                  <a:pt x="369" y="39"/>
                  <a:pt x="369" y="39"/>
                </a:cubicBezTo>
                <a:moveTo>
                  <a:pt x="623" y="35"/>
                </a:moveTo>
                <a:cubicBezTo>
                  <a:pt x="623" y="35"/>
                  <a:pt x="623" y="35"/>
                  <a:pt x="624" y="35"/>
                </a:cubicBezTo>
                <a:cubicBezTo>
                  <a:pt x="624" y="34"/>
                  <a:pt x="624" y="34"/>
                  <a:pt x="624" y="34"/>
                </a:cubicBezTo>
                <a:cubicBezTo>
                  <a:pt x="624" y="34"/>
                  <a:pt x="625" y="34"/>
                  <a:pt x="625" y="34"/>
                </a:cubicBezTo>
                <a:cubicBezTo>
                  <a:pt x="625" y="35"/>
                  <a:pt x="624" y="36"/>
                  <a:pt x="623" y="36"/>
                </a:cubicBezTo>
                <a:cubicBezTo>
                  <a:pt x="622" y="36"/>
                  <a:pt x="622" y="35"/>
                  <a:pt x="623" y="35"/>
                </a:cubicBezTo>
                <a:cubicBezTo>
                  <a:pt x="623" y="35"/>
                  <a:pt x="623" y="35"/>
                  <a:pt x="623" y="35"/>
                </a:cubicBezTo>
                <a:moveTo>
                  <a:pt x="370" y="26"/>
                </a:moveTo>
                <a:cubicBezTo>
                  <a:pt x="369" y="26"/>
                  <a:pt x="369" y="26"/>
                  <a:pt x="369" y="26"/>
                </a:cubicBezTo>
                <a:cubicBezTo>
                  <a:pt x="370" y="25"/>
                  <a:pt x="370" y="25"/>
                  <a:pt x="370" y="25"/>
                </a:cubicBezTo>
                <a:cubicBezTo>
                  <a:pt x="370" y="26"/>
                  <a:pt x="370" y="26"/>
                  <a:pt x="370" y="26"/>
                </a:cubicBezTo>
                <a:moveTo>
                  <a:pt x="368" y="25"/>
                </a:moveTo>
                <a:cubicBezTo>
                  <a:pt x="368" y="23"/>
                  <a:pt x="368" y="23"/>
                  <a:pt x="368" y="23"/>
                </a:cubicBezTo>
                <a:cubicBezTo>
                  <a:pt x="369" y="24"/>
                  <a:pt x="369" y="24"/>
                  <a:pt x="369" y="24"/>
                </a:cubicBezTo>
                <a:cubicBezTo>
                  <a:pt x="368" y="25"/>
                  <a:pt x="368" y="25"/>
                  <a:pt x="368" y="25"/>
                </a:cubicBezTo>
                <a:moveTo>
                  <a:pt x="605" y="21"/>
                </a:moveTo>
                <a:cubicBezTo>
                  <a:pt x="608" y="20"/>
                  <a:pt x="608" y="20"/>
                  <a:pt x="608" y="20"/>
                </a:cubicBezTo>
                <a:cubicBezTo>
                  <a:pt x="608" y="21"/>
                  <a:pt x="608" y="22"/>
                  <a:pt x="607" y="22"/>
                </a:cubicBezTo>
                <a:cubicBezTo>
                  <a:pt x="607" y="22"/>
                  <a:pt x="606" y="21"/>
                  <a:pt x="606" y="21"/>
                </a:cubicBezTo>
                <a:cubicBezTo>
                  <a:pt x="606" y="21"/>
                  <a:pt x="606" y="21"/>
                  <a:pt x="605" y="21"/>
                </a:cubicBezTo>
                <a:cubicBezTo>
                  <a:pt x="605" y="21"/>
                  <a:pt x="605" y="21"/>
                  <a:pt x="605" y="21"/>
                </a:cubicBezTo>
                <a:moveTo>
                  <a:pt x="478" y="19"/>
                </a:moveTo>
                <a:cubicBezTo>
                  <a:pt x="477" y="18"/>
                  <a:pt x="477" y="18"/>
                  <a:pt x="477" y="18"/>
                </a:cubicBezTo>
                <a:cubicBezTo>
                  <a:pt x="477" y="18"/>
                  <a:pt x="478" y="19"/>
                  <a:pt x="478" y="19"/>
                </a:cubicBezTo>
                <a:moveTo>
                  <a:pt x="581" y="19"/>
                </a:moveTo>
                <a:cubicBezTo>
                  <a:pt x="583" y="16"/>
                  <a:pt x="583" y="16"/>
                  <a:pt x="583" y="16"/>
                </a:cubicBezTo>
                <a:cubicBezTo>
                  <a:pt x="583" y="17"/>
                  <a:pt x="583" y="17"/>
                  <a:pt x="583" y="17"/>
                </a:cubicBezTo>
                <a:cubicBezTo>
                  <a:pt x="581" y="19"/>
                  <a:pt x="581" y="19"/>
                  <a:pt x="581" y="19"/>
                </a:cubicBezTo>
                <a:moveTo>
                  <a:pt x="464" y="18"/>
                </a:moveTo>
                <a:cubicBezTo>
                  <a:pt x="462" y="17"/>
                  <a:pt x="462" y="17"/>
                  <a:pt x="462" y="17"/>
                </a:cubicBezTo>
                <a:cubicBezTo>
                  <a:pt x="463" y="16"/>
                  <a:pt x="463" y="16"/>
                  <a:pt x="463" y="16"/>
                </a:cubicBezTo>
                <a:cubicBezTo>
                  <a:pt x="464" y="18"/>
                  <a:pt x="464" y="18"/>
                  <a:pt x="464" y="18"/>
                </a:cubicBezTo>
                <a:moveTo>
                  <a:pt x="436" y="19"/>
                </a:moveTo>
                <a:cubicBezTo>
                  <a:pt x="434" y="17"/>
                  <a:pt x="436" y="17"/>
                  <a:pt x="435" y="15"/>
                </a:cubicBezTo>
                <a:cubicBezTo>
                  <a:pt x="437" y="16"/>
                  <a:pt x="436" y="17"/>
                  <a:pt x="436" y="19"/>
                </a:cubicBezTo>
                <a:moveTo>
                  <a:pt x="400" y="15"/>
                </a:moveTo>
                <a:cubicBezTo>
                  <a:pt x="399" y="14"/>
                  <a:pt x="399" y="14"/>
                  <a:pt x="399" y="14"/>
                </a:cubicBezTo>
                <a:cubicBezTo>
                  <a:pt x="405" y="14"/>
                  <a:pt x="405" y="14"/>
                  <a:pt x="405" y="14"/>
                </a:cubicBezTo>
                <a:cubicBezTo>
                  <a:pt x="400" y="15"/>
                  <a:pt x="400" y="15"/>
                  <a:pt x="400" y="15"/>
                </a:cubicBezTo>
                <a:moveTo>
                  <a:pt x="440" y="16"/>
                </a:moveTo>
                <a:cubicBezTo>
                  <a:pt x="439" y="15"/>
                  <a:pt x="439" y="15"/>
                  <a:pt x="439" y="15"/>
                </a:cubicBezTo>
                <a:cubicBezTo>
                  <a:pt x="440" y="14"/>
                  <a:pt x="440" y="14"/>
                  <a:pt x="440" y="14"/>
                </a:cubicBezTo>
                <a:cubicBezTo>
                  <a:pt x="440" y="14"/>
                  <a:pt x="440" y="14"/>
                  <a:pt x="440" y="14"/>
                </a:cubicBezTo>
                <a:cubicBezTo>
                  <a:pt x="440" y="16"/>
                  <a:pt x="440" y="16"/>
                  <a:pt x="440" y="16"/>
                </a:cubicBezTo>
                <a:moveTo>
                  <a:pt x="603" y="16"/>
                </a:moveTo>
                <a:cubicBezTo>
                  <a:pt x="602" y="16"/>
                  <a:pt x="602" y="16"/>
                  <a:pt x="602" y="16"/>
                </a:cubicBezTo>
                <a:cubicBezTo>
                  <a:pt x="603" y="14"/>
                  <a:pt x="603" y="14"/>
                  <a:pt x="603" y="14"/>
                </a:cubicBezTo>
                <a:cubicBezTo>
                  <a:pt x="603" y="14"/>
                  <a:pt x="603" y="14"/>
                  <a:pt x="603" y="14"/>
                </a:cubicBezTo>
                <a:cubicBezTo>
                  <a:pt x="603" y="15"/>
                  <a:pt x="603" y="15"/>
                  <a:pt x="603" y="16"/>
                </a:cubicBezTo>
                <a:cubicBezTo>
                  <a:pt x="603" y="16"/>
                  <a:pt x="603" y="16"/>
                  <a:pt x="603" y="16"/>
                </a:cubicBezTo>
                <a:moveTo>
                  <a:pt x="397" y="15"/>
                </a:moveTo>
                <a:cubicBezTo>
                  <a:pt x="394" y="14"/>
                  <a:pt x="394" y="14"/>
                  <a:pt x="394" y="14"/>
                </a:cubicBezTo>
                <a:cubicBezTo>
                  <a:pt x="395" y="13"/>
                  <a:pt x="395" y="13"/>
                  <a:pt x="395" y="13"/>
                </a:cubicBezTo>
                <a:cubicBezTo>
                  <a:pt x="395" y="14"/>
                  <a:pt x="395" y="14"/>
                  <a:pt x="395" y="14"/>
                </a:cubicBezTo>
                <a:cubicBezTo>
                  <a:pt x="397" y="15"/>
                  <a:pt x="397" y="15"/>
                  <a:pt x="397" y="15"/>
                </a:cubicBezTo>
                <a:moveTo>
                  <a:pt x="415" y="13"/>
                </a:moveTo>
                <a:cubicBezTo>
                  <a:pt x="415" y="13"/>
                  <a:pt x="415" y="13"/>
                  <a:pt x="415" y="13"/>
                </a:cubicBezTo>
                <a:cubicBezTo>
                  <a:pt x="415" y="12"/>
                  <a:pt x="415" y="12"/>
                  <a:pt x="415" y="12"/>
                </a:cubicBezTo>
                <a:cubicBezTo>
                  <a:pt x="416" y="12"/>
                  <a:pt x="416" y="12"/>
                  <a:pt x="416" y="12"/>
                </a:cubicBezTo>
                <a:cubicBezTo>
                  <a:pt x="415" y="13"/>
                  <a:pt x="415" y="13"/>
                  <a:pt x="415" y="13"/>
                </a:cubicBezTo>
                <a:moveTo>
                  <a:pt x="410" y="14"/>
                </a:moveTo>
                <a:cubicBezTo>
                  <a:pt x="412" y="14"/>
                  <a:pt x="408" y="13"/>
                  <a:pt x="411" y="12"/>
                </a:cubicBezTo>
                <a:cubicBezTo>
                  <a:pt x="410" y="12"/>
                  <a:pt x="410" y="14"/>
                  <a:pt x="412" y="14"/>
                </a:cubicBezTo>
                <a:cubicBezTo>
                  <a:pt x="412" y="14"/>
                  <a:pt x="412" y="14"/>
                  <a:pt x="412" y="14"/>
                </a:cubicBezTo>
                <a:cubicBezTo>
                  <a:pt x="412" y="14"/>
                  <a:pt x="411" y="15"/>
                  <a:pt x="410" y="15"/>
                </a:cubicBezTo>
                <a:cubicBezTo>
                  <a:pt x="410" y="15"/>
                  <a:pt x="410" y="15"/>
                  <a:pt x="409" y="14"/>
                </a:cubicBezTo>
                <a:cubicBezTo>
                  <a:pt x="410" y="14"/>
                  <a:pt x="410" y="14"/>
                  <a:pt x="410" y="14"/>
                </a:cubicBezTo>
                <a:moveTo>
                  <a:pt x="379" y="13"/>
                </a:moveTo>
                <a:cubicBezTo>
                  <a:pt x="377" y="12"/>
                  <a:pt x="377" y="12"/>
                  <a:pt x="377" y="12"/>
                </a:cubicBezTo>
                <a:cubicBezTo>
                  <a:pt x="377" y="11"/>
                  <a:pt x="378" y="11"/>
                  <a:pt x="378" y="11"/>
                </a:cubicBezTo>
                <a:cubicBezTo>
                  <a:pt x="378" y="11"/>
                  <a:pt x="379" y="11"/>
                  <a:pt x="379" y="11"/>
                </a:cubicBezTo>
                <a:cubicBezTo>
                  <a:pt x="378" y="11"/>
                  <a:pt x="378" y="11"/>
                  <a:pt x="378" y="11"/>
                </a:cubicBezTo>
                <a:cubicBezTo>
                  <a:pt x="379" y="13"/>
                  <a:pt x="379" y="13"/>
                  <a:pt x="379" y="13"/>
                </a:cubicBezTo>
                <a:moveTo>
                  <a:pt x="546" y="10"/>
                </a:moveTo>
                <a:cubicBezTo>
                  <a:pt x="547" y="8"/>
                  <a:pt x="547" y="8"/>
                  <a:pt x="547" y="8"/>
                </a:cubicBezTo>
                <a:cubicBezTo>
                  <a:pt x="546" y="9"/>
                  <a:pt x="546" y="9"/>
                  <a:pt x="546" y="9"/>
                </a:cubicBezTo>
                <a:cubicBezTo>
                  <a:pt x="546" y="10"/>
                  <a:pt x="546" y="10"/>
                  <a:pt x="546" y="10"/>
                </a:cubicBezTo>
                <a:moveTo>
                  <a:pt x="549" y="8"/>
                </a:moveTo>
                <a:cubicBezTo>
                  <a:pt x="549" y="7"/>
                  <a:pt x="549" y="7"/>
                  <a:pt x="549" y="7"/>
                </a:cubicBezTo>
                <a:cubicBezTo>
                  <a:pt x="550" y="7"/>
                  <a:pt x="550" y="7"/>
                  <a:pt x="550" y="7"/>
                </a:cubicBezTo>
                <a:cubicBezTo>
                  <a:pt x="549" y="8"/>
                  <a:pt x="549" y="8"/>
                  <a:pt x="549" y="8"/>
                </a:cubicBezTo>
                <a:moveTo>
                  <a:pt x="423" y="7"/>
                </a:moveTo>
                <a:cubicBezTo>
                  <a:pt x="422" y="7"/>
                  <a:pt x="422" y="7"/>
                  <a:pt x="422" y="7"/>
                </a:cubicBezTo>
                <a:cubicBezTo>
                  <a:pt x="423" y="6"/>
                  <a:pt x="423" y="6"/>
                  <a:pt x="423" y="6"/>
                </a:cubicBezTo>
                <a:cubicBezTo>
                  <a:pt x="423" y="7"/>
                  <a:pt x="423" y="7"/>
                  <a:pt x="423" y="7"/>
                </a:cubicBezTo>
                <a:moveTo>
                  <a:pt x="378" y="7"/>
                </a:moveTo>
                <a:cubicBezTo>
                  <a:pt x="378" y="6"/>
                  <a:pt x="378" y="6"/>
                  <a:pt x="378" y="6"/>
                </a:cubicBezTo>
                <a:cubicBezTo>
                  <a:pt x="380" y="6"/>
                  <a:pt x="380" y="6"/>
                  <a:pt x="380" y="6"/>
                </a:cubicBezTo>
                <a:cubicBezTo>
                  <a:pt x="378" y="7"/>
                  <a:pt x="378" y="7"/>
                  <a:pt x="378" y="7"/>
                </a:cubicBezTo>
                <a:moveTo>
                  <a:pt x="419" y="0"/>
                </a:moveTo>
                <a:cubicBezTo>
                  <a:pt x="416" y="1"/>
                  <a:pt x="418" y="9"/>
                  <a:pt x="414" y="9"/>
                </a:cubicBezTo>
                <a:cubicBezTo>
                  <a:pt x="414" y="9"/>
                  <a:pt x="413" y="9"/>
                  <a:pt x="412" y="9"/>
                </a:cubicBezTo>
                <a:cubicBezTo>
                  <a:pt x="412" y="7"/>
                  <a:pt x="413" y="4"/>
                  <a:pt x="410" y="4"/>
                </a:cubicBezTo>
                <a:cubicBezTo>
                  <a:pt x="412" y="5"/>
                  <a:pt x="410" y="7"/>
                  <a:pt x="412" y="8"/>
                </a:cubicBezTo>
                <a:cubicBezTo>
                  <a:pt x="411" y="8"/>
                  <a:pt x="410" y="8"/>
                  <a:pt x="409" y="8"/>
                </a:cubicBezTo>
                <a:cubicBezTo>
                  <a:pt x="406" y="8"/>
                  <a:pt x="404" y="7"/>
                  <a:pt x="404" y="7"/>
                </a:cubicBezTo>
                <a:cubicBezTo>
                  <a:pt x="404" y="8"/>
                  <a:pt x="404" y="8"/>
                  <a:pt x="404" y="8"/>
                </a:cubicBezTo>
                <a:cubicBezTo>
                  <a:pt x="401" y="9"/>
                  <a:pt x="401" y="9"/>
                  <a:pt x="401" y="9"/>
                </a:cubicBezTo>
                <a:cubicBezTo>
                  <a:pt x="404" y="12"/>
                  <a:pt x="404" y="12"/>
                  <a:pt x="404" y="12"/>
                </a:cubicBezTo>
                <a:cubicBezTo>
                  <a:pt x="404" y="13"/>
                  <a:pt x="403" y="13"/>
                  <a:pt x="403" y="13"/>
                </a:cubicBezTo>
                <a:cubicBezTo>
                  <a:pt x="402" y="13"/>
                  <a:pt x="401" y="13"/>
                  <a:pt x="401" y="12"/>
                </a:cubicBezTo>
                <a:cubicBezTo>
                  <a:pt x="401" y="11"/>
                  <a:pt x="401" y="10"/>
                  <a:pt x="400" y="10"/>
                </a:cubicBezTo>
                <a:cubicBezTo>
                  <a:pt x="400" y="10"/>
                  <a:pt x="399" y="10"/>
                  <a:pt x="399" y="11"/>
                </a:cubicBezTo>
                <a:cubicBezTo>
                  <a:pt x="398" y="11"/>
                  <a:pt x="398" y="11"/>
                  <a:pt x="397" y="11"/>
                </a:cubicBezTo>
                <a:cubicBezTo>
                  <a:pt x="397" y="11"/>
                  <a:pt x="396" y="11"/>
                  <a:pt x="396" y="10"/>
                </a:cubicBezTo>
                <a:cubicBezTo>
                  <a:pt x="396" y="12"/>
                  <a:pt x="396" y="12"/>
                  <a:pt x="396" y="12"/>
                </a:cubicBezTo>
                <a:cubicBezTo>
                  <a:pt x="395" y="12"/>
                  <a:pt x="395" y="12"/>
                  <a:pt x="394" y="12"/>
                </a:cubicBezTo>
                <a:cubicBezTo>
                  <a:pt x="394" y="12"/>
                  <a:pt x="394" y="12"/>
                  <a:pt x="394" y="12"/>
                </a:cubicBezTo>
                <a:cubicBezTo>
                  <a:pt x="394" y="11"/>
                  <a:pt x="394" y="11"/>
                  <a:pt x="393" y="11"/>
                </a:cubicBezTo>
                <a:cubicBezTo>
                  <a:pt x="393" y="11"/>
                  <a:pt x="393" y="11"/>
                  <a:pt x="393" y="11"/>
                </a:cubicBezTo>
                <a:cubicBezTo>
                  <a:pt x="391" y="12"/>
                  <a:pt x="391" y="12"/>
                  <a:pt x="391" y="12"/>
                </a:cubicBezTo>
                <a:cubicBezTo>
                  <a:pt x="390" y="11"/>
                  <a:pt x="390" y="11"/>
                  <a:pt x="390" y="11"/>
                </a:cubicBezTo>
                <a:cubicBezTo>
                  <a:pt x="390" y="11"/>
                  <a:pt x="390" y="11"/>
                  <a:pt x="391" y="11"/>
                </a:cubicBezTo>
                <a:cubicBezTo>
                  <a:pt x="391" y="11"/>
                  <a:pt x="391" y="11"/>
                  <a:pt x="391" y="11"/>
                </a:cubicBezTo>
                <a:cubicBezTo>
                  <a:pt x="391" y="10"/>
                  <a:pt x="389" y="10"/>
                  <a:pt x="389" y="9"/>
                </a:cubicBezTo>
                <a:cubicBezTo>
                  <a:pt x="389" y="9"/>
                  <a:pt x="389" y="9"/>
                  <a:pt x="389" y="9"/>
                </a:cubicBezTo>
                <a:cubicBezTo>
                  <a:pt x="388" y="10"/>
                  <a:pt x="388" y="10"/>
                  <a:pt x="388" y="10"/>
                </a:cubicBezTo>
                <a:cubicBezTo>
                  <a:pt x="388" y="9"/>
                  <a:pt x="387" y="9"/>
                  <a:pt x="387" y="9"/>
                </a:cubicBezTo>
                <a:cubicBezTo>
                  <a:pt x="386" y="9"/>
                  <a:pt x="386" y="10"/>
                  <a:pt x="385" y="10"/>
                </a:cubicBezTo>
                <a:cubicBezTo>
                  <a:pt x="385" y="11"/>
                  <a:pt x="385" y="11"/>
                  <a:pt x="384" y="11"/>
                </a:cubicBezTo>
                <a:cubicBezTo>
                  <a:pt x="384" y="11"/>
                  <a:pt x="384" y="11"/>
                  <a:pt x="383" y="10"/>
                </a:cubicBezTo>
                <a:cubicBezTo>
                  <a:pt x="384" y="10"/>
                  <a:pt x="384" y="10"/>
                  <a:pt x="384" y="10"/>
                </a:cubicBezTo>
                <a:cubicBezTo>
                  <a:pt x="383" y="9"/>
                  <a:pt x="383" y="7"/>
                  <a:pt x="383" y="6"/>
                </a:cubicBezTo>
                <a:cubicBezTo>
                  <a:pt x="383" y="5"/>
                  <a:pt x="381" y="4"/>
                  <a:pt x="380" y="4"/>
                </a:cubicBezTo>
                <a:cubicBezTo>
                  <a:pt x="380" y="4"/>
                  <a:pt x="380" y="4"/>
                  <a:pt x="380" y="5"/>
                </a:cubicBezTo>
                <a:cubicBezTo>
                  <a:pt x="378" y="5"/>
                  <a:pt x="376" y="7"/>
                  <a:pt x="377" y="8"/>
                </a:cubicBezTo>
                <a:cubicBezTo>
                  <a:pt x="377" y="9"/>
                  <a:pt x="377" y="9"/>
                  <a:pt x="376" y="10"/>
                </a:cubicBezTo>
                <a:cubicBezTo>
                  <a:pt x="375" y="9"/>
                  <a:pt x="375" y="9"/>
                  <a:pt x="375" y="8"/>
                </a:cubicBezTo>
                <a:cubicBezTo>
                  <a:pt x="375" y="8"/>
                  <a:pt x="375" y="8"/>
                  <a:pt x="375" y="8"/>
                </a:cubicBezTo>
                <a:cubicBezTo>
                  <a:pt x="375" y="8"/>
                  <a:pt x="375" y="9"/>
                  <a:pt x="375" y="9"/>
                </a:cubicBezTo>
                <a:cubicBezTo>
                  <a:pt x="375" y="10"/>
                  <a:pt x="375" y="11"/>
                  <a:pt x="374" y="11"/>
                </a:cubicBezTo>
                <a:cubicBezTo>
                  <a:pt x="374" y="11"/>
                  <a:pt x="374" y="11"/>
                  <a:pt x="374" y="10"/>
                </a:cubicBezTo>
                <a:cubicBezTo>
                  <a:pt x="375" y="11"/>
                  <a:pt x="375" y="11"/>
                  <a:pt x="375" y="11"/>
                </a:cubicBezTo>
                <a:cubicBezTo>
                  <a:pt x="375" y="14"/>
                  <a:pt x="375" y="14"/>
                  <a:pt x="375" y="14"/>
                </a:cubicBezTo>
                <a:cubicBezTo>
                  <a:pt x="373" y="13"/>
                  <a:pt x="373" y="13"/>
                  <a:pt x="373" y="13"/>
                </a:cubicBezTo>
                <a:cubicBezTo>
                  <a:pt x="374" y="15"/>
                  <a:pt x="374" y="15"/>
                  <a:pt x="374" y="15"/>
                </a:cubicBezTo>
                <a:cubicBezTo>
                  <a:pt x="374" y="15"/>
                  <a:pt x="373" y="15"/>
                  <a:pt x="373" y="15"/>
                </a:cubicBezTo>
                <a:cubicBezTo>
                  <a:pt x="372" y="15"/>
                  <a:pt x="371" y="15"/>
                  <a:pt x="371" y="16"/>
                </a:cubicBezTo>
                <a:cubicBezTo>
                  <a:pt x="371" y="17"/>
                  <a:pt x="370" y="17"/>
                  <a:pt x="370" y="17"/>
                </a:cubicBezTo>
                <a:cubicBezTo>
                  <a:pt x="369" y="17"/>
                  <a:pt x="369" y="17"/>
                  <a:pt x="368" y="17"/>
                </a:cubicBezTo>
                <a:cubicBezTo>
                  <a:pt x="369" y="19"/>
                  <a:pt x="369" y="19"/>
                  <a:pt x="369" y="19"/>
                </a:cubicBezTo>
                <a:cubicBezTo>
                  <a:pt x="366" y="19"/>
                  <a:pt x="366" y="19"/>
                  <a:pt x="366" y="19"/>
                </a:cubicBezTo>
                <a:cubicBezTo>
                  <a:pt x="367" y="20"/>
                  <a:pt x="368" y="21"/>
                  <a:pt x="368" y="21"/>
                </a:cubicBezTo>
                <a:cubicBezTo>
                  <a:pt x="369" y="21"/>
                  <a:pt x="370" y="20"/>
                  <a:pt x="371" y="20"/>
                </a:cubicBezTo>
                <a:cubicBezTo>
                  <a:pt x="371" y="19"/>
                  <a:pt x="372" y="19"/>
                  <a:pt x="373" y="19"/>
                </a:cubicBezTo>
                <a:cubicBezTo>
                  <a:pt x="373" y="19"/>
                  <a:pt x="374" y="19"/>
                  <a:pt x="375" y="20"/>
                </a:cubicBezTo>
                <a:cubicBezTo>
                  <a:pt x="374" y="21"/>
                  <a:pt x="373" y="21"/>
                  <a:pt x="372" y="22"/>
                </a:cubicBezTo>
                <a:cubicBezTo>
                  <a:pt x="372" y="22"/>
                  <a:pt x="371" y="22"/>
                  <a:pt x="370" y="22"/>
                </a:cubicBezTo>
                <a:cubicBezTo>
                  <a:pt x="368" y="22"/>
                  <a:pt x="366" y="20"/>
                  <a:pt x="364" y="20"/>
                </a:cubicBezTo>
                <a:cubicBezTo>
                  <a:pt x="364" y="21"/>
                  <a:pt x="364" y="21"/>
                  <a:pt x="364" y="21"/>
                </a:cubicBezTo>
                <a:cubicBezTo>
                  <a:pt x="364" y="21"/>
                  <a:pt x="364" y="21"/>
                  <a:pt x="365" y="21"/>
                </a:cubicBezTo>
                <a:cubicBezTo>
                  <a:pt x="362" y="22"/>
                  <a:pt x="362" y="22"/>
                  <a:pt x="362" y="22"/>
                </a:cubicBezTo>
                <a:cubicBezTo>
                  <a:pt x="363" y="26"/>
                  <a:pt x="363" y="26"/>
                  <a:pt x="363" y="26"/>
                </a:cubicBezTo>
                <a:cubicBezTo>
                  <a:pt x="360" y="27"/>
                  <a:pt x="360" y="27"/>
                  <a:pt x="360" y="27"/>
                </a:cubicBezTo>
                <a:cubicBezTo>
                  <a:pt x="363" y="28"/>
                  <a:pt x="363" y="28"/>
                  <a:pt x="363" y="28"/>
                </a:cubicBezTo>
                <a:cubicBezTo>
                  <a:pt x="363" y="28"/>
                  <a:pt x="362" y="28"/>
                  <a:pt x="361" y="28"/>
                </a:cubicBezTo>
                <a:cubicBezTo>
                  <a:pt x="360" y="28"/>
                  <a:pt x="358" y="28"/>
                  <a:pt x="357" y="28"/>
                </a:cubicBezTo>
                <a:cubicBezTo>
                  <a:pt x="359" y="29"/>
                  <a:pt x="359" y="29"/>
                  <a:pt x="359" y="29"/>
                </a:cubicBezTo>
                <a:cubicBezTo>
                  <a:pt x="354" y="32"/>
                  <a:pt x="354" y="32"/>
                  <a:pt x="354" y="32"/>
                </a:cubicBezTo>
                <a:cubicBezTo>
                  <a:pt x="358" y="33"/>
                  <a:pt x="352" y="33"/>
                  <a:pt x="354" y="34"/>
                </a:cubicBezTo>
                <a:cubicBezTo>
                  <a:pt x="355" y="35"/>
                  <a:pt x="355" y="35"/>
                  <a:pt x="355" y="35"/>
                </a:cubicBezTo>
                <a:cubicBezTo>
                  <a:pt x="355" y="35"/>
                  <a:pt x="356" y="36"/>
                  <a:pt x="355" y="37"/>
                </a:cubicBezTo>
                <a:cubicBezTo>
                  <a:pt x="354" y="37"/>
                  <a:pt x="351" y="37"/>
                  <a:pt x="351" y="40"/>
                </a:cubicBezTo>
                <a:cubicBezTo>
                  <a:pt x="351" y="39"/>
                  <a:pt x="350" y="39"/>
                  <a:pt x="351" y="38"/>
                </a:cubicBezTo>
                <a:cubicBezTo>
                  <a:pt x="348" y="37"/>
                  <a:pt x="348" y="37"/>
                  <a:pt x="348" y="37"/>
                </a:cubicBezTo>
                <a:cubicBezTo>
                  <a:pt x="348" y="37"/>
                  <a:pt x="348" y="37"/>
                  <a:pt x="349" y="37"/>
                </a:cubicBezTo>
                <a:cubicBezTo>
                  <a:pt x="349" y="37"/>
                  <a:pt x="349" y="37"/>
                  <a:pt x="349" y="37"/>
                </a:cubicBezTo>
                <a:cubicBezTo>
                  <a:pt x="349" y="37"/>
                  <a:pt x="349" y="37"/>
                  <a:pt x="348" y="36"/>
                </a:cubicBezTo>
                <a:cubicBezTo>
                  <a:pt x="346" y="40"/>
                  <a:pt x="346" y="40"/>
                  <a:pt x="346" y="40"/>
                </a:cubicBezTo>
                <a:cubicBezTo>
                  <a:pt x="345" y="39"/>
                  <a:pt x="345" y="39"/>
                  <a:pt x="345" y="39"/>
                </a:cubicBezTo>
                <a:cubicBezTo>
                  <a:pt x="344" y="41"/>
                  <a:pt x="346" y="41"/>
                  <a:pt x="347" y="41"/>
                </a:cubicBezTo>
                <a:cubicBezTo>
                  <a:pt x="342" y="45"/>
                  <a:pt x="342" y="45"/>
                  <a:pt x="342" y="45"/>
                </a:cubicBezTo>
                <a:cubicBezTo>
                  <a:pt x="344" y="47"/>
                  <a:pt x="344" y="47"/>
                  <a:pt x="344" y="47"/>
                </a:cubicBezTo>
                <a:cubicBezTo>
                  <a:pt x="343" y="47"/>
                  <a:pt x="343" y="47"/>
                  <a:pt x="343" y="47"/>
                </a:cubicBezTo>
                <a:cubicBezTo>
                  <a:pt x="343" y="48"/>
                  <a:pt x="344" y="48"/>
                  <a:pt x="344" y="48"/>
                </a:cubicBezTo>
                <a:cubicBezTo>
                  <a:pt x="344" y="48"/>
                  <a:pt x="345" y="48"/>
                  <a:pt x="345" y="48"/>
                </a:cubicBezTo>
                <a:cubicBezTo>
                  <a:pt x="345" y="48"/>
                  <a:pt x="346" y="48"/>
                  <a:pt x="346" y="48"/>
                </a:cubicBezTo>
                <a:cubicBezTo>
                  <a:pt x="346" y="48"/>
                  <a:pt x="347" y="48"/>
                  <a:pt x="347" y="49"/>
                </a:cubicBezTo>
                <a:cubicBezTo>
                  <a:pt x="344" y="51"/>
                  <a:pt x="344" y="50"/>
                  <a:pt x="342" y="52"/>
                </a:cubicBezTo>
                <a:cubicBezTo>
                  <a:pt x="342" y="52"/>
                  <a:pt x="342" y="51"/>
                  <a:pt x="341" y="51"/>
                </a:cubicBezTo>
                <a:cubicBezTo>
                  <a:pt x="340" y="51"/>
                  <a:pt x="340" y="52"/>
                  <a:pt x="340" y="52"/>
                </a:cubicBezTo>
                <a:cubicBezTo>
                  <a:pt x="340" y="53"/>
                  <a:pt x="342" y="54"/>
                  <a:pt x="340" y="55"/>
                </a:cubicBezTo>
                <a:cubicBezTo>
                  <a:pt x="339" y="55"/>
                  <a:pt x="339" y="55"/>
                  <a:pt x="339" y="55"/>
                </a:cubicBezTo>
                <a:cubicBezTo>
                  <a:pt x="341" y="56"/>
                  <a:pt x="341" y="56"/>
                  <a:pt x="341" y="56"/>
                </a:cubicBezTo>
                <a:cubicBezTo>
                  <a:pt x="340" y="58"/>
                  <a:pt x="339" y="58"/>
                  <a:pt x="338" y="59"/>
                </a:cubicBezTo>
                <a:cubicBezTo>
                  <a:pt x="338" y="59"/>
                  <a:pt x="338" y="59"/>
                  <a:pt x="338" y="58"/>
                </a:cubicBezTo>
                <a:cubicBezTo>
                  <a:pt x="337" y="58"/>
                  <a:pt x="337" y="58"/>
                  <a:pt x="336" y="58"/>
                </a:cubicBezTo>
                <a:cubicBezTo>
                  <a:pt x="336" y="58"/>
                  <a:pt x="336" y="58"/>
                  <a:pt x="335" y="58"/>
                </a:cubicBezTo>
                <a:cubicBezTo>
                  <a:pt x="335" y="58"/>
                  <a:pt x="335" y="58"/>
                  <a:pt x="335" y="58"/>
                </a:cubicBezTo>
                <a:cubicBezTo>
                  <a:pt x="334" y="58"/>
                  <a:pt x="333" y="58"/>
                  <a:pt x="332" y="57"/>
                </a:cubicBezTo>
                <a:cubicBezTo>
                  <a:pt x="331" y="58"/>
                  <a:pt x="329" y="58"/>
                  <a:pt x="330" y="59"/>
                </a:cubicBezTo>
                <a:cubicBezTo>
                  <a:pt x="330" y="60"/>
                  <a:pt x="329" y="60"/>
                  <a:pt x="328" y="60"/>
                </a:cubicBezTo>
                <a:cubicBezTo>
                  <a:pt x="328" y="60"/>
                  <a:pt x="328" y="60"/>
                  <a:pt x="328" y="60"/>
                </a:cubicBezTo>
                <a:cubicBezTo>
                  <a:pt x="329" y="61"/>
                  <a:pt x="329" y="62"/>
                  <a:pt x="329" y="63"/>
                </a:cubicBezTo>
                <a:cubicBezTo>
                  <a:pt x="328" y="64"/>
                  <a:pt x="328" y="64"/>
                  <a:pt x="328" y="64"/>
                </a:cubicBezTo>
                <a:cubicBezTo>
                  <a:pt x="330" y="66"/>
                  <a:pt x="330" y="66"/>
                  <a:pt x="330" y="66"/>
                </a:cubicBezTo>
                <a:cubicBezTo>
                  <a:pt x="329" y="66"/>
                  <a:pt x="328" y="67"/>
                  <a:pt x="328" y="67"/>
                </a:cubicBezTo>
                <a:cubicBezTo>
                  <a:pt x="327" y="67"/>
                  <a:pt x="325" y="64"/>
                  <a:pt x="325" y="64"/>
                </a:cubicBezTo>
                <a:cubicBezTo>
                  <a:pt x="325" y="65"/>
                  <a:pt x="325" y="65"/>
                  <a:pt x="324" y="65"/>
                </a:cubicBezTo>
                <a:cubicBezTo>
                  <a:pt x="324" y="65"/>
                  <a:pt x="323" y="65"/>
                  <a:pt x="323" y="65"/>
                </a:cubicBezTo>
                <a:cubicBezTo>
                  <a:pt x="323" y="65"/>
                  <a:pt x="322" y="64"/>
                  <a:pt x="322" y="64"/>
                </a:cubicBezTo>
                <a:cubicBezTo>
                  <a:pt x="321" y="64"/>
                  <a:pt x="321" y="65"/>
                  <a:pt x="320" y="65"/>
                </a:cubicBezTo>
                <a:cubicBezTo>
                  <a:pt x="322" y="68"/>
                  <a:pt x="322" y="68"/>
                  <a:pt x="322" y="68"/>
                </a:cubicBezTo>
                <a:cubicBezTo>
                  <a:pt x="320" y="68"/>
                  <a:pt x="320" y="68"/>
                  <a:pt x="320" y="68"/>
                </a:cubicBezTo>
                <a:cubicBezTo>
                  <a:pt x="320" y="68"/>
                  <a:pt x="320" y="68"/>
                  <a:pt x="320" y="68"/>
                </a:cubicBezTo>
                <a:cubicBezTo>
                  <a:pt x="320" y="68"/>
                  <a:pt x="319" y="68"/>
                  <a:pt x="317" y="67"/>
                </a:cubicBezTo>
                <a:cubicBezTo>
                  <a:pt x="316" y="67"/>
                  <a:pt x="315" y="66"/>
                  <a:pt x="314" y="66"/>
                </a:cubicBezTo>
                <a:cubicBezTo>
                  <a:pt x="313" y="66"/>
                  <a:pt x="313" y="66"/>
                  <a:pt x="313" y="66"/>
                </a:cubicBezTo>
                <a:cubicBezTo>
                  <a:pt x="314" y="69"/>
                  <a:pt x="314" y="69"/>
                  <a:pt x="314" y="69"/>
                </a:cubicBezTo>
                <a:cubicBezTo>
                  <a:pt x="310" y="68"/>
                  <a:pt x="310" y="68"/>
                  <a:pt x="310" y="68"/>
                </a:cubicBezTo>
                <a:cubicBezTo>
                  <a:pt x="310" y="69"/>
                  <a:pt x="310" y="69"/>
                  <a:pt x="310" y="69"/>
                </a:cubicBezTo>
                <a:cubicBezTo>
                  <a:pt x="310" y="70"/>
                  <a:pt x="311" y="70"/>
                  <a:pt x="311" y="70"/>
                </a:cubicBezTo>
                <a:cubicBezTo>
                  <a:pt x="310" y="72"/>
                  <a:pt x="311" y="74"/>
                  <a:pt x="308" y="74"/>
                </a:cubicBezTo>
                <a:cubicBezTo>
                  <a:pt x="312" y="77"/>
                  <a:pt x="312" y="77"/>
                  <a:pt x="312" y="77"/>
                </a:cubicBezTo>
                <a:cubicBezTo>
                  <a:pt x="311" y="78"/>
                  <a:pt x="311" y="78"/>
                  <a:pt x="311" y="78"/>
                </a:cubicBezTo>
                <a:cubicBezTo>
                  <a:pt x="313" y="78"/>
                  <a:pt x="314" y="79"/>
                  <a:pt x="314" y="80"/>
                </a:cubicBezTo>
                <a:cubicBezTo>
                  <a:pt x="313" y="80"/>
                  <a:pt x="313" y="80"/>
                  <a:pt x="313" y="80"/>
                </a:cubicBezTo>
                <a:cubicBezTo>
                  <a:pt x="313" y="80"/>
                  <a:pt x="313" y="80"/>
                  <a:pt x="313" y="80"/>
                </a:cubicBezTo>
                <a:cubicBezTo>
                  <a:pt x="314" y="81"/>
                  <a:pt x="321" y="84"/>
                  <a:pt x="317" y="86"/>
                </a:cubicBezTo>
                <a:cubicBezTo>
                  <a:pt x="322" y="90"/>
                  <a:pt x="314" y="91"/>
                  <a:pt x="318" y="97"/>
                </a:cubicBezTo>
                <a:cubicBezTo>
                  <a:pt x="317" y="98"/>
                  <a:pt x="317" y="101"/>
                  <a:pt x="315" y="101"/>
                </a:cubicBezTo>
                <a:cubicBezTo>
                  <a:pt x="315" y="101"/>
                  <a:pt x="314" y="101"/>
                  <a:pt x="314" y="100"/>
                </a:cubicBezTo>
                <a:cubicBezTo>
                  <a:pt x="315" y="102"/>
                  <a:pt x="315" y="102"/>
                  <a:pt x="315" y="102"/>
                </a:cubicBezTo>
                <a:cubicBezTo>
                  <a:pt x="313" y="103"/>
                  <a:pt x="316" y="106"/>
                  <a:pt x="314" y="106"/>
                </a:cubicBezTo>
                <a:cubicBezTo>
                  <a:pt x="313" y="105"/>
                  <a:pt x="313" y="105"/>
                  <a:pt x="313" y="105"/>
                </a:cubicBezTo>
                <a:cubicBezTo>
                  <a:pt x="312" y="108"/>
                  <a:pt x="312" y="108"/>
                  <a:pt x="312" y="108"/>
                </a:cubicBezTo>
                <a:cubicBezTo>
                  <a:pt x="308" y="108"/>
                  <a:pt x="307" y="102"/>
                  <a:pt x="306" y="100"/>
                </a:cubicBezTo>
                <a:cubicBezTo>
                  <a:pt x="307" y="99"/>
                  <a:pt x="308" y="97"/>
                  <a:pt x="307" y="96"/>
                </a:cubicBezTo>
                <a:cubicBezTo>
                  <a:pt x="306" y="96"/>
                  <a:pt x="306" y="96"/>
                  <a:pt x="306" y="96"/>
                </a:cubicBezTo>
                <a:cubicBezTo>
                  <a:pt x="304" y="93"/>
                  <a:pt x="304" y="93"/>
                  <a:pt x="304" y="93"/>
                </a:cubicBezTo>
                <a:cubicBezTo>
                  <a:pt x="303" y="96"/>
                  <a:pt x="303" y="96"/>
                  <a:pt x="303" y="96"/>
                </a:cubicBezTo>
                <a:cubicBezTo>
                  <a:pt x="303" y="96"/>
                  <a:pt x="303" y="96"/>
                  <a:pt x="303" y="96"/>
                </a:cubicBezTo>
                <a:cubicBezTo>
                  <a:pt x="303" y="97"/>
                  <a:pt x="303" y="97"/>
                  <a:pt x="303" y="97"/>
                </a:cubicBezTo>
                <a:cubicBezTo>
                  <a:pt x="300" y="98"/>
                  <a:pt x="302" y="101"/>
                  <a:pt x="299" y="101"/>
                </a:cubicBezTo>
                <a:cubicBezTo>
                  <a:pt x="299" y="101"/>
                  <a:pt x="299" y="101"/>
                  <a:pt x="299" y="101"/>
                </a:cubicBezTo>
                <a:cubicBezTo>
                  <a:pt x="300" y="98"/>
                  <a:pt x="295" y="95"/>
                  <a:pt x="293" y="94"/>
                </a:cubicBezTo>
                <a:cubicBezTo>
                  <a:pt x="292" y="94"/>
                  <a:pt x="293" y="95"/>
                  <a:pt x="292" y="95"/>
                </a:cubicBezTo>
                <a:cubicBezTo>
                  <a:pt x="292" y="95"/>
                  <a:pt x="292" y="95"/>
                  <a:pt x="292" y="95"/>
                </a:cubicBezTo>
                <a:cubicBezTo>
                  <a:pt x="290" y="92"/>
                  <a:pt x="287" y="94"/>
                  <a:pt x="284" y="92"/>
                </a:cubicBezTo>
                <a:cubicBezTo>
                  <a:pt x="286" y="92"/>
                  <a:pt x="286" y="92"/>
                  <a:pt x="286" y="92"/>
                </a:cubicBezTo>
                <a:cubicBezTo>
                  <a:pt x="285" y="92"/>
                  <a:pt x="284" y="92"/>
                  <a:pt x="283" y="92"/>
                </a:cubicBezTo>
                <a:cubicBezTo>
                  <a:pt x="283" y="92"/>
                  <a:pt x="282" y="92"/>
                  <a:pt x="282" y="92"/>
                </a:cubicBezTo>
                <a:cubicBezTo>
                  <a:pt x="284" y="91"/>
                  <a:pt x="284" y="91"/>
                  <a:pt x="284" y="91"/>
                </a:cubicBezTo>
                <a:cubicBezTo>
                  <a:pt x="282" y="89"/>
                  <a:pt x="282" y="89"/>
                  <a:pt x="282" y="89"/>
                </a:cubicBezTo>
                <a:cubicBezTo>
                  <a:pt x="282" y="90"/>
                  <a:pt x="281" y="90"/>
                  <a:pt x="281" y="90"/>
                </a:cubicBezTo>
                <a:cubicBezTo>
                  <a:pt x="280" y="90"/>
                  <a:pt x="280" y="90"/>
                  <a:pt x="279" y="90"/>
                </a:cubicBezTo>
                <a:cubicBezTo>
                  <a:pt x="279" y="89"/>
                  <a:pt x="278" y="89"/>
                  <a:pt x="278" y="89"/>
                </a:cubicBezTo>
                <a:cubicBezTo>
                  <a:pt x="278" y="89"/>
                  <a:pt x="278" y="89"/>
                  <a:pt x="278" y="89"/>
                </a:cubicBezTo>
                <a:cubicBezTo>
                  <a:pt x="279" y="92"/>
                  <a:pt x="279" y="92"/>
                  <a:pt x="279" y="92"/>
                </a:cubicBezTo>
                <a:cubicBezTo>
                  <a:pt x="282" y="90"/>
                  <a:pt x="282" y="90"/>
                  <a:pt x="282" y="90"/>
                </a:cubicBezTo>
                <a:cubicBezTo>
                  <a:pt x="282" y="91"/>
                  <a:pt x="282" y="91"/>
                  <a:pt x="282" y="91"/>
                </a:cubicBezTo>
                <a:cubicBezTo>
                  <a:pt x="281" y="92"/>
                  <a:pt x="280" y="94"/>
                  <a:pt x="279" y="94"/>
                </a:cubicBezTo>
                <a:cubicBezTo>
                  <a:pt x="279" y="94"/>
                  <a:pt x="279" y="94"/>
                  <a:pt x="278" y="94"/>
                </a:cubicBezTo>
                <a:cubicBezTo>
                  <a:pt x="279" y="95"/>
                  <a:pt x="279" y="95"/>
                  <a:pt x="279" y="95"/>
                </a:cubicBezTo>
                <a:cubicBezTo>
                  <a:pt x="278" y="96"/>
                  <a:pt x="278" y="96"/>
                  <a:pt x="278" y="96"/>
                </a:cubicBezTo>
                <a:cubicBezTo>
                  <a:pt x="278" y="97"/>
                  <a:pt x="278" y="97"/>
                  <a:pt x="278" y="97"/>
                </a:cubicBezTo>
                <a:cubicBezTo>
                  <a:pt x="278" y="97"/>
                  <a:pt x="278" y="97"/>
                  <a:pt x="278" y="97"/>
                </a:cubicBezTo>
                <a:cubicBezTo>
                  <a:pt x="278" y="97"/>
                  <a:pt x="277" y="97"/>
                  <a:pt x="277" y="97"/>
                </a:cubicBezTo>
                <a:cubicBezTo>
                  <a:pt x="277" y="97"/>
                  <a:pt x="276" y="97"/>
                  <a:pt x="276" y="97"/>
                </a:cubicBezTo>
                <a:cubicBezTo>
                  <a:pt x="276" y="98"/>
                  <a:pt x="276" y="98"/>
                  <a:pt x="276" y="98"/>
                </a:cubicBezTo>
                <a:cubicBezTo>
                  <a:pt x="276" y="98"/>
                  <a:pt x="276" y="98"/>
                  <a:pt x="276" y="98"/>
                </a:cubicBezTo>
                <a:cubicBezTo>
                  <a:pt x="275" y="98"/>
                  <a:pt x="274" y="97"/>
                  <a:pt x="274" y="96"/>
                </a:cubicBezTo>
                <a:cubicBezTo>
                  <a:pt x="273" y="97"/>
                  <a:pt x="273" y="97"/>
                  <a:pt x="273" y="97"/>
                </a:cubicBezTo>
                <a:cubicBezTo>
                  <a:pt x="270" y="97"/>
                  <a:pt x="270" y="97"/>
                  <a:pt x="270" y="97"/>
                </a:cubicBezTo>
                <a:cubicBezTo>
                  <a:pt x="271" y="98"/>
                  <a:pt x="271" y="98"/>
                  <a:pt x="271" y="98"/>
                </a:cubicBezTo>
                <a:cubicBezTo>
                  <a:pt x="270" y="99"/>
                  <a:pt x="270" y="99"/>
                  <a:pt x="270" y="99"/>
                </a:cubicBezTo>
                <a:cubicBezTo>
                  <a:pt x="272" y="99"/>
                  <a:pt x="272" y="99"/>
                  <a:pt x="272" y="99"/>
                </a:cubicBezTo>
                <a:cubicBezTo>
                  <a:pt x="270" y="100"/>
                  <a:pt x="270" y="102"/>
                  <a:pt x="270" y="103"/>
                </a:cubicBezTo>
                <a:cubicBezTo>
                  <a:pt x="268" y="101"/>
                  <a:pt x="268" y="101"/>
                  <a:pt x="268" y="101"/>
                </a:cubicBezTo>
                <a:cubicBezTo>
                  <a:pt x="268" y="104"/>
                  <a:pt x="268" y="104"/>
                  <a:pt x="268" y="104"/>
                </a:cubicBezTo>
                <a:cubicBezTo>
                  <a:pt x="268" y="104"/>
                  <a:pt x="267" y="105"/>
                  <a:pt x="266" y="105"/>
                </a:cubicBezTo>
                <a:cubicBezTo>
                  <a:pt x="266" y="105"/>
                  <a:pt x="265" y="104"/>
                  <a:pt x="265" y="104"/>
                </a:cubicBezTo>
                <a:cubicBezTo>
                  <a:pt x="266" y="103"/>
                  <a:pt x="266" y="103"/>
                  <a:pt x="266" y="103"/>
                </a:cubicBezTo>
                <a:cubicBezTo>
                  <a:pt x="264" y="104"/>
                  <a:pt x="264" y="104"/>
                  <a:pt x="264" y="104"/>
                </a:cubicBezTo>
                <a:cubicBezTo>
                  <a:pt x="265" y="104"/>
                  <a:pt x="265" y="104"/>
                  <a:pt x="265" y="104"/>
                </a:cubicBezTo>
                <a:cubicBezTo>
                  <a:pt x="264" y="105"/>
                  <a:pt x="266" y="106"/>
                  <a:pt x="264" y="107"/>
                </a:cubicBezTo>
                <a:cubicBezTo>
                  <a:pt x="262" y="104"/>
                  <a:pt x="262" y="104"/>
                  <a:pt x="262" y="104"/>
                </a:cubicBezTo>
                <a:cubicBezTo>
                  <a:pt x="262" y="105"/>
                  <a:pt x="262" y="105"/>
                  <a:pt x="262" y="105"/>
                </a:cubicBezTo>
                <a:cubicBezTo>
                  <a:pt x="264" y="106"/>
                  <a:pt x="262" y="108"/>
                  <a:pt x="261" y="109"/>
                </a:cubicBezTo>
                <a:cubicBezTo>
                  <a:pt x="262" y="112"/>
                  <a:pt x="266" y="112"/>
                  <a:pt x="262" y="115"/>
                </a:cubicBezTo>
                <a:cubicBezTo>
                  <a:pt x="262" y="113"/>
                  <a:pt x="262" y="113"/>
                  <a:pt x="262" y="113"/>
                </a:cubicBezTo>
                <a:cubicBezTo>
                  <a:pt x="261" y="115"/>
                  <a:pt x="261" y="115"/>
                  <a:pt x="261" y="115"/>
                </a:cubicBezTo>
                <a:cubicBezTo>
                  <a:pt x="259" y="114"/>
                  <a:pt x="259" y="114"/>
                  <a:pt x="259" y="114"/>
                </a:cubicBezTo>
                <a:cubicBezTo>
                  <a:pt x="260" y="116"/>
                  <a:pt x="260" y="119"/>
                  <a:pt x="262" y="119"/>
                </a:cubicBezTo>
                <a:cubicBezTo>
                  <a:pt x="261" y="119"/>
                  <a:pt x="261" y="119"/>
                  <a:pt x="261" y="119"/>
                </a:cubicBezTo>
                <a:cubicBezTo>
                  <a:pt x="262" y="121"/>
                  <a:pt x="262" y="121"/>
                  <a:pt x="262" y="121"/>
                </a:cubicBezTo>
                <a:cubicBezTo>
                  <a:pt x="259" y="123"/>
                  <a:pt x="261" y="124"/>
                  <a:pt x="261" y="127"/>
                </a:cubicBezTo>
                <a:cubicBezTo>
                  <a:pt x="255" y="129"/>
                  <a:pt x="262" y="130"/>
                  <a:pt x="260" y="133"/>
                </a:cubicBezTo>
                <a:cubicBezTo>
                  <a:pt x="259" y="133"/>
                  <a:pt x="259" y="133"/>
                  <a:pt x="259" y="133"/>
                </a:cubicBezTo>
                <a:cubicBezTo>
                  <a:pt x="260" y="133"/>
                  <a:pt x="260" y="133"/>
                  <a:pt x="261" y="133"/>
                </a:cubicBezTo>
                <a:cubicBezTo>
                  <a:pt x="262" y="133"/>
                  <a:pt x="262" y="133"/>
                  <a:pt x="262" y="134"/>
                </a:cubicBezTo>
                <a:cubicBezTo>
                  <a:pt x="262" y="134"/>
                  <a:pt x="262" y="134"/>
                  <a:pt x="262" y="134"/>
                </a:cubicBezTo>
                <a:cubicBezTo>
                  <a:pt x="261" y="134"/>
                  <a:pt x="261" y="134"/>
                  <a:pt x="261" y="134"/>
                </a:cubicBezTo>
                <a:cubicBezTo>
                  <a:pt x="260" y="140"/>
                  <a:pt x="266" y="137"/>
                  <a:pt x="264" y="141"/>
                </a:cubicBezTo>
                <a:cubicBezTo>
                  <a:pt x="271" y="146"/>
                  <a:pt x="271" y="153"/>
                  <a:pt x="277" y="157"/>
                </a:cubicBezTo>
                <a:cubicBezTo>
                  <a:pt x="277" y="157"/>
                  <a:pt x="277" y="157"/>
                  <a:pt x="277" y="157"/>
                </a:cubicBezTo>
                <a:cubicBezTo>
                  <a:pt x="277" y="157"/>
                  <a:pt x="277" y="157"/>
                  <a:pt x="277" y="157"/>
                </a:cubicBezTo>
                <a:cubicBezTo>
                  <a:pt x="279" y="157"/>
                  <a:pt x="282" y="160"/>
                  <a:pt x="281" y="162"/>
                </a:cubicBezTo>
                <a:cubicBezTo>
                  <a:pt x="281" y="162"/>
                  <a:pt x="281" y="162"/>
                  <a:pt x="281" y="162"/>
                </a:cubicBezTo>
                <a:cubicBezTo>
                  <a:pt x="280" y="162"/>
                  <a:pt x="280" y="161"/>
                  <a:pt x="279" y="160"/>
                </a:cubicBezTo>
                <a:cubicBezTo>
                  <a:pt x="279" y="160"/>
                  <a:pt x="279" y="160"/>
                  <a:pt x="279" y="160"/>
                </a:cubicBezTo>
                <a:cubicBezTo>
                  <a:pt x="278" y="160"/>
                  <a:pt x="278" y="160"/>
                  <a:pt x="277" y="159"/>
                </a:cubicBezTo>
                <a:cubicBezTo>
                  <a:pt x="276" y="159"/>
                  <a:pt x="276" y="158"/>
                  <a:pt x="275" y="158"/>
                </a:cubicBezTo>
                <a:cubicBezTo>
                  <a:pt x="275" y="158"/>
                  <a:pt x="275" y="158"/>
                  <a:pt x="274" y="159"/>
                </a:cubicBezTo>
                <a:cubicBezTo>
                  <a:pt x="277" y="159"/>
                  <a:pt x="276" y="161"/>
                  <a:pt x="278" y="163"/>
                </a:cubicBezTo>
                <a:cubicBezTo>
                  <a:pt x="277" y="164"/>
                  <a:pt x="277" y="165"/>
                  <a:pt x="276" y="165"/>
                </a:cubicBezTo>
                <a:cubicBezTo>
                  <a:pt x="275" y="165"/>
                  <a:pt x="274" y="164"/>
                  <a:pt x="273" y="164"/>
                </a:cubicBezTo>
                <a:cubicBezTo>
                  <a:pt x="273" y="164"/>
                  <a:pt x="272" y="163"/>
                  <a:pt x="271" y="163"/>
                </a:cubicBezTo>
                <a:cubicBezTo>
                  <a:pt x="271" y="163"/>
                  <a:pt x="271" y="163"/>
                  <a:pt x="270" y="164"/>
                </a:cubicBezTo>
                <a:cubicBezTo>
                  <a:pt x="271" y="163"/>
                  <a:pt x="271" y="163"/>
                  <a:pt x="272" y="163"/>
                </a:cubicBezTo>
                <a:cubicBezTo>
                  <a:pt x="272" y="163"/>
                  <a:pt x="272" y="163"/>
                  <a:pt x="272" y="163"/>
                </a:cubicBezTo>
                <a:cubicBezTo>
                  <a:pt x="272" y="163"/>
                  <a:pt x="272" y="163"/>
                  <a:pt x="273" y="163"/>
                </a:cubicBezTo>
                <a:cubicBezTo>
                  <a:pt x="273" y="163"/>
                  <a:pt x="273" y="163"/>
                  <a:pt x="274" y="163"/>
                </a:cubicBezTo>
                <a:cubicBezTo>
                  <a:pt x="273" y="162"/>
                  <a:pt x="272" y="163"/>
                  <a:pt x="272" y="162"/>
                </a:cubicBezTo>
                <a:cubicBezTo>
                  <a:pt x="271" y="162"/>
                  <a:pt x="270" y="163"/>
                  <a:pt x="269" y="163"/>
                </a:cubicBezTo>
                <a:cubicBezTo>
                  <a:pt x="269" y="163"/>
                  <a:pt x="269" y="163"/>
                  <a:pt x="269" y="162"/>
                </a:cubicBezTo>
                <a:cubicBezTo>
                  <a:pt x="269" y="162"/>
                  <a:pt x="268" y="162"/>
                  <a:pt x="269" y="161"/>
                </a:cubicBezTo>
                <a:cubicBezTo>
                  <a:pt x="266" y="161"/>
                  <a:pt x="266" y="161"/>
                  <a:pt x="266" y="161"/>
                </a:cubicBezTo>
                <a:cubicBezTo>
                  <a:pt x="267" y="159"/>
                  <a:pt x="266" y="159"/>
                  <a:pt x="265" y="159"/>
                </a:cubicBezTo>
                <a:cubicBezTo>
                  <a:pt x="264" y="159"/>
                  <a:pt x="264" y="159"/>
                  <a:pt x="264" y="159"/>
                </a:cubicBezTo>
                <a:cubicBezTo>
                  <a:pt x="263" y="159"/>
                  <a:pt x="263" y="159"/>
                  <a:pt x="262" y="159"/>
                </a:cubicBezTo>
                <a:cubicBezTo>
                  <a:pt x="261" y="159"/>
                  <a:pt x="259" y="158"/>
                  <a:pt x="259" y="156"/>
                </a:cubicBezTo>
                <a:cubicBezTo>
                  <a:pt x="259" y="156"/>
                  <a:pt x="258" y="156"/>
                  <a:pt x="258" y="156"/>
                </a:cubicBezTo>
                <a:cubicBezTo>
                  <a:pt x="258" y="156"/>
                  <a:pt x="258" y="156"/>
                  <a:pt x="257" y="156"/>
                </a:cubicBezTo>
                <a:cubicBezTo>
                  <a:pt x="259" y="154"/>
                  <a:pt x="259" y="154"/>
                  <a:pt x="259" y="154"/>
                </a:cubicBezTo>
                <a:cubicBezTo>
                  <a:pt x="258" y="154"/>
                  <a:pt x="257" y="154"/>
                  <a:pt x="257" y="154"/>
                </a:cubicBezTo>
                <a:cubicBezTo>
                  <a:pt x="257" y="154"/>
                  <a:pt x="257" y="154"/>
                  <a:pt x="256" y="154"/>
                </a:cubicBezTo>
                <a:cubicBezTo>
                  <a:pt x="257" y="153"/>
                  <a:pt x="257" y="153"/>
                  <a:pt x="257" y="153"/>
                </a:cubicBezTo>
                <a:cubicBezTo>
                  <a:pt x="256" y="153"/>
                  <a:pt x="256" y="153"/>
                  <a:pt x="256" y="153"/>
                </a:cubicBezTo>
                <a:cubicBezTo>
                  <a:pt x="256" y="153"/>
                  <a:pt x="256" y="153"/>
                  <a:pt x="256" y="153"/>
                </a:cubicBezTo>
                <a:cubicBezTo>
                  <a:pt x="256" y="153"/>
                  <a:pt x="255" y="153"/>
                  <a:pt x="254" y="153"/>
                </a:cubicBezTo>
                <a:cubicBezTo>
                  <a:pt x="254" y="153"/>
                  <a:pt x="253" y="154"/>
                  <a:pt x="252" y="154"/>
                </a:cubicBezTo>
                <a:cubicBezTo>
                  <a:pt x="252" y="154"/>
                  <a:pt x="251" y="153"/>
                  <a:pt x="251" y="152"/>
                </a:cubicBezTo>
                <a:cubicBezTo>
                  <a:pt x="253" y="152"/>
                  <a:pt x="253" y="152"/>
                  <a:pt x="253" y="152"/>
                </a:cubicBezTo>
                <a:cubicBezTo>
                  <a:pt x="250" y="150"/>
                  <a:pt x="250" y="150"/>
                  <a:pt x="250" y="150"/>
                </a:cubicBezTo>
                <a:cubicBezTo>
                  <a:pt x="250" y="152"/>
                  <a:pt x="250" y="152"/>
                  <a:pt x="250" y="152"/>
                </a:cubicBezTo>
                <a:cubicBezTo>
                  <a:pt x="250" y="152"/>
                  <a:pt x="249" y="153"/>
                  <a:pt x="248" y="153"/>
                </a:cubicBezTo>
                <a:cubicBezTo>
                  <a:pt x="246" y="153"/>
                  <a:pt x="245" y="151"/>
                  <a:pt x="244" y="151"/>
                </a:cubicBezTo>
                <a:cubicBezTo>
                  <a:pt x="243" y="151"/>
                  <a:pt x="242" y="150"/>
                  <a:pt x="242" y="149"/>
                </a:cubicBezTo>
                <a:cubicBezTo>
                  <a:pt x="240" y="152"/>
                  <a:pt x="240" y="152"/>
                  <a:pt x="240" y="152"/>
                </a:cubicBezTo>
                <a:cubicBezTo>
                  <a:pt x="237" y="150"/>
                  <a:pt x="242" y="149"/>
                  <a:pt x="240" y="148"/>
                </a:cubicBezTo>
                <a:cubicBezTo>
                  <a:pt x="240" y="149"/>
                  <a:pt x="239" y="151"/>
                  <a:pt x="238" y="151"/>
                </a:cubicBezTo>
                <a:cubicBezTo>
                  <a:pt x="237" y="151"/>
                  <a:pt x="237" y="151"/>
                  <a:pt x="237" y="151"/>
                </a:cubicBezTo>
                <a:cubicBezTo>
                  <a:pt x="237" y="150"/>
                  <a:pt x="237" y="149"/>
                  <a:pt x="238" y="149"/>
                </a:cubicBezTo>
                <a:cubicBezTo>
                  <a:pt x="238" y="149"/>
                  <a:pt x="236" y="148"/>
                  <a:pt x="236" y="146"/>
                </a:cubicBezTo>
                <a:cubicBezTo>
                  <a:pt x="234" y="142"/>
                  <a:pt x="234" y="142"/>
                  <a:pt x="234" y="142"/>
                </a:cubicBezTo>
                <a:cubicBezTo>
                  <a:pt x="234" y="142"/>
                  <a:pt x="234" y="142"/>
                  <a:pt x="233" y="142"/>
                </a:cubicBezTo>
                <a:cubicBezTo>
                  <a:pt x="233" y="142"/>
                  <a:pt x="233" y="142"/>
                  <a:pt x="232" y="142"/>
                </a:cubicBezTo>
                <a:cubicBezTo>
                  <a:pt x="232" y="142"/>
                  <a:pt x="232" y="142"/>
                  <a:pt x="231" y="142"/>
                </a:cubicBezTo>
                <a:cubicBezTo>
                  <a:pt x="231" y="142"/>
                  <a:pt x="231" y="142"/>
                  <a:pt x="230" y="143"/>
                </a:cubicBezTo>
                <a:cubicBezTo>
                  <a:pt x="231" y="141"/>
                  <a:pt x="229" y="140"/>
                  <a:pt x="228" y="140"/>
                </a:cubicBezTo>
                <a:cubicBezTo>
                  <a:pt x="228" y="140"/>
                  <a:pt x="228" y="141"/>
                  <a:pt x="228" y="141"/>
                </a:cubicBezTo>
                <a:cubicBezTo>
                  <a:pt x="227" y="139"/>
                  <a:pt x="227" y="139"/>
                  <a:pt x="227" y="139"/>
                </a:cubicBezTo>
                <a:cubicBezTo>
                  <a:pt x="225" y="138"/>
                  <a:pt x="224" y="135"/>
                  <a:pt x="221" y="135"/>
                </a:cubicBezTo>
                <a:cubicBezTo>
                  <a:pt x="221" y="135"/>
                  <a:pt x="221" y="135"/>
                  <a:pt x="220" y="135"/>
                </a:cubicBezTo>
                <a:cubicBezTo>
                  <a:pt x="221" y="136"/>
                  <a:pt x="221" y="136"/>
                  <a:pt x="219" y="137"/>
                </a:cubicBezTo>
                <a:cubicBezTo>
                  <a:pt x="219" y="137"/>
                  <a:pt x="219" y="137"/>
                  <a:pt x="219" y="137"/>
                </a:cubicBezTo>
                <a:cubicBezTo>
                  <a:pt x="219" y="137"/>
                  <a:pt x="219" y="137"/>
                  <a:pt x="219" y="137"/>
                </a:cubicBezTo>
                <a:cubicBezTo>
                  <a:pt x="219" y="137"/>
                  <a:pt x="218" y="137"/>
                  <a:pt x="219" y="138"/>
                </a:cubicBezTo>
                <a:cubicBezTo>
                  <a:pt x="219" y="138"/>
                  <a:pt x="219" y="138"/>
                  <a:pt x="219" y="138"/>
                </a:cubicBezTo>
                <a:cubicBezTo>
                  <a:pt x="219" y="138"/>
                  <a:pt x="219" y="138"/>
                  <a:pt x="220" y="137"/>
                </a:cubicBezTo>
                <a:cubicBezTo>
                  <a:pt x="220" y="137"/>
                  <a:pt x="220" y="137"/>
                  <a:pt x="221" y="137"/>
                </a:cubicBezTo>
                <a:cubicBezTo>
                  <a:pt x="221" y="137"/>
                  <a:pt x="221" y="137"/>
                  <a:pt x="221" y="138"/>
                </a:cubicBezTo>
                <a:cubicBezTo>
                  <a:pt x="221" y="139"/>
                  <a:pt x="218" y="141"/>
                  <a:pt x="216" y="141"/>
                </a:cubicBezTo>
                <a:cubicBezTo>
                  <a:pt x="216" y="141"/>
                  <a:pt x="216" y="141"/>
                  <a:pt x="216" y="141"/>
                </a:cubicBezTo>
                <a:cubicBezTo>
                  <a:pt x="219" y="142"/>
                  <a:pt x="219" y="142"/>
                  <a:pt x="219" y="142"/>
                </a:cubicBezTo>
                <a:cubicBezTo>
                  <a:pt x="220" y="146"/>
                  <a:pt x="215" y="144"/>
                  <a:pt x="216" y="147"/>
                </a:cubicBezTo>
                <a:cubicBezTo>
                  <a:pt x="215" y="147"/>
                  <a:pt x="214" y="147"/>
                  <a:pt x="214" y="146"/>
                </a:cubicBezTo>
                <a:cubicBezTo>
                  <a:pt x="215" y="146"/>
                  <a:pt x="215" y="146"/>
                  <a:pt x="215" y="146"/>
                </a:cubicBezTo>
                <a:cubicBezTo>
                  <a:pt x="208" y="143"/>
                  <a:pt x="208" y="143"/>
                  <a:pt x="208" y="143"/>
                </a:cubicBezTo>
                <a:cubicBezTo>
                  <a:pt x="209" y="144"/>
                  <a:pt x="209" y="144"/>
                  <a:pt x="209" y="144"/>
                </a:cubicBezTo>
                <a:cubicBezTo>
                  <a:pt x="209" y="144"/>
                  <a:pt x="209" y="144"/>
                  <a:pt x="209" y="144"/>
                </a:cubicBezTo>
                <a:cubicBezTo>
                  <a:pt x="207" y="144"/>
                  <a:pt x="207" y="143"/>
                  <a:pt x="207" y="142"/>
                </a:cubicBezTo>
                <a:cubicBezTo>
                  <a:pt x="207" y="141"/>
                  <a:pt x="207" y="139"/>
                  <a:pt x="206" y="139"/>
                </a:cubicBezTo>
                <a:cubicBezTo>
                  <a:pt x="206" y="139"/>
                  <a:pt x="205" y="139"/>
                  <a:pt x="205" y="139"/>
                </a:cubicBezTo>
                <a:cubicBezTo>
                  <a:pt x="204" y="141"/>
                  <a:pt x="204" y="141"/>
                  <a:pt x="204" y="141"/>
                </a:cubicBezTo>
                <a:cubicBezTo>
                  <a:pt x="203" y="138"/>
                  <a:pt x="200" y="139"/>
                  <a:pt x="198" y="138"/>
                </a:cubicBezTo>
                <a:cubicBezTo>
                  <a:pt x="198" y="138"/>
                  <a:pt x="198" y="138"/>
                  <a:pt x="198" y="138"/>
                </a:cubicBezTo>
                <a:cubicBezTo>
                  <a:pt x="198" y="138"/>
                  <a:pt x="198" y="138"/>
                  <a:pt x="198" y="138"/>
                </a:cubicBezTo>
                <a:cubicBezTo>
                  <a:pt x="198" y="139"/>
                  <a:pt x="197" y="139"/>
                  <a:pt x="196" y="139"/>
                </a:cubicBezTo>
                <a:cubicBezTo>
                  <a:pt x="196" y="139"/>
                  <a:pt x="196" y="139"/>
                  <a:pt x="196" y="139"/>
                </a:cubicBezTo>
                <a:cubicBezTo>
                  <a:pt x="196" y="139"/>
                  <a:pt x="196" y="139"/>
                  <a:pt x="195" y="139"/>
                </a:cubicBezTo>
                <a:cubicBezTo>
                  <a:pt x="193" y="139"/>
                  <a:pt x="195" y="143"/>
                  <a:pt x="195" y="143"/>
                </a:cubicBezTo>
                <a:cubicBezTo>
                  <a:pt x="194" y="143"/>
                  <a:pt x="192" y="143"/>
                  <a:pt x="191" y="141"/>
                </a:cubicBezTo>
                <a:cubicBezTo>
                  <a:pt x="193" y="140"/>
                  <a:pt x="193" y="140"/>
                  <a:pt x="193" y="140"/>
                </a:cubicBezTo>
                <a:cubicBezTo>
                  <a:pt x="191" y="140"/>
                  <a:pt x="191" y="140"/>
                  <a:pt x="191" y="140"/>
                </a:cubicBezTo>
                <a:cubicBezTo>
                  <a:pt x="192" y="143"/>
                  <a:pt x="191" y="142"/>
                  <a:pt x="193" y="143"/>
                </a:cubicBezTo>
                <a:cubicBezTo>
                  <a:pt x="193" y="144"/>
                  <a:pt x="192" y="144"/>
                  <a:pt x="191" y="144"/>
                </a:cubicBezTo>
                <a:cubicBezTo>
                  <a:pt x="191" y="144"/>
                  <a:pt x="191" y="144"/>
                  <a:pt x="190" y="144"/>
                </a:cubicBezTo>
                <a:cubicBezTo>
                  <a:pt x="190" y="144"/>
                  <a:pt x="190" y="144"/>
                  <a:pt x="190" y="144"/>
                </a:cubicBezTo>
                <a:cubicBezTo>
                  <a:pt x="189" y="144"/>
                  <a:pt x="188" y="144"/>
                  <a:pt x="188" y="145"/>
                </a:cubicBezTo>
                <a:cubicBezTo>
                  <a:pt x="187" y="143"/>
                  <a:pt x="185" y="143"/>
                  <a:pt x="185" y="142"/>
                </a:cubicBezTo>
                <a:cubicBezTo>
                  <a:pt x="184" y="142"/>
                  <a:pt x="184" y="142"/>
                  <a:pt x="184" y="142"/>
                </a:cubicBezTo>
                <a:cubicBezTo>
                  <a:pt x="185" y="144"/>
                  <a:pt x="184" y="144"/>
                  <a:pt x="184" y="144"/>
                </a:cubicBezTo>
                <a:cubicBezTo>
                  <a:pt x="183" y="144"/>
                  <a:pt x="182" y="144"/>
                  <a:pt x="182" y="144"/>
                </a:cubicBezTo>
                <a:cubicBezTo>
                  <a:pt x="181" y="144"/>
                  <a:pt x="181" y="143"/>
                  <a:pt x="180" y="143"/>
                </a:cubicBezTo>
                <a:cubicBezTo>
                  <a:pt x="180" y="143"/>
                  <a:pt x="180" y="143"/>
                  <a:pt x="180" y="144"/>
                </a:cubicBezTo>
                <a:cubicBezTo>
                  <a:pt x="180" y="143"/>
                  <a:pt x="180" y="143"/>
                  <a:pt x="180" y="143"/>
                </a:cubicBezTo>
                <a:cubicBezTo>
                  <a:pt x="180" y="143"/>
                  <a:pt x="179" y="144"/>
                  <a:pt x="177" y="144"/>
                </a:cubicBezTo>
                <a:cubicBezTo>
                  <a:pt x="177" y="144"/>
                  <a:pt x="177" y="144"/>
                  <a:pt x="177" y="144"/>
                </a:cubicBezTo>
                <a:cubicBezTo>
                  <a:pt x="176" y="143"/>
                  <a:pt x="174" y="142"/>
                  <a:pt x="175" y="141"/>
                </a:cubicBezTo>
                <a:cubicBezTo>
                  <a:pt x="175" y="141"/>
                  <a:pt x="175" y="141"/>
                  <a:pt x="175" y="141"/>
                </a:cubicBezTo>
                <a:cubicBezTo>
                  <a:pt x="175" y="141"/>
                  <a:pt x="175" y="141"/>
                  <a:pt x="175" y="141"/>
                </a:cubicBezTo>
                <a:cubicBezTo>
                  <a:pt x="174" y="143"/>
                  <a:pt x="176" y="145"/>
                  <a:pt x="174" y="147"/>
                </a:cubicBezTo>
                <a:cubicBezTo>
                  <a:pt x="172" y="144"/>
                  <a:pt x="172" y="144"/>
                  <a:pt x="172" y="144"/>
                </a:cubicBezTo>
                <a:cubicBezTo>
                  <a:pt x="171" y="144"/>
                  <a:pt x="171" y="144"/>
                  <a:pt x="171" y="144"/>
                </a:cubicBezTo>
                <a:cubicBezTo>
                  <a:pt x="172" y="149"/>
                  <a:pt x="167" y="149"/>
                  <a:pt x="171" y="153"/>
                </a:cubicBezTo>
                <a:cubicBezTo>
                  <a:pt x="168" y="154"/>
                  <a:pt x="166" y="156"/>
                  <a:pt x="165" y="156"/>
                </a:cubicBezTo>
                <a:cubicBezTo>
                  <a:pt x="164" y="156"/>
                  <a:pt x="164" y="155"/>
                  <a:pt x="164" y="155"/>
                </a:cubicBezTo>
                <a:cubicBezTo>
                  <a:pt x="163" y="156"/>
                  <a:pt x="164" y="157"/>
                  <a:pt x="163" y="157"/>
                </a:cubicBezTo>
                <a:cubicBezTo>
                  <a:pt x="163" y="157"/>
                  <a:pt x="163" y="157"/>
                  <a:pt x="163" y="157"/>
                </a:cubicBezTo>
                <a:cubicBezTo>
                  <a:pt x="162" y="157"/>
                  <a:pt x="162" y="157"/>
                  <a:pt x="162" y="157"/>
                </a:cubicBezTo>
                <a:cubicBezTo>
                  <a:pt x="161" y="157"/>
                  <a:pt x="161" y="157"/>
                  <a:pt x="161" y="157"/>
                </a:cubicBezTo>
                <a:cubicBezTo>
                  <a:pt x="160" y="157"/>
                  <a:pt x="160" y="157"/>
                  <a:pt x="160" y="156"/>
                </a:cubicBezTo>
                <a:cubicBezTo>
                  <a:pt x="160" y="156"/>
                  <a:pt x="160" y="156"/>
                  <a:pt x="160" y="156"/>
                </a:cubicBezTo>
                <a:cubicBezTo>
                  <a:pt x="159" y="159"/>
                  <a:pt x="159" y="159"/>
                  <a:pt x="159" y="159"/>
                </a:cubicBezTo>
                <a:cubicBezTo>
                  <a:pt x="159" y="159"/>
                  <a:pt x="159" y="159"/>
                  <a:pt x="159" y="159"/>
                </a:cubicBezTo>
                <a:cubicBezTo>
                  <a:pt x="158" y="158"/>
                  <a:pt x="158" y="158"/>
                  <a:pt x="158" y="157"/>
                </a:cubicBezTo>
                <a:cubicBezTo>
                  <a:pt x="157" y="157"/>
                  <a:pt x="156" y="156"/>
                  <a:pt x="155" y="156"/>
                </a:cubicBezTo>
                <a:cubicBezTo>
                  <a:pt x="154" y="157"/>
                  <a:pt x="154" y="157"/>
                  <a:pt x="154" y="157"/>
                </a:cubicBezTo>
                <a:cubicBezTo>
                  <a:pt x="154" y="157"/>
                  <a:pt x="154" y="157"/>
                  <a:pt x="154" y="157"/>
                </a:cubicBezTo>
                <a:cubicBezTo>
                  <a:pt x="154" y="157"/>
                  <a:pt x="153" y="157"/>
                  <a:pt x="153" y="157"/>
                </a:cubicBezTo>
                <a:cubicBezTo>
                  <a:pt x="153" y="159"/>
                  <a:pt x="153" y="159"/>
                  <a:pt x="153" y="159"/>
                </a:cubicBezTo>
                <a:cubicBezTo>
                  <a:pt x="152" y="159"/>
                  <a:pt x="152" y="159"/>
                  <a:pt x="152" y="159"/>
                </a:cubicBezTo>
                <a:cubicBezTo>
                  <a:pt x="152" y="160"/>
                  <a:pt x="152" y="160"/>
                  <a:pt x="152" y="160"/>
                </a:cubicBezTo>
                <a:cubicBezTo>
                  <a:pt x="151" y="160"/>
                  <a:pt x="151" y="160"/>
                  <a:pt x="151" y="160"/>
                </a:cubicBezTo>
                <a:cubicBezTo>
                  <a:pt x="151" y="160"/>
                  <a:pt x="150" y="160"/>
                  <a:pt x="150" y="160"/>
                </a:cubicBezTo>
                <a:cubicBezTo>
                  <a:pt x="151" y="162"/>
                  <a:pt x="149" y="163"/>
                  <a:pt x="147" y="163"/>
                </a:cubicBezTo>
                <a:cubicBezTo>
                  <a:pt x="146" y="163"/>
                  <a:pt x="145" y="163"/>
                  <a:pt x="145" y="162"/>
                </a:cubicBezTo>
                <a:cubicBezTo>
                  <a:pt x="145" y="162"/>
                  <a:pt x="145" y="162"/>
                  <a:pt x="145" y="162"/>
                </a:cubicBezTo>
                <a:cubicBezTo>
                  <a:pt x="145" y="162"/>
                  <a:pt x="144" y="162"/>
                  <a:pt x="144" y="162"/>
                </a:cubicBezTo>
                <a:cubicBezTo>
                  <a:pt x="143" y="162"/>
                  <a:pt x="142" y="161"/>
                  <a:pt x="141" y="159"/>
                </a:cubicBezTo>
                <a:cubicBezTo>
                  <a:pt x="141" y="158"/>
                  <a:pt x="140" y="157"/>
                  <a:pt x="139" y="157"/>
                </a:cubicBezTo>
                <a:cubicBezTo>
                  <a:pt x="139" y="157"/>
                  <a:pt x="139" y="157"/>
                  <a:pt x="139" y="157"/>
                </a:cubicBezTo>
                <a:cubicBezTo>
                  <a:pt x="140" y="157"/>
                  <a:pt x="140" y="157"/>
                  <a:pt x="140" y="157"/>
                </a:cubicBezTo>
                <a:cubicBezTo>
                  <a:pt x="139" y="159"/>
                  <a:pt x="139" y="159"/>
                  <a:pt x="139" y="159"/>
                </a:cubicBezTo>
                <a:cubicBezTo>
                  <a:pt x="138" y="159"/>
                  <a:pt x="138" y="160"/>
                  <a:pt x="138" y="161"/>
                </a:cubicBezTo>
                <a:cubicBezTo>
                  <a:pt x="135" y="161"/>
                  <a:pt x="135" y="161"/>
                  <a:pt x="135" y="161"/>
                </a:cubicBezTo>
                <a:cubicBezTo>
                  <a:pt x="133" y="160"/>
                  <a:pt x="136" y="160"/>
                  <a:pt x="136" y="159"/>
                </a:cubicBezTo>
                <a:cubicBezTo>
                  <a:pt x="136" y="159"/>
                  <a:pt x="136" y="159"/>
                  <a:pt x="136" y="159"/>
                </a:cubicBezTo>
                <a:cubicBezTo>
                  <a:pt x="136" y="159"/>
                  <a:pt x="135" y="159"/>
                  <a:pt x="134" y="160"/>
                </a:cubicBezTo>
                <a:cubicBezTo>
                  <a:pt x="134" y="160"/>
                  <a:pt x="134" y="160"/>
                  <a:pt x="133" y="160"/>
                </a:cubicBezTo>
                <a:cubicBezTo>
                  <a:pt x="133" y="159"/>
                  <a:pt x="132" y="159"/>
                  <a:pt x="131" y="159"/>
                </a:cubicBezTo>
                <a:cubicBezTo>
                  <a:pt x="129" y="159"/>
                  <a:pt x="127" y="161"/>
                  <a:pt x="126" y="162"/>
                </a:cubicBezTo>
                <a:cubicBezTo>
                  <a:pt x="128" y="163"/>
                  <a:pt x="128" y="163"/>
                  <a:pt x="128" y="163"/>
                </a:cubicBezTo>
                <a:cubicBezTo>
                  <a:pt x="126" y="164"/>
                  <a:pt x="126" y="164"/>
                  <a:pt x="126" y="164"/>
                </a:cubicBezTo>
                <a:cubicBezTo>
                  <a:pt x="128" y="164"/>
                  <a:pt x="128" y="164"/>
                  <a:pt x="128" y="164"/>
                </a:cubicBezTo>
                <a:cubicBezTo>
                  <a:pt x="128" y="166"/>
                  <a:pt x="127" y="167"/>
                  <a:pt x="126" y="167"/>
                </a:cubicBezTo>
                <a:cubicBezTo>
                  <a:pt x="125" y="167"/>
                  <a:pt x="125" y="166"/>
                  <a:pt x="124" y="166"/>
                </a:cubicBezTo>
                <a:cubicBezTo>
                  <a:pt x="123" y="166"/>
                  <a:pt x="122" y="165"/>
                  <a:pt x="121" y="165"/>
                </a:cubicBezTo>
                <a:cubicBezTo>
                  <a:pt x="121" y="165"/>
                  <a:pt x="121" y="165"/>
                  <a:pt x="120" y="166"/>
                </a:cubicBezTo>
                <a:cubicBezTo>
                  <a:pt x="121" y="168"/>
                  <a:pt x="121" y="168"/>
                  <a:pt x="121" y="168"/>
                </a:cubicBezTo>
                <a:cubicBezTo>
                  <a:pt x="120" y="169"/>
                  <a:pt x="120" y="169"/>
                  <a:pt x="120" y="169"/>
                </a:cubicBezTo>
                <a:cubicBezTo>
                  <a:pt x="120" y="170"/>
                  <a:pt x="120" y="170"/>
                  <a:pt x="120" y="170"/>
                </a:cubicBezTo>
                <a:cubicBezTo>
                  <a:pt x="118" y="170"/>
                  <a:pt x="118" y="170"/>
                  <a:pt x="118" y="170"/>
                </a:cubicBezTo>
                <a:cubicBezTo>
                  <a:pt x="118" y="172"/>
                  <a:pt x="118" y="172"/>
                  <a:pt x="118" y="172"/>
                </a:cubicBezTo>
                <a:cubicBezTo>
                  <a:pt x="116" y="173"/>
                  <a:pt x="116" y="173"/>
                  <a:pt x="116" y="173"/>
                </a:cubicBezTo>
                <a:cubicBezTo>
                  <a:pt x="117" y="173"/>
                  <a:pt x="117" y="173"/>
                  <a:pt x="117" y="173"/>
                </a:cubicBezTo>
                <a:cubicBezTo>
                  <a:pt x="119" y="173"/>
                  <a:pt x="118" y="175"/>
                  <a:pt x="119" y="176"/>
                </a:cubicBezTo>
                <a:cubicBezTo>
                  <a:pt x="118" y="177"/>
                  <a:pt x="118" y="177"/>
                  <a:pt x="117" y="177"/>
                </a:cubicBezTo>
                <a:cubicBezTo>
                  <a:pt x="114" y="177"/>
                  <a:pt x="111" y="172"/>
                  <a:pt x="108" y="170"/>
                </a:cubicBezTo>
                <a:cubicBezTo>
                  <a:pt x="109" y="172"/>
                  <a:pt x="110" y="174"/>
                  <a:pt x="112" y="174"/>
                </a:cubicBezTo>
                <a:cubicBezTo>
                  <a:pt x="112" y="175"/>
                  <a:pt x="111" y="175"/>
                  <a:pt x="110" y="175"/>
                </a:cubicBezTo>
                <a:cubicBezTo>
                  <a:pt x="109" y="175"/>
                  <a:pt x="108" y="175"/>
                  <a:pt x="107" y="174"/>
                </a:cubicBezTo>
                <a:cubicBezTo>
                  <a:pt x="106" y="175"/>
                  <a:pt x="105" y="175"/>
                  <a:pt x="105" y="175"/>
                </a:cubicBezTo>
                <a:cubicBezTo>
                  <a:pt x="105" y="175"/>
                  <a:pt x="104" y="174"/>
                  <a:pt x="104" y="173"/>
                </a:cubicBezTo>
                <a:cubicBezTo>
                  <a:pt x="103" y="173"/>
                  <a:pt x="103" y="172"/>
                  <a:pt x="102" y="172"/>
                </a:cubicBezTo>
                <a:cubicBezTo>
                  <a:pt x="102" y="172"/>
                  <a:pt x="102" y="172"/>
                  <a:pt x="102" y="172"/>
                </a:cubicBezTo>
                <a:cubicBezTo>
                  <a:pt x="103" y="173"/>
                  <a:pt x="103" y="175"/>
                  <a:pt x="104" y="176"/>
                </a:cubicBezTo>
                <a:cubicBezTo>
                  <a:pt x="103" y="177"/>
                  <a:pt x="103" y="177"/>
                  <a:pt x="103" y="177"/>
                </a:cubicBezTo>
                <a:cubicBezTo>
                  <a:pt x="103" y="176"/>
                  <a:pt x="103" y="176"/>
                  <a:pt x="103" y="176"/>
                </a:cubicBezTo>
                <a:cubicBezTo>
                  <a:pt x="100" y="178"/>
                  <a:pt x="100" y="178"/>
                  <a:pt x="100" y="178"/>
                </a:cubicBezTo>
                <a:cubicBezTo>
                  <a:pt x="99" y="176"/>
                  <a:pt x="101" y="176"/>
                  <a:pt x="99" y="176"/>
                </a:cubicBezTo>
                <a:cubicBezTo>
                  <a:pt x="99" y="178"/>
                  <a:pt x="99" y="178"/>
                  <a:pt x="99" y="178"/>
                </a:cubicBezTo>
                <a:cubicBezTo>
                  <a:pt x="99" y="178"/>
                  <a:pt x="98" y="178"/>
                  <a:pt x="98" y="178"/>
                </a:cubicBezTo>
                <a:cubicBezTo>
                  <a:pt x="98" y="178"/>
                  <a:pt x="98" y="177"/>
                  <a:pt x="98" y="177"/>
                </a:cubicBezTo>
                <a:cubicBezTo>
                  <a:pt x="97" y="180"/>
                  <a:pt x="97" y="180"/>
                  <a:pt x="97" y="180"/>
                </a:cubicBezTo>
                <a:cubicBezTo>
                  <a:pt x="97" y="180"/>
                  <a:pt x="97" y="180"/>
                  <a:pt x="97" y="180"/>
                </a:cubicBezTo>
                <a:cubicBezTo>
                  <a:pt x="98" y="183"/>
                  <a:pt x="98" y="183"/>
                  <a:pt x="98" y="183"/>
                </a:cubicBezTo>
                <a:cubicBezTo>
                  <a:pt x="97" y="182"/>
                  <a:pt x="96" y="181"/>
                  <a:pt x="96" y="181"/>
                </a:cubicBezTo>
                <a:cubicBezTo>
                  <a:pt x="94" y="181"/>
                  <a:pt x="93" y="186"/>
                  <a:pt x="91" y="186"/>
                </a:cubicBezTo>
                <a:cubicBezTo>
                  <a:pt x="91" y="185"/>
                  <a:pt x="91" y="185"/>
                  <a:pt x="91" y="185"/>
                </a:cubicBezTo>
                <a:cubicBezTo>
                  <a:pt x="90" y="185"/>
                  <a:pt x="90" y="185"/>
                  <a:pt x="89" y="185"/>
                </a:cubicBezTo>
                <a:cubicBezTo>
                  <a:pt x="88" y="185"/>
                  <a:pt x="87" y="186"/>
                  <a:pt x="87" y="186"/>
                </a:cubicBezTo>
                <a:cubicBezTo>
                  <a:pt x="86" y="190"/>
                  <a:pt x="90" y="188"/>
                  <a:pt x="91" y="191"/>
                </a:cubicBezTo>
                <a:cubicBezTo>
                  <a:pt x="90" y="193"/>
                  <a:pt x="89" y="191"/>
                  <a:pt x="88" y="193"/>
                </a:cubicBezTo>
                <a:cubicBezTo>
                  <a:pt x="88" y="192"/>
                  <a:pt x="88" y="192"/>
                  <a:pt x="87" y="192"/>
                </a:cubicBezTo>
                <a:cubicBezTo>
                  <a:pt x="87" y="192"/>
                  <a:pt x="87" y="192"/>
                  <a:pt x="87" y="192"/>
                </a:cubicBezTo>
                <a:cubicBezTo>
                  <a:pt x="87" y="192"/>
                  <a:pt x="87" y="192"/>
                  <a:pt x="87" y="192"/>
                </a:cubicBezTo>
                <a:cubicBezTo>
                  <a:pt x="86" y="192"/>
                  <a:pt x="86" y="192"/>
                  <a:pt x="86" y="192"/>
                </a:cubicBezTo>
                <a:cubicBezTo>
                  <a:pt x="86" y="191"/>
                  <a:pt x="86" y="191"/>
                  <a:pt x="86" y="191"/>
                </a:cubicBezTo>
                <a:cubicBezTo>
                  <a:pt x="86" y="191"/>
                  <a:pt x="85" y="191"/>
                  <a:pt x="85" y="191"/>
                </a:cubicBezTo>
                <a:cubicBezTo>
                  <a:pt x="81" y="191"/>
                  <a:pt x="83" y="186"/>
                  <a:pt x="81" y="185"/>
                </a:cubicBezTo>
                <a:cubicBezTo>
                  <a:pt x="81" y="185"/>
                  <a:pt x="80" y="185"/>
                  <a:pt x="80" y="185"/>
                </a:cubicBezTo>
                <a:cubicBezTo>
                  <a:pt x="79" y="185"/>
                  <a:pt x="78" y="186"/>
                  <a:pt x="77" y="187"/>
                </a:cubicBezTo>
                <a:cubicBezTo>
                  <a:pt x="76" y="188"/>
                  <a:pt x="75" y="188"/>
                  <a:pt x="74" y="188"/>
                </a:cubicBezTo>
                <a:cubicBezTo>
                  <a:pt x="74" y="188"/>
                  <a:pt x="73" y="188"/>
                  <a:pt x="73" y="188"/>
                </a:cubicBezTo>
                <a:cubicBezTo>
                  <a:pt x="74" y="189"/>
                  <a:pt x="70" y="189"/>
                  <a:pt x="72" y="191"/>
                </a:cubicBezTo>
                <a:cubicBezTo>
                  <a:pt x="71" y="190"/>
                  <a:pt x="70" y="190"/>
                  <a:pt x="69" y="190"/>
                </a:cubicBezTo>
                <a:cubicBezTo>
                  <a:pt x="69" y="190"/>
                  <a:pt x="69" y="190"/>
                  <a:pt x="69" y="190"/>
                </a:cubicBezTo>
                <a:cubicBezTo>
                  <a:pt x="70" y="190"/>
                  <a:pt x="70" y="190"/>
                  <a:pt x="70" y="190"/>
                </a:cubicBezTo>
                <a:cubicBezTo>
                  <a:pt x="69" y="194"/>
                  <a:pt x="69" y="194"/>
                  <a:pt x="69" y="194"/>
                </a:cubicBezTo>
                <a:cubicBezTo>
                  <a:pt x="71" y="193"/>
                  <a:pt x="71" y="193"/>
                  <a:pt x="71" y="193"/>
                </a:cubicBezTo>
                <a:cubicBezTo>
                  <a:pt x="71" y="194"/>
                  <a:pt x="73" y="196"/>
                  <a:pt x="72" y="196"/>
                </a:cubicBezTo>
                <a:cubicBezTo>
                  <a:pt x="70" y="195"/>
                  <a:pt x="70" y="195"/>
                  <a:pt x="70" y="195"/>
                </a:cubicBezTo>
                <a:cubicBezTo>
                  <a:pt x="69" y="196"/>
                  <a:pt x="69" y="196"/>
                  <a:pt x="69" y="196"/>
                </a:cubicBezTo>
                <a:cubicBezTo>
                  <a:pt x="70" y="197"/>
                  <a:pt x="70" y="197"/>
                  <a:pt x="70" y="197"/>
                </a:cubicBezTo>
                <a:cubicBezTo>
                  <a:pt x="67" y="200"/>
                  <a:pt x="73" y="200"/>
                  <a:pt x="72" y="204"/>
                </a:cubicBezTo>
                <a:cubicBezTo>
                  <a:pt x="72" y="203"/>
                  <a:pt x="71" y="203"/>
                  <a:pt x="69" y="203"/>
                </a:cubicBezTo>
                <a:cubicBezTo>
                  <a:pt x="69" y="203"/>
                  <a:pt x="69" y="203"/>
                  <a:pt x="68" y="203"/>
                </a:cubicBezTo>
                <a:cubicBezTo>
                  <a:pt x="68" y="203"/>
                  <a:pt x="67" y="203"/>
                  <a:pt x="67" y="203"/>
                </a:cubicBezTo>
                <a:cubicBezTo>
                  <a:pt x="66" y="203"/>
                  <a:pt x="65" y="203"/>
                  <a:pt x="65" y="203"/>
                </a:cubicBezTo>
                <a:cubicBezTo>
                  <a:pt x="67" y="205"/>
                  <a:pt x="63" y="205"/>
                  <a:pt x="62" y="206"/>
                </a:cubicBezTo>
                <a:cubicBezTo>
                  <a:pt x="64" y="207"/>
                  <a:pt x="64" y="207"/>
                  <a:pt x="64" y="207"/>
                </a:cubicBezTo>
                <a:cubicBezTo>
                  <a:pt x="63" y="208"/>
                  <a:pt x="62" y="209"/>
                  <a:pt x="62" y="209"/>
                </a:cubicBezTo>
                <a:cubicBezTo>
                  <a:pt x="61" y="209"/>
                  <a:pt x="61" y="208"/>
                  <a:pt x="60" y="208"/>
                </a:cubicBezTo>
                <a:cubicBezTo>
                  <a:pt x="60" y="208"/>
                  <a:pt x="59" y="207"/>
                  <a:pt x="59" y="207"/>
                </a:cubicBezTo>
                <a:cubicBezTo>
                  <a:pt x="59" y="207"/>
                  <a:pt x="58" y="207"/>
                  <a:pt x="58" y="207"/>
                </a:cubicBezTo>
                <a:cubicBezTo>
                  <a:pt x="59" y="210"/>
                  <a:pt x="59" y="210"/>
                  <a:pt x="59" y="210"/>
                </a:cubicBezTo>
                <a:cubicBezTo>
                  <a:pt x="59" y="210"/>
                  <a:pt x="58" y="210"/>
                  <a:pt x="58" y="210"/>
                </a:cubicBezTo>
                <a:cubicBezTo>
                  <a:pt x="57" y="210"/>
                  <a:pt x="56" y="210"/>
                  <a:pt x="55" y="209"/>
                </a:cubicBezTo>
                <a:cubicBezTo>
                  <a:pt x="55" y="208"/>
                  <a:pt x="54" y="207"/>
                  <a:pt x="53" y="207"/>
                </a:cubicBezTo>
                <a:cubicBezTo>
                  <a:pt x="53" y="207"/>
                  <a:pt x="53" y="207"/>
                  <a:pt x="53" y="207"/>
                </a:cubicBezTo>
                <a:cubicBezTo>
                  <a:pt x="53" y="212"/>
                  <a:pt x="57" y="210"/>
                  <a:pt x="57" y="214"/>
                </a:cubicBezTo>
                <a:cubicBezTo>
                  <a:pt x="61" y="216"/>
                  <a:pt x="59" y="220"/>
                  <a:pt x="62" y="221"/>
                </a:cubicBezTo>
                <a:cubicBezTo>
                  <a:pt x="62" y="222"/>
                  <a:pt x="64" y="224"/>
                  <a:pt x="62" y="225"/>
                </a:cubicBezTo>
                <a:cubicBezTo>
                  <a:pt x="63" y="225"/>
                  <a:pt x="63" y="225"/>
                  <a:pt x="63" y="225"/>
                </a:cubicBezTo>
                <a:cubicBezTo>
                  <a:pt x="62" y="226"/>
                  <a:pt x="64" y="227"/>
                  <a:pt x="62" y="228"/>
                </a:cubicBezTo>
                <a:cubicBezTo>
                  <a:pt x="62" y="227"/>
                  <a:pt x="61" y="227"/>
                  <a:pt x="60" y="227"/>
                </a:cubicBezTo>
                <a:cubicBezTo>
                  <a:pt x="59" y="227"/>
                  <a:pt x="58" y="227"/>
                  <a:pt x="58" y="228"/>
                </a:cubicBezTo>
                <a:cubicBezTo>
                  <a:pt x="58" y="228"/>
                  <a:pt x="58" y="228"/>
                  <a:pt x="58" y="228"/>
                </a:cubicBezTo>
                <a:cubicBezTo>
                  <a:pt x="56" y="229"/>
                  <a:pt x="56" y="229"/>
                  <a:pt x="56" y="229"/>
                </a:cubicBezTo>
                <a:cubicBezTo>
                  <a:pt x="56" y="230"/>
                  <a:pt x="56" y="230"/>
                  <a:pt x="56" y="230"/>
                </a:cubicBezTo>
                <a:cubicBezTo>
                  <a:pt x="54" y="231"/>
                  <a:pt x="54" y="231"/>
                  <a:pt x="54" y="231"/>
                </a:cubicBezTo>
                <a:cubicBezTo>
                  <a:pt x="56" y="232"/>
                  <a:pt x="56" y="232"/>
                  <a:pt x="56" y="232"/>
                </a:cubicBezTo>
                <a:cubicBezTo>
                  <a:pt x="56" y="233"/>
                  <a:pt x="54" y="233"/>
                  <a:pt x="53" y="233"/>
                </a:cubicBezTo>
                <a:cubicBezTo>
                  <a:pt x="53" y="231"/>
                  <a:pt x="53" y="231"/>
                  <a:pt x="53" y="231"/>
                </a:cubicBezTo>
                <a:cubicBezTo>
                  <a:pt x="51" y="231"/>
                  <a:pt x="51" y="231"/>
                  <a:pt x="51" y="231"/>
                </a:cubicBezTo>
                <a:cubicBezTo>
                  <a:pt x="53" y="234"/>
                  <a:pt x="53" y="234"/>
                  <a:pt x="53" y="234"/>
                </a:cubicBezTo>
                <a:cubicBezTo>
                  <a:pt x="51" y="234"/>
                  <a:pt x="51" y="236"/>
                  <a:pt x="50" y="236"/>
                </a:cubicBezTo>
                <a:cubicBezTo>
                  <a:pt x="53" y="237"/>
                  <a:pt x="57" y="239"/>
                  <a:pt x="57" y="242"/>
                </a:cubicBezTo>
                <a:cubicBezTo>
                  <a:pt x="57" y="243"/>
                  <a:pt x="56" y="244"/>
                  <a:pt x="55" y="244"/>
                </a:cubicBezTo>
                <a:cubicBezTo>
                  <a:pt x="55" y="244"/>
                  <a:pt x="55" y="244"/>
                  <a:pt x="54" y="244"/>
                </a:cubicBezTo>
                <a:cubicBezTo>
                  <a:pt x="54" y="245"/>
                  <a:pt x="54" y="245"/>
                  <a:pt x="54" y="245"/>
                </a:cubicBezTo>
                <a:cubicBezTo>
                  <a:pt x="52" y="245"/>
                  <a:pt x="52" y="245"/>
                  <a:pt x="52" y="245"/>
                </a:cubicBezTo>
                <a:cubicBezTo>
                  <a:pt x="50" y="243"/>
                  <a:pt x="47" y="244"/>
                  <a:pt x="45" y="242"/>
                </a:cubicBezTo>
                <a:cubicBezTo>
                  <a:pt x="45" y="242"/>
                  <a:pt x="45" y="244"/>
                  <a:pt x="43" y="244"/>
                </a:cubicBezTo>
                <a:cubicBezTo>
                  <a:pt x="43" y="244"/>
                  <a:pt x="43" y="244"/>
                  <a:pt x="42" y="244"/>
                </a:cubicBezTo>
                <a:cubicBezTo>
                  <a:pt x="42" y="245"/>
                  <a:pt x="42" y="245"/>
                  <a:pt x="42" y="245"/>
                </a:cubicBezTo>
                <a:cubicBezTo>
                  <a:pt x="33" y="244"/>
                  <a:pt x="33" y="244"/>
                  <a:pt x="33" y="244"/>
                </a:cubicBezTo>
                <a:cubicBezTo>
                  <a:pt x="34" y="245"/>
                  <a:pt x="37" y="244"/>
                  <a:pt x="37" y="246"/>
                </a:cubicBezTo>
                <a:cubicBezTo>
                  <a:pt x="36" y="246"/>
                  <a:pt x="36" y="247"/>
                  <a:pt x="35" y="247"/>
                </a:cubicBezTo>
                <a:cubicBezTo>
                  <a:pt x="34" y="247"/>
                  <a:pt x="34" y="247"/>
                  <a:pt x="34" y="247"/>
                </a:cubicBezTo>
                <a:cubicBezTo>
                  <a:pt x="34" y="247"/>
                  <a:pt x="34" y="247"/>
                  <a:pt x="34" y="247"/>
                </a:cubicBezTo>
                <a:cubicBezTo>
                  <a:pt x="34" y="247"/>
                  <a:pt x="34" y="247"/>
                  <a:pt x="34" y="247"/>
                </a:cubicBezTo>
                <a:cubicBezTo>
                  <a:pt x="33" y="247"/>
                  <a:pt x="32" y="248"/>
                  <a:pt x="33" y="249"/>
                </a:cubicBezTo>
                <a:cubicBezTo>
                  <a:pt x="33" y="250"/>
                  <a:pt x="34" y="250"/>
                  <a:pt x="34" y="250"/>
                </a:cubicBezTo>
                <a:cubicBezTo>
                  <a:pt x="34" y="250"/>
                  <a:pt x="35" y="249"/>
                  <a:pt x="35" y="249"/>
                </a:cubicBezTo>
                <a:cubicBezTo>
                  <a:pt x="36" y="251"/>
                  <a:pt x="40" y="249"/>
                  <a:pt x="40" y="252"/>
                </a:cubicBezTo>
                <a:cubicBezTo>
                  <a:pt x="39" y="254"/>
                  <a:pt x="39" y="254"/>
                  <a:pt x="39" y="254"/>
                </a:cubicBezTo>
                <a:cubicBezTo>
                  <a:pt x="38" y="254"/>
                  <a:pt x="38" y="254"/>
                  <a:pt x="37" y="253"/>
                </a:cubicBezTo>
                <a:cubicBezTo>
                  <a:pt x="37" y="253"/>
                  <a:pt x="36" y="252"/>
                  <a:pt x="36" y="252"/>
                </a:cubicBezTo>
                <a:cubicBezTo>
                  <a:pt x="35" y="252"/>
                  <a:pt x="35" y="253"/>
                  <a:pt x="34" y="253"/>
                </a:cubicBezTo>
                <a:cubicBezTo>
                  <a:pt x="36" y="254"/>
                  <a:pt x="36" y="254"/>
                  <a:pt x="36" y="254"/>
                </a:cubicBezTo>
                <a:cubicBezTo>
                  <a:pt x="33" y="256"/>
                  <a:pt x="33" y="256"/>
                  <a:pt x="33" y="256"/>
                </a:cubicBezTo>
                <a:cubicBezTo>
                  <a:pt x="39" y="257"/>
                  <a:pt x="32" y="259"/>
                  <a:pt x="31" y="259"/>
                </a:cubicBezTo>
                <a:cubicBezTo>
                  <a:pt x="31" y="259"/>
                  <a:pt x="31" y="259"/>
                  <a:pt x="31" y="259"/>
                </a:cubicBezTo>
                <a:cubicBezTo>
                  <a:pt x="31" y="260"/>
                  <a:pt x="32" y="260"/>
                  <a:pt x="32" y="260"/>
                </a:cubicBezTo>
                <a:cubicBezTo>
                  <a:pt x="33" y="260"/>
                  <a:pt x="33" y="260"/>
                  <a:pt x="33" y="260"/>
                </a:cubicBezTo>
                <a:cubicBezTo>
                  <a:pt x="34" y="260"/>
                  <a:pt x="34" y="260"/>
                  <a:pt x="34" y="260"/>
                </a:cubicBezTo>
                <a:cubicBezTo>
                  <a:pt x="35" y="260"/>
                  <a:pt x="35" y="260"/>
                  <a:pt x="36" y="261"/>
                </a:cubicBezTo>
                <a:cubicBezTo>
                  <a:pt x="35" y="262"/>
                  <a:pt x="34" y="261"/>
                  <a:pt x="33" y="262"/>
                </a:cubicBezTo>
                <a:cubicBezTo>
                  <a:pt x="33" y="262"/>
                  <a:pt x="34" y="263"/>
                  <a:pt x="34" y="263"/>
                </a:cubicBezTo>
                <a:cubicBezTo>
                  <a:pt x="35" y="263"/>
                  <a:pt x="35" y="263"/>
                  <a:pt x="35" y="262"/>
                </a:cubicBezTo>
                <a:cubicBezTo>
                  <a:pt x="36" y="262"/>
                  <a:pt x="36" y="262"/>
                  <a:pt x="36" y="262"/>
                </a:cubicBezTo>
                <a:cubicBezTo>
                  <a:pt x="37" y="262"/>
                  <a:pt x="37" y="263"/>
                  <a:pt x="37" y="264"/>
                </a:cubicBezTo>
                <a:cubicBezTo>
                  <a:pt x="37" y="263"/>
                  <a:pt x="37" y="263"/>
                  <a:pt x="37" y="263"/>
                </a:cubicBezTo>
                <a:cubicBezTo>
                  <a:pt x="38" y="265"/>
                  <a:pt x="38" y="265"/>
                  <a:pt x="38" y="265"/>
                </a:cubicBezTo>
                <a:cubicBezTo>
                  <a:pt x="38" y="263"/>
                  <a:pt x="38" y="263"/>
                  <a:pt x="38" y="263"/>
                </a:cubicBezTo>
                <a:cubicBezTo>
                  <a:pt x="39" y="264"/>
                  <a:pt x="40" y="265"/>
                  <a:pt x="40" y="265"/>
                </a:cubicBezTo>
                <a:cubicBezTo>
                  <a:pt x="38" y="266"/>
                  <a:pt x="36" y="267"/>
                  <a:pt x="36" y="267"/>
                </a:cubicBezTo>
                <a:cubicBezTo>
                  <a:pt x="36" y="267"/>
                  <a:pt x="35" y="267"/>
                  <a:pt x="35" y="267"/>
                </a:cubicBezTo>
                <a:cubicBezTo>
                  <a:pt x="34" y="266"/>
                  <a:pt x="32" y="265"/>
                  <a:pt x="30" y="265"/>
                </a:cubicBezTo>
                <a:cubicBezTo>
                  <a:pt x="29" y="265"/>
                  <a:pt x="28" y="266"/>
                  <a:pt x="28" y="268"/>
                </a:cubicBezTo>
                <a:cubicBezTo>
                  <a:pt x="28" y="268"/>
                  <a:pt x="28" y="268"/>
                  <a:pt x="28" y="268"/>
                </a:cubicBezTo>
                <a:cubicBezTo>
                  <a:pt x="29" y="268"/>
                  <a:pt x="29" y="267"/>
                  <a:pt x="30" y="267"/>
                </a:cubicBezTo>
                <a:cubicBezTo>
                  <a:pt x="31" y="270"/>
                  <a:pt x="31" y="270"/>
                  <a:pt x="31" y="270"/>
                </a:cubicBezTo>
                <a:cubicBezTo>
                  <a:pt x="31" y="270"/>
                  <a:pt x="31" y="270"/>
                  <a:pt x="30" y="270"/>
                </a:cubicBezTo>
                <a:cubicBezTo>
                  <a:pt x="30" y="270"/>
                  <a:pt x="30" y="270"/>
                  <a:pt x="30" y="270"/>
                </a:cubicBezTo>
                <a:cubicBezTo>
                  <a:pt x="32" y="271"/>
                  <a:pt x="32" y="271"/>
                  <a:pt x="32" y="271"/>
                </a:cubicBezTo>
                <a:cubicBezTo>
                  <a:pt x="32" y="272"/>
                  <a:pt x="35" y="274"/>
                  <a:pt x="37" y="275"/>
                </a:cubicBezTo>
                <a:cubicBezTo>
                  <a:pt x="36" y="276"/>
                  <a:pt x="36" y="278"/>
                  <a:pt x="35" y="278"/>
                </a:cubicBezTo>
                <a:cubicBezTo>
                  <a:pt x="35" y="278"/>
                  <a:pt x="35" y="278"/>
                  <a:pt x="35" y="278"/>
                </a:cubicBezTo>
                <a:cubicBezTo>
                  <a:pt x="34" y="277"/>
                  <a:pt x="34" y="277"/>
                  <a:pt x="34" y="277"/>
                </a:cubicBezTo>
                <a:cubicBezTo>
                  <a:pt x="33" y="278"/>
                  <a:pt x="33" y="278"/>
                  <a:pt x="33" y="278"/>
                </a:cubicBezTo>
                <a:cubicBezTo>
                  <a:pt x="33" y="278"/>
                  <a:pt x="35" y="278"/>
                  <a:pt x="34" y="279"/>
                </a:cubicBezTo>
                <a:cubicBezTo>
                  <a:pt x="32" y="280"/>
                  <a:pt x="32" y="280"/>
                  <a:pt x="32" y="280"/>
                </a:cubicBezTo>
                <a:cubicBezTo>
                  <a:pt x="34" y="281"/>
                  <a:pt x="34" y="281"/>
                  <a:pt x="34" y="281"/>
                </a:cubicBezTo>
                <a:cubicBezTo>
                  <a:pt x="32" y="282"/>
                  <a:pt x="32" y="282"/>
                  <a:pt x="32" y="282"/>
                </a:cubicBezTo>
                <a:cubicBezTo>
                  <a:pt x="33" y="282"/>
                  <a:pt x="33" y="282"/>
                  <a:pt x="33" y="283"/>
                </a:cubicBezTo>
                <a:cubicBezTo>
                  <a:pt x="33" y="283"/>
                  <a:pt x="32" y="283"/>
                  <a:pt x="31" y="283"/>
                </a:cubicBezTo>
                <a:cubicBezTo>
                  <a:pt x="31" y="283"/>
                  <a:pt x="31" y="283"/>
                  <a:pt x="31" y="283"/>
                </a:cubicBezTo>
                <a:cubicBezTo>
                  <a:pt x="30" y="283"/>
                  <a:pt x="31" y="282"/>
                  <a:pt x="31" y="282"/>
                </a:cubicBezTo>
                <a:cubicBezTo>
                  <a:pt x="30" y="282"/>
                  <a:pt x="30" y="283"/>
                  <a:pt x="30" y="283"/>
                </a:cubicBezTo>
                <a:cubicBezTo>
                  <a:pt x="29" y="283"/>
                  <a:pt x="29" y="283"/>
                  <a:pt x="29" y="283"/>
                </a:cubicBezTo>
                <a:cubicBezTo>
                  <a:pt x="27" y="285"/>
                  <a:pt x="28" y="285"/>
                  <a:pt x="29" y="287"/>
                </a:cubicBezTo>
                <a:cubicBezTo>
                  <a:pt x="29" y="287"/>
                  <a:pt x="28" y="287"/>
                  <a:pt x="28" y="287"/>
                </a:cubicBezTo>
                <a:cubicBezTo>
                  <a:pt x="28" y="287"/>
                  <a:pt x="27" y="287"/>
                  <a:pt x="27" y="287"/>
                </a:cubicBezTo>
                <a:cubicBezTo>
                  <a:pt x="27" y="288"/>
                  <a:pt x="27" y="288"/>
                  <a:pt x="26" y="288"/>
                </a:cubicBezTo>
                <a:cubicBezTo>
                  <a:pt x="26" y="288"/>
                  <a:pt x="25" y="288"/>
                  <a:pt x="24" y="287"/>
                </a:cubicBezTo>
                <a:cubicBezTo>
                  <a:pt x="24" y="288"/>
                  <a:pt x="24" y="288"/>
                  <a:pt x="24" y="288"/>
                </a:cubicBezTo>
                <a:cubicBezTo>
                  <a:pt x="25" y="288"/>
                  <a:pt x="25" y="288"/>
                  <a:pt x="25" y="288"/>
                </a:cubicBezTo>
                <a:cubicBezTo>
                  <a:pt x="25" y="289"/>
                  <a:pt x="25" y="289"/>
                  <a:pt x="25" y="289"/>
                </a:cubicBezTo>
                <a:cubicBezTo>
                  <a:pt x="25" y="289"/>
                  <a:pt x="24" y="289"/>
                  <a:pt x="24" y="289"/>
                </a:cubicBezTo>
                <a:cubicBezTo>
                  <a:pt x="24" y="289"/>
                  <a:pt x="24" y="289"/>
                  <a:pt x="24" y="289"/>
                </a:cubicBezTo>
                <a:cubicBezTo>
                  <a:pt x="26" y="291"/>
                  <a:pt x="26" y="291"/>
                  <a:pt x="26" y="291"/>
                </a:cubicBezTo>
                <a:cubicBezTo>
                  <a:pt x="26" y="290"/>
                  <a:pt x="26" y="290"/>
                  <a:pt x="26" y="290"/>
                </a:cubicBezTo>
                <a:cubicBezTo>
                  <a:pt x="26" y="291"/>
                  <a:pt x="26" y="292"/>
                  <a:pt x="27" y="292"/>
                </a:cubicBezTo>
                <a:cubicBezTo>
                  <a:pt x="27" y="292"/>
                  <a:pt x="28" y="292"/>
                  <a:pt x="28" y="291"/>
                </a:cubicBezTo>
                <a:cubicBezTo>
                  <a:pt x="29" y="291"/>
                  <a:pt x="29" y="291"/>
                  <a:pt x="30" y="291"/>
                </a:cubicBezTo>
                <a:cubicBezTo>
                  <a:pt x="30" y="291"/>
                  <a:pt x="31" y="291"/>
                  <a:pt x="31" y="292"/>
                </a:cubicBezTo>
                <a:cubicBezTo>
                  <a:pt x="32" y="293"/>
                  <a:pt x="31" y="293"/>
                  <a:pt x="31" y="293"/>
                </a:cubicBezTo>
                <a:cubicBezTo>
                  <a:pt x="31" y="293"/>
                  <a:pt x="31" y="293"/>
                  <a:pt x="31" y="293"/>
                </a:cubicBezTo>
                <a:cubicBezTo>
                  <a:pt x="32" y="294"/>
                  <a:pt x="32" y="294"/>
                  <a:pt x="32" y="294"/>
                </a:cubicBezTo>
                <a:cubicBezTo>
                  <a:pt x="28" y="296"/>
                  <a:pt x="28" y="296"/>
                  <a:pt x="28" y="296"/>
                </a:cubicBezTo>
                <a:cubicBezTo>
                  <a:pt x="31" y="298"/>
                  <a:pt x="28" y="302"/>
                  <a:pt x="33" y="302"/>
                </a:cubicBezTo>
                <a:cubicBezTo>
                  <a:pt x="33" y="303"/>
                  <a:pt x="32" y="303"/>
                  <a:pt x="31" y="303"/>
                </a:cubicBezTo>
                <a:cubicBezTo>
                  <a:pt x="33" y="305"/>
                  <a:pt x="33" y="305"/>
                  <a:pt x="33" y="305"/>
                </a:cubicBezTo>
                <a:cubicBezTo>
                  <a:pt x="33" y="305"/>
                  <a:pt x="32" y="305"/>
                  <a:pt x="32" y="305"/>
                </a:cubicBezTo>
                <a:cubicBezTo>
                  <a:pt x="32" y="305"/>
                  <a:pt x="31" y="305"/>
                  <a:pt x="31" y="305"/>
                </a:cubicBezTo>
                <a:cubicBezTo>
                  <a:pt x="31" y="305"/>
                  <a:pt x="31" y="305"/>
                  <a:pt x="30" y="305"/>
                </a:cubicBezTo>
                <a:cubicBezTo>
                  <a:pt x="30" y="305"/>
                  <a:pt x="30" y="305"/>
                  <a:pt x="30" y="305"/>
                </a:cubicBezTo>
                <a:cubicBezTo>
                  <a:pt x="31" y="306"/>
                  <a:pt x="31" y="306"/>
                  <a:pt x="31" y="306"/>
                </a:cubicBezTo>
                <a:cubicBezTo>
                  <a:pt x="30" y="307"/>
                  <a:pt x="30" y="307"/>
                  <a:pt x="30" y="307"/>
                </a:cubicBezTo>
                <a:cubicBezTo>
                  <a:pt x="28" y="309"/>
                  <a:pt x="26" y="310"/>
                  <a:pt x="23" y="310"/>
                </a:cubicBezTo>
                <a:cubicBezTo>
                  <a:pt x="23" y="310"/>
                  <a:pt x="23" y="310"/>
                  <a:pt x="22" y="310"/>
                </a:cubicBezTo>
                <a:cubicBezTo>
                  <a:pt x="23" y="313"/>
                  <a:pt x="23" y="313"/>
                  <a:pt x="23" y="313"/>
                </a:cubicBezTo>
                <a:cubicBezTo>
                  <a:pt x="24" y="312"/>
                  <a:pt x="24" y="312"/>
                  <a:pt x="24" y="312"/>
                </a:cubicBezTo>
                <a:cubicBezTo>
                  <a:pt x="24" y="312"/>
                  <a:pt x="26" y="312"/>
                  <a:pt x="27" y="313"/>
                </a:cubicBezTo>
                <a:cubicBezTo>
                  <a:pt x="26" y="314"/>
                  <a:pt x="26" y="314"/>
                  <a:pt x="26" y="314"/>
                </a:cubicBezTo>
                <a:cubicBezTo>
                  <a:pt x="29" y="315"/>
                  <a:pt x="29" y="315"/>
                  <a:pt x="29" y="315"/>
                </a:cubicBezTo>
                <a:cubicBezTo>
                  <a:pt x="29" y="316"/>
                  <a:pt x="28" y="315"/>
                  <a:pt x="27" y="316"/>
                </a:cubicBezTo>
                <a:cubicBezTo>
                  <a:pt x="27" y="317"/>
                  <a:pt x="27" y="317"/>
                  <a:pt x="27" y="317"/>
                </a:cubicBezTo>
                <a:cubicBezTo>
                  <a:pt x="29" y="317"/>
                  <a:pt x="29" y="317"/>
                  <a:pt x="29" y="317"/>
                </a:cubicBezTo>
                <a:cubicBezTo>
                  <a:pt x="29" y="319"/>
                  <a:pt x="30" y="319"/>
                  <a:pt x="31" y="319"/>
                </a:cubicBezTo>
                <a:cubicBezTo>
                  <a:pt x="31" y="319"/>
                  <a:pt x="31" y="319"/>
                  <a:pt x="31" y="319"/>
                </a:cubicBezTo>
                <a:cubicBezTo>
                  <a:pt x="31" y="319"/>
                  <a:pt x="31" y="319"/>
                  <a:pt x="32" y="319"/>
                </a:cubicBezTo>
                <a:cubicBezTo>
                  <a:pt x="33" y="319"/>
                  <a:pt x="34" y="319"/>
                  <a:pt x="33" y="322"/>
                </a:cubicBezTo>
                <a:cubicBezTo>
                  <a:pt x="34" y="323"/>
                  <a:pt x="35" y="323"/>
                  <a:pt x="36" y="323"/>
                </a:cubicBezTo>
                <a:cubicBezTo>
                  <a:pt x="37" y="323"/>
                  <a:pt x="38" y="323"/>
                  <a:pt x="38" y="323"/>
                </a:cubicBezTo>
                <a:cubicBezTo>
                  <a:pt x="39" y="323"/>
                  <a:pt x="40" y="323"/>
                  <a:pt x="40" y="323"/>
                </a:cubicBezTo>
                <a:cubicBezTo>
                  <a:pt x="41" y="323"/>
                  <a:pt x="42" y="323"/>
                  <a:pt x="43" y="323"/>
                </a:cubicBezTo>
                <a:cubicBezTo>
                  <a:pt x="43" y="325"/>
                  <a:pt x="41" y="323"/>
                  <a:pt x="41" y="325"/>
                </a:cubicBezTo>
                <a:cubicBezTo>
                  <a:pt x="41" y="325"/>
                  <a:pt x="41" y="325"/>
                  <a:pt x="41" y="325"/>
                </a:cubicBezTo>
                <a:cubicBezTo>
                  <a:pt x="46" y="325"/>
                  <a:pt x="47" y="330"/>
                  <a:pt x="51" y="331"/>
                </a:cubicBezTo>
                <a:cubicBezTo>
                  <a:pt x="51" y="332"/>
                  <a:pt x="51" y="332"/>
                  <a:pt x="50" y="332"/>
                </a:cubicBezTo>
                <a:cubicBezTo>
                  <a:pt x="50" y="332"/>
                  <a:pt x="50" y="332"/>
                  <a:pt x="50" y="332"/>
                </a:cubicBezTo>
                <a:cubicBezTo>
                  <a:pt x="50" y="332"/>
                  <a:pt x="50" y="332"/>
                  <a:pt x="50" y="332"/>
                </a:cubicBezTo>
                <a:cubicBezTo>
                  <a:pt x="49" y="332"/>
                  <a:pt x="49" y="332"/>
                  <a:pt x="50" y="333"/>
                </a:cubicBezTo>
                <a:cubicBezTo>
                  <a:pt x="49" y="334"/>
                  <a:pt x="48" y="334"/>
                  <a:pt x="47" y="334"/>
                </a:cubicBezTo>
                <a:cubicBezTo>
                  <a:pt x="48" y="336"/>
                  <a:pt x="48" y="336"/>
                  <a:pt x="48" y="336"/>
                </a:cubicBezTo>
                <a:cubicBezTo>
                  <a:pt x="47" y="337"/>
                  <a:pt x="47" y="337"/>
                  <a:pt x="47" y="337"/>
                </a:cubicBezTo>
                <a:cubicBezTo>
                  <a:pt x="46" y="336"/>
                  <a:pt x="46" y="336"/>
                  <a:pt x="45" y="336"/>
                </a:cubicBezTo>
                <a:cubicBezTo>
                  <a:pt x="44" y="336"/>
                  <a:pt x="43" y="337"/>
                  <a:pt x="42" y="337"/>
                </a:cubicBezTo>
                <a:cubicBezTo>
                  <a:pt x="41" y="338"/>
                  <a:pt x="40" y="339"/>
                  <a:pt x="38" y="339"/>
                </a:cubicBezTo>
                <a:cubicBezTo>
                  <a:pt x="38" y="339"/>
                  <a:pt x="38" y="339"/>
                  <a:pt x="38" y="339"/>
                </a:cubicBezTo>
                <a:cubicBezTo>
                  <a:pt x="38" y="341"/>
                  <a:pt x="41" y="341"/>
                  <a:pt x="39" y="342"/>
                </a:cubicBezTo>
                <a:cubicBezTo>
                  <a:pt x="40" y="342"/>
                  <a:pt x="40" y="342"/>
                  <a:pt x="40" y="342"/>
                </a:cubicBezTo>
                <a:cubicBezTo>
                  <a:pt x="39" y="346"/>
                  <a:pt x="39" y="346"/>
                  <a:pt x="39" y="346"/>
                </a:cubicBezTo>
                <a:cubicBezTo>
                  <a:pt x="37" y="346"/>
                  <a:pt x="37" y="346"/>
                  <a:pt x="37" y="346"/>
                </a:cubicBezTo>
                <a:cubicBezTo>
                  <a:pt x="37" y="346"/>
                  <a:pt x="37" y="347"/>
                  <a:pt x="36" y="347"/>
                </a:cubicBezTo>
                <a:cubicBezTo>
                  <a:pt x="36" y="347"/>
                  <a:pt x="35" y="346"/>
                  <a:pt x="34" y="346"/>
                </a:cubicBezTo>
                <a:cubicBezTo>
                  <a:pt x="34" y="346"/>
                  <a:pt x="33" y="346"/>
                  <a:pt x="33" y="346"/>
                </a:cubicBezTo>
                <a:cubicBezTo>
                  <a:pt x="32" y="346"/>
                  <a:pt x="32" y="346"/>
                  <a:pt x="32" y="346"/>
                </a:cubicBezTo>
                <a:cubicBezTo>
                  <a:pt x="32" y="347"/>
                  <a:pt x="32" y="347"/>
                  <a:pt x="32" y="347"/>
                </a:cubicBezTo>
                <a:cubicBezTo>
                  <a:pt x="34" y="351"/>
                  <a:pt x="27" y="351"/>
                  <a:pt x="26" y="351"/>
                </a:cubicBezTo>
                <a:cubicBezTo>
                  <a:pt x="26" y="353"/>
                  <a:pt x="26" y="353"/>
                  <a:pt x="26" y="353"/>
                </a:cubicBezTo>
                <a:cubicBezTo>
                  <a:pt x="26" y="353"/>
                  <a:pt x="25" y="353"/>
                  <a:pt x="25" y="353"/>
                </a:cubicBezTo>
                <a:cubicBezTo>
                  <a:pt x="24" y="353"/>
                  <a:pt x="22" y="353"/>
                  <a:pt x="22" y="351"/>
                </a:cubicBezTo>
                <a:cubicBezTo>
                  <a:pt x="20" y="352"/>
                  <a:pt x="20" y="352"/>
                  <a:pt x="20" y="352"/>
                </a:cubicBezTo>
                <a:cubicBezTo>
                  <a:pt x="21" y="353"/>
                  <a:pt x="21" y="353"/>
                  <a:pt x="21" y="353"/>
                </a:cubicBezTo>
                <a:cubicBezTo>
                  <a:pt x="20" y="354"/>
                  <a:pt x="21" y="356"/>
                  <a:pt x="20" y="356"/>
                </a:cubicBezTo>
                <a:cubicBezTo>
                  <a:pt x="20" y="356"/>
                  <a:pt x="20" y="356"/>
                  <a:pt x="19" y="356"/>
                </a:cubicBezTo>
                <a:cubicBezTo>
                  <a:pt x="23" y="357"/>
                  <a:pt x="22" y="359"/>
                  <a:pt x="22" y="363"/>
                </a:cubicBezTo>
                <a:cubicBezTo>
                  <a:pt x="24" y="362"/>
                  <a:pt x="24" y="362"/>
                  <a:pt x="24" y="362"/>
                </a:cubicBezTo>
                <a:cubicBezTo>
                  <a:pt x="25" y="363"/>
                  <a:pt x="26" y="364"/>
                  <a:pt x="26" y="365"/>
                </a:cubicBezTo>
                <a:cubicBezTo>
                  <a:pt x="26" y="365"/>
                  <a:pt x="26" y="365"/>
                  <a:pt x="25" y="365"/>
                </a:cubicBezTo>
                <a:cubicBezTo>
                  <a:pt x="25" y="365"/>
                  <a:pt x="24" y="366"/>
                  <a:pt x="24" y="366"/>
                </a:cubicBezTo>
                <a:cubicBezTo>
                  <a:pt x="24" y="366"/>
                  <a:pt x="23" y="367"/>
                  <a:pt x="23" y="367"/>
                </a:cubicBezTo>
                <a:cubicBezTo>
                  <a:pt x="23" y="367"/>
                  <a:pt x="22" y="367"/>
                  <a:pt x="22" y="367"/>
                </a:cubicBezTo>
                <a:cubicBezTo>
                  <a:pt x="30" y="372"/>
                  <a:pt x="16" y="368"/>
                  <a:pt x="19" y="372"/>
                </a:cubicBezTo>
                <a:cubicBezTo>
                  <a:pt x="19" y="373"/>
                  <a:pt x="18" y="373"/>
                  <a:pt x="17" y="374"/>
                </a:cubicBezTo>
                <a:cubicBezTo>
                  <a:pt x="18" y="374"/>
                  <a:pt x="18" y="374"/>
                  <a:pt x="18" y="374"/>
                </a:cubicBezTo>
                <a:cubicBezTo>
                  <a:pt x="19" y="375"/>
                  <a:pt x="19" y="375"/>
                  <a:pt x="19" y="375"/>
                </a:cubicBezTo>
                <a:cubicBezTo>
                  <a:pt x="21" y="375"/>
                  <a:pt x="21" y="375"/>
                  <a:pt x="21" y="375"/>
                </a:cubicBezTo>
                <a:cubicBezTo>
                  <a:pt x="21" y="375"/>
                  <a:pt x="22" y="376"/>
                  <a:pt x="22" y="377"/>
                </a:cubicBezTo>
                <a:cubicBezTo>
                  <a:pt x="20" y="377"/>
                  <a:pt x="20" y="377"/>
                  <a:pt x="20" y="377"/>
                </a:cubicBezTo>
                <a:cubicBezTo>
                  <a:pt x="21" y="378"/>
                  <a:pt x="19" y="379"/>
                  <a:pt x="19" y="379"/>
                </a:cubicBezTo>
                <a:cubicBezTo>
                  <a:pt x="19" y="379"/>
                  <a:pt x="19" y="379"/>
                  <a:pt x="19" y="379"/>
                </a:cubicBezTo>
                <a:cubicBezTo>
                  <a:pt x="20" y="379"/>
                  <a:pt x="20" y="380"/>
                  <a:pt x="20" y="380"/>
                </a:cubicBezTo>
                <a:cubicBezTo>
                  <a:pt x="20" y="381"/>
                  <a:pt x="20" y="382"/>
                  <a:pt x="20" y="382"/>
                </a:cubicBezTo>
                <a:cubicBezTo>
                  <a:pt x="21" y="382"/>
                  <a:pt x="21" y="382"/>
                  <a:pt x="21" y="382"/>
                </a:cubicBezTo>
                <a:cubicBezTo>
                  <a:pt x="21" y="381"/>
                  <a:pt x="22" y="381"/>
                  <a:pt x="22" y="381"/>
                </a:cubicBezTo>
                <a:cubicBezTo>
                  <a:pt x="22" y="381"/>
                  <a:pt x="23" y="381"/>
                  <a:pt x="23" y="381"/>
                </a:cubicBezTo>
                <a:cubicBezTo>
                  <a:pt x="24" y="381"/>
                  <a:pt x="24" y="382"/>
                  <a:pt x="24" y="382"/>
                </a:cubicBezTo>
                <a:cubicBezTo>
                  <a:pt x="23" y="382"/>
                  <a:pt x="23" y="382"/>
                  <a:pt x="23" y="382"/>
                </a:cubicBezTo>
                <a:cubicBezTo>
                  <a:pt x="21" y="382"/>
                  <a:pt x="19" y="384"/>
                  <a:pt x="18" y="387"/>
                </a:cubicBezTo>
                <a:cubicBezTo>
                  <a:pt x="20" y="385"/>
                  <a:pt x="20" y="385"/>
                  <a:pt x="20" y="385"/>
                </a:cubicBezTo>
                <a:cubicBezTo>
                  <a:pt x="21" y="388"/>
                  <a:pt x="16" y="389"/>
                  <a:pt x="16" y="389"/>
                </a:cubicBezTo>
                <a:cubicBezTo>
                  <a:pt x="17" y="389"/>
                  <a:pt x="18" y="389"/>
                  <a:pt x="18" y="390"/>
                </a:cubicBezTo>
                <a:cubicBezTo>
                  <a:pt x="18" y="390"/>
                  <a:pt x="18" y="391"/>
                  <a:pt x="17" y="391"/>
                </a:cubicBezTo>
                <a:cubicBezTo>
                  <a:pt x="17" y="391"/>
                  <a:pt x="17" y="391"/>
                  <a:pt x="17" y="391"/>
                </a:cubicBezTo>
                <a:cubicBezTo>
                  <a:pt x="17" y="391"/>
                  <a:pt x="17" y="391"/>
                  <a:pt x="16" y="391"/>
                </a:cubicBezTo>
                <a:cubicBezTo>
                  <a:pt x="15" y="391"/>
                  <a:pt x="15" y="393"/>
                  <a:pt x="14" y="393"/>
                </a:cubicBezTo>
                <a:cubicBezTo>
                  <a:pt x="14" y="393"/>
                  <a:pt x="13" y="393"/>
                  <a:pt x="13" y="393"/>
                </a:cubicBezTo>
                <a:cubicBezTo>
                  <a:pt x="8" y="393"/>
                  <a:pt x="14" y="395"/>
                  <a:pt x="9" y="398"/>
                </a:cubicBezTo>
                <a:cubicBezTo>
                  <a:pt x="12" y="399"/>
                  <a:pt x="13" y="401"/>
                  <a:pt x="12" y="403"/>
                </a:cubicBezTo>
                <a:cubicBezTo>
                  <a:pt x="12" y="403"/>
                  <a:pt x="12" y="403"/>
                  <a:pt x="12" y="403"/>
                </a:cubicBezTo>
                <a:cubicBezTo>
                  <a:pt x="11" y="405"/>
                  <a:pt x="11" y="405"/>
                  <a:pt x="11" y="405"/>
                </a:cubicBezTo>
                <a:cubicBezTo>
                  <a:pt x="11" y="405"/>
                  <a:pt x="10" y="405"/>
                  <a:pt x="10" y="405"/>
                </a:cubicBezTo>
                <a:cubicBezTo>
                  <a:pt x="9" y="405"/>
                  <a:pt x="9" y="404"/>
                  <a:pt x="8" y="403"/>
                </a:cubicBezTo>
                <a:cubicBezTo>
                  <a:pt x="8" y="404"/>
                  <a:pt x="7" y="406"/>
                  <a:pt x="6" y="406"/>
                </a:cubicBezTo>
                <a:cubicBezTo>
                  <a:pt x="6" y="406"/>
                  <a:pt x="6" y="406"/>
                  <a:pt x="5" y="406"/>
                </a:cubicBezTo>
                <a:cubicBezTo>
                  <a:pt x="6" y="407"/>
                  <a:pt x="11" y="407"/>
                  <a:pt x="11" y="410"/>
                </a:cubicBezTo>
                <a:cubicBezTo>
                  <a:pt x="12" y="410"/>
                  <a:pt x="12" y="410"/>
                  <a:pt x="12" y="410"/>
                </a:cubicBezTo>
                <a:cubicBezTo>
                  <a:pt x="13" y="410"/>
                  <a:pt x="13" y="410"/>
                  <a:pt x="13" y="410"/>
                </a:cubicBezTo>
                <a:cubicBezTo>
                  <a:pt x="13" y="412"/>
                  <a:pt x="11" y="412"/>
                  <a:pt x="10" y="412"/>
                </a:cubicBezTo>
                <a:cubicBezTo>
                  <a:pt x="10" y="412"/>
                  <a:pt x="10" y="412"/>
                  <a:pt x="10" y="412"/>
                </a:cubicBezTo>
                <a:cubicBezTo>
                  <a:pt x="10" y="412"/>
                  <a:pt x="10" y="412"/>
                  <a:pt x="10" y="412"/>
                </a:cubicBezTo>
                <a:cubicBezTo>
                  <a:pt x="9" y="412"/>
                  <a:pt x="9" y="412"/>
                  <a:pt x="9" y="412"/>
                </a:cubicBezTo>
                <a:cubicBezTo>
                  <a:pt x="8" y="413"/>
                  <a:pt x="9" y="414"/>
                  <a:pt x="9" y="414"/>
                </a:cubicBezTo>
                <a:cubicBezTo>
                  <a:pt x="5" y="414"/>
                  <a:pt x="5" y="414"/>
                  <a:pt x="5" y="414"/>
                </a:cubicBezTo>
                <a:cubicBezTo>
                  <a:pt x="3" y="415"/>
                  <a:pt x="6" y="416"/>
                  <a:pt x="7" y="417"/>
                </a:cubicBezTo>
                <a:cubicBezTo>
                  <a:pt x="8" y="417"/>
                  <a:pt x="8" y="417"/>
                  <a:pt x="8" y="417"/>
                </a:cubicBezTo>
                <a:cubicBezTo>
                  <a:pt x="11" y="417"/>
                  <a:pt x="12" y="419"/>
                  <a:pt x="15" y="421"/>
                </a:cubicBezTo>
                <a:cubicBezTo>
                  <a:pt x="16" y="423"/>
                  <a:pt x="14" y="423"/>
                  <a:pt x="13" y="424"/>
                </a:cubicBezTo>
                <a:cubicBezTo>
                  <a:pt x="13" y="424"/>
                  <a:pt x="14" y="424"/>
                  <a:pt x="14" y="424"/>
                </a:cubicBezTo>
                <a:cubicBezTo>
                  <a:pt x="16" y="424"/>
                  <a:pt x="18" y="425"/>
                  <a:pt x="18" y="427"/>
                </a:cubicBezTo>
                <a:cubicBezTo>
                  <a:pt x="17" y="427"/>
                  <a:pt x="17" y="427"/>
                  <a:pt x="17" y="427"/>
                </a:cubicBezTo>
                <a:cubicBezTo>
                  <a:pt x="17" y="426"/>
                  <a:pt x="17" y="426"/>
                  <a:pt x="16" y="426"/>
                </a:cubicBezTo>
                <a:cubicBezTo>
                  <a:pt x="16" y="426"/>
                  <a:pt x="16" y="426"/>
                  <a:pt x="16" y="426"/>
                </a:cubicBezTo>
                <a:cubicBezTo>
                  <a:pt x="15" y="426"/>
                  <a:pt x="15" y="426"/>
                  <a:pt x="15" y="426"/>
                </a:cubicBezTo>
                <a:cubicBezTo>
                  <a:pt x="18" y="427"/>
                  <a:pt x="17" y="429"/>
                  <a:pt x="19" y="431"/>
                </a:cubicBezTo>
                <a:cubicBezTo>
                  <a:pt x="19" y="431"/>
                  <a:pt x="19" y="431"/>
                  <a:pt x="19" y="431"/>
                </a:cubicBezTo>
                <a:cubicBezTo>
                  <a:pt x="17" y="431"/>
                  <a:pt x="16" y="429"/>
                  <a:pt x="15" y="429"/>
                </a:cubicBezTo>
                <a:cubicBezTo>
                  <a:pt x="16" y="431"/>
                  <a:pt x="16" y="430"/>
                  <a:pt x="17" y="432"/>
                </a:cubicBezTo>
                <a:cubicBezTo>
                  <a:pt x="18" y="436"/>
                  <a:pt x="13" y="432"/>
                  <a:pt x="13" y="436"/>
                </a:cubicBezTo>
                <a:cubicBezTo>
                  <a:pt x="12" y="435"/>
                  <a:pt x="12" y="435"/>
                  <a:pt x="12" y="435"/>
                </a:cubicBezTo>
                <a:cubicBezTo>
                  <a:pt x="11" y="437"/>
                  <a:pt x="7" y="435"/>
                  <a:pt x="7" y="439"/>
                </a:cubicBezTo>
                <a:cubicBezTo>
                  <a:pt x="8" y="439"/>
                  <a:pt x="8" y="439"/>
                  <a:pt x="8" y="439"/>
                </a:cubicBezTo>
                <a:cubicBezTo>
                  <a:pt x="7" y="441"/>
                  <a:pt x="7" y="441"/>
                  <a:pt x="7" y="441"/>
                </a:cubicBezTo>
                <a:cubicBezTo>
                  <a:pt x="7" y="441"/>
                  <a:pt x="7" y="441"/>
                  <a:pt x="7" y="441"/>
                </a:cubicBezTo>
                <a:cubicBezTo>
                  <a:pt x="8" y="441"/>
                  <a:pt x="8" y="441"/>
                  <a:pt x="9" y="441"/>
                </a:cubicBezTo>
                <a:cubicBezTo>
                  <a:pt x="9" y="441"/>
                  <a:pt x="10" y="441"/>
                  <a:pt x="10" y="441"/>
                </a:cubicBezTo>
                <a:cubicBezTo>
                  <a:pt x="11" y="441"/>
                  <a:pt x="11" y="441"/>
                  <a:pt x="11" y="442"/>
                </a:cubicBezTo>
                <a:cubicBezTo>
                  <a:pt x="13" y="441"/>
                  <a:pt x="11" y="441"/>
                  <a:pt x="13" y="440"/>
                </a:cubicBezTo>
                <a:cubicBezTo>
                  <a:pt x="14" y="442"/>
                  <a:pt x="15" y="445"/>
                  <a:pt x="14" y="447"/>
                </a:cubicBezTo>
                <a:cubicBezTo>
                  <a:pt x="16" y="447"/>
                  <a:pt x="16" y="447"/>
                  <a:pt x="16" y="447"/>
                </a:cubicBezTo>
                <a:cubicBezTo>
                  <a:pt x="16" y="447"/>
                  <a:pt x="16" y="447"/>
                  <a:pt x="16" y="447"/>
                </a:cubicBezTo>
                <a:cubicBezTo>
                  <a:pt x="18" y="448"/>
                  <a:pt x="18" y="448"/>
                  <a:pt x="18" y="448"/>
                </a:cubicBezTo>
                <a:cubicBezTo>
                  <a:pt x="19" y="449"/>
                  <a:pt x="19" y="451"/>
                  <a:pt x="19" y="452"/>
                </a:cubicBezTo>
                <a:cubicBezTo>
                  <a:pt x="18" y="451"/>
                  <a:pt x="17" y="451"/>
                  <a:pt x="16" y="451"/>
                </a:cubicBezTo>
                <a:cubicBezTo>
                  <a:pt x="16" y="451"/>
                  <a:pt x="15" y="451"/>
                  <a:pt x="15" y="451"/>
                </a:cubicBezTo>
                <a:cubicBezTo>
                  <a:pt x="15" y="452"/>
                  <a:pt x="15" y="452"/>
                  <a:pt x="15" y="452"/>
                </a:cubicBezTo>
                <a:cubicBezTo>
                  <a:pt x="12" y="453"/>
                  <a:pt x="12" y="453"/>
                  <a:pt x="12" y="453"/>
                </a:cubicBezTo>
                <a:cubicBezTo>
                  <a:pt x="12" y="454"/>
                  <a:pt x="12" y="454"/>
                  <a:pt x="12" y="454"/>
                </a:cubicBezTo>
                <a:cubicBezTo>
                  <a:pt x="9" y="454"/>
                  <a:pt x="9" y="454"/>
                  <a:pt x="9" y="454"/>
                </a:cubicBezTo>
                <a:cubicBezTo>
                  <a:pt x="9" y="454"/>
                  <a:pt x="10" y="454"/>
                  <a:pt x="11" y="455"/>
                </a:cubicBezTo>
                <a:cubicBezTo>
                  <a:pt x="10" y="456"/>
                  <a:pt x="10" y="456"/>
                  <a:pt x="10" y="456"/>
                </a:cubicBezTo>
                <a:cubicBezTo>
                  <a:pt x="10" y="456"/>
                  <a:pt x="10" y="456"/>
                  <a:pt x="9" y="456"/>
                </a:cubicBezTo>
                <a:cubicBezTo>
                  <a:pt x="9" y="456"/>
                  <a:pt x="9" y="455"/>
                  <a:pt x="8" y="455"/>
                </a:cubicBezTo>
                <a:cubicBezTo>
                  <a:pt x="8" y="455"/>
                  <a:pt x="8" y="455"/>
                  <a:pt x="8" y="456"/>
                </a:cubicBezTo>
                <a:cubicBezTo>
                  <a:pt x="8" y="457"/>
                  <a:pt x="9" y="457"/>
                  <a:pt x="9" y="457"/>
                </a:cubicBezTo>
                <a:cubicBezTo>
                  <a:pt x="10" y="457"/>
                  <a:pt x="10" y="457"/>
                  <a:pt x="11" y="457"/>
                </a:cubicBezTo>
                <a:cubicBezTo>
                  <a:pt x="11" y="457"/>
                  <a:pt x="11" y="457"/>
                  <a:pt x="12" y="457"/>
                </a:cubicBezTo>
                <a:cubicBezTo>
                  <a:pt x="12" y="457"/>
                  <a:pt x="13" y="457"/>
                  <a:pt x="13" y="458"/>
                </a:cubicBezTo>
                <a:cubicBezTo>
                  <a:pt x="12" y="459"/>
                  <a:pt x="11" y="459"/>
                  <a:pt x="10" y="459"/>
                </a:cubicBezTo>
                <a:cubicBezTo>
                  <a:pt x="9" y="459"/>
                  <a:pt x="9" y="459"/>
                  <a:pt x="8" y="459"/>
                </a:cubicBezTo>
                <a:cubicBezTo>
                  <a:pt x="8" y="459"/>
                  <a:pt x="8" y="459"/>
                  <a:pt x="8" y="459"/>
                </a:cubicBezTo>
                <a:cubicBezTo>
                  <a:pt x="8" y="459"/>
                  <a:pt x="8" y="459"/>
                  <a:pt x="7" y="459"/>
                </a:cubicBezTo>
                <a:cubicBezTo>
                  <a:pt x="11" y="461"/>
                  <a:pt x="11" y="461"/>
                  <a:pt x="11" y="461"/>
                </a:cubicBezTo>
                <a:cubicBezTo>
                  <a:pt x="9" y="462"/>
                  <a:pt x="7" y="461"/>
                  <a:pt x="7" y="463"/>
                </a:cubicBezTo>
                <a:cubicBezTo>
                  <a:pt x="9" y="464"/>
                  <a:pt x="10" y="464"/>
                  <a:pt x="11" y="466"/>
                </a:cubicBezTo>
                <a:cubicBezTo>
                  <a:pt x="11" y="468"/>
                  <a:pt x="10" y="469"/>
                  <a:pt x="9" y="469"/>
                </a:cubicBezTo>
                <a:cubicBezTo>
                  <a:pt x="8" y="469"/>
                  <a:pt x="7" y="469"/>
                  <a:pt x="6" y="469"/>
                </a:cubicBezTo>
                <a:cubicBezTo>
                  <a:pt x="5" y="468"/>
                  <a:pt x="4" y="468"/>
                  <a:pt x="4" y="468"/>
                </a:cubicBezTo>
                <a:cubicBezTo>
                  <a:pt x="3" y="468"/>
                  <a:pt x="3" y="468"/>
                  <a:pt x="3" y="469"/>
                </a:cubicBezTo>
                <a:cubicBezTo>
                  <a:pt x="3" y="470"/>
                  <a:pt x="2" y="471"/>
                  <a:pt x="1" y="471"/>
                </a:cubicBezTo>
                <a:cubicBezTo>
                  <a:pt x="0" y="471"/>
                  <a:pt x="0" y="471"/>
                  <a:pt x="0" y="471"/>
                </a:cubicBezTo>
                <a:cubicBezTo>
                  <a:pt x="2" y="473"/>
                  <a:pt x="5" y="474"/>
                  <a:pt x="4" y="476"/>
                </a:cubicBezTo>
                <a:cubicBezTo>
                  <a:pt x="4" y="476"/>
                  <a:pt x="5" y="477"/>
                  <a:pt x="5" y="477"/>
                </a:cubicBezTo>
                <a:cubicBezTo>
                  <a:pt x="6" y="477"/>
                  <a:pt x="6" y="476"/>
                  <a:pt x="7" y="476"/>
                </a:cubicBezTo>
                <a:cubicBezTo>
                  <a:pt x="7" y="476"/>
                  <a:pt x="8" y="476"/>
                  <a:pt x="8" y="476"/>
                </a:cubicBezTo>
                <a:cubicBezTo>
                  <a:pt x="9" y="476"/>
                  <a:pt x="9" y="477"/>
                  <a:pt x="9" y="478"/>
                </a:cubicBezTo>
                <a:cubicBezTo>
                  <a:pt x="5" y="479"/>
                  <a:pt x="5" y="479"/>
                  <a:pt x="5" y="479"/>
                </a:cubicBezTo>
                <a:cubicBezTo>
                  <a:pt x="7" y="480"/>
                  <a:pt x="7" y="482"/>
                  <a:pt x="5" y="484"/>
                </a:cubicBezTo>
                <a:cubicBezTo>
                  <a:pt x="5" y="484"/>
                  <a:pt x="9" y="485"/>
                  <a:pt x="7" y="486"/>
                </a:cubicBezTo>
                <a:cubicBezTo>
                  <a:pt x="8" y="486"/>
                  <a:pt x="9" y="486"/>
                  <a:pt x="10" y="487"/>
                </a:cubicBezTo>
                <a:cubicBezTo>
                  <a:pt x="9" y="490"/>
                  <a:pt x="12" y="489"/>
                  <a:pt x="14" y="491"/>
                </a:cubicBezTo>
                <a:cubicBezTo>
                  <a:pt x="10" y="494"/>
                  <a:pt x="10" y="494"/>
                  <a:pt x="10" y="494"/>
                </a:cubicBezTo>
                <a:cubicBezTo>
                  <a:pt x="9" y="497"/>
                  <a:pt x="9" y="497"/>
                  <a:pt x="9" y="497"/>
                </a:cubicBezTo>
                <a:cubicBezTo>
                  <a:pt x="10" y="497"/>
                  <a:pt x="10" y="497"/>
                  <a:pt x="10" y="497"/>
                </a:cubicBezTo>
                <a:cubicBezTo>
                  <a:pt x="11" y="498"/>
                  <a:pt x="11" y="498"/>
                  <a:pt x="11" y="498"/>
                </a:cubicBezTo>
                <a:cubicBezTo>
                  <a:pt x="11" y="498"/>
                  <a:pt x="11" y="498"/>
                  <a:pt x="11" y="498"/>
                </a:cubicBezTo>
                <a:cubicBezTo>
                  <a:pt x="12" y="498"/>
                  <a:pt x="12" y="497"/>
                  <a:pt x="13" y="497"/>
                </a:cubicBezTo>
                <a:cubicBezTo>
                  <a:pt x="14" y="497"/>
                  <a:pt x="13" y="500"/>
                  <a:pt x="14" y="500"/>
                </a:cubicBezTo>
                <a:cubicBezTo>
                  <a:pt x="15" y="500"/>
                  <a:pt x="15" y="500"/>
                  <a:pt x="15" y="500"/>
                </a:cubicBezTo>
                <a:cubicBezTo>
                  <a:pt x="17" y="500"/>
                  <a:pt x="17" y="501"/>
                  <a:pt x="18" y="502"/>
                </a:cubicBezTo>
                <a:cubicBezTo>
                  <a:pt x="18" y="502"/>
                  <a:pt x="19" y="503"/>
                  <a:pt x="20" y="503"/>
                </a:cubicBezTo>
                <a:cubicBezTo>
                  <a:pt x="21" y="503"/>
                  <a:pt x="21" y="503"/>
                  <a:pt x="22" y="503"/>
                </a:cubicBezTo>
                <a:cubicBezTo>
                  <a:pt x="18" y="505"/>
                  <a:pt x="22" y="507"/>
                  <a:pt x="22" y="509"/>
                </a:cubicBezTo>
                <a:cubicBezTo>
                  <a:pt x="22" y="509"/>
                  <a:pt x="22" y="509"/>
                  <a:pt x="22" y="509"/>
                </a:cubicBezTo>
                <a:cubicBezTo>
                  <a:pt x="22" y="509"/>
                  <a:pt x="22" y="510"/>
                  <a:pt x="21" y="510"/>
                </a:cubicBezTo>
                <a:cubicBezTo>
                  <a:pt x="21" y="510"/>
                  <a:pt x="21" y="510"/>
                  <a:pt x="21" y="510"/>
                </a:cubicBezTo>
                <a:cubicBezTo>
                  <a:pt x="21" y="510"/>
                  <a:pt x="21" y="510"/>
                  <a:pt x="21" y="510"/>
                </a:cubicBezTo>
                <a:cubicBezTo>
                  <a:pt x="20" y="513"/>
                  <a:pt x="20" y="514"/>
                  <a:pt x="23" y="516"/>
                </a:cubicBezTo>
                <a:cubicBezTo>
                  <a:pt x="19" y="516"/>
                  <a:pt x="19" y="516"/>
                  <a:pt x="19" y="516"/>
                </a:cubicBezTo>
                <a:cubicBezTo>
                  <a:pt x="20" y="518"/>
                  <a:pt x="22" y="517"/>
                  <a:pt x="21" y="519"/>
                </a:cubicBezTo>
                <a:cubicBezTo>
                  <a:pt x="21" y="519"/>
                  <a:pt x="21" y="519"/>
                  <a:pt x="21" y="519"/>
                </a:cubicBezTo>
                <a:cubicBezTo>
                  <a:pt x="21" y="519"/>
                  <a:pt x="21" y="519"/>
                  <a:pt x="20" y="519"/>
                </a:cubicBezTo>
                <a:cubicBezTo>
                  <a:pt x="20" y="519"/>
                  <a:pt x="20" y="519"/>
                  <a:pt x="20" y="519"/>
                </a:cubicBezTo>
                <a:cubicBezTo>
                  <a:pt x="19" y="519"/>
                  <a:pt x="19" y="519"/>
                  <a:pt x="19" y="518"/>
                </a:cubicBezTo>
                <a:cubicBezTo>
                  <a:pt x="20" y="518"/>
                  <a:pt x="20" y="518"/>
                  <a:pt x="20" y="518"/>
                </a:cubicBezTo>
                <a:cubicBezTo>
                  <a:pt x="17" y="518"/>
                  <a:pt x="17" y="518"/>
                  <a:pt x="17" y="518"/>
                </a:cubicBezTo>
                <a:cubicBezTo>
                  <a:pt x="16" y="519"/>
                  <a:pt x="19" y="520"/>
                  <a:pt x="17" y="522"/>
                </a:cubicBezTo>
                <a:cubicBezTo>
                  <a:pt x="17" y="522"/>
                  <a:pt x="17" y="522"/>
                  <a:pt x="17" y="522"/>
                </a:cubicBezTo>
                <a:cubicBezTo>
                  <a:pt x="17" y="522"/>
                  <a:pt x="17" y="522"/>
                  <a:pt x="18" y="522"/>
                </a:cubicBezTo>
                <a:cubicBezTo>
                  <a:pt x="18" y="522"/>
                  <a:pt x="18" y="522"/>
                  <a:pt x="18" y="522"/>
                </a:cubicBezTo>
                <a:cubicBezTo>
                  <a:pt x="18" y="522"/>
                  <a:pt x="18" y="522"/>
                  <a:pt x="19" y="522"/>
                </a:cubicBezTo>
                <a:cubicBezTo>
                  <a:pt x="24" y="528"/>
                  <a:pt x="11" y="525"/>
                  <a:pt x="18" y="530"/>
                </a:cubicBezTo>
                <a:cubicBezTo>
                  <a:pt x="15" y="530"/>
                  <a:pt x="15" y="530"/>
                  <a:pt x="15" y="530"/>
                </a:cubicBezTo>
                <a:cubicBezTo>
                  <a:pt x="15" y="532"/>
                  <a:pt x="14" y="532"/>
                  <a:pt x="13" y="532"/>
                </a:cubicBezTo>
                <a:cubicBezTo>
                  <a:pt x="13" y="532"/>
                  <a:pt x="13" y="532"/>
                  <a:pt x="13" y="532"/>
                </a:cubicBezTo>
                <a:cubicBezTo>
                  <a:pt x="13" y="532"/>
                  <a:pt x="13" y="532"/>
                  <a:pt x="13" y="532"/>
                </a:cubicBezTo>
                <a:cubicBezTo>
                  <a:pt x="12" y="532"/>
                  <a:pt x="11" y="532"/>
                  <a:pt x="12" y="534"/>
                </a:cubicBezTo>
                <a:cubicBezTo>
                  <a:pt x="14" y="533"/>
                  <a:pt x="14" y="533"/>
                  <a:pt x="14" y="533"/>
                </a:cubicBezTo>
                <a:cubicBezTo>
                  <a:pt x="17" y="533"/>
                  <a:pt x="15" y="536"/>
                  <a:pt x="17" y="536"/>
                </a:cubicBezTo>
                <a:cubicBezTo>
                  <a:pt x="17" y="536"/>
                  <a:pt x="17" y="536"/>
                  <a:pt x="18" y="536"/>
                </a:cubicBezTo>
                <a:cubicBezTo>
                  <a:pt x="17" y="535"/>
                  <a:pt x="19" y="534"/>
                  <a:pt x="18" y="533"/>
                </a:cubicBezTo>
                <a:cubicBezTo>
                  <a:pt x="18" y="533"/>
                  <a:pt x="19" y="532"/>
                  <a:pt x="19" y="532"/>
                </a:cubicBezTo>
                <a:cubicBezTo>
                  <a:pt x="19" y="532"/>
                  <a:pt x="20" y="532"/>
                  <a:pt x="20" y="533"/>
                </a:cubicBezTo>
                <a:cubicBezTo>
                  <a:pt x="23" y="534"/>
                  <a:pt x="22" y="536"/>
                  <a:pt x="21" y="537"/>
                </a:cubicBezTo>
                <a:cubicBezTo>
                  <a:pt x="21" y="537"/>
                  <a:pt x="21" y="537"/>
                  <a:pt x="21" y="537"/>
                </a:cubicBezTo>
                <a:cubicBezTo>
                  <a:pt x="20" y="537"/>
                  <a:pt x="20" y="536"/>
                  <a:pt x="20" y="536"/>
                </a:cubicBezTo>
                <a:cubicBezTo>
                  <a:pt x="20" y="537"/>
                  <a:pt x="21" y="537"/>
                  <a:pt x="20" y="538"/>
                </a:cubicBezTo>
                <a:cubicBezTo>
                  <a:pt x="25" y="538"/>
                  <a:pt x="25" y="538"/>
                  <a:pt x="25" y="538"/>
                </a:cubicBezTo>
                <a:cubicBezTo>
                  <a:pt x="25" y="544"/>
                  <a:pt x="25" y="544"/>
                  <a:pt x="25" y="544"/>
                </a:cubicBezTo>
                <a:cubicBezTo>
                  <a:pt x="24" y="544"/>
                  <a:pt x="24" y="544"/>
                  <a:pt x="24" y="544"/>
                </a:cubicBezTo>
                <a:cubicBezTo>
                  <a:pt x="22" y="544"/>
                  <a:pt x="24" y="548"/>
                  <a:pt x="23" y="548"/>
                </a:cubicBezTo>
                <a:cubicBezTo>
                  <a:pt x="23" y="548"/>
                  <a:pt x="23" y="548"/>
                  <a:pt x="23" y="548"/>
                </a:cubicBezTo>
                <a:cubicBezTo>
                  <a:pt x="23" y="549"/>
                  <a:pt x="24" y="550"/>
                  <a:pt x="25" y="550"/>
                </a:cubicBezTo>
                <a:cubicBezTo>
                  <a:pt x="25" y="550"/>
                  <a:pt x="26" y="550"/>
                  <a:pt x="26" y="549"/>
                </a:cubicBezTo>
                <a:cubicBezTo>
                  <a:pt x="26" y="551"/>
                  <a:pt x="26" y="551"/>
                  <a:pt x="26" y="551"/>
                </a:cubicBezTo>
                <a:cubicBezTo>
                  <a:pt x="30" y="551"/>
                  <a:pt x="30" y="551"/>
                  <a:pt x="30" y="551"/>
                </a:cubicBezTo>
                <a:cubicBezTo>
                  <a:pt x="33" y="552"/>
                  <a:pt x="30" y="554"/>
                  <a:pt x="31" y="554"/>
                </a:cubicBezTo>
                <a:cubicBezTo>
                  <a:pt x="31" y="554"/>
                  <a:pt x="31" y="554"/>
                  <a:pt x="32" y="553"/>
                </a:cubicBezTo>
                <a:cubicBezTo>
                  <a:pt x="34" y="555"/>
                  <a:pt x="32" y="559"/>
                  <a:pt x="35" y="560"/>
                </a:cubicBezTo>
                <a:cubicBezTo>
                  <a:pt x="37" y="557"/>
                  <a:pt x="37" y="557"/>
                  <a:pt x="37" y="557"/>
                </a:cubicBezTo>
                <a:cubicBezTo>
                  <a:pt x="37" y="558"/>
                  <a:pt x="40" y="559"/>
                  <a:pt x="39" y="559"/>
                </a:cubicBezTo>
                <a:cubicBezTo>
                  <a:pt x="39" y="559"/>
                  <a:pt x="39" y="559"/>
                  <a:pt x="39" y="559"/>
                </a:cubicBezTo>
                <a:cubicBezTo>
                  <a:pt x="36" y="559"/>
                  <a:pt x="35" y="564"/>
                  <a:pt x="32" y="564"/>
                </a:cubicBezTo>
                <a:cubicBezTo>
                  <a:pt x="36" y="563"/>
                  <a:pt x="36" y="563"/>
                  <a:pt x="36" y="563"/>
                </a:cubicBezTo>
                <a:cubicBezTo>
                  <a:pt x="37" y="564"/>
                  <a:pt x="37" y="564"/>
                  <a:pt x="37" y="564"/>
                </a:cubicBezTo>
                <a:cubicBezTo>
                  <a:pt x="37" y="564"/>
                  <a:pt x="38" y="564"/>
                  <a:pt x="39" y="564"/>
                </a:cubicBezTo>
                <a:cubicBezTo>
                  <a:pt x="39" y="564"/>
                  <a:pt x="39" y="564"/>
                  <a:pt x="39" y="564"/>
                </a:cubicBezTo>
                <a:cubicBezTo>
                  <a:pt x="40" y="564"/>
                  <a:pt x="40" y="564"/>
                  <a:pt x="40" y="564"/>
                </a:cubicBezTo>
                <a:cubicBezTo>
                  <a:pt x="42" y="564"/>
                  <a:pt x="43" y="564"/>
                  <a:pt x="44" y="563"/>
                </a:cubicBezTo>
                <a:cubicBezTo>
                  <a:pt x="45" y="564"/>
                  <a:pt x="45" y="564"/>
                  <a:pt x="45" y="564"/>
                </a:cubicBezTo>
                <a:cubicBezTo>
                  <a:pt x="44" y="564"/>
                  <a:pt x="44" y="565"/>
                  <a:pt x="44" y="565"/>
                </a:cubicBezTo>
                <a:cubicBezTo>
                  <a:pt x="46" y="566"/>
                  <a:pt x="46" y="566"/>
                  <a:pt x="46" y="566"/>
                </a:cubicBezTo>
                <a:cubicBezTo>
                  <a:pt x="46" y="568"/>
                  <a:pt x="44" y="568"/>
                  <a:pt x="43" y="568"/>
                </a:cubicBezTo>
                <a:cubicBezTo>
                  <a:pt x="44" y="568"/>
                  <a:pt x="44" y="568"/>
                  <a:pt x="44" y="568"/>
                </a:cubicBezTo>
                <a:cubicBezTo>
                  <a:pt x="44" y="568"/>
                  <a:pt x="45" y="568"/>
                  <a:pt x="45" y="568"/>
                </a:cubicBezTo>
                <a:cubicBezTo>
                  <a:pt x="46" y="571"/>
                  <a:pt x="46" y="571"/>
                  <a:pt x="46" y="571"/>
                </a:cubicBezTo>
                <a:cubicBezTo>
                  <a:pt x="47" y="571"/>
                  <a:pt x="48" y="570"/>
                  <a:pt x="48" y="570"/>
                </a:cubicBezTo>
                <a:cubicBezTo>
                  <a:pt x="49" y="570"/>
                  <a:pt x="48" y="571"/>
                  <a:pt x="48" y="571"/>
                </a:cubicBezTo>
                <a:cubicBezTo>
                  <a:pt x="48" y="572"/>
                  <a:pt x="48" y="572"/>
                  <a:pt x="49" y="572"/>
                </a:cubicBezTo>
                <a:cubicBezTo>
                  <a:pt x="49" y="572"/>
                  <a:pt x="50" y="572"/>
                  <a:pt x="50" y="572"/>
                </a:cubicBezTo>
                <a:cubicBezTo>
                  <a:pt x="47" y="574"/>
                  <a:pt x="46" y="575"/>
                  <a:pt x="47" y="578"/>
                </a:cubicBezTo>
                <a:cubicBezTo>
                  <a:pt x="47" y="578"/>
                  <a:pt x="48" y="578"/>
                  <a:pt x="49" y="578"/>
                </a:cubicBezTo>
                <a:cubicBezTo>
                  <a:pt x="49" y="578"/>
                  <a:pt x="49" y="578"/>
                  <a:pt x="50" y="578"/>
                </a:cubicBezTo>
                <a:cubicBezTo>
                  <a:pt x="49" y="579"/>
                  <a:pt x="49" y="579"/>
                  <a:pt x="49" y="579"/>
                </a:cubicBezTo>
                <a:cubicBezTo>
                  <a:pt x="50" y="578"/>
                  <a:pt x="53" y="577"/>
                  <a:pt x="55" y="577"/>
                </a:cubicBezTo>
                <a:cubicBezTo>
                  <a:pt x="56" y="577"/>
                  <a:pt x="56" y="577"/>
                  <a:pt x="57" y="577"/>
                </a:cubicBezTo>
                <a:cubicBezTo>
                  <a:pt x="54" y="579"/>
                  <a:pt x="54" y="579"/>
                  <a:pt x="54" y="579"/>
                </a:cubicBezTo>
                <a:cubicBezTo>
                  <a:pt x="54" y="579"/>
                  <a:pt x="55" y="579"/>
                  <a:pt x="55" y="579"/>
                </a:cubicBezTo>
                <a:cubicBezTo>
                  <a:pt x="56" y="579"/>
                  <a:pt x="58" y="581"/>
                  <a:pt x="59" y="581"/>
                </a:cubicBezTo>
                <a:cubicBezTo>
                  <a:pt x="58" y="582"/>
                  <a:pt x="58" y="582"/>
                  <a:pt x="58" y="582"/>
                </a:cubicBezTo>
                <a:cubicBezTo>
                  <a:pt x="58" y="583"/>
                  <a:pt x="58" y="583"/>
                  <a:pt x="58" y="583"/>
                </a:cubicBezTo>
                <a:cubicBezTo>
                  <a:pt x="58" y="583"/>
                  <a:pt x="58" y="583"/>
                  <a:pt x="59" y="582"/>
                </a:cubicBezTo>
                <a:cubicBezTo>
                  <a:pt x="59" y="582"/>
                  <a:pt x="59" y="582"/>
                  <a:pt x="59" y="582"/>
                </a:cubicBezTo>
                <a:cubicBezTo>
                  <a:pt x="60" y="582"/>
                  <a:pt x="60" y="583"/>
                  <a:pt x="60" y="584"/>
                </a:cubicBezTo>
                <a:cubicBezTo>
                  <a:pt x="60" y="584"/>
                  <a:pt x="60" y="584"/>
                  <a:pt x="60" y="584"/>
                </a:cubicBezTo>
                <a:cubicBezTo>
                  <a:pt x="60" y="584"/>
                  <a:pt x="59" y="584"/>
                  <a:pt x="60" y="584"/>
                </a:cubicBezTo>
                <a:cubicBezTo>
                  <a:pt x="61" y="584"/>
                  <a:pt x="61" y="584"/>
                  <a:pt x="61" y="584"/>
                </a:cubicBezTo>
                <a:cubicBezTo>
                  <a:pt x="62" y="584"/>
                  <a:pt x="63" y="585"/>
                  <a:pt x="64" y="586"/>
                </a:cubicBezTo>
                <a:cubicBezTo>
                  <a:pt x="63" y="587"/>
                  <a:pt x="63" y="587"/>
                  <a:pt x="63" y="587"/>
                </a:cubicBezTo>
                <a:cubicBezTo>
                  <a:pt x="64" y="587"/>
                  <a:pt x="64" y="587"/>
                  <a:pt x="64" y="587"/>
                </a:cubicBezTo>
                <a:cubicBezTo>
                  <a:pt x="64" y="588"/>
                  <a:pt x="64" y="588"/>
                  <a:pt x="64" y="588"/>
                </a:cubicBezTo>
                <a:cubicBezTo>
                  <a:pt x="63" y="588"/>
                  <a:pt x="61" y="589"/>
                  <a:pt x="60" y="589"/>
                </a:cubicBezTo>
                <a:cubicBezTo>
                  <a:pt x="60" y="589"/>
                  <a:pt x="60" y="589"/>
                  <a:pt x="59" y="588"/>
                </a:cubicBezTo>
                <a:cubicBezTo>
                  <a:pt x="60" y="589"/>
                  <a:pt x="56" y="589"/>
                  <a:pt x="58" y="590"/>
                </a:cubicBezTo>
                <a:cubicBezTo>
                  <a:pt x="54" y="591"/>
                  <a:pt x="57" y="596"/>
                  <a:pt x="55" y="597"/>
                </a:cubicBezTo>
                <a:cubicBezTo>
                  <a:pt x="55" y="597"/>
                  <a:pt x="55" y="597"/>
                  <a:pt x="55" y="597"/>
                </a:cubicBezTo>
                <a:cubicBezTo>
                  <a:pt x="56" y="597"/>
                  <a:pt x="57" y="598"/>
                  <a:pt x="57" y="598"/>
                </a:cubicBezTo>
                <a:cubicBezTo>
                  <a:pt x="55" y="599"/>
                  <a:pt x="55" y="599"/>
                  <a:pt x="55" y="601"/>
                </a:cubicBezTo>
                <a:cubicBezTo>
                  <a:pt x="56" y="601"/>
                  <a:pt x="56" y="601"/>
                  <a:pt x="56" y="601"/>
                </a:cubicBezTo>
                <a:cubicBezTo>
                  <a:pt x="56" y="601"/>
                  <a:pt x="56" y="600"/>
                  <a:pt x="57" y="600"/>
                </a:cubicBezTo>
                <a:cubicBezTo>
                  <a:pt x="57" y="602"/>
                  <a:pt x="57" y="602"/>
                  <a:pt x="57" y="602"/>
                </a:cubicBezTo>
                <a:cubicBezTo>
                  <a:pt x="58" y="602"/>
                  <a:pt x="58" y="602"/>
                  <a:pt x="59" y="602"/>
                </a:cubicBezTo>
                <a:cubicBezTo>
                  <a:pt x="59" y="602"/>
                  <a:pt x="60" y="602"/>
                  <a:pt x="61" y="603"/>
                </a:cubicBezTo>
                <a:cubicBezTo>
                  <a:pt x="61" y="603"/>
                  <a:pt x="62" y="604"/>
                  <a:pt x="63" y="604"/>
                </a:cubicBezTo>
                <a:cubicBezTo>
                  <a:pt x="63" y="604"/>
                  <a:pt x="63" y="604"/>
                  <a:pt x="64" y="604"/>
                </a:cubicBezTo>
                <a:cubicBezTo>
                  <a:pt x="64" y="605"/>
                  <a:pt x="62" y="606"/>
                  <a:pt x="64" y="606"/>
                </a:cubicBezTo>
                <a:cubicBezTo>
                  <a:pt x="62" y="608"/>
                  <a:pt x="62" y="608"/>
                  <a:pt x="62" y="608"/>
                </a:cubicBezTo>
                <a:cubicBezTo>
                  <a:pt x="62" y="608"/>
                  <a:pt x="63" y="609"/>
                  <a:pt x="63" y="609"/>
                </a:cubicBezTo>
                <a:cubicBezTo>
                  <a:pt x="64" y="609"/>
                  <a:pt x="64" y="608"/>
                  <a:pt x="65" y="608"/>
                </a:cubicBezTo>
                <a:cubicBezTo>
                  <a:pt x="65" y="608"/>
                  <a:pt x="66" y="608"/>
                  <a:pt x="66" y="608"/>
                </a:cubicBezTo>
                <a:cubicBezTo>
                  <a:pt x="67" y="608"/>
                  <a:pt x="67" y="608"/>
                  <a:pt x="67" y="609"/>
                </a:cubicBezTo>
                <a:cubicBezTo>
                  <a:pt x="63" y="610"/>
                  <a:pt x="64" y="610"/>
                  <a:pt x="61" y="613"/>
                </a:cubicBezTo>
                <a:cubicBezTo>
                  <a:pt x="62" y="612"/>
                  <a:pt x="63" y="611"/>
                  <a:pt x="63" y="611"/>
                </a:cubicBezTo>
                <a:cubicBezTo>
                  <a:pt x="64" y="611"/>
                  <a:pt x="65" y="613"/>
                  <a:pt x="66" y="614"/>
                </a:cubicBezTo>
                <a:cubicBezTo>
                  <a:pt x="66" y="613"/>
                  <a:pt x="66" y="612"/>
                  <a:pt x="66" y="612"/>
                </a:cubicBezTo>
                <a:cubicBezTo>
                  <a:pt x="68" y="611"/>
                  <a:pt x="68" y="611"/>
                  <a:pt x="68" y="611"/>
                </a:cubicBezTo>
                <a:cubicBezTo>
                  <a:pt x="69" y="612"/>
                  <a:pt x="69" y="612"/>
                  <a:pt x="69" y="612"/>
                </a:cubicBezTo>
                <a:cubicBezTo>
                  <a:pt x="67" y="613"/>
                  <a:pt x="67" y="613"/>
                  <a:pt x="67" y="613"/>
                </a:cubicBezTo>
                <a:cubicBezTo>
                  <a:pt x="68" y="613"/>
                  <a:pt x="68" y="613"/>
                  <a:pt x="68" y="613"/>
                </a:cubicBezTo>
                <a:cubicBezTo>
                  <a:pt x="69" y="613"/>
                  <a:pt x="70" y="613"/>
                  <a:pt x="70" y="613"/>
                </a:cubicBezTo>
                <a:cubicBezTo>
                  <a:pt x="71" y="612"/>
                  <a:pt x="72" y="612"/>
                  <a:pt x="72" y="612"/>
                </a:cubicBezTo>
                <a:cubicBezTo>
                  <a:pt x="73" y="612"/>
                  <a:pt x="73" y="612"/>
                  <a:pt x="73" y="612"/>
                </a:cubicBezTo>
                <a:cubicBezTo>
                  <a:pt x="75" y="615"/>
                  <a:pt x="72" y="615"/>
                  <a:pt x="74" y="617"/>
                </a:cubicBezTo>
                <a:cubicBezTo>
                  <a:pt x="74" y="617"/>
                  <a:pt x="74" y="616"/>
                  <a:pt x="75" y="616"/>
                </a:cubicBezTo>
                <a:cubicBezTo>
                  <a:pt x="76" y="616"/>
                  <a:pt x="77" y="617"/>
                  <a:pt x="77" y="618"/>
                </a:cubicBezTo>
                <a:cubicBezTo>
                  <a:pt x="77" y="618"/>
                  <a:pt x="77" y="618"/>
                  <a:pt x="77" y="618"/>
                </a:cubicBezTo>
                <a:cubicBezTo>
                  <a:pt x="78" y="620"/>
                  <a:pt x="78" y="620"/>
                  <a:pt x="78" y="620"/>
                </a:cubicBezTo>
                <a:cubicBezTo>
                  <a:pt x="78" y="620"/>
                  <a:pt x="78" y="620"/>
                  <a:pt x="77" y="620"/>
                </a:cubicBezTo>
                <a:cubicBezTo>
                  <a:pt x="77" y="620"/>
                  <a:pt x="77" y="620"/>
                  <a:pt x="77" y="620"/>
                </a:cubicBezTo>
                <a:cubicBezTo>
                  <a:pt x="77" y="619"/>
                  <a:pt x="76" y="619"/>
                  <a:pt x="76" y="619"/>
                </a:cubicBezTo>
                <a:cubicBezTo>
                  <a:pt x="76" y="619"/>
                  <a:pt x="76" y="619"/>
                  <a:pt x="76" y="620"/>
                </a:cubicBezTo>
                <a:cubicBezTo>
                  <a:pt x="76" y="620"/>
                  <a:pt x="76" y="620"/>
                  <a:pt x="76" y="620"/>
                </a:cubicBezTo>
                <a:cubicBezTo>
                  <a:pt x="78" y="620"/>
                  <a:pt x="77" y="622"/>
                  <a:pt x="80" y="622"/>
                </a:cubicBezTo>
                <a:cubicBezTo>
                  <a:pt x="79" y="623"/>
                  <a:pt x="78" y="624"/>
                  <a:pt x="77" y="624"/>
                </a:cubicBezTo>
                <a:cubicBezTo>
                  <a:pt x="77" y="624"/>
                  <a:pt x="76" y="624"/>
                  <a:pt x="76" y="624"/>
                </a:cubicBezTo>
                <a:cubicBezTo>
                  <a:pt x="77" y="626"/>
                  <a:pt x="79" y="626"/>
                  <a:pt x="80" y="626"/>
                </a:cubicBezTo>
                <a:cubicBezTo>
                  <a:pt x="80" y="627"/>
                  <a:pt x="80" y="627"/>
                  <a:pt x="80" y="627"/>
                </a:cubicBezTo>
                <a:cubicBezTo>
                  <a:pt x="82" y="625"/>
                  <a:pt x="82" y="625"/>
                  <a:pt x="82" y="625"/>
                </a:cubicBezTo>
                <a:cubicBezTo>
                  <a:pt x="82" y="625"/>
                  <a:pt x="82" y="625"/>
                  <a:pt x="82" y="625"/>
                </a:cubicBezTo>
                <a:cubicBezTo>
                  <a:pt x="85" y="625"/>
                  <a:pt x="85" y="628"/>
                  <a:pt x="86" y="630"/>
                </a:cubicBezTo>
                <a:cubicBezTo>
                  <a:pt x="87" y="630"/>
                  <a:pt x="86" y="631"/>
                  <a:pt x="85" y="632"/>
                </a:cubicBezTo>
                <a:cubicBezTo>
                  <a:pt x="85" y="632"/>
                  <a:pt x="85" y="632"/>
                  <a:pt x="85" y="631"/>
                </a:cubicBezTo>
                <a:cubicBezTo>
                  <a:pt x="89" y="632"/>
                  <a:pt x="89" y="632"/>
                  <a:pt x="89" y="632"/>
                </a:cubicBezTo>
                <a:cubicBezTo>
                  <a:pt x="88" y="633"/>
                  <a:pt x="88" y="633"/>
                  <a:pt x="88" y="633"/>
                </a:cubicBezTo>
                <a:cubicBezTo>
                  <a:pt x="88" y="633"/>
                  <a:pt x="88" y="633"/>
                  <a:pt x="88" y="633"/>
                </a:cubicBezTo>
                <a:cubicBezTo>
                  <a:pt x="87" y="633"/>
                  <a:pt x="87" y="633"/>
                  <a:pt x="87" y="633"/>
                </a:cubicBezTo>
                <a:cubicBezTo>
                  <a:pt x="88" y="633"/>
                  <a:pt x="88" y="635"/>
                  <a:pt x="88" y="635"/>
                </a:cubicBezTo>
                <a:cubicBezTo>
                  <a:pt x="88" y="635"/>
                  <a:pt x="88" y="635"/>
                  <a:pt x="88" y="634"/>
                </a:cubicBezTo>
                <a:cubicBezTo>
                  <a:pt x="90" y="633"/>
                  <a:pt x="90" y="633"/>
                  <a:pt x="90" y="633"/>
                </a:cubicBezTo>
                <a:cubicBezTo>
                  <a:pt x="90" y="635"/>
                  <a:pt x="95" y="639"/>
                  <a:pt x="95" y="639"/>
                </a:cubicBezTo>
                <a:cubicBezTo>
                  <a:pt x="95" y="639"/>
                  <a:pt x="96" y="638"/>
                  <a:pt x="97" y="638"/>
                </a:cubicBezTo>
                <a:cubicBezTo>
                  <a:pt x="98" y="638"/>
                  <a:pt x="98" y="638"/>
                  <a:pt x="98" y="638"/>
                </a:cubicBezTo>
                <a:cubicBezTo>
                  <a:pt x="100" y="640"/>
                  <a:pt x="97" y="640"/>
                  <a:pt x="98" y="641"/>
                </a:cubicBezTo>
                <a:cubicBezTo>
                  <a:pt x="99" y="639"/>
                  <a:pt x="100" y="639"/>
                  <a:pt x="101" y="639"/>
                </a:cubicBezTo>
                <a:cubicBezTo>
                  <a:pt x="102" y="639"/>
                  <a:pt x="103" y="639"/>
                  <a:pt x="104" y="640"/>
                </a:cubicBezTo>
                <a:cubicBezTo>
                  <a:pt x="106" y="641"/>
                  <a:pt x="107" y="642"/>
                  <a:pt x="108" y="642"/>
                </a:cubicBezTo>
                <a:cubicBezTo>
                  <a:pt x="108" y="642"/>
                  <a:pt x="109" y="641"/>
                  <a:pt x="109" y="641"/>
                </a:cubicBezTo>
                <a:cubicBezTo>
                  <a:pt x="110" y="643"/>
                  <a:pt x="108" y="643"/>
                  <a:pt x="108" y="644"/>
                </a:cubicBezTo>
                <a:cubicBezTo>
                  <a:pt x="111" y="645"/>
                  <a:pt x="108" y="647"/>
                  <a:pt x="111" y="648"/>
                </a:cubicBezTo>
                <a:cubicBezTo>
                  <a:pt x="111" y="647"/>
                  <a:pt x="111" y="647"/>
                  <a:pt x="111" y="647"/>
                </a:cubicBezTo>
                <a:cubicBezTo>
                  <a:pt x="110" y="646"/>
                  <a:pt x="112" y="645"/>
                  <a:pt x="113" y="645"/>
                </a:cubicBezTo>
                <a:cubicBezTo>
                  <a:pt x="113" y="645"/>
                  <a:pt x="113" y="645"/>
                  <a:pt x="114" y="645"/>
                </a:cubicBezTo>
                <a:cubicBezTo>
                  <a:pt x="113" y="646"/>
                  <a:pt x="113" y="646"/>
                  <a:pt x="113" y="646"/>
                </a:cubicBezTo>
                <a:cubicBezTo>
                  <a:pt x="117" y="645"/>
                  <a:pt x="114" y="641"/>
                  <a:pt x="119" y="641"/>
                </a:cubicBezTo>
                <a:cubicBezTo>
                  <a:pt x="120" y="641"/>
                  <a:pt x="119" y="642"/>
                  <a:pt x="119" y="642"/>
                </a:cubicBezTo>
                <a:cubicBezTo>
                  <a:pt x="122" y="642"/>
                  <a:pt x="122" y="642"/>
                  <a:pt x="122" y="642"/>
                </a:cubicBezTo>
                <a:cubicBezTo>
                  <a:pt x="120" y="645"/>
                  <a:pt x="120" y="645"/>
                  <a:pt x="120" y="645"/>
                </a:cubicBezTo>
                <a:cubicBezTo>
                  <a:pt x="121" y="645"/>
                  <a:pt x="122" y="645"/>
                  <a:pt x="123" y="645"/>
                </a:cubicBezTo>
                <a:cubicBezTo>
                  <a:pt x="123" y="645"/>
                  <a:pt x="124" y="645"/>
                  <a:pt x="124" y="645"/>
                </a:cubicBezTo>
                <a:cubicBezTo>
                  <a:pt x="124" y="645"/>
                  <a:pt x="125" y="645"/>
                  <a:pt x="125" y="645"/>
                </a:cubicBezTo>
                <a:cubicBezTo>
                  <a:pt x="126" y="645"/>
                  <a:pt x="127" y="645"/>
                  <a:pt x="127" y="644"/>
                </a:cubicBezTo>
                <a:cubicBezTo>
                  <a:pt x="126" y="643"/>
                  <a:pt x="126" y="643"/>
                  <a:pt x="126" y="643"/>
                </a:cubicBezTo>
                <a:cubicBezTo>
                  <a:pt x="127" y="643"/>
                  <a:pt x="128" y="642"/>
                  <a:pt x="129" y="642"/>
                </a:cubicBezTo>
                <a:cubicBezTo>
                  <a:pt x="129" y="642"/>
                  <a:pt x="129" y="642"/>
                  <a:pt x="130" y="642"/>
                </a:cubicBezTo>
                <a:cubicBezTo>
                  <a:pt x="130" y="642"/>
                  <a:pt x="130" y="642"/>
                  <a:pt x="129" y="643"/>
                </a:cubicBezTo>
                <a:cubicBezTo>
                  <a:pt x="129" y="643"/>
                  <a:pt x="129" y="643"/>
                  <a:pt x="129" y="643"/>
                </a:cubicBezTo>
                <a:cubicBezTo>
                  <a:pt x="129" y="643"/>
                  <a:pt x="130" y="643"/>
                  <a:pt x="131" y="643"/>
                </a:cubicBezTo>
                <a:cubicBezTo>
                  <a:pt x="131" y="643"/>
                  <a:pt x="132" y="643"/>
                  <a:pt x="133" y="643"/>
                </a:cubicBezTo>
                <a:cubicBezTo>
                  <a:pt x="133" y="643"/>
                  <a:pt x="133" y="643"/>
                  <a:pt x="134" y="643"/>
                </a:cubicBezTo>
                <a:cubicBezTo>
                  <a:pt x="135" y="644"/>
                  <a:pt x="132" y="645"/>
                  <a:pt x="134" y="646"/>
                </a:cubicBezTo>
                <a:cubicBezTo>
                  <a:pt x="132" y="647"/>
                  <a:pt x="132" y="647"/>
                  <a:pt x="132" y="647"/>
                </a:cubicBezTo>
                <a:cubicBezTo>
                  <a:pt x="132" y="649"/>
                  <a:pt x="132" y="649"/>
                  <a:pt x="131" y="651"/>
                </a:cubicBezTo>
                <a:cubicBezTo>
                  <a:pt x="133" y="650"/>
                  <a:pt x="133" y="650"/>
                  <a:pt x="133" y="650"/>
                </a:cubicBezTo>
                <a:cubicBezTo>
                  <a:pt x="136" y="652"/>
                  <a:pt x="131" y="652"/>
                  <a:pt x="132" y="654"/>
                </a:cubicBezTo>
                <a:cubicBezTo>
                  <a:pt x="134" y="653"/>
                  <a:pt x="134" y="653"/>
                  <a:pt x="134" y="653"/>
                </a:cubicBezTo>
                <a:cubicBezTo>
                  <a:pt x="134" y="653"/>
                  <a:pt x="134" y="653"/>
                  <a:pt x="134" y="653"/>
                </a:cubicBezTo>
                <a:cubicBezTo>
                  <a:pt x="136" y="653"/>
                  <a:pt x="137" y="656"/>
                  <a:pt x="136" y="657"/>
                </a:cubicBezTo>
                <a:cubicBezTo>
                  <a:pt x="136" y="657"/>
                  <a:pt x="136" y="657"/>
                  <a:pt x="136" y="657"/>
                </a:cubicBezTo>
                <a:cubicBezTo>
                  <a:pt x="136" y="657"/>
                  <a:pt x="137" y="657"/>
                  <a:pt x="137" y="657"/>
                </a:cubicBezTo>
                <a:cubicBezTo>
                  <a:pt x="137" y="657"/>
                  <a:pt x="138" y="657"/>
                  <a:pt x="138" y="657"/>
                </a:cubicBezTo>
                <a:cubicBezTo>
                  <a:pt x="139" y="657"/>
                  <a:pt x="141" y="658"/>
                  <a:pt x="141" y="659"/>
                </a:cubicBezTo>
                <a:cubicBezTo>
                  <a:pt x="143" y="661"/>
                  <a:pt x="142" y="661"/>
                  <a:pt x="141" y="661"/>
                </a:cubicBezTo>
                <a:cubicBezTo>
                  <a:pt x="141" y="661"/>
                  <a:pt x="141" y="661"/>
                  <a:pt x="141" y="661"/>
                </a:cubicBezTo>
                <a:cubicBezTo>
                  <a:pt x="140" y="661"/>
                  <a:pt x="140" y="661"/>
                  <a:pt x="140" y="661"/>
                </a:cubicBezTo>
                <a:cubicBezTo>
                  <a:pt x="140" y="661"/>
                  <a:pt x="140" y="661"/>
                  <a:pt x="140" y="661"/>
                </a:cubicBezTo>
                <a:cubicBezTo>
                  <a:pt x="141" y="662"/>
                  <a:pt x="143" y="662"/>
                  <a:pt x="142" y="663"/>
                </a:cubicBezTo>
                <a:cubicBezTo>
                  <a:pt x="145" y="663"/>
                  <a:pt x="145" y="663"/>
                  <a:pt x="145" y="663"/>
                </a:cubicBezTo>
                <a:cubicBezTo>
                  <a:pt x="143" y="664"/>
                  <a:pt x="146" y="665"/>
                  <a:pt x="145" y="667"/>
                </a:cubicBezTo>
                <a:cubicBezTo>
                  <a:pt x="147" y="666"/>
                  <a:pt x="147" y="666"/>
                  <a:pt x="147" y="666"/>
                </a:cubicBezTo>
                <a:cubicBezTo>
                  <a:pt x="147" y="666"/>
                  <a:pt x="147" y="666"/>
                  <a:pt x="148" y="666"/>
                </a:cubicBezTo>
                <a:cubicBezTo>
                  <a:pt x="149" y="666"/>
                  <a:pt x="149" y="666"/>
                  <a:pt x="150" y="665"/>
                </a:cubicBezTo>
                <a:cubicBezTo>
                  <a:pt x="151" y="665"/>
                  <a:pt x="152" y="664"/>
                  <a:pt x="152" y="664"/>
                </a:cubicBezTo>
                <a:cubicBezTo>
                  <a:pt x="153" y="664"/>
                  <a:pt x="154" y="665"/>
                  <a:pt x="155" y="665"/>
                </a:cubicBezTo>
                <a:cubicBezTo>
                  <a:pt x="158" y="666"/>
                  <a:pt x="155" y="669"/>
                  <a:pt x="156" y="671"/>
                </a:cubicBezTo>
                <a:cubicBezTo>
                  <a:pt x="160" y="670"/>
                  <a:pt x="159" y="665"/>
                  <a:pt x="162" y="665"/>
                </a:cubicBezTo>
                <a:cubicBezTo>
                  <a:pt x="162" y="665"/>
                  <a:pt x="163" y="665"/>
                  <a:pt x="163" y="665"/>
                </a:cubicBezTo>
                <a:cubicBezTo>
                  <a:pt x="162" y="664"/>
                  <a:pt x="162" y="664"/>
                  <a:pt x="162" y="664"/>
                </a:cubicBezTo>
                <a:cubicBezTo>
                  <a:pt x="161" y="662"/>
                  <a:pt x="161" y="661"/>
                  <a:pt x="162" y="660"/>
                </a:cubicBezTo>
                <a:cubicBezTo>
                  <a:pt x="163" y="661"/>
                  <a:pt x="163" y="661"/>
                  <a:pt x="163" y="661"/>
                </a:cubicBezTo>
                <a:cubicBezTo>
                  <a:pt x="164" y="659"/>
                  <a:pt x="163" y="659"/>
                  <a:pt x="162" y="659"/>
                </a:cubicBezTo>
                <a:cubicBezTo>
                  <a:pt x="162" y="658"/>
                  <a:pt x="163" y="658"/>
                  <a:pt x="163" y="658"/>
                </a:cubicBezTo>
                <a:cubicBezTo>
                  <a:pt x="163" y="658"/>
                  <a:pt x="164" y="658"/>
                  <a:pt x="164" y="658"/>
                </a:cubicBezTo>
                <a:cubicBezTo>
                  <a:pt x="164" y="658"/>
                  <a:pt x="165" y="659"/>
                  <a:pt x="165" y="659"/>
                </a:cubicBezTo>
                <a:cubicBezTo>
                  <a:pt x="165" y="659"/>
                  <a:pt x="165" y="658"/>
                  <a:pt x="166" y="658"/>
                </a:cubicBezTo>
                <a:cubicBezTo>
                  <a:pt x="165" y="661"/>
                  <a:pt x="164" y="665"/>
                  <a:pt x="167" y="665"/>
                </a:cubicBezTo>
                <a:cubicBezTo>
                  <a:pt x="167" y="666"/>
                  <a:pt x="165" y="665"/>
                  <a:pt x="166" y="667"/>
                </a:cubicBezTo>
                <a:cubicBezTo>
                  <a:pt x="167" y="668"/>
                  <a:pt x="169" y="670"/>
                  <a:pt x="167" y="672"/>
                </a:cubicBezTo>
                <a:cubicBezTo>
                  <a:pt x="168" y="672"/>
                  <a:pt x="168" y="672"/>
                  <a:pt x="168" y="672"/>
                </a:cubicBezTo>
                <a:cubicBezTo>
                  <a:pt x="167" y="669"/>
                  <a:pt x="171" y="669"/>
                  <a:pt x="172" y="668"/>
                </a:cubicBezTo>
                <a:cubicBezTo>
                  <a:pt x="172" y="668"/>
                  <a:pt x="173" y="667"/>
                  <a:pt x="173" y="667"/>
                </a:cubicBezTo>
                <a:cubicBezTo>
                  <a:pt x="174" y="667"/>
                  <a:pt x="175" y="669"/>
                  <a:pt x="175" y="670"/>
                </a:cubicBezTo>
                <a:cubicBezTo>
                  <a:pt x="175" y="669"/>
                  <a:pt x="175" y="669"/>
                  <a:pt x="175" y="669"/>
                </a:cubicBezTo>
                <a:cubicBezTo>
                  <a:pt x="175" y="668"/>
                  <a:pt x="176" y="668"/>
                  <a:pt x="177" y="668"/>
                </a:cubicBezTo>
                <a:cubicBezTo>
                  <a:pt x="177" y="668"/>
                  <a:pt x="177" y="668"/>
                  <a:pt x="177" y="668"/>
                </a:cubicBezTo>
                <a:cubicBezTo>
                  <a:pt x="175" y="667"/>
                  <a:pt x="177" y="665"/>
                  <a:pt x="177" y="664"/>
                </a:cubicBezTo>
                <a:cubicBezTo>
                  <a:pt x="178" y="666"/>
                  <a:pt x="179" y="666"/>
                  <a:pt x="179" y="667"/>
                </a:cubicBezTo>
                <a:cubicBezTo>
                  <a:pt x="179" y="668"/>
                  <a:pt x="179" y="672"/>
                  <a:pt x="181" y="672"/>
                </a:cubicBezTo>
                <a:cubicBezTo>
                  <a:pt x="181" y="672"/>
                  <a:pt x="181" y="672"/>
                  <a:pt x="181" y="671"/>
                </a:cubicBezTo>
                <a:cubicBezTo>
                  <a:pt x="180" y="670"/>
                  <a:pt x="180" y="670"/>
                  <a:pt x="180" y="670"/>
                </a:cubicBezTo>
                <a:cubicBezTo>
                  <a:pt x="181" y="670"/>
                  <a:pt x="181" y="670"/>
                  <a:pt x="181" y="670"/>
                </a:cubicBezTo>
                <a:cubicBezTo>
                  <a:pt x="182" y="670"/>
                  <a:pt x="182" y="670"/>
                  <a:pt x="182" y="669"/>
                </a:cubicBezTo>
                <a:cubicBezTo>
                  <a:pt x="183" y="669"/>
                  <a:pt x="183" y="668"/>
                  <a:pt x="183" y="668"/>
                </a:cubicBezTo>
                <a:cubicBezTo>
                  <a:pt x="184" y="668"/>
                  <a:pt x="184" y="668"/>
                  <a:pt x="185" y="669"/>
                </a:cubicBezTo>
                <a:cubicBezTo>
                  <a:pt x="183" y="667"/>
                  <a:pt x="183" y="667"/>
                  <a:pt x="183" y="667"/>
                </a:cubicBezTo>
                <a:cubicBezTo>
                  <a:pt x="183" y="667"/>
                  <a:pt x="183" y="667"/>
                  <a:pt x="184" y="667"/>
                </a:cubicBezTo>
                <a:cubicBezTo>
                  <a:pt x="184" y="667"/>
                  <a:pt x="185" y="667"/>
                  <a:pt x="185" y="668"/>
                </a:cubicBezTo>
                <a:cubicBezTo>
                  <a:pt x="186" y="668"/>
                  <a:pt x="186" y="668"/>
                  <a:pt x="187" y="668"/>
                </a:cubicBezTo>
                <a:cubicBezTo>
                  <a:pt x="187" y="668"/>
                  <a:pt x="188" y="668"/>
                  <a:pt x="189" y="667"/>
                </a:cubicBezTo>
                <a:cubicBezTo>
                  <a:pt x="190" y="669"/>
                  <a:pt x="188" y="668"/>
                  <a:pt x="188" y="670"/>
                </a:cubicBezTo>
                <a:cubicBezTo>
                  <a:pt x="189" y="669"/>
                  <a:pt x="189" y="669"/>
                  <a:pt x="190" y="669"/>
                </a:cubicBezTo>
                <a:cubicBezTo>
                  <a:pt x="191" y="669"/>
                  <a:pt x="190" y="672"/>
                  <a:pt x="192" y="673"/>
                </a:cubicBezTo>
                <a:cubicBezTo>
                  <a:pt x="190" y="673"/>
                  <a:pt x="190" y="673"/>
                  <a:pt x="190" y="673"/>
                </a:cubicBezTo>
                <a:cubicBezTo>
                  <a:pt x="192" y="674"/>
                  <a:pt x="192" y="674"/>
                  <a:pt x="192" y="674"/>
                </a:cubicBezTo>
                <a:cubicBezTo>
                  <a:pt x="190" y="675"/>
                  <a:pt x="194" y="676"/>
                  <a:pt x="192" y="677"/>
                </a:cubicBezTo>
                <a:cubicBezTo>
                  <a:pt x="192" y="677"/>
                  <a:pt x="192" y="677"/>
                  <a:pt x="192" y="677"/>
                </a:cubicBezTo>
                <a:cubicBezTo>
                  <a:pt x="195" y="677"/>
                  <a:pt x="193" y="674"/>
                  <a:pt x="196" y="674"/>
                </a:cubicBezTo>
                <a:cubicBezTo>
                  <a:pt x="198" y="670"/>
                  <a:pt x="200" y="666"/>
                  <a:pt x="203" y="662"/>
                </a:cubicBezTo>
                <a:cubicBezTo>
                  <a:pt x="203" y="663"/>
                  <a:pt x="203" y="663"/>
                  <a:pt x="203" y="664"/>
                </a:cubicBezTo>
                <a:cubicBezTo>
                  <a:pt x="205" y="663"/>
                  <a:pt x="205" y="663"/>
                  <a:pt x="205" y="663"/>
                </a:cubicBezTo>
                <a:cubicBezTo>
                  <a:pt x="204" y="667"/>
                  <a:pt x="204" y="667"/>
                  <a:pt x="204" y="667"/>
                </a:cubicBezTo>
                <a:cubicBezTo>
                  <a:pt x="204" y="667"/>
                  <a:pt x="204" y="667"/>
                  <a:pt x="205" y="667"/>
                </a:cubicBezTo>
                <a:cubicBezTo>
                  <a:pt x="205" y="667"/>
                  <a:pt x="205" y="667"/>
                  <a:pt x="205" y="667"/>
                </a:cubicBezTo>
                <a:cubicBezTo>
                  <a:pt x="205" y="667"/>
                  <a:pt x="205" y="667"/>
                  <a:pt x="205" y="667"/>
                </a:cubicBezTo>
                <a:cubicBezTo>
                  <a:pt x="206" y="667"/>
                  <a:pt x="206" y="667"/>
                  <a:pt x="206" y="668"/>
                </a:cubicBezTo>
                <a:cubicBezTo>
                  <a:pt x="205" y="670"/>
                  <a:pt x="201" y="673"/>
                  <a:pt x="204" y="676"/>
                </a:cubicBezTo>
                <a:cubicBezTo>
                  <a:pt x="205" y="679"/>
                  <a:pt x="204" y="681"/>
                  <a:pt x="203" y="683"/>
                </a:cubicBezTo>
                <a:cubicBezTo>
                  <a:pt x="204" y="682"/>
                  <a:pt x="204" y="681"/>
                  <a:pt x="205" y="681"/>
                </a:cubicBezTo>
                <a:cubicBezTo>
                  <a:pt x="205" y="681"/>
                  <a:pt x="206" y="682"/>
                  <a:pt x="207" y="682"/>
                </a:cubicBezTo>
                <a:cubicBezTo>
                  <a:pt x="207" y="682"/>
                  <a:pt x="208" y="683"/>
                  <a:pt x="209" y="683"/>
                </a:cubicBezTo>
                <a:cubicBezTo>
                  <a:pt x="210" y="683"/>
                  <a:pt x="210" y="682"/>
                  <a:pt x="211" y="682"/>
                </a:cubicBezTo>
                <a:cubicBezTo>
                  <a:pt x="211" y="683"/>
                  <a:pt x="211" y="683"/>
                  <a:pt x="211" y="683"/>
                </a:cubicBezTo>
                <a:cubicBezTo>
                  <a:pt x="210" y="683"/>
                  <a:pt x="210" y="683"/>
                  <a:pt x="210" y="683"/>
                </a:cubicBezTo>
                <a:cubicBezTo>
                  <a:pt x="212" y="684"/>
                  <a:pt x="212" y="684"/>
                  <a:pt x="212" y="684"/>
                </a:cubicBezTo>
                <a:cubicBezTo>
                  <a:pt x="212" y="684"/>
                  <a:pt x="212" y="683"/>
                  <a:pt x="213" y="683"/>
                </a:cubicBezTo>
                <a:cubicBezTo>
                  <a:pt x="213" y="683"/>
                  <a:pt x="213" y="683"/>
                  <a:pt x="214" y="684"/>
                </a:cubicBezTo>
                <a:cubicBezTo>
                  <a:pt x="214" y="684"/>
                  <a:pt x="215" y="684"/>
                  <a:pt x="215" y="684"/>
                </a:cubicBezTo>
                <a:cubicBezTo>
                  <a:pt x="215" y="684"/>
                  <a:pt x="215" y="684"/>
                  <a:pt x="215" y="684"/>
                </a:cubicBezTo>
                <a:cubicBezTo>
                  <a:pt x="217" y="686"/>
                  <a:pt x="217" y="687"/>
                  <a:pt x="217" y="690"/>
                </a:cubicBezTo>
                <a:cubicBezTo>
                  <a:pt x="217" y="689"/>
                  <a:pt x="218" y="688"/>
                  <a:pt x="219" y="688"/>
                </a:cubicBezTo>
                <a:cubicBezTo>
                  <a:pt x="219" y="688"/>
                  <a:pt x="219" y="688"/>
                  <a:pt x="219" y="688"/>
                </a:cubicBezTo>
                <a:cubicBezTo>
                  <a:pt x="221" y="688"/>
                  <a:pt x="221" y="688"/>
                  <a:pt x="221" y="688"/>
                </a:cubicBezTo>
                <a:cubicBezTo>
                  <a:pt x="220" y="686"/>
                  <a:pt x="218" y="688"/>
                  <a:pt x="218" y="685"/>
                </a:cubicBezTo>
                <a:cubicBezTo>
                  <a:pt x="219" y="685"/>
                  <a:pt x="219" y="684"/>
                  <a:pt x="220" y="684"/>
                </a:cubicBezTo>
                <a:cubicBezTo>
                  <a:pt x="220" y="684"/>
                  <a:pt x="220" y="684"/>
                  <a:pt x="221" y="685"/>
                </a:cubicBezTo>
                <a:cubicBezTo>
                  <a:pt x="218" y="683"/>
                  <a:pt x="218" y="683"/>
                  <a:pt x="218" y="683"/>
                </a:cubicBezTo>
                <a:cubicBezTo>
                  <a:pt x="221" y="682"/>
                  <a:pt x="221" y="682"/>
                  <a:pt x="221" y="682"/>
                </a:cubicBezTo>
                <a:cubicBezTo>
                  <a:pt x="222" y="683"/>
                  <a:pt x="222" y="683"/>
                  <a:pt x="222" y="683"/>
                </a:cubicBezTo>
                <a:cubicBezTo>
                  <a:pt x="224" y="681"/>
                  <a:pt x="224" y="678"/>
                  <a:pt x="226" y="678"/>
                </a:cubicBezTo>
                <a:cubicBezTo>
                  <a:pt x="226" y="678"/>
                  <a:pt x="227" y="678"/>
                  <a:pt x="227" y="678"/>
                </a:cubicBezTo>
                <a:cubicBezTo>
                  <a:pt x="225" y="680"/>
                  <a:pt x="227" y="681"/>
                  <a:pt x="225" y="684"/>
                </a:cubicBezTo>
                <a:cubicBezTo>
                  <a:pt x="229" y="683"/>
                  <a:pt x="229" y="683"/>
                  <a:pt x="229" y="683"/>
                </a:cubicBezTo>
                <a:cubicBezTo>
                  <a:pt x="228" y="686"/>
                  <a:pt x="228" y="686"/>
                  <a:pt x="228" y="686"/>
                </a:cubicBezTo>
                <a:cubicBezTo>
                  <a:pt x="226" y="685"/>
                  <a:pt x="226" y="685"/>
                  <a:pt x="226" y="685"/>
                </a:cubicBezTo>
                <a:cubicBezTo>
                  <a:pt x="229" y="686"/>
                  <a:pt x="229" y="686"/>
                  <a:pt x="229" y="686"/>
                </a:cubicBezTo>
                <a:cubicBezTo>
                  <a:pt x="227" y="688"/>
                  <a:pt x="227" y="688"/>
                  <a:pt x="227" y="688"/>
                </a:cubicBezTo>
                <a:cubicBezTo>
                  <a:pt x="229" y="689"/>
                  <a:pt x="229" y="689"/>
                  <a:pt x="229" y="689"/>
                </a:cubicBezTo>
                <a:cubicBezTo>
                  <a:pt x="228" y="691"/>
                  <a:pt x="228" y="691"/>
                  <a:pt x="228" y="691"/>
                </a:cubicBezTo>
                <a:cubicBezTo>
                  <a:pt x="230" y="691"/>
                  <a:pt x="230" y="687"/>
                  <a:pt x="233" y="687"/>
                </a:cubicBezTo>
                <a:cubicBezTo>
                  <a:pt x="233" y="687"/>
                  <a:pt x="233" y="687"/>
                  <a:pt x="233" y="687"/>
                </a:cubicBezTo>
                <a:cubicBezTo>
                  <a:pt x="233" y="687"/>
                  <a:pt x="232" y="687"/>
                  <a:pt x="232" y="686"/>
                </a:cubicBezTo>
                <a:cubicBezTo>
                  <a:pt x="233" y="686"/>
                  <a:pt x="234" y="686"/>
                  <a:pt x="234" y="686"/>
                </a:cubicBezTo>
                <a:cubicBezTo>
                  <a:pt x="235" y="686"/>
                  <a:pt x="235" y="686"/>
                  <a:pt x="235" y="686"/>
                </a:cubicBezTo>
                <a:cubicBezTo>
                  <a:pt x="235" y="686"/>
                  <a:pt x="236" y="686"/>
                  <a:pt x="236" y="686"/>
                </a:cubicBezTo>
                <a:cubicBezTo>
                  <a:pt x="237" y="686"/>
                  <a:pt x="238" y="686"/>
                  <a:pt x="238" y="684"/>
                </a:cubicBezTo>
                <a:cubicBezTo>
                  <a:pt x="238" y="686"/>
                  <a:pt x="238" y="686"/>
                  <a:pt x="238" y="686"/>
                </a:cubicBezTo>
                <a:cubicBezTo>
                  <a:pt x="239" y="685"/>
                  <a:pt x="238" y="684"/>
                  <a:pt x="239" y="684"/>
                </a:cubicBezTo>
                <a:cubicBezTo>
                  <a:pt x="239" y="684"/>
                  <a:pt x="239" y="684"/>
                  <a:pt x="239" y="684"/>
                </a:cubicBezTo>
                <a:cubicBezTo>
                  <a:pt x="240" y="685"/>
                  <a:pt x="241" y="685"/>
                  <a:pt x="241" y="686"/>
                </a:cubicBezTo>
                <a:cubicBezTo>
                  <a:pt x="240" y="686"/>
                  <a:pt x="240" y="686"/>
                  <a:pt x="240" y="686"/>
                </a:cubicBezTo>
                <a:cubicBezTo>
                  <a:pt x="240" y="686"/>
                  <a:pt x="241" y="686"/>
                  <a:pt x="241" y="686"/>
                </a:cubicBezTo>
                <a:cubicBezTo>
                  <a:pt x="243" y="686"/>
                  <a:pt x="241" y="691"/>
                  <a:pt x="243" y="691"/>
                </a:cubicBezTo>
                <a:cubicBezTo>
                  <a:pt x="243" y="690"/>
                  <a:pt x="243" y="690"/>
                  <a:pt x="243" y="690"/>
                </a:cubicBezTo>
                <a:cubicBezTo>
                  <a:pt x="243" y="691"/>
                  <a:pt x="243" y="691"/>
                  <a:pt x="243" y="691"/>
                </a:cubicBezTo>
                <a:cubicBezTo>
                  <a:pt x="242" y="689"/>
                  <a:pt x="246" y="688"/>
                  <a:pt x="246" y="688"/>
                </a:cubicBezTo>
                <a:cubicBezTo>
                  <a:pt x="246" y="688"/>
                  <a:pt x="246" y="688"/>
                  <a:pt x="246" y="688"/>
                </a:cubicBezTo>
                <a:cubicBezTo>
                  <a:pt x="246" y="689"/>
                  <a:pt x="246" y="689"/>
                  <a:pt x="246" y="689"/>
                </a:cubicBezTo>
                <a:cubicBezTo>
                  <a:pt x="249" y="687"/>
                  <a:pt x="249" y="687"/>
                  <a:pt x="249" y="687"/>
                </a:cubicBezTo>
                <a:cubicBezTo>
                  <a:pt x="249" y="691"/>
                  <a:pt x="249" y="691"/>
                  <a:pt x="249" y="691"/>
                </a:cubicBezTo>
                <a:cubicBezTo>
                  <a:pt x="249" y="692"/>
                  <a:pt x="252" y="691"/>
                  <a:pt x="252" y="693"/>
                </a:cubicBezTo>
                <a:cubicBezTo>
                  <a:pt x="253" y="693"/>
                  <a:pt x="253" y="693"/>
                  <a:pt x="253" y="693"/>
                </a:cubicBezTo>
                <a:cubicBezTo>
                  <a:pt x="253" y="694"/>
                  <a:pt x="253" y="694"/>
                  <a:pt x="253" y="694"/>
                </a:cubicBezTo>
                <a:cubicBezTo>
                  <a:pt x="255" y="693"/>
                  <a:pt x="255" y="693"/>
                  <a:pt x="255" y="693"/>
                </a:cubicBezTo>
                <a:cubicBezTo>
                  <a:pt x="256" y="695"/>
                  <a:pt x="256" y="695"/>
                  <a:pt x="256" y="695"/>
                </a:cubicBezTo>
                <a:cubicBezTo>
                  <a:pt x="251" y="697"/>
                  <a:pt x="255" y="698"/>
                  <a:pt x="255" y="702"/>
                </a:cubicBezTo>
                <a:cubicBezTo>
                  <a:pt x="255" y="701"/>
                  <a:pt x="255" y="701"/>
                  <a:pt x="255" y="701"/>
                </a:cubicBezTo>
                <a:cubicBezTo>
                  <a:pt x="253" y="701"/>
                  <a:pt x="254" y="704"/>
                  <a:pt x="254" y="704"/>
                </a:cubicBezTo>
                <a:cubicBezTo>
                  <a:pt x="254" y="704"/>
                  <a:pt x="254" y="704"/>
                  <a:pt x="254" y="704"/>
                </a:cubicBezTo>
                <a:cubicBezTo>
                  <a:pt x="256" y="706"/>
                  <a:pt x="256" y="706"/>
                  <a:pt x="256" y="706"/>
                </a:cubicBezTo>
                <a:cubicBezTo>
                  <a:pt x="256" y="705"/>
                  <a:pt x="256" y="705"/>
                  <a:pt x="256" y="705"/>
                </a:cubicBezTo>
                <a:cubicBezTo>
                  <a:pt x="255" y="705"/>
                  <a:pt x="255" y="705"/>
                  <a:pt x="255" y="705"/>
                </a:cubicBezTo>
                <a:cubicBezTo>
                  <a:pt x="255" y="704"/>
                  <a:pt x="256" y="703"/>
                  <a:pt x="256" y="703"/>
                </a:cubicBezTo>
                <a:cubicBezTo>
                  <a:pt x="257" y="703"/>
                  <a:pt x="258" y="703"/>
                  <a:pt x="258" y="704"/>
                </a:cubicBezTo>
                <a:cubicBezTo>
                  <a:pt x="259" y="702"/>
                  <a:pt x="259" y="702"/>
                  <a:pt x="259" y="702"/>
                </a:cubicBezTo>
                <a:cubicBezTo>
                  <a:pt x="261" y="703"/>
                  <a:pt x="261" y="703"/>
                  <a:pt x="261" y="703"/>
                </a:cubicBezTo>
                <a:cubicBezTo>
                  <a:pt x="258" y="705"/>
                  <a:pt x="263" y="703"/>
                  <a:pt x="263" y="706"/>
                </a:cubicBezTo>
                <a:cubicBezTo>
                  <a:pt x="262" y="706"/>
                  <a:pt x="262" y="706"/>
                  <a:pt x="262" y="706"/>
                </a:cubicBezTo>
                <a:cubicBezTo>
                  <a:pt x="263" y="707"/>
                  <a:pt x="263" y="707"/>
                  <a:pt x="263" y="708"/>
                </a:cubicBezTo>
                <a:cubicBezTo>
                  <a:pt x="264" y="709"/>
                  <a:pt x="262" y="709"/>
                  <a:pt x="262" y="710"/>
                </a:cubicBezTo>
                <a:cubicBezTo>
                  <a:pt x="265" y="711"/>
                  <a:pt x="262" y="713"/>
                  <a:pt x="265" y="714"/>
                </a:cubicBezTo>
                <a:cubicBezTo>
                  <a:pt x="266" y="714"/>
                  <a:pt x="265" y="713"/>
                  <a:pt x="265" y="712"/>
                </a:cubicBezTo>
                <a:cubicBezTo>
                  <a:pt x="266" y="712"/>
                  <a:pt x="266" y="712"/>
                  <a:pt x="266" y="712"/>
                </a:cubicBezTo>
                <a:cubicBezTo>
                  <a:pt x="266" y="712"/>
                  <a:pt x="267" y="712"/>
                  <a:pt x="267" y="712"/>
                </a:cubicBezTo>
                <a:cubicBezTo>
                  <a:pt x="268" y="711"/>
                  <a:pt x="268" y="711"/>
                  <a:pt x="268" y="711"/>
                </a:cubicBezTo>
                <a:cubicBezTo>
                  <a:pt x="269" y="711"/>
                  <a:pt x="269" y="711"/>
                  <a:pt x="269" y="712"/>
                </a:cubicBezTo>
                <a:cubicBezTo>
                  <a:pt x="273" y="712"/>
                  <a:pt x="270" y="708"/>
                  <a:pt x="273" y="707"/>
                </a:cubicBezTo>
                <a:cubicBezTo>
                  <a:pt x="274" y="707"/>
                  <a:pt x="274" y="707"/>
                  <a:pt x="274" y="707"/>
                </a:cubicBezTo>
                <a:cubicBezTo>
                  <a:pt x="279" y="707"/>
                  <a:pt x="274" y="712"/>
                  <a:pt x="279" y="713"/>
                </a:cubicBezTo>
                <a:cubicBezTo>
                  <a:pt x="279" y="712"/>
                  <a:pt x="279" y="712"/>
                  <a:pt x="280" y="711"/>
                </a:cubicBezTo>
                <a:cubicBezTo>
                  <a:pt x="280" y="712"/>
                  <a:pt x="283" y="712"/>
                  <a:pt x="282" y="713"/>
                </a:cubicBezTo>
                <a:cubicBezTo>
                  <a:pt x="282" y="713"/>
                  <a:pt x="281" y="713"/>
                  <a:pt x="281" y="713"/>
                </a:cubicBezTo>
                <a:cubicBezTo>
                  <a:pt x="281" y="713"/>
                  <a:pt x="281" y="713"/>
                  <a:pt x="281" y="713"/>
                </a:cubicBezTo>
                <a:cubicBezTo>
                  <a:pt x="281" y="713"/>
                  <a:pt x="280" y="713"/>
                  <a:pt x="280" y="713"/>
                </a:cubicBezTo>
                <a:cubicBezTo>
                  <a:pt x="280" y="713"/>
                  <a:pt x="280" y="713"/>
                  <a:pt x="280" y="713"/>
                </a:cubicBezTo>
                <a:cubicBezTo>
                  <a:pt x="281" y="714"/>
                  <a:pt x="281" y="714"/>
                  <a:pt x="281" y="714"/>
                </a:cubicBezTo>
                <a:cubicBezTo>
                  <a:pt x="280" y="715"/>
                  <a:pt x="280" y="715"/>
                  <a:pt x="280" y="715"/>
                </a:cubicBezTo>
                <a:cubicBezTo>
                  <a:pt x="280" y="716"/>
                  <a:pt x="278" y="718"/>
                  <a:pt x="281" y="718"/>
                </a:cubicBezTo>
                <a:cubicBezTo>
                  <a:pt x="284" y="715"/>
                  <a:pt x="279" y="715"/>
                  <a:pt x="282" y="713"/>
                </a:cubicBezTo>
                <a:cubicBezTo>
                  <a:pt x="283" y="713"/>
                  <a:pt x="283" y="714"/>
                  <a:pt x="283" y="714"/>
                </a:cubicBezTo>
                <a:cubicBezTo>
                  <a:pt x="284" y="713"/>
                  <a:pt x="282" y="711"/>
                  <a:pt x="285" y="711"/>
                </a:cubicBezTo>
                <a:cubicBezTo>
                  <a:pt x="286" y="713"/>
                  <a:pt x="286" y="713"/>
                  <a:pt x="286" y="713"/>
                </a:cubicBezTo>
                <a:cubicBezTo>
                  <a:pt x="286" y="711"/>
                  <a:pt x="286" y="711"/>
                  <a:pt x="286" y="711"/>
                </a:cubicBezTo>
                <a:cubicBezTo>
                  <a:pt x="289" y="712"/>
                  <a:pt x="289" y="712"/>
                  <a:pt x="289" y="712"/>
                </a:cubicBezTo>
                <a:cubicBezTo>
                  <a:pt x="289" y="712"/>
                  <a:pt x="289" y="713"/>
                  <a:pt x="288" y="713"/>
                </a:cubicBezTo>
                <a:cubicBezTo>
                  <a:pt x="288" y="713"/>
                  <a:pt x="288" y="713"/>
                  <a:pt x="288" y="713"/>
                </a:cubicBezTo>
                <a:cubicBezTo>
                  <a:pt x="288" y="714"/>
                  <a:pt x="288" y="714"/>
                  <a:pt x="288" y="714"/>
                </a:cubicBezTo>
                <a:cubicBezTo>
                  <a:pt x="289" y="714"/>
                  <a:pt x="289" y="714"/>
                  <a:pt x="290" y="714"/>
                </a:cubicBezTo>
                <a:cubicBezTo>
                  <a:pt x="290" y="714"/>
                  <a:pt x="291" y="714"/>
                  <a:pt x="292" y="715"/>
                </a:cubicBezTo>
                <a:cubicBezTo>
                  <a:pt x="291" y="715"/>
                  <a:pt x="290" y="715"/>
                  <a:pt x="290" y="716"/>
                </a:cubicBezTo>
                <a:cubicBezTo>
                  <a:pt x="290" y="716"/>
                  <a:pt x="290" y="716"/>
                  <a:pt x="290" y="716"/>
                </a:cubicBezTo>
                <a:cubicBezTo>
                  <a:pt x="290" y="716"/>
                  <a:pt x="290" y="716"/>
                  <a:pt x="290" y="716"/>
                </a:cubicBezTo>
                <a:cubicBezTo>
                  <a:pt x="290" y="716"/>
                  <a:pt x="290" y="716"/>
                  <a:pt x="290" y="716"/>
                </a:cubicBezTo>
                <a:cubicBezTo>
                  <a:pt x="291" y="716"/>
                  <a:pt x="291" y="716"/>
                  <a:pt x="291" y="717"/>
                </a:cubicBezTo>
                <a:cubicBezTo>
                  <a:pt x="293" y="716"/>
                  <a:pt x="293" y="716"/>
                  <a:pt x="293" y="716"/>
                </a:cubicBezTo>
                <a:cubicBezTo>
                  <a:pt x="293" y="719"/>
                  <a:pt x="293" y="719"/>
                  <a:pt x="293" y="719"/>
                </a:cubicBezTo>
                <a:cubicBezTo>
                  <a:pt x="294" y="718"/>
                  <a:pt x="294" y="718"/>
                  <a:pt x="295" y="718"/>
                </a:cubicBezTo>
                <a:cubicBezTo>
                  <a:pt x="296" y="718"/>
                  <a:pt x="296" y="718"/>
                  <a:pt x="297" y="718"/>
                </a:cubicBezTo>
                <a:cubicBezTo>
                  <a:pt x="298" y="718"/>
                  <a:pt x="298" y="718"/>
                  <a:pt x="298" y="718"/>
                </a:cubicBezTo>
                <a:cubicBezTo>
                  <a:pt x="299" y="718"/>
                  <a:pt x="299" y="718"/>
                  <a:pt x="299" y="718"/>
                </a:cubicBezTo>
                <a:cubicBezTo>
                  <a:pt x="299" y="717"/>
                  <a:pt x="301" y="716"/>
                  <a:pt x="302" y="716"/>
                </a:cubicBezTo>
                <a:cubicBezTo>
                  <a:pt x="302" y="716"/>
                  <a:pt x="302" y="716"/>
                  <a:pt x="303" y="716"/>
                </a:cubicBezTo>
                <a:cubicBezTo>
                  <a:pt x="303" y="716"/>
                  <a:pt x="303" y="716"/>
                  <a:pt x="303" y="716"/>
                </a:cubicBezTo>
                <a:cubicBezTo>
                  <a:pt x="303" y="717"/>
                  <a:pt x="303" y="717"/>
                  <a:pt x="302" y="717"/>
                </a:cubicBezTo>
                <a:cubicBezTo>
                  <a:pt x="305" y="719"/>
                  <a:pt x="302" y="722"/>
                  <a:pt x="304" y="725"/>
                </a:cubicBezTo>
                <a:cubicBezTo>
                  <a:pt x="305" y="723"/>
                  <a:pt x="305" y="723"/>
                  <a:pt x="305" y="723"/>
                </a:cubicBezTo>
                <a:cubicBezTo>
                  <a:pt x="307" y="724"/>
                  <a:pt x="307" y="724"/>
                  <a:pt x="307" y="724"/>
                </a:cubicBezTo>
                <a:cubicBezTo>
                  <a:pt x="305" y="722"/>
                  <a:pt x="308" y="721"/>
                  <a:pt x="309" y="720"/>
                </a:cubicBezTo>
                <a:cubicBezTo>
                  <a:pt x="307" y="717"/>
                  <a:pt x="311" y="716"/>
                  <a:pt x="313" y="715"/>
                </a:cubicBezTo>
                <a:cubicBezTo>
                  <a:pt x="314" y="715"/>
                  <a:pt x="314" y="715"/>
                  <a:pt x="314" y="717"/>
                </a:cubicBezTo>
                <a:cubicBezTo>
                  <a:pt x="312" y="718"/>
                  <a:pt x="312" y="718"/>
                  <a:pt x="312" y="718"/>
                </a:cubicBezTo>
                <a:cubicBezTo>
                  <a:pt x="311" y="718"/>
                  <a:pt x="311" y="718"/>
                  <a:pt x="311" y="718"/>
                </a:cubicBezTo>
                <a:cubicBezTo>
                  <a:pt x="312" y="718"/>
                  <a:pt x="312" y="718"/>
                  <a:pt x="312" y="718"/>
                </a:cubicBezTo>
                <a:cubicBezTo>
                  <a:pt x="313" y="718"/>
                  <a:pt x="313" y="719"/>
                  <a:pt x="313" y="719"/>
                </a:cubicBezTo>
                <a:cubicBezTo>
                  <a:pt x="314" y="717"/>
                  <a:pt x="314" y="717"/>
                  <a:pt x="314" y="717"/>
                </a:cubicBezTo>
                <a:cubicBezTo>
                  <a:pt x="315" y="717"/>
                  <a:pt x="315" y="717"/>
                  <a:pt x="315" y="717"/>
                </a:cubicBezTo>
                <a:cubicBezTo>
                  <a:pt x="316" y="716"/>
                  <a:pt x="316" y="716"/>
                  <a:pt x="316" y="716"/>
                </a:cubicBezTo>
                <a:cubicBezTo>
                  <a:pt x="319" y="720"/>
                  <a:pt x="319" y="720"/>
                  <a:pt x="319" y="720"/>
                </a:cubicBezTo>
                <a:cubicBezTo>
                  <a:pt x="318" y="720"/>
                  <a:pt x="318" y="721"/>
                  <a:pt x="317" y="721"/>
                </a:cubicBezTo>
                <a:cubicBezTo>
                  <a:pt x="319" y="722"/>
                  <a:pt x="320" y="723"/>
                  <a:pt x="320" y="725"/>
                </a:cubicBezTo>
                <a:cubicBezTo>
                  <a:pt x="322" y="725"/>
                  <a:pt x="321" y="722"/>
                  <a:pt x="322" y="722"/>
                </a:cubicBezTo>
                <a:cubicBezTo>
                  <a:pt x="322" y="722"/>
                  <a:pt x="322" y="722"/>
                  <a:pt x="323" y="722"/>
                </a:cubicBezTo>
                <a:cubicBezTo>
                  <a:pt x="322" y="722"/>
                  <a:pt x="322" y="722"/>
                  <a:pt x="322" y="722"/>
                </a:cubicBezTo>
                <a:cubicBezTo>
                  <a:pt x="322" y="721"/>
                  <a:pt x="322" y="721"/>
                  <a:pt x="323" y="721"/>
                </a:cubicBezTo>
                <a:cubicBezTo>
                  <a:pt x="323" y="721"/>
                  <a:pt x="323" y="721"/>
                  <a:pt x="323" y="721"/>
                </a:cubicBezTo>
                <a:cubicBezTo>
                  <a:pt x="323" y="721"/>
                  <a:pt x="324" y="721"/>
                  <a:pt x="324" y="721"/>
                </a:cubicBezTo>
                <a:cubicBezTo>
                  <a:pt x="324" y="721"/>
                  <a:pt x="324" y="721"/>
                  <a:pt x="324" y="721"/>
                </a:cubicBezTo>
                <a:cubicBezTo>
                  <a:pt x="324" y="720"/>
                  <a:pt x="323" y="720"/>
                  <a:pt x="324" y="719"/>
                </a:cubicBezTo>
                <a:cubicBezTo>
                  <a:pt x="324" y="719"/>
                  <a:pt x="325" y="718"/>
                  <a:pt x="325" y="718"/>
                </a:cubicBezTo>
                <a:cubicBezTo>
                  <a:pt x="325" y="718"/>
                  <a:pt x="325" y="718"/>
                  <a:pt x="325" y="718"/>
                </a:cubicBezTo>
                <a:cubicBezTo>
                  <a:pt x="326" y="716"/>
                  <a:pt x="326" y="716"/>
                  <a:pt x="326" y="716"/>
                </a:cubicBezTo>
                <a:cubicBezTo>
                  <a:pt x="327" y="716"/>
                  <a:pt x="327" y="716"/>
                  <a:pt x="327" y="716"/>
                </a:cubicBezTo>
                <a:cubicBezTo>
                  <a:pt x="327" y="715"/>
                  <a:pt x="328" y="714"/>
                  <a:pt x="329" y="714"/>
                </a:cubicBezTo>
                <a:cubicBezTo>
                  <a:pt x="328" y="714"/>
                  <a:pt x="327" y="711"/>
                  <a:pt x="328" y="711"/>
                </a:cubicBezTo>
                <a:cubicBezTo>
                  <a:pt x="328" y="711"/>
                  <a:pt x="328" y="711"/>
                  <a:pt x="328" y="711"/>
                </a:cubicBezTo>
                <a:cubicBezTo>
                  <a:pt x="331" y="711"/>
                  <a:pt x="331" y="713"/>
                  <a:pt x="331" y="714"/>
                </a:cubicBezTo>
                <a:cubicBezTo>
                  <a:pt x="334" y="717"/>
                  <a:pt x="332" y="720"/>
                  <a:pt x="336" y="720"/>
                </a:cubicBezTo>
                <a:cubicBezTo>
                  <a:pt x="336" y="720"/>
                  <a:pt x="337" y="720"/>
                  <a:pt x="337" y="720"/>
                </a:cubicBezTo>
                <a:cubicBezTo>
                  <a:pt x="335" y="718"/>
                  <a:pt x="335" y="718"/>
                  <a:pt x="335" y="718"/>
                </a:cubicBezTo>
                <a:cubicBezTo>
                  <a:pt x="336" y="717"/>
                  <a:pt x="336" y="717"/>
                  <a:pt x="337" y="717"/>
                </a:cubicBezTo>
                <a:cubicBezTo>
                  <a:pt x="337" y="717"/>
                  <a:pt x="337" y="717"/>
                  <a:pt x="337" y="717"/>
                </a:cubicBezTo>
                <a:cubicBezTo>
                  <a:pt x="337" y="717"/>
                  <a:pt x="338" y="718"/>
                  <a:pt x="337" y="718"/>
                </a:cubicBezTo>
                <a:cubicBezTo>
                  <a:pt x="338" y="719"/>
                  <a:pt x="342" y="718"/>
                  <a:pt x="342" y="720"/>
                </a:cubicBezTo>
                <a:cubicBezTo>
                  <a:pt x="342" y="718"/>
                  <a:pt x="340" y="716"/>
                  <a:pt x="342" y="714"/>
                </a:cubicBezTo>
                <a:cubicBezTo>
                  <a:pt x="343" y="716"/>
                  <a:pt x="343" y="717"/>
                  <a:pt x="344" y="717"/>
                </a:cubicBezTo>
                <a:cubicBezTo>
                  <a:pt x="344" y="717"/>
                  <a:pt x="344" y="717"/>
                  <a:pt x="344" y="717"/>
                </a:cubicBezTo>
                <a:cubicBezTo>
                  <a:pt x="346" y="717"/>
                  <a:pt x="345" y="714"/>
                  <a:pt x="346" y="713"/>
                </a:cubicBezTo>
                <a:cubicBezTo>
                  <a:pt x="346" y="713"/>
                  <a:pt x="346" y="713"/>
                  <a:pt x="346" y="713"/>
                </a:cubicBezTo>
                <a:cubicBezTo>
                  <a:pt x="347" y="712"/>
                  <a:pt x="347" y="712"/>
                  <a:pt x="347" y="712"/>
                </a:cubicBezTo>
                <a:cubicBezTo>
                  <a:pt x="348" y="713"/>
                  <a:pt x="349" y="713"/>
                  <a:pt x="350" y="714"/>
                </a:cubicBezTo>
                <a:cubicBezTo>
                  <a:pt x="349" y="713"/>
                  <a:pt x="349" y="710"/>
                  <a:pt x="351" y="709"/>
                </a:cubicBezTo>
                <a:cubicBezTo>
                  <a:pt x="351" y="710"/>
                  <a:pt x="351" y="710"/>
                  <a:pt x="351" y="710"/>
                </a:cubicBezTo>
                <a:cubicBezTo>
                  <a:pt x="350" y="711"/>
                  <a:pt x="352" y="713"/>
                  <a:pt x="353" y="713"/>
                </a:cubicBezTo>
                <a:cubicBezTo>
                  <a:pt x="353" y="713"/>
                  <a:pt x="353" y="713"/>
                  <a:pt x="353" y="713"/>
                </a:cubicBezTo>
                <a:cubicBezTo>
                  <a:pt x="353" y="710"/>
                  <a:pt x="353" y="710"/>
                  <a:pt x="354" y="710"/>
                </a:cubicBezTo>
                <a:cubicBezTo>
                  <a:pt x="355" y="710"/>
                  <a:pt x="356" y="710"/>
                  <a:pt x="357" y="711"/>
                </a:cubicBezTo>
                <a:cubicBezTo>
                  <a:pt x="358" y="711"/>
                  <a:pt x="359" y="712"/>
                  <a:pt x="359" y="712"/>
                </a:cubicBezTo>
                <a:cubicBezTo>
                  <a:pt x="359" y="712"/>
                  <a:pt x="359" y="712"/>
                  <a:pt x="359" y="712"/>
                </a:cubicBezTo>
                <a:cubicBezTo>
                  <a:pt x="358" y="714"/>
                  <a:pt x="358" y="714"/>
                  <a:pt x="358" y="714"/>
                </a:cubicBezTo>
                <a:cubicBezTo>
                  <a:pt x="358" y="714"/>
                  <a:pt x="358" y="714"/>
                  <a:pt x="359" y="714"/>
                </a:cubicBezTo>
                <a:cubicBezTo>
                  <a:pt x="359" y="714"/>
                  <a:pt x="359" y="714"/>
                  <a:pt x="359" y="714"/>
                </a:cubicBezTo>
                <a:cubicBezTo>
                  <a:pt x="362" y="717"/>
                  <a:pt x="362" y="717"/>
                  <a:pt x="362" y="717"/>
                </a:cubicBezTo>
                <a:cubicBezTo>
                  <a:pt x="362" y="718"/>
                  <a:pt x="362" y="718"/>
                  <a:pt x="362" y="718"/>
                </a:cubicBezTo>
                <a:cubicBezTo>
                  <a:pt x="361" y="718"/>
                  <a:pt x="358" y="718"/>
                  <a:pt x="360" y="720"/>
                </a:cubicBezTo>
                <a:cubicBezTo>
                  <a:pt x="361" y="720"/>
                  <a:pt x="361" y="720"/>
                  <a:pt x="361" y="720"/>
                </a:cubicBezTo>
                <a:cubicBezTo>
                  <a:pt x="361" y="721"/>
                  <a:pt x="359" y="724"/>
                  <a:pt x="359" y="724"/>
                </a:cubicBezTo>
                <a:cubicBezTo>
                  <a:pt x="359" y="724"/>
                  <a:pt x="359" y="724"/>
                  <a:pt x="360" y="724"/>
                </a:cubicBezTo>
                <a:cubicBezTo>
                  <a:pt x="360" y="724"/>
                  <a:pt x="360" y="724"/>
                  <a:pt x="360" y="724"/>
                </a:cubicBezTo>
                <a:cubicBezTo>
                  <a:pt x="360" y="724"/>
                  <a:pt x="360" y="724"/>
                  <a:pt x="360" y="724"/>
                </a:cubicBezTo>
                <a:cubicBezTo>
                  <a:pt x="360" y="724"/>
                  <a:pt x="360" y="724"/>
                  <a:pt x="360" y="724"/>
                </a:cubicBezTo>
                <a:cubicBezTo>
                  <a:pt x="360" y="723"/>
                  <a:pt x="361" y="723"/>
                  <a:pt x="362" y="723"/>
                </a:cubicBezTo>
                <a:cubicBezTo>
                  <a:pt x="362" y="723"/>
                  <a:pt x="362" y="723"/>
                  <a:pt x="363" y="723"/>
                </a:cubicBezTo>
                <a:cubicBezTo>
                  <a:pt x="362" y="724"/>
                  <a:pt x="362" y="724"/>
                  <a:pt x="362" y="724"/>
                </a:cubicBezTo>
                <a:cubicBezTo>
                  <a:pt x="366" y="723"/>
                  <a:pt x="366" y="723"/>
                  <a:pt x="366" y="723"/>
                </a:cubicBezTo>
                <a:cubicBezTo>
                  <a:pt x="366" y="723"/>
                  <a:pt x="366" y="723"/>
                  <a:pt x="366" y="723"/>
                </a:cubicBezTo>
                <a:cubicBezTo>
                  <a:pt x="366" y="723"/>
                  <a:pt x="366" y="723"/>
                  <a:pt x="366" y="723"/>
                </a:cubicBezTo>
                <a:cubicBezTo>
                  <a:pt x="369" y="725"/>
                  <a:pt x="365" y="727"/>
                  <a:pt x="368" y="729"/>
                </a:cubicBezTo>
                <a:cubicBezTo>
                  <a:pt x="367" y="729"/>
                  <a:pt x="367" y="729"/>
                  <a:pt x="367" y="729"/>
                </a:cubicBezTo>
                <a:cubicBezTo>
                  <a:pt x="370" y="731"/>
                  <a:pt x="370" y="731"/>
                  <a:pt x="370" y="731"/>
                </a:cubicBezTo>
                <a:cubicBezTo>
                  <a:pt x="372" y="730"/>
                  <a:pt x="370" y="728"/>
                  <a:pt x="372" y="727"/>
                </a:cubicBezTo>
                <a:cubicBezTo>
                  <a:pt x="373" y="728"/>
                  <a:pt x="373" y="728"/>
                  <a:pt x="373" y="728"/>
                </a:cubicBezTo>
                <a:cubicBezTo>
                  <a:pt x="374" y="725"/>
                  <a:pt x="378" y="725"/>
                  <a:pt x="377" y="721"/>
                </a:cubicBezTo>
                <a:cubicBezTo>
                  <a:pt x="377" y="721"/>
                  <a:pt x="377" y="721"/>
                  <a:pt x="377" y="721"/>
                </a:cubicBezTo>
                <a:cubicBezTo>
                  <a:pt x="378" y="721"/>
                  <a:pt x="378" y="721"/>
                  <a:pt x="378" y="721"/>
                </a:cubicBezTo>
                <a:cubicBezTo>
                  <a:pt x="379" y="721"/>
                  <a:pt x="379" y="722"/>
                  <a:pt x="379" y="722"/>
                </a:cubicBezTo>
                <a:cubicBezTo>
                  <a:pt x="379" y="722"/>
                  <a:pt x="379" y="722"/>
                  <a:pt x="379" y="721"/>
                </a:cubicBezTo>
                <a:cubicBezTo>
                  <a:pt x="378" y="724"/>
                  <a:pt x="382" y="727"/>
                  <a:pt x="381" y="730"/>
                </a:cubicBezTo>
                <a:cubicBezTo>
                  <a:pt x="381" y="730"/>
                  <a:pt x="382" y="731"/>
                  <a:pt x="382" y="731"/>
                </a:cubicBezTo>
                <a:cubicBezTo>
                  <a:pt x="384" y="731"/>
                  <a:pt x="385" y="728"/>
                  <a:pt x="385" y="727"/>
                </a:cubicBezTo>
                <a:cubicBezTo>
                  <a:pt x="385" y="728"/>
                  <a:pt x="386" y="728"/>
                  <a:pt x="386" y="729"/>
                </a:cubicBezTo>
                <a:cubicBezTo>
                  <a:pt x="386" y="729"/>
                  <a:pt x="385" y="729"/>
                  <a:pt x="385" y="730"/>
                </a:cubicBezTo>
                <a:cubicBezTo>
                  <a:pt x="388" y="728"/>
                  <a:pt x="388" y="728"/>
                  <a:pt x="388" y="728"/>
                </a:cubicBezTo>
                <a:cubicBezTo>
                  <a:pt x="386" y="725"/>
                  <a:pt x="391" y="723"/>
                  <a:pt x="391" y="722"/>
                </a:cubicBezTo>
                <a:cubicBezTo>
                  <a:pt x="394" y="723"/>
                  <a:pt x="394" y="723"/>
                  <a:pt x="394" y="723"/>
                </a:cubicBezTo>
                <a:cubicBezTo>
                  <a:pt x="395" y="723"/>
                  <a:pt x="397" y="724"/>
                  <a:pt x="397" y="726"/>
                </a:cubicBezTo>
                <a:cubicBezTo>
                  <a:pt x="395" y="730"/>
                  <a:pt x="402" y="728"/>
                  <a:pt x="401" y="734"/>
                </a:cubicBezTo>
                <a:cubicBezTo>
                  <a:pt x="407" y="733"/>
                  <a:pt x="403" y="728"/>
                  <a:pt x="406" y="726"/>
                </a:cubicBezTo>
                <a:cubicBezTo>
                  <a:pt x="408" y="730"/>
                  <a:pt x="405" y="735"/>
                  <a:pt x="405" y="739"/>
                </a:cubicBezTo>
                <a:cubicBezTo>
                  <a:pt x="405" y="739"/>
                  <a:pt x="405" y="739"/>
                  <a:pt x="405" y="739"/>
                </a:cubicBezTo>
                <a:cubicBezTo>
                  <a:pt x="406" y="739"/>
                  <a:pt x="406" y="739"/>
                  <a:pt x="407" y="738"/>
                </a:cubicBezTo>
                <a:cubicBezTo>
                  <a:pt x="408" y="741"/>
                  <a:pt x="410" y="740"/>
                  <a:pt x="410" y="741"/>
                </a:cubicBezTo>
                <a:cubicBezTo>
                  <a:pt x="410" y="741"/>
                  <a:pt x="410" y="741"/>
                  <a:pt x="410" y="741"/>
                </a:cubicBezTo>
                <a:cubicBezTo>
                  <a:pt x="409" y="739"/>
                  <a:pt x="414" y="739"/>
                  <a:pt x="411" y="737"/>
                </a:cubicBezTo>
                <a:cubicBezTo>
                  <a:pt x="414" y="736"/>
                  <a:pt x="417" y="733"/>
                  <a:pt x="416" y="730"/>
                </a:cubicBezTo>
                <a:cubicBezTo>
                  <a:pt x="417" y="731"/>
                  <a:pt x="417" y="731"/>
                  <a:pt x="417" y="731"/>
                </a:cubicBezTo>
                <a:cubicBezTo>
                  <a:pt x="418" y="730"/>
                  <a:pt x="418" y="730"/>
                  <a:pt x="418" y="730"/>
                </a:cubicBezTo>
                <a:cubicBezTo>
                  <a:pt x="420" y="730"/>
                  <a:pt x="422" y="733"/>
                  <a:pt x="421" y="735"/>
                </a:cubicBezTo>
                <a:cubicBezTo>
                  <a:pt x="422" y="734"/>
                  <a:pt x="422" y="734"/>
                  <a:pt x="422" y="734"/>
                </a:cubicBezTo>
                <a:cubicBezTo>
                  <a:pt x="423" y="734"/>
                  <a:pt x="423" y="735"/>
                  <a:pt x="424" y="735"/>
                </a:cubicBezTo>
                <a:cubicBezTo>
                  <a:pt x="424" y="735"/>
                  <a:pt x="424" y="735"/>
                  <a:pt x="424" y="735"/>
                </a:cubicBezTo>
                <a:cubicBezTo>
                  <a:pt x="426" y="732"/>
                  <a:pt x="426" y="732"/>
                  <a:pt x="426" y="732"/>
                </a:cubicBezTo>
                <a:cubicBezTo>
                  <a:pt x="426" y="733"/>
                  <a:pt x="426" y="733"/>
                  <a:pt x="426" y="733"/>
                </a:cubicBezTo>
                <a:cubicBezTo>
                  <a:pt x="428" y="731"/>
                  <a:pt x="428" y="731"/>
                  <a:pt x="428" y="731"/>
                </a:cubicBezTo>
                <a:cubicBezTo>
                  <a:pt x="428" y="731"/>
                  <a:pt x="428" y="731"/>
                  <a:pt x="428" y="731"/>
                </a:cubicBezTo>
                <a:cubicBezTo>
                  <a:pt x="428" y="731"/>
                  <a:pt x="428" y="732"/>
                  <a:pt x="428" y="732"/>
                </a:cubicBezTo>
                <a:cubicBezTo>
                  <a:pt x="429" y="730"/>
                  <a:pt x="429" y="730"/>
                  <a:pt x="429" y="730"/>
                </a:cubicBezTo>
                <a:cubicBezTo>
                  <a:pt x="430" y="730"/>
                  <a:pt x="430" y="730"/>
                  <a:pt x="430" y="730"/>
                </a:cubicBezTo>
                <a:cubicBezTo>
                  <a:pt x="430" y="730"/>
                  <a:pt x="430" y="730"/>
                  <a:pt x="430" y="730"/>
                </a:cubicBezTo>
                <a:cubicBezTo>
                  <a:pt x="432" y="730"/>
                  <a:pt x="432" y="734"/>
                  <a:pt x="431" y="735"/>
                </a:cubicBezTo>
                <a:cubicBezTo>
                  <a:pt x="434" y="738"/>
                  <a:pt x="429" y="742"/>
                  <a:pt x="433" y="745"/>
                </a:cubicBezTo>
                <a:cubicBezTo>
                  <a:pt x="434" y="744"/>
                  <a:pt x="434" y="744"/>
                  <a:pt x="434" y="744"/>
                </a:cubicBezTo>
                <a:cubicBezTo>
                  <a:pt x="433" y="744"/>
                  <a:pt x="433" y="743"/>
                  <a:pt x="433" y="743"/>
                </a:cubicBezTo>
                <a:cubicBezTo>
                  <a:pt x="433" y="742"/>
                  <a:pt x="434" y="742"/>
                  <a:pt x="435" y="742"/>
                </a:cubicBezTo>
                <a:cubicBezTo>
                  <a:pt x="435" y="742"/>
                  <a:pt x="436" y="742"/>
                  <a:pt x="437" y="742"/>
                </a:cubicBezTo>
                <a:cubicBezTo>
                  <a:pt x="438" y="741"/>
                  <a:pt x="438" y="739"/>
                  <a:pt x="439" y="737"/>
                </a:cubicBezTo>
                <a:cubicBezTo>
                  <a:pt x="440" y="739"/>
                  <a:pt x="440" y="739"/>
                  <a:pt x="440" y="739"/>
                </a:cubicBezTo>
                <a:cubicBezTo>
                  <a:pt x="441" y="738"/>
                  <a:pt x="441" y="738"/>
                  <a:pt x="441" y="738"/>
                </a:cubicBezTo>
                <a:cubicBezTo>
                  <a:pt x="442" y="739"/>
                  <a:pt x="442" y="739"/>
                  <a:pt x="442" y="739"/>
                </a:cubicBezTo>
                <a:cubicBezTo>
                  <a:pt x="445" y="739"/>
                  <a:pt x="443" y="736"/>
                  <a:pt x="446" y="736"/>
                </a:cubicBezTo>
                <a:cubicBezTo>
                  <a:pt x="446" y="736"/>
                  <a:pt x="446" y="736"/>
                  <a:pt x="447" y="736"/>
                </a:cubicBezTo>
                <a:cubicBezTo>
                  <a:pt x="447" y="736"/>
                  <a:pt x="447" y="736"/>
                  <a:pt x="447" y="736"/>
                </a:cubicBezTo>
                <a:cubicBezTo>
                  <a:pt x="447" y="735"/>
                  <a:pt x="447" y="735"/>
                  <a:pt x="448" y="734"/>
                </a:cubicBezTo>
                <a:cubicBezTo>
                  <a:pt x="449" y="735"/>
                  <a:pt x="449" y="735"/>
                  <a:pt x="449" y="735"/>
                </a:cubicBezTo>
                <a:cubicBezTo>
                  <a:pt x="451" y="734"/>
                  <a:pt x="451" y="734"/>
                  <a:pt x="451" y="734"/>
                </a:cubicBezTo>
                <a:cubicBezTo>
                  <a:pt x="453" y="736"/>
                  <a:pt x="449" y="735"/>
                  <a:pt x="449" y="736"/>
                </a:cubicBezTo>
                <a:cubicBezTo>
                  <a:pt x="451" y="738"/>
                  <a:pt x="451" y="738"/>
                  <a:pt x="451" y="738"/>
                </a:cubicBezTo>
                <a:cubicBezTo>
                  <a:pt x="451" y="737"/>
                  <a:pt x="451" y="737"/>
                  <a:pt x="451" y="737"/>
                </a:cubicBezTo>
                <a:cubicBezTo>
                  <a:pt x="452" y="737"/>
                  <a:pt x="453" y="737"/>
                  <a:pt x="453" y="738"/>
                </a:cubicBezTo>
                <a:cubicBezTo>
                  <a:pt x="453" y="733"/>
                  <a:pt x="453" y="733"/>
                  <a:pt x="453" y="733"/>
                </a:cubicBezTo>
                <a:cubicBezTo>
                  <a:pt x="455" y="734"/>
                  <a:pt x="455" y="734"/>
                  <a:pt x="455" y="734"/>
                </a:cubicBezTo>
                <a:cubicBezTo>
                  <a:pt x="455" y="734"/>
                  <a:pt x="455" y="734"/>
                  <a:pt x="455" y="734"/>
                </a:cubicBezTo>
                <a:cubicBezTo>
                  <a:pt x="457" y="732"/>
                  <a:pt x="457" y="732"/>
                  <a:pt x="457" y="732"/>
                </a:cubicBezTo>
                <a:cubicBezTo>
                  <a:pt x="458" y="733"/>
                  <a:pt x="458" y="737"/>
                  <a:pt x="458" y="738"/>
                </a:cubicBezTo>
                <a:cubicBezTo>
                  <a:pt x="459" y="738"/>
                  <a:pt x="459" y="737"/>
                  <a:pt x="459" y="737"/>
                </a:cubicBezTo>
                <a:cubicBezTo>
                  <a:pt x="460" y="738"/>
                  <a:pt x="460" y="738"/>
                  <a:pt x="460" y="738"/>
                </a:cubicBezTo>
                <a:cubicBezTo>
                  <a:pt x="460" y="739"/>
                  <a:pt x="459" y="740"/>
                  <a:pt x="458" y="740"/>
                </a:cubicBezTo>
                <a:cubicBezTo>
                  <a:pt x="460" y="741"/>
                  <a:pt x="459" y="743"/>
                  <a:pt x="459" y="745"/>
                </a:cubicBezTo>
                <a:cubicBezTo>
                  <a:pt x="459" y="745"/>
                  <a:pt x="460" y="746"/>
                  <a:pt x="461" y="746"/>
                </a:cubicBezTo>
                <a:cubicBezTo>
                  <a:pt x="462" y="746"/>
                  <a:pt x="463" y="745"/>
                  <a:pt x="464" y="745"/>
                </a:cubicBezTo>
                <a:cubicBezTo>
                  <a:pt x="465" y="744"/>
                  <a:pt x="466" y="744"/>
                  <a:pt x="468" y="744"/>
                </a:cubicBezTo>
                <a:cubicBezTo>
                  <a:pt x="468" y="744"/>
                  <a:pt x="469" y="744"/>
                  <a:pt x="469" y="744"/>
                </a:cubicBezTo>
                <a:cubicBezTo>
                  <a:pt x="470" y="746"/>
                  <a:pt x="468" y="746"/>
                  <a:pt x="468" y="747"/>
                </a:cubicBezTo>
                <a:cubicBezTo>
                  <a:pt x="468" y="747"/>
                  <a:pt x="468" y="747"/>
                  <a:pt x="468" y="747"/>
                </a:cubicBezTo>
                <a:cubicBezTo>
                  <a:pt x="468" y="747"/>
                  <a:pt x="469" y="747"/>
                  <a:pt x="469" y="747"/>
                </a:cubicBezTo>
                <a:cubicBezTo>
                  <a:pt x="470" y="746"/>
                  <a:pt x="470" y="746"/>
                  <a:pt x="471" y="746"/>
                </a:cubicBezTo>
                <a:cubicBezTo>
                  <a:pt x="472" y="746"/>
                  <a:pt x="473" y="747"/>
                  <a:pt x="473" y="747"/>
                </a:cubicBezTo>
                <a:cubicBezTo>
                  <a:pt x="472" y="750"/>
                  <a:pt x="472" y="750"/>
                  <a:pt x="472" y="750"/>
                </a:cubicBezTo>
                <a:cubicBezTo>
                  <a:pt x="473" y="748"/>
                  <a:pt x="473" y="748"/>
                  <a:pt x="473" y="748"/>
                </a:cubicBezTo>
                <a:cubicBezTo>
                  <a:pt x="474" y="749"/>
                  <a:pt x="474" y="749"/>
                  <a:pt x="474" y="749"/>
                </a:cubicBezTo>
                <a:cubicBezTo>
                  <a:pt x="474" y="749"/>
                  <a:pt x="474" y="749"/>
                  <a:pt x="474" y="749"/>
                </a:cubicBezTo>
                <a:cubicBezTo>
                  <a:pt x="476" y="749"/>
                  <a:pt x="474" y="747"/>
                  <a:pt x="476" y="747"/>
                </a:cubicBezTo>
                <a:cubicBezTo>
                  <a:pt x="477" y="747"/>
                  <a:pt x="477" y="747"/>
                  <a:pt x="477" y="747"/>
                </a:cubicBezTo>
                <a:cubicBezTo>
                  <a:pt x="477" y="748"/>
                  <a:pt x="477" y="748"/>
                  <a:pt x="477" y="748"/>
                </a:cubicBezTo>
                <a:cubicBezTo>
                  <a:pt x="478" y="748"/>
                  <a:pt x="478" y="748"/>
                  <a:pt x="478" y="747"/>
                </a:cubicBezTo>
                <a:cubicBezTo>
                  <a:pt x="478" y="747"/>
                  <a:pt x="478" y="747"/>
                  <a:pt x="478" y="747"/>
                </a:cubicBezTo>
                <a:cubicBezTo>
                  <a:pt x="478" y="747"/>
                  <a:pt x="478" y="747"/>
                  <a:pt x="478" y="747"/>
                </a:cubicBezTo>
                <a:cubicBezTo>
                  <a:pt x="477" y="745"/>
                  <a:pt x="477" y="745"/>
                  <a:pt x="477" y="745"/>
                </a:cubicBezTo>
                <a:cubicBezTo>
                  <a:pt x="481" y="743"/>
                  <a:pt x="481" y="743"/>
                  <a:pt x="481" y="743"/>
                </a:cubicBezTo>
                <a:cubicBezTo>
                  <a:pt x="483" y="745"/>
                  <a:pt x="479" y="744"/>
                  <a:pt x="480" y="745"/>
                </a:cubicBezTo>
                <a:cubicBezTo>
                  <a:pt x="480" y="745"/>
                  <a:pt x="481" y="745"/>
                  <a:pt x="481" y="745"/>
                </a:cubicBezTo>
                <a:cubicBezTo>
                  <a:pt x="481" y="745"/>
                  <a:pt x="481" y="745"/>
                  <a:pt x="482" y="745"/>
                </a:cubicBezTo>
                <a:cubicBezTo>
                  <a:pt x="486" y="753"/>
                  <a:pt x="486" y="753"/>
                  <a:pt x="486" y="753"/>
                </a:cubicBezTo>
                <a:cubicBezTo>
                  <a:pt x="485" y="750"/>
                  <a:pt x="489" y="750"/>
                  <a:pt x="491" y="747"/>
                </a:cubicBezTo>
                <a:cubicBezTo>
                  <a:pt x="492" y="750"/>
                  <a:pt x="492" y="750"/>
                  <a:pt x="492" y="750"/>
                </a:cubicBezTo>
                <a:cubicBezTo>
                  <a:pt x="490" y="750"/>
                  <a:pt x="490" y="750"/>
                  <a:pt x="490" y="750"/>
                </a:cubicBezTo>
                <a:cubicBezTo>
                  <a:pt x="490" y="751"/>
                  <a:pt x="491" y="751"/>
                  <a:pt x="491" y="751"/>
                </a:cubicBezTo>
                <a:cubicBezTo>
                  <a:pt x="492" y="751"/>
                  <a:pt x="492" y="748"/>
                  <a:pt x="493" y="748"/>
                </a:cubicBezTo>
                <a:cubicBezTo>
                  <a:pt x="493" y="749"/>
                  <a:pt x="494" y="750"/>
                  <a:pt x="495" y="750"/>
                </a:cubicBezTo>
                <a:cubicBezTo>
                  <a:pt x="495" y="750"/>
                  <a:pt x="495" y="750"/>
                  <a:pt x="496" y="750"/>
                </a:cubicBezTo>
                <a:cubicBezTo>
                  <a:pt x="496" y="749"/>
                  <a:pt x="496" y="749"/>
                  <a:pt x="497" y="749"/>
                </a:cubicBezTo>
                <a:cubicBezTo>
                  <a:pt x="497" y="749"/>
                  <a:pt x="497" y="749"/>
                  <a:pt x="498" y="749"/>
                </a:cubicBezTo>
                <a:cubicBezTo>
                  <a:pt x="498" y="752"/>
                  <a:pt x="498" y="752"/>
                  <a:pt x="498" y="752"/>
                </a:cubicBezTo>
                <a:cubicBezTo>
                  <a:pt x="501" y="753"/>
                  <a:pt x="501" y="753"/>
                  <a:pt x="501" y="753"/>
                </a:cubicBezTo>
                <a:cubicBezTo>
                  <a:pt x="501" y="752"/>
                  <a:pt x="503" y="751"/>
                  <a:pt x="502" y="749"/>
                </a:cubicBezTo>
                <a:cubicBezTo>
                  <a:pt x="505" y="749"/>
                  <a:pt x="505" y="749"/>
                  <a:pt x="505" y="749"/>
                </a:cubicBezTo>
                <a:cubicBezTo>
                  <a:pt x="507" y="746"/>
                  <a:pt x="502" y="747"/>
                  <a:pt x="504" y="744"/>
                </a:cubicBezTo>
                <a:cubicBezTo>
                  <a:pt x="505" y="744"/>
                  <a:pt x="505" y="744"/>
                  <a:pt x="505" y="744"/>
                </a:cubicBezTo>
                <a:cubicBezTo>
                  <a:pt x="504" y="745"/>
                  <a:pt x="505" y="745"/>
                  <a:pt x="506" y="746"/>
                </a:cubicBezTo>
                <a:cubicBezTo>
                  <a:pt x="506" y="744"/>
                  <a:pt x="511" y="746"/>
                  <a:pt x="509" y="742"/>
                </a:cubicBezTo>
                <a:cubicBezTo>
                  <a:pt x="510" y="742"/>
                  <a:pt x="510" y="742"/>
                  <a:pt x="510" y="742"/>
                </a:cubicBezTo>
                <a:cubicBezTo>
                  <a:pt x="509" y="741"/>
                  <a:pt x="509" y="741"/>
                  <a:pt x="509" y="741"/>
                </a:cubicBezTo>
                <a:cubicBezTo>
                  <a:pt x="510" y="741"/>
                  <a:pt x="510" y="740"/>
                  <a:pt x="511" y="740"/>
                </a:cubicBezTo>
                <a:cubicBezTo>
                  <a:pt x="511" y="740"/>
                  <a:pt x="512" y="741"/>
                  <a:pt x="512" y="742"/>
                </a:cubicBezTo>
                <a:cubicBezTo>
                  <a:pt x="513" y="742"/>
                  <a:pt x="513" y="743"/>
                  <a:pt x="514" y="743"/>
                </a:cubicBezTo>
                <a:cubicBezTo>
                  <a:pt x="514" y="743"/>
                  <a:pt x="514" y="743"/>
                  <a:pt x="514" y="742"/>
                </a:cubicBezTo>
                <a:cubicBezTo>
                  <a:pt x="515" y="738"/>
                  <a:pt x="515" y="738"/>
                  <a:pt x="515" y="738"/>
                </a:cubicBezTo>
                <a:cubicBezTo>
                  <a:pt x="517" y="739"/>
                  <a:pt x="517" y="739"/>
                  <a:pt x="517" y="739"/>
                </a:cubicBezTo>
                <a:cubicBezTo>
                  <a:pt x="516" y="738"/>
                  <a:pt x="516" y="738"/>
                  <a:pt x="516" y="738"/>
                </a:cubicBezTo>
                <a:cubicBezTo>
                  <a:pt x="516" y="737"/>
                  <a:pt x="517" y="737"/>
                  <a:pt x="518" y="737"/>
                </a:cubicBezTo>
                <a:cubicBezTo>
                  <a:pt x="518" y="737"/>
                  <a:pt x="518" y="737"/>
                  <a:pt x="518" y="738"/>
                </a:cubicBezTo>
                <a:cubicBezTo>
                  <a:pt x="522" y="734"/>
                  <a:pt x="522" y="734"/>
                  <a:pt x="522" y="734"/>
                </a:cubicBezTo>
                <a:cubicBezTo>
                  <a:pt x="524" y="736"/>
                  <a:pt x="521" y="738"/>
                  <a:pt x="525" y="738"/>
                </a:cubicBezTo>
                <a:cubicBezTo>
                  <a:pt x="525" y="738"/>
                  <a:pt x="525" y="738"/>
                  <a:pt x="525" y="738"/>
                </a:cubicBezTo>
                <a:cubicBezTo>
                  <a:pt x="523" y="739"/>
                  <a:pt x="523" y="739"/>
                  <a:pt x="523" y="739"/>
                </a:cubicBezTo>
                <a:cubicBezTo>
                  <a:pt x="523" y="739"/>
                  <a:pt x="523" y="739"/>
                  <a:pt x="524" y="739"/>
                </a:cubicBezTo>
                <a:cubicBezTo>
                  <a:pt x="525" y="739"/>
                  <a:pt x="525" y="740"/>
                  <a:pt x="525" y="740"/>
                </a:cubicBezTo>
                <a:cubicBezTo>
                  <a:pt x="525" y="741"/>
                  <a:pt x="525" y="741"/>
                  <a:pt x="525" y="741"/>
                </a:cubicBezTo>
                <a:cubicBezTo>
                  <a:pt x="526" y="741"/>
                  <a:pt x="526" y="741"/>
                  <a:pt x="526" y="741"/>
                </a:cubicBezTo>
                <a:cubicBezTo>
                  <a:pt x="525" y="742"/>
                  <a:pt x="525" y="742"/>
                  <a:pt x="525" y="742"/>
                </a:cubicBezTo>
                <a:cubicBezTo>
                  <a:pt x="525" y="742"/>
                  <a:pt x="525" y="742"/>
                  <a:pt x="525" y="742"/>
                </a:cubicBezTo>
                <a:cubicBezTo>
                  <a:pt x="527" y="742"/>
                  <a:pt x="527" y="745"/>
                  <a:pt x="527" y="746"/>
                </a:cubicBezTo>
                <a:cubicBezTo>
                  <a:pt x="528" y="745"/>
                  <a:pt x="528" y="745"/>
                  <a:pt x="529" y="744"/>
                </a:cubicBezTo>
                <a:cubicBezTo>
                  <a:pt x="529" y="745"/>
                  <a:pt x="529" y="746"/>
                  <a:pt x="530" y="746"/>
                </a:cubicBezTo>
                <a:cubicBezTo>
                  <a:pt x="529" y="745"/>
                  <a:pt x="532" y="744"/>
                  <a:pt x="530" y="743"/>
                </a:cubicBezTo>
                <a:cubicBezTo>
                  <a:pt x="531" y="743"/>
                  <a:pt x="533" y="742"/>
                  <a:pt x="533" y="744"/>
                </a:cubicBezTo>
                <a:cubicBezTo>
                  <a:pt x="535" y="742"/>
                  <a:pt x="535" y="742"/>
                  <a:pt x="535" y="742"/>
                </a:cubicBezTo>
                <a:cubicBezTo>
                  <a:pt x="535" y="742"/>
                  <a:pt x="535" y="742"/>
                  <a:pt x="535" y="742"/>
                </a:cubicBezTo>
                <a:cubicBezTo>
                  <a:pt x="536" y="740"/>
                  <a:pt x="536" y="740"/>
                  <a:pt x="536" y="740"/>
                </a:cubicBezTo>
                <a:cubicBezTo>
                  <a:pt x="541" y="740"/>
                  <a:pt x="535" y="745"/>
                  <a:pt x="540" y="747"/>
                </a:cubicBezTo>
                <a:cubicBezTo>
                  <a:pt x="538" y="748"/>
                  <a:pt x="538" y="748"/>
                  <a:pt x="538" y="748"/>
                </a:cubicBezTo>
                <a:cubicBezTo>
                  <a:pt x="540" y="750"/>
                  <a:pt x="540" y="750"/>
                  <a:pt x="540" y="750"/>
                </a:cubicBezTo>
                <a:cubicBezTo>
                  <a:pt x="541" y="751"/>
                  <a:pt x="541" y="753"/>
                  <a:pt x="543" y="753"/>
                </a:cubicBezTo>
                <a:cubicBezTo>
                  <a:pt x="543" y="753"/>
                  <a:pt x="543" y="753"/>
                  <a:pt x="543" y="753"/>
                </a:cubicBezTo>
                <a:cubicBezTo>
                  <a:pt x="541" y="747"/>
                  <a:pt x="548" y="751"/>
                  <a:pt x="550" y="747"/>
                </a:cubicBezTo>
                <a:cubicBezTo>
                  <a:pt x="550" y="747"/>
                  <a:pt x="550" y="747"/>
                  <a:pt x="551" y="747"/>
                </a:cubicBezTo>
                <a:cubicBezTo>
                  <a:pt x="551" y="747"/>
                  <a:pt x="551" y="747"/>
                  <a:pt x="551" y="747"/>
                </a:cubicBezTo>
                <a:cubicBezTo>
                  <a:pt x="551" y="747"/>
                  <a:pt x="551" y="747"/>
                  <a:pt x="551" y="747"/>
                </a:cubicBezTo>
                <a:cubicBezTo>
                  <a:pt x="552" y="747"/>
                  <a:pt x="552" y="748"/>
                  <a:pt x="552" y="749"/>
                </a:cubicBezTo>
                <a:cubicBezTo>
                  <a:pt x="551" y="749"/>
                  <a:pt x="551" y="749"/>
                  <a:pt x="551" y="749"/>
                </a:cubicBezTo>
                <a:cubicBezTo>
                  <a:pt x="551" y="750"/>
                  <a:pt x="550" y="753"/>
                  <a:pt x="551" y="753"/>
                </a:cubicBezTo>
                <a:cubicBezTo>
                  <a:pt x="551" y="753"/>
                  <a:pt x="551" y="753"/>
                  <a:pt x="551" y="753"/>
                </a:cubicBezTo>
                <a:cubicBezTo>
                  <a:pt x="552" y="753"/>
                  <a:pt x="552" y="753"/>
                  <a:pt x="552" y="753"/>
                </a:cubicBezTo>
                <a:cubicBezTo>
                  <a:pt x="553" y="755"/>
                  <a:pt x="553" y="755"/>
                  <a:pt x="553" y="755"/>
                </a:cubicBezTo>
                <a:cubicBezTo>
                  <a:pt x="555" y="754"/>
                  <a:pt x="555" y="749"/>
                  <a:pt x="558" y="749"/>
                </a:cubicBezTo>
                <a:cubicBezTo>
                  <a:pt x="559" y="750"/>
                  <a:pt x="559" y="750"/>
                  <a:pt x="559" y="750"/>
                </a:cubicBezTo>
                <a:cubicBezTo>
                  <a:pt x="559" y="749"/>
                  <a:pt x="559" y="749"/>
                  <a:pt x="559" y="749"/>
                </a:cubicBezTo>
                <a:cubicBezTo>
                  <a:pt x="560" y="750"/>
                  <a:pt x="560" y="750"/>
                  <a:pt x="560" y="750"/>
                </a:cubicBezTo>
                <a:cubicBezTo>
                  <a:pt x="562" y="748"/>
                  <a:pt x="562" y="748"/>
                  <a:pt x="562" y="748"/>
                </a:cubicBezTo>
                <a:cubicBezTo>
                  <a:pt x="561" y="749"/>
                  <a:pt x="562" y="751"/>
                  <a:pt x="561" y="751"/>
                </a:cubicBezTo>
                <a:cubicBezTo>
                  <a:pt x="561" y="752"/>
                  <a:pt x="561" y="752"/>
                  <a:pt x="561" y="752"/>
                </a:cubicBezTo>
                <a:cubicBezTo>
                  <a:pt x="561" y="748"/>
                  <a:pt x="566" y="749"/>
                  <a:pt x="568" y="747"/>
                </a:cubicBezTo>
                <a:cubicBezTo>
                  <a:pt x="568" y="747"/>
                  <a:pt x="568" y="747"/>
                  <a:pt x="568" y="747"/>
                </a:cubicBezTo>
                <a:cubicBezTo>
                  <a:pt x="569" y="746"/>
                  <a:pt x="566" y="746"/>
                  <a:pt x="566" y="744"/>
                </a:cubicBezTo>
                <a:cubicBezTo>
                  <a:pt x="566" y="744"/>
                  <a:pt x="566" y="744"/>
                  <a:pt x="567" y="743"/>
                </a:cubicBezTo>
                <a:cubicBezTo>
                  <a:pt x="567" y="745"/>
                  <a:pt x="568" y="744"/>
                  <a:pt x="568" y="745"/>
                </a:cubicBezTo>
                <a:cubicBezTo>
                  <a:pt x="568" y="744"/>
                  <a:pt x="568" y="744"/>
                  <a:pt x="568" y="744"/>
                </a:cubicBezTo>
                <a:cubicBezTo>
                  <a:pt x="570" y="745"/>
                  <a:pt x="572" y="746"/>
                  <a:pt x="573" y="747"/>
                </a:cubicBezTo>
                <a:cubicBezTo>
                  <a:pt x="571" y="745"/>
                  <a:pt x="571" y="745"/>
                  <a:pt x="571" y="745"/>
                </a:cubicBezTo>
                <a:cubicBezTo>
                  <a:pt x="571" y="745"/>
                  <a:pt x="572" y="745"/>
                  <a:pt x="572" y="745"/>
                </a:cubicBezTo>
                <a:cubicBezTo>
                  <a:pt x="573" y="745"/>
                  <a:pt x="574" y="744"/>
                  <a:pt x="575" y="744"/>
                </a:cubicBezTo>
                <a:cubicBezTo>
                  <a:pt x="575" y="743"/>
                  <a:pt x="576" y="743"/>
                  <a:pt x="577" y="743"/>
                </a:cubicBezTo>
                <a:cubicBezTo>
                  <a:pt x="578" y="743"/>
                  <a:pt x="578" y="743"/>
                  <a:pt x="579" y="743"/>
                </a:cubicBezTo>
                <a:cubicBezTo>
                  <a:pt x="577" y="741"/>
                  <a:pt x="577" y="741"/>
                  <a:pt x="577" y="741"/>
                </a:cubicBezTo>
                <a:cubicBezTo>
                  <a:pt x="577" y="741"/>
                  <a:pt x="577" y="741"/>
                  <a:pt x="578" y="741"/>
                </a:cubicBezTo>
                <a:cubicBezTo>
                  <a:pt x="580" y="741"/>
                  <a:pt x="579" y="737"/>
                  <a:pt x="582" y="737"/>
                </a:cubicBezTo>
                <a:cubicBezTo>
                  <a:pt x="580" y="742"/>
                  <a:pt x="586" y="743"/>
                  <a:pt x="584" y="747"/>
                </a:cubicBezTo>
                <a:cubicBezTo>
                  <a:pt x="584" y="747"/>
                  <a:pt x="585" y="747"/>
                  <a:pt x="585" y="747"/>
                </a:cubicBezTo>
                <a:cubicBezTo>
                  <a:pt x="585" y="747"/>
                  <a:pt x="585" y="747"/>
                  <a:pt x="586" y="747"/>
                </a:cubicBezTo>
                <a:cubicBezTo>
                  <a:pt x="587" y="748"/>
                  <a:pt x="587" y="748"/>
                  <a:pt x="587" y="748"/>
                </a:cubicBezTo>
                <a:cubicBezTo>
                  <a:pt x="587" y="748"/>
                  <a:pt x="586" y="747"/>
                  <a:pt x="586" y="747"/>
                </a:cubicBezTo>
                <a:cubicBezTo>
                  <a:pt x="587" y="746"/>
                  <a:pt x="587" y="746"/>
                  <a:pt x="587" y="746"/>
                </a:cubicBezTo>
                <a:cubicBezTo>
                  <a:pt x="583" y="741"/>
                  <a:pt x="594" y="744"/>
                  <a:pt x="590" y="739"/>
                </a:cubicBezTo>
                <a:cubicBezTo>
                  <a:pt x="591" y="738"/>
                  <a:pt x="591" y="738"/>
                  <a:pt x="592" y="738"/>
                </a:cubicBezTo>
                <a:cubicBezTo>
                  <a:pt x="593" y="738"/>
                  <a:pt x="594" y="739"/>
                  <a:pt x="594" y="740"/>
                </a:cubicBezTo>
                <a:cubicBezTo>
                  <a:pt x="595" y="741"/>
                  <a:pt x="596" y="742"/>
                  <a:pt x="597" y="742"/>
                </a:cubicBezTo>
                <a:cubicBezTo>
                  <a:pt x="597" y="742"/>
                  <a:pt x="598" y="741"/>
                  <a:pt x="599" y="740"/>
                </a:cubicBezTo>
                <a:cubicBezTo>
                  <a:pt x="598" y="740"/>
                  <a:pt x="598" y="740"/>
                  <a:pt x="598" y="740"/>
                </a:cubicBezTo>
                <a:cubicBezTo>
                  <a:pt x="600" y="739"/>
                  <a:pt x="600" y="739"/>
                  <a:pt x="600" y="739"/>
                </a:cubicBezTo>
                <a:cubicBezTo>
                  <a:pt x="600" y="739"/>
                  <a:pt x="600" y="739"/>
                  <a:pt x="600" y="739"/>
                </a:cubicBezTo>
                <a:cubicBezTo>
                  <a:pt x="600" y="739"/>
                  <a:pt x="600" y="740"/>
                  <a:pt x="601" y="740"/>
                </a:cubicBezTo>
                <a:cubicBezTo>
                  <a:pt x="601" y="739"/>
                  <a:pt x="602" y="739"/>
                  <a:pt x="601" y="738"/>
                </a:cubicBezTo>
                <a:cubicBezTo>
                  <a:pt x="603" y="739"/>
                  <a:pt x="603" y="739"/>
                  <a:pt x="603" y="739"/>
                </a:cubicBezTo>
                <a:cubicBezTo>
                  <a:pt x="604" y="737"/>
                  <a:pt x="604" y="737"/>
                  <a:pt x="604" y="737"/>
                </a:cubicBezTo>
                <a:cubicBezTo>
                  <a:pt x="606" y="735"/>
                  <a:pt x="604" y="736"/>
                  <a:pt x="607" y="734"/>
                </a:cubicBezTo>
                <a:cubicBezTo>
                  <a:pt x="609" y="735"/>
                  <a:pt x="608" y="741"/>
                  <a:pt x="611" y="741"/>
                </a:cubicBezTo>
                <a:cubicBezTo>
                  <a:pt x="611" y="741"/>
                  <a:pt x="611" y="741"/>
                  <a:pt x="611" y="741"/>
                </a:cubicBezTo>
                <a:cubicBezTo>
                  <a:pt x="611" y="742"/>
                  <a:pt x="610" y="742"/>
                  <a:pt x="610" y="743"/>
                </a:cubicBezTo>
                <a:cubicBezTo>
                  <a:pt x="610" y="745"/>
                  <a:pt x="614" y="747"/>
                  <a:pt x="615" y="748"/>
                </a:cubicBezTo>
                <a:cubicBezTo>
                  <a:pt x="616" y="745"/>
                  <a:pt x="617" y="743"/>
                  <a:pt x="620" y="741"/>
                </a:cubicBezTo>
                <a:cubicBezTo>
                  <a:pt x="623" y="745"/>
                  <a:pt x="618" y="751"/>
                  <a:pt x="626" y="753"/>
                </a:cubicBezTo>
                <a:cubicBezTo>
                  <a:pt x="626" y="752"/>
                  <a:pt x="626" y="752"/>
                  <a:pt x="626" y="752"/>
                </a:cubicBezTo>
                <a:cubicBezTo>
                  <a:pt x="627" y="751"/>
                  <a:pt x="628" y="749"/>
                  <a:pt x="626" y="747"/>
                </a:cubicBezTo>
                <a:cubicBezTo>
                  <a:pt x="627" y="748"/>
                  <a:pt x="627" y="748"/>
                  <a:pt x="627" y="748"/>
                </a:cubicBezTo>
                <a:cubicBezTo>
                  <a:pt x="629" y="748"/>
                  <a:pt x="629" y="747"/>
                  <a:pt x="630" y="746"/>
                </a:cubicBezTo>
                <a:cubicBezTo>
                  <a:pt x="630" y="745"/>
                  <a:pt x="631" y="744"/>
                  <a:pt x="631" y="744"/>
                </a:cubicBezTo>
                <a:cubicBezTo>
                  <a:pt x="632" y="744"/>
                  <a:pt x="632" y="744"/>
                  <a:pt x="632" y="744"/>
                </a:cubicBezTo>
                <a:cubicBezTo>
                  <a:pt x="633" y="745"/>
                  <a:pt x="635" y="745"/>
                  <a:pt x="636" y="746"/>
                </a:cubicBezTo>
                <a:cubicBezTo>
                  <a:pt x="636" y="746"/>
                  <a:pt x="636" y="746"/>
                  <a:pt x="636" y="746"/>
                </a:cubicBezTo>
                <a:cubicBezTo>
                  <a:pt x="636" y="746"/>
                  <a:pt x="637" y="746"/>
                  <a:pt x="637" y="747"/>
                </a:cubicBezTo>
                <a:cubicBezTo>
                  <a:pt x="638" y="745"/>
                  <a:pt x="638" y="745"/>
                  <a:pt x="638" y="745"/>
                </a:cubicBezTo>
                <a:cubicBezTo>
                  <a:pt x="640" y="746"/>
                  <a:pt x="640" y="746"/>
                  <a:pt x="640" y="746"/>
                </a:cubicBezTo>
                <a:cubicBezTo>
                  <a:pt x="639" y="746"/>
                  <a:pt x="639" y="745"/>
                  <a:pt x="638" y="745"/>
                </a:cubicBezTo>
                <a:cubicBezTo>
                  <a:pt x="638" y="745"/>
                  <a:pt x="637" y="745"/>
                  <a:pt x="637" y="745"/>
                </a:cubicBezTo>
                <a:cubicBezTo>
                  <a:pt x="637" y="744"/>
                  <a:pt x="638" y="743"/>
                  <a:pt x="638" y="743"/>
                </a:cubicBezTo>
                <a:cubicBezTo>
                  <a:pt x="639" y="743"/>
                  <a:pt x="639" y="744"/>
                  <a:pt x="639" y="744"/>
                </a:cubicBezTo>
                <a:cubicBezTo>
                  <a:pt x="640" y="744"/>
                  <a:pt x="640" y="744"/>
                  <a:pt x="640" y="744"/>
                </a:cubicBezTo>
                <a:cubicBezTo>
                  <a:pt x="641" y="744"/>
                  <a:pt x="641" y="744"/>
                  <a:pt x="641" y="744"/>
                </a:cubicBezTo>
                <a:cubicBezTo>
                  <a:pt x="640" y="743"/>
                  <a:pt x="640" y="743"/>
                  <a:pt x="640" y="743"/>
                </a:cubicBezTo>
                <a:cubicBezTo>
                  <a:pt x="641" y="742"/>
                  <a:pt x="641" y="742"/>
                  <a:pt x="641" y="742"/>
                </a:cubicBezTo>
                <a:cubicBezTo>
                  <a:pt x="642" y="742"/>
                  <a:pt x="642" y="743"/>
                  <a:pt x="642" y="743"/>
                </a:cubicBezTo>
                <a:cubicBezTo>
                  <a:pt x="642" y="744"/>
                  <a:pt x="643" y="745"/>
                  <a:pt x="644" y="745"/>
                </a:cubicBezTo>
                <a:cubicBezTo>
                  <a:pt x="644" y="745"/>
                  <a:pt x="644" y="745"/>
                  <a:pt x="644" y="745"/>
                </a:cubicBezTo>
                <a:cubicBezTo>
                  <a:pt x="643" y="743"/>
                  <a:pt x="643" y="743"/>
                  <a:pt x="643" y="743"/>
                </a:cubicBezTo>
                <a:cubicBezTo>
                  <a:pt x="647" y="741"/>
                  <a:pt x="647" y="741"/>
                  <a:pt x="647" y="741"/>
                </a:cubicBezTo>
                <a:cubicBezTo>
                  <a:pt x="646" y="739"/>
                  <a:pt x="646" y="739"/>
                  <a:pt x="646" y="739"/>
                </a:cubicBezTo>
                <a:cubicBezTo>
                  <a:pt x="647" y="738"/>
                  <a:pt x="648" y="738"/>
                  <a:pt x="649" y="738"/>
                </a:cubicBezTo>
                <a:cubicBezTo>
                  <a:pt x="649" y="738"/>
                  <a:pt x="649" y="738"/>
                  <a:pt x="649" y="738"/>
                </a:cubicBezTo>
                <a:cubicBezTo>
                  <a:pt x="649" y="738"/>
                  <a:pt x="649" y="738"/>
                  <a:pt x="649" y="738"/>
                </a:cubicBezTo>
                <a:cubicBezTo>
                  <a:pt x="650" y="738"/>
                  <a:pt x="651" y="738"/>
                  <a:pt x="652" y="737"/>
                </a:cubicBezTo>
                <a:cubicBezTo>
                  <a:pt x="653" y="738"/>
                  <a:pt x="653" y="738"/>
                  <a:pt x="653" y="738"/>
                </a:cubicBezTo>
                <a:cubicBezTo>
                  <a:pt x="651" y="740"/>
                  <a:pt x="653" y="740"/>
                  <a:pt x="652" y="743"/>
                </a:cubicBezTo>
                <a:cubicBezTo>
                  <a:pt x="653" y="742"/>
                  <a:pt x="653" y="742"/>
                  <a:pt x="653" y="742"/>
                </a:cubicBezTo>
                <a:cubicBezTo>
                  <a:pt x="655" y="742"/>
                  <a:pt x="653" y="744"/>
                  <a:pt x="654" y="744"/>
                </a:cubicBezTo>
                <a:cubicBezTo>
                  <a:pt x="657" y="741"/>
                  <a:pt x="657" y="741"/>
                  <a:pt x="657" y="741"/>
                </a:cubicBezTo>
                <a:cubicBezTo>
                  <a:pt x="655" y="740"/>
                  <a:pt x="655" y="740"/>
                  <a:pt x="655" y="740"/>
                </a:cubicBezTo>
                <a:cubicBezTo>
                  <a:pt x="660" y="739"/>
                  <a:pt x="660" y="739"/>
                  <a:pt x="660" y="739"/>
                </a:cubicBezTo>
                <a:cubicBezTo>
                  <a:pt x="657" y="739"/>
                  <a:pt x="660" y="736"/>
                  <a:pt x="660" y="736"/>
                </a:cubicBezTo>
                <a:cubicBezTo>
                  <a:pt x="659" y="739"/>
                  <a:pt x="666" y="737"/>
                  <a:pt x="663" y="741"/>
                </a:cubicBezTo>
                <a:cubicBezTo>
                  <a:pt x="665" y="739"/>
                  <a:pt x="665" y="739"/>
                  <a:pt x="665" y="739"/>
                </a:cubicBezTo>
                <a:cubicBezTo>
                  <a:pt x="665" y="739"/>
                  <a:pt x="665" y="739"/>
                  <a:pt x="665" y="739"/>
                </a:cubicBezTo>
                <a:cubicBezTo>
                  <a:pt x="666" y="739"/>
                  <a:pt x="666" y="740"/>
                  <a:pt x="666" y="740"/>
                </a:cubicBezTo>
                <a:cubicBezTo>
                  <a:pt x="666" y="741"/>
                  <a:pt x="666" y="742"/>
                  <a:pt x="667" y="742"/>
                </a:cubicBezTo>
                <a:cubicBezTo>
                  <a:pt x="667" y="742"/>
                  <a:pt x="667" y="742"/>
                  <a:pt x="667" y="742"/>
                </a:cubicBezTo>
                <a:cubicBezTo>
                  <a:pt x="668" y="740"/>
                  <a:pt x="668" y="740"/>
                  <a:pt x="668" y="740"/>
                </a:cubicBezTo>
                <a:cubicBezTo>
                  <a:pt x="668" y="739"/>
                  <a:pt x="668" y="739"/>
                  <a:pt x="668" y="739"/>
                </a:cubicBezTo>
                <a:cubicBezTo>
                  <a:pt x="669" y="739"/>
                  <a:pt x="669" y="740"/>
                  <a:pt x="670" y="741"/>
                </a:cubicBezTo>
                <a:cubicBezTo>
                  <a:pt x="666" y="738"/>
                  <a:pt x="675" y="739"/>
                  <a:pt x="672" y="736"/>
                </a:cubicBezTo>
                <a:cubicBezTo>
                  <a:pt x="672" y="736"/>
                  <a:pt x="672" y="735"/>
                  <a:pt x="672" y="735"/>
                </a:cubicBezTo>
                <a:cubicBezTo>
                  <a:pt x="673" y="735"/>
                  <a:pt x="673" y="735"/>
                  <a:pt x="673" y="735"/>
                </a:cubicBezTo>
                <a:cubicBezTo>
                  <a:pt x="671" y="733"/>
                  <a:pt x="675" y="731"/>
                  <a:pt x="675" y="730"/>
                </a:cubicBezTo>
                <a:cubicBezTo>
                  <a:pt x="676" y="731"/>
                  <a:pt x="678" y="731"/>
                  <a:pt x="679" y="731"/>
                </a:cubicBezTo>
                <a:cubicBezTo>
                  <a:pt x="679" y="729"/>
                  <a:pt x="675" y="730"/>
                  <a:pt x="677" y="727"/>
                </a:cubicBezTo>
                <a:cubicBezTo>
                  <a:pt x="677" y="727"/>
                  <a:pt x="677" y="727"/>
                  <a:pt x="677" y="727"/>
                </a:cubicBezTo>
                <a:cubicBezTo>
                  <a:pt x="678" y="727"/>
                  <a:pt x="679" y="728"/>
                  <a:pt x="679" y="728"/>
                </a:cubicBezTo>
                <a:cubicBezTo>
                  <a:pt x="680" y="726"/>
                  <a:pt x="680" y="726"/>
                  <a:pt x="680" y="726"/>
                </a:cubicBezTo>
                <a:cubicBezTo>
                  <a:pt x="679" y="726"/>
                  <a:pt x="678" y="726"/>
                  <a:pt x="678" y="726"/>
                </a:cubicBezTo>
                <a:cubicBezTo>
                  <a:pt x="679" y="725"/>
                  <a:pt x="679" y="725"/>
                  <a:pt x="680" y="725"/>
                </a:cubicBezTo>
                <a:cubicBezTo>
                  <a:pt x="680" y="725"/>
                  <a:pt x="681" y="725"/>
                  <a:pt x="681" y="725"/>
                </a:cubicBezTo>
                <a:cubicBezTo>
                  <a:pt x="683" y="724"/>
                  <a:pt x="680" y="724"/>
                  <a:pt x="680" y="722"/>
                </a:cubicBezTo>
                <a:cubicBezTo>
                  <a:pt x="680" y="722"/>
                  <a:pt x="681" y="722"/>
                  <a:pt x="681" y="722"/>
                </a:cubicBezTo>
                <a:cubicBezTo>
                  <a:pt x="681" y="722"/>
                  <a:pt x="681" y="722"/>
                  <a:pt x="682" y="722"/>
                </a:cubicBezTo>
                <a:cubicBezTo>
                  <a:pt x="682" y="722"/>
                  <a:pt x="682" y="722"/>
                  <a:pt x="682" y="722"/>
                </a:cubicBezTo>
                <a:cubicBezTo>
                  <a:pt x="682" y="722"/>
                  <a:pt x="682" y="722"/>
                  <a:pt x="682" y="722"/>
                </a:cubicBezTo>
                <a:cubicBezTo>
                  <a:pt x="679" y="720"/>
                  <a:pt x="680" y="718"/>
                  <a:pt x="679" y="715"/>
                </a:cubicBezTo>
                <a:cubicBezTo>
                  <a:pt x="682" y="717"/>
                  <a:pt x="682" y="717"/>
                  <a:pt x="682" y="717"/>
                </a:cubicBezTo>
                <a:cubicBezTo>
                  <a:pt x="681" y="715"/>
                  <a:pt x="681" y="715"/>
                  <a:pt x="681" y="715"/>
                </a:cubicBezTo>
                <a:cubicBezTo>
                  <a:pt x="682" y="715"/>
                  <a:pt x="682" y="715"/>
                  <a:pt x="682" y="715"/>
                </a:cubicBezTo>
                <a:cubicBezTo>
                  <a:pt x="682" y="715"/>
                  <a:pt x="682" y="715"/>
                  <a:pt x="682" y="715"/>
                </a:cubicBezTo>
                <a:cubicBezTo>
                  <a:pt x="682" y="711"/>
                  <a:pt x="682" y="711"/>
                  <a:pt x="682" y="711"/>
                </a:cubicBezTo>
                <a:cubicBezTo>
                  <a:pt x="683" y="712"/>
                  <a:pt x="683" y="712"/>
                  <a:pt x="685" y="714"/>
                </a:cubicBezTo>
                <a:cubicBezTo>
                  <a:pt x="685" y="713"/>
                  <a:pt x="685" y="713"/>
                  <a:pt x="685" y="713"/>
                </a:cubicBezTo>
                <a:cubicBezTo>
                  <a:pt x="687" y="713"/>
                  <a:pt x="687" y="714"/>
                  <a:pt x="689" y="714"/>
                </a:cubicBezTo>
                <a:cubicBezTo>
                  <a:pt x="689" y="714"/>
                  <a:pt x="689" y="714"/>
                  <a:pt x="689" y="714"/>
                </a:cubicBezTo>
                <a:cubicBezTo>
                  <a:pt x="688" y="714"/>
                  <a:pt x="687" y="711"/>
                  <a:pt x="689" y="711"/>
                </a:cubicBezTo>
                <a:cubicBezTo>
                  <a:pt x="688" y="709"/>
                  <a:pt x="688" y="709"/>
                  <a:pt x="688" y="709"/>
                </a:cubicBezTo>
                <a:cubicBezTo>
                  <a:pt x="694" y="706"/>
                  <a:pt x="694" y="706"/>
                  <a:pt x="694" y="706"/>
                </a:cubicBezTo>
                <a:cubicBezTo>
                  <a:pt x="694" y="708"/>
                  <a:pt x="694" y="708"/>
                  <a:pt x="694" y="708"/>
                </a:cubicBezTo>
                <a:cubicBezTo>
                  <a:pt x="694" y="708"/>
                  <a:pt x="694" y="709"/>
                  <a:pt x="693" y="710"/>
                </a:cubicBezTo>
                <a:cubicBezTo>
                  <a:pt x="695" y="709"/>
                  <a:pt x="695" y="709"/>
                  <a:pt x="695" y="709"/>
                </a:cubicBezTo>
                <a:cubicBezTo>
                  <a:pt x="697" y="710"/>
                  <a:pt x="694" y="711"/>
                  <a:pt x="694" y="712"/>
                </a:cubicBezTo>
                <a:cubicBezTo>
                  <a:pt x="694" y="712"/>
                  <a:pt x="694" y="713"/>
                  <a:pt x="694" y="713"/>
                </a:cubicBezTo>
                <a:cubicBezTo>
                  <a:pt x="694" y="713"/>
                  <a:pt x="695" y="713"/>
                  <a:pt x="695" y="713"/>
                </a:cubicBezTo>
                <a:cubicBezTo>
                  <a:pt x="695" y="713"/>
                  <a:pt x="695" y="713"/>
                  <a:pt x="695" y="713"/>
                </a:cubicBezTo>
                <a:cubicBezTo>
                  <a:pt x="696" y="713"/>
                  <a:pt x="696" y="713"/>
                  <a:pt x="696" y="713"/>
                </a:cubicBezTo>
                <a:cubicBezTo>
                  <a:pt x="697" y="713"/>
                  <a:pt x="697" y="713"/>
                  <a:pt x="697" y="713"/>
                </a:cubicBezTo>
                <a:cubicBezTo>
                  <a:pt x="697" y="714"/>
                  <a:pt x="698" y="714"/>
                  <a:pt x="699" y="714"/>
                </a:cubicBezTo>
                <a:cubicBezTo>
                  <a:pt x="699" y="714"/>
                  <a:pt x="699" y="714"/>
                  <a:pt x="699" y="714"/>
                </a:cubicBezTo>
                <a:cubicBezTo>
                  <a:pt x="700" y="714"/>
                  <a:pt x="700" y="714"/>
                  <a:pt x="700" y="714"/>
                </a:cubicBezTo>
                <a:cubicBezTo>
                  <a:pt x="700" y="714"/>
                  <a:pt x="700" y="714"/>
                  <a:pt x="700" y="714"/>
                </a:cubicBezTo>
                <a:cubicBezTo>
                  <a:pt x="700" y="714"/>
                  <a:pt x="700" y="714"/>
                  <a:pt x="701" y="714"/>
                </a:cubicBezTo>
                <a:cubicBezTo>
                  <a:pt x="701" y="714"/>
                  <a:pt x="702" y="714"/>
                  <a:pt x="702" y="715"/>
                </a:cubicBezTo>
                <a:cubicBezTo>
                  <a:pt x="701" y="714"/>
                  <a:pt x="701" y="713"/>
                  <a:pt x="700" y="712"/>
                </a:cubicBezTo>
                <a:cubicBezTo>
                  <a:pt x="702" y="711"/>
                  <a:pt x="702" y="711"/>
                  <a:pt x="702" y="711"/>
                </a:cubicBezTo>
                <a:cubicBezTo>
                  <a:pt x="702" y="712"/>
                  <a:pt x="702" y="712"/>
                  <a:pt x="702" y="712"/>
                </a:cubicBezTo>
                <a:cubicBezTo>
                  <a:pt x="704" y="713"/>
                  <a:pt x="705" y="713"/>
                  <a:pt x="707" y="713"/>
                </a:cubicBezTo>
                <a:cubicBezTo>
                  <a:pt x="708" y="713"/>
                  <a:pt x="709" y="713"/>
                  <a:pt x="710" y="713"/>
                </a:cubicBezTo>
                <a:cubicBezTo>
                  <a:pt x="710" y="714"/>
                  <a:pt x="710" y="714"/>
                  <a:pt x="711" y="714"/>
                </a:cubicBezTo>
                <a:cubicBezTo>
                  <a:pt x="712" y="714"/>
                  <a:pt x="713" y="713"/>
                  <a:pt x="713" y="713"/>
                </a:cubicBezTo>
                <a:cubicBezTo>
                  <a:pt x="713" y="712"/>
                  <a:pt x="713" y="712"/>
                  <a:pt x="713" y="712"/>
                </a:cubicBezTo>
                <a:cubicBezTo>
                  <a:pt x="713" y="712"/>
                  <a:pt x="713" y="712"/>
                  <a:pt x="713" y="712"/>
                </a:cubicBezTo>
                <a:cubicBezTo>
                  <a:pt x="713" y="712"/>
                  <a:pt x="713" y="712"/>
                  <a:pt x="713" y="712"/>
                </a:cubicBezTo>
                <a:cubicBezTo>
                  <a:pt x="713" y="712"/>
                  <a:pt x="714" y="712"/>
                  <a:pt x="714" y="712"/>
                </a:cubicBezTo>
                <a:cubicBezTo>
                  <a:pt x="714" y="712"/>
                  <a:pt x="714" y="712"/>
                  <a:pt x="714" y="712"/>
                </a:cubicBezTo>
                <a:cubicBezTo>
                  <a:pt x="715" y="712"/>
                  <a:pt x="715" y="713"/>
                  <a:pt x="715" y="713"/>
                </a:cubicBezTo>
                <a:cubicBezTo>
                  <a:pt x="716" y="713"/>
                  <a:pt x="716" y="712"/>
                  <a:pt x="717" y="712"/>
                </a:cubicBezTo>
                <a:cubicBezTo>
                  <a:pt x="716" y="711"/>
                  <a:pt x="715" y="711"/>
                  <a:pt x="715" y="710"/>
                </a:cubicBezTo>
                <a:cubicBezTo>
                  <a:pt x="716" y="709"/>
                  <a:pt x="716" y="709"/>
                  <a:pt x="716" y="709"/>
                </a:cubicBezTo>
                <a:cubicBezTo>
                  <a:pt x="716" y="710"/>
                  <a:pt x="716" y="710"/>
                  <a:pt x="716" y="710"/>
                </a:cubicBezTo>
                <a:cubicBezTo>
                  <a:pt x="717" y="707"/>
                  <a:pt x="717" y="707"/>
                  <a:pt x="717" y="707"/>
                </a:cubicBezTo>
                <a:cubicBezTo>
                  <a:pt x="717" y="707"/>
                  <a:pt x="717" y="707"/>
                  <a:pt x="717" y="707"/>
                </a:cubicBezTo>
                <a:cubicBezTo>
                  <a:pt x="715" y="706"/>
                  <a:pt x="717" y="704"/>
                  <a:pt x="715" y="703"/>
                </a:cubicBezTo>
                <a:cubicBezTo>
                  <a:pt x="716" y="702"/>
                  <a:pt x="716" y="702"/>
                  <a:pt x="716" y="702"/>
                </a:cubicBezTo>
                <a:cubicBezTo>
                  <a:pt x="715" y="702"/>
                  <a:pt x="715" y="702"/>
                  <a:pt x="715" y="702"/>
                </a:cubicBezTo>
                <a:cubicBezTo>
                  <a:pt x="714" y="702"/>
                  <a:pt x="715" y="701"/>
                  <a:pt x="715" y="700"/>
                </a:cubicBezTo>
                <a:cubicBezTo>
                  <a:pt x="716" y="700"/>
                  <a:pt x="716" y="700"/>
                  <a:pt x="716" y="700"/>
                </a:cubicBezTo>
                <a:cubicBezTo>
                  <a:pt x="716" y="700"/>
                  <a:pt x="717" y="700"/>
                  <a:pt x="717" y="700"/>
                </a:cubicBezTo>
                <a:cubicBezTo>
                  <a:pt x="717" y="701"/>
                  <a:pt x="717" y="701"/>
                  <a:pt x="717" y="701"/>
                </a:cubicBezTo>
                <a:cubicBezTo>
                  <a:pt x="717" y="701"/>
                  <a:pt x="717" y="701"/>
                  <a:pt x="717" y="701"/>
                </a:cubicBezTo>
                <a:cubicBezTo>
                  <a:pt x="718" y="701"/>
                  <a:pt x="718" y="700"/>
                  <a:pt x="719" y="700"/>
                </a:cubicBezTo>
                <a:cubicBezTo>
                  <a:pt x="720" y="700"/>
                  <a:pt x="720" y="701"/>
                  <a:pt x="721" y="702"/>
                </a:cubicBezTo>
                <a:cubicBezTo>
                  <a:pt x="721" y="702"/>
                  <a:pt x="722" y="703"/>
                  <a:pt x="723" y="703"/>
                </a:cubicBezTo>
                <a:cubicBezTo>
                  <a:pt x="723" y="703"/>
                  <a:pt x="724" y="703"/>
                  <a:pt x="725" y="702"/>
                </a:cubicBezTo>
                <a:cubicBezTo>
                  <a:pt x="723" y="702"/>
                  <a:pt x="723" y="702"/>
                  <a:pt x="723" y="702"/>
                </a:cubicBezTo>
                <a:cubicBezTo>
                  <a:pt x="722" y="701"/>
                  <a:pt x="723" y="700"/>
                  <a:pt x="723" y="700"/>
                </a:cubicBezTo>
                <a:cubicBezTo>
                  <a:pt x="723" y="699"/>
                  <a:pt x="724" y="699"/>
                  <a:pt x="724" y="699"/>
                </a:cubicBezTo>
                <a:cubicBezTo>
                  <a:pt x="724" y="699"/>
                  <a:pt x="725" y="699"/>
                  <a:pt x="725" y="699"/>
                </a:cubicBezTo>
                <a:cubicBezTo>
                  <a:pt x="724" y="698"/>
                  <a:pt x="724" y="698"/>
                  <a:pt x="724" y="698"/>
                </a:cubicBezTo>
                <a:cubicBezTo>
                  <a:pt x="726" y="698"/>
                  <a:pt x="730" y="700"/>
                  <a:pt x="733" y="700"/>
                </a:cubicBezTo>
                <a:cubicBezTo>
                  <a:pt x="733" y="700"/>
                  <a:pt x="734" y="700"/>
                  <a:pt x="734" y="700"/>
                </a:cubicBezTo>
                <a:cubicBezTo>
                  <a:pt x="737" y="701"/>
                  <a:pt x="739" y="701"/>
                  <a:pt x="741" y="703"/>
                </a:cubicBezTo>
                <a:cubicBezTo>
                  <a:pt x="741" y="701"/>
                  <a:pt x="741" y="701"/>
                  <a:pt x="741" y="701"/>
                </a:cubicBezTo>
                <a:cubicBezTo>
                  <a:pt x="741" y="702"/>
                  <a:pt x="742" y="702"/>
                  <a:pt x="742" y="702"/>
                </a:cubicBezTo>
                <a:cubicBezTo>
                  <a:pt x="743" y="702"/>
                  <a:pt x="744" y="702"/>
                  <a:pt x="744" y="701"/>
                </a:cubicBezTo>
                <a:cubicBezTo>
                  <a:pt x="745" y="701"/>
                  <a:pt x="746" y="701"/>
                  <a:pt x="746" y="701"/>
                </a:cubicBezTo>
                <a:cubicBezTo>
                  <a:pt x="747" y="701"/>
                  <a:pt x="747" y="701"/>
                  <a:pt x="747" y="701"/>
                </a:cubicBezTo>
                <a:cubicBezTo>
                  <a:pt x="745" y="700"/>
                  <a:pt x="745" y="700"/>
                  <a:pt x="745" y="700"/>
                </a:cubicBezTo>
                <a:cubicBezTo>
                  <a:pt x="745" y="699"/>
                  <a:pt x="746" y="698"/>
                  <a:pt x="747" y="698"/>
                </a:cubicBezTo>
                <a:cubicBezTo>
                  <a:pt x="747" y="699"/>
                  <a:pt x="747" y="699"/>
                  <a:pt x="747" y="699"/>
                </a:cubicBezTo>
                <a:cubicBezTo>
                  <a:pt x="747" y="699"/>
                  <a:pt x="748" y="699"/>
                  <a:pt x="748" y="699"/>
                </a:cubicBezTo>
                <a:cubicBezTo>
                  <a:pt x="748" y="699"/>
                  <a:pt x="749" y="699"/>
                  <a:pt x="749" y="699"/>
                </a:cubicBezTo>
                <a:cubicBezTo>
                  <a:pt x="749" y="700"/>
                  <a:pt x="749" y="700"/>
                  <a:pt x="750" y="700"/>
                </a:cubicBezTo>
                <a:cubicBezTo>
                  <a:pt x="750" y="700"/>
                  <a:pt x="750" y="700"/>
                  <a:pt x="751" y="700"/>
                </a:cubicBezTo>
                <a:cubicBezTo>
                  <a:pt x="751" y="700"/>
                  <a:pt x="751" y="700"/>
                  <a:pt x="752" y="700"/>
                </a:cubicBezTo>
                <a:cubicBezTo>
                  <a:pt x="752" y="700"/>
                  <a:pt x="752" y="700"/>
                  <a:pt x="752" y="700"/>
                </a:cubicBezTo>
                <a:cubicBezTo>
                  <a:pt x="752" y="702"/>
                  <a:pt x="752" y="702"/>
                  <a:pt x="752" y="702"/>
                </a:cubicBezTo>
                <a:cubicBezTo>
                  <a:pt x="753" y="701"/>
                  <a:pt x="753" y="701"/>
                  <a:pt x="753" y="701"/>
                </a:cubicBezTo>
                <a:cubicBezTo>
                  <a:pt x="751" y="700"/>
                  <a:pt x="754" y="697"/>
                  <a:pt x="751" y="696"/>
                </a:cubicBezTo>
                <a:cubicBezTo>
                  <a:pt x="751" y="696"/>
                  <a:pt x="751" y="696"/>
                  <a:pt x="751" y="696"/>
                </a:cubicBezTo>
                <a:cubicBezTo>
                  <a:pt x="754" y="696"/>
                  <a:pt x="756" y="691"/>
                  <a:pt x="759" y="691"/>
                </a:cubicBezTo>
                <a:cubicBezTo>
                  <a:pt x="757" y="688"/>
                  <a:pt x="757" y="688"/>
                  <a:pt x="757" y="688"/>
                </a:cubicBezTo>
                <a:cubicBezTo>
                  <a:pt x="758" y="687"/>
                  <a:pt x="758" y="687"/>
                  <a:pt x="758" y="687"/>
                </a:cubicBezTo>
                <a:cubicBezTo>
                  <a:pt x="755" y="683"/>
                  <a:pt x="755" y="683"/>
                  <a:pt x="755" y="683"/>
                </a:cubicBezTo>
                <a:cubicBezTo>
                  <a:pt x="756" y="679"/>
                  <a:pt x="754" y="678"/>
                  <a:pt x="753" y="675"/>
                </a:cubicBezTo>
                <a:cubicBezTo>
                  <a:pt x="753" y="675"/>
                  <a:pt x="754" y="675"/>
                  <a:pt x="754" y="675"/>
                </a:cubicBezTo>
                <a:cubicBezTo>
                  <a:pt x="755" y="675"/>
                  <a:pt x="756" y="675"/>
                  <a:pt x="757" y="675"/>
                </a:cubicBezTo>
                <a:cubicBezTo>
                  <a:pt x="756" y="676"/>
                  <a:pt x="756" y="676"/>
                  <a:pt x="756" y="676"/>
                </a:cubicBezTo>
                <a:cubicBezTo>
                  <a:pt x="757" y="676"/>
                  <a:pt x="757" y="676"/>
                  <a:pt x="757" y="676"/>
                </a:cubicBezTo>
                <a:cubicBezTo>
                  <a:pt x="758" y="676"/>
                  <a:pt x="757" y="676"/>
                  <a:pt x="757" y="675"/>
                </a:cubicBezTo>
                <a:cubicBezTo>
                  <a:pt x="757" y="675"/>
                  <a:pt x="758" y="674"/>
                  <a:pt x="759" y="674"/>
                </a:cubicBezTo>
                <a:cubicBezTo>
                  <a:pt x="759" y="674"/>
                  <a:pt x="759" y="674"/>
                  <a:pt x="759" y="674"/>
                </a:cubicBezTo>
                <a:cubicBezTo>
                  <a:pt x="759" y="675"/>
                  <a:pt x="759" y="675"/>
                  <a:pt x="759" y="675"/>
                </a:cubicBezTo>
                <a:cubicBezTo>
                  <a:pt x="759" y="676"/>
                  <a:pt x="759" y="676"/>
                  <a:pt x="759" y="676"/>
                </a:cubicBezTo>
                <a:cubicBezTo>
                  <a:pt x="759" y="676"/>
                  <a:pt x="760" y="676"/>
                  <a:pt x="760" y="676"/>
                </a:cubicBezTo>
                <a:cubicBezTo>
                  <a:pt x="761" y="676"/>
                  <a:pt x="762" y="676"/>
                  <a:pt x="762" y="676"/>
                </a:cubicBezTo>
                <a:cubicBezTo>
                  <a:pt x="763" y="675"/>
                  <a:pt x="763" y="675"/>
                  <a:pt x="763" y="675"/>
                </a:cubicBezTo>
                <a:cubicBezTo>
                  <a:pt x="763" y="675"/>
                  <a:pt x="764" y="675"/>
                  <a:pt x="764" y="675"/>
                </a:cubicBezTo>
                <a:cubicBezTo>
                  <a:pt x="763" y="675"/>
                  <a:pt x="763" y="675"/>
                  <a:pt x="763" y="675"/>
                </a:cubicBezTo>
                <a:cubicBezTo>
                  <a:pt x="766" y="676"/>
                  <a:pt x="766" y="676"/>
                  <a:pt x="766" y="676"/>
                </a:cubicBezTo>
                <a:cubicBezTo>
                  <a:pt x="766" y="676"/>
                  <a:pt x="766" y="676"/>
                  <a:pt x="766" y="676"/>
                </a:cubicBezTo>
                <a:cubicBezTo>
                  <a:pt x="768" y="677"/>
                  <a:pt x="768" y="677"/>
                  <a:pt x="768" y="677"/>
                </a:cubicBezTo>
                <a:cubicBezTo>
                  <a:pt x="768" y="678"/>
                  <a:pt x="768" y="678"/>
                  <a:pt x="768" y="678"/>
                </a:cubicBezTo>
                <a:cubicBezTo>
                  <a:pt x="768" y="678"/>
                  <a:pt x="769" y="677"/>
                  <a:pt x="769" y="677"/>
                </a:cubicBezTo>
                <a:cubicBezTo>
                  <a:pt x="770" y="677"/>
                  <a:pt x="770" y="679"/>
                  <a:pt x="771" y="680"/>
                </a:cubicBezTo>
                <a:cubicBezTo>
                  <a:pt x="771" y="680"/>
                  <a:pt x="771" y="680"/>
                  <a:pt x="771" y="680"/>
                </a:cubicBezTo>
                <a:cubicBezTo>
                  <a:pt x="771" y="680"/>
                  <a:pt x="771" y="679"/>
                  <a:pt x="771" y="679"/>
                </a:cubicBezTo>
                <a:cubicBezTo>
                  <a:pt x="771" y="678"/>
                  <a:pt x="772" y="678"/>
                  <a:pt x="772" y="678"/>
                </a:cubicBezTo>
                <a:cubicBezTo>
                  <a:pt x="772" y="678"/>
                  <a:pt x="773" y="678"/>
                  <a:pt x="773" y="678"/>
                </a:cubicBezTo>
                <a:cubicBezTo>
                  <a:pt x="773" y="677"/>
                  <a:pt x="773" y="677"/>
                  <a:pt x="773" y="677"/>
                </a:cubicBezTo>
                <a:cubicBezTo>
                  <a:pt x="773" y="677"/>
                  <a:pt x="773" y="677"/>
                  <a:pt x="774" y="677"/>
                </a:cubicBezTo>
                <a:cubicBezTo>
                  <a:pt x="774" y="677"/>
                  <a:pt x="775" y="677"/>
                  <a:pt x="775" y="677"/>
                </a:cubicBezTo>
                <a:cubicBezTo>
                  <a:pt x="775" y="677"/>
                  <a:pt x="776" y="677"/>
                  <a:pt x="776" y="677"/>
                </a:cubicBezTo>
                <a:cubicBezTo>
                  <a:pt x="776" y="677"/>
                  <a:pt x="776" y="677"/>
                  <a:pt x="776" y="677"/>
                </a:cubicBezTo>
                <a:cubicBezTo>
                  <a:pt x="776" y="677"/>
                  <a:pt x="776" y="677"/>
                  <a:pt x="776" y="677"/>
                </a:cubicBezTo>
                <a:cubicBezTo>
                  <a:pt x="774" y="675"/>
                  <a:pt x="775" y="673"/>
                  <a:pt x="776" y="670"/>
                </a:cubicBezTo>
                <a:cubicBezTo>
                  <a:pt x="776" y="672"/>
                  <a:pt x="776" y="672"/>
                  <a:pt x="776" y="672"/>
                </a:cubicBezTo>
                <a:cubicBezTo>
                  <a:pt x="777" y="672"/>
                  <a:pt x="778" y="674"/>
                  <a:pt x="779" y="674"/>
                </a:cubicBezTo>
                <a:cubicBezTo>
                  <a:pt x="779" y="674"/>
                  <a:pt x="779" y="673"/>
                  <a:pt x="780" y="673"/>
                </a:cubicBezTo>
                <a:cubicBezTo>
                  <a:pt x="779" y="671"/>
                  <a:pt x="779" y="671"/>
                  <a:pt x="779" y="671"/>
                </a:cubicBezTo>
                <a:cubicBezTo>
                  <a:pt x="779" y="671"/>
                  <a:pt x="779" y="670"/>
                  <a:pt x="779" y="670"/>
                </a:cubicBezTo>
                <a:cubicBezTo>
                  <a:pt x="780" y="670"/>
                  <a:pt x="780" y="671"/>
                  <a:pt x="781" y="671"/>
                </a:cubicBezTo>
                <a:cubicBezTo>
                  <a:pt x="781" y="671"/>
                  <a:pt x="783" y="672"/>
                  <a:pt x="782" y="673"/>
                </a:cubicBezTo>
                <a:cubicBezTo>
                  <a:pt x="784" y="671"/>
                  <a:pt x="782" y="670"/>
                  <a:pt x="781" y="669"/>
                </a:cubicBezTo>
                <a:cubicBezTo>
                  <a:pt x="781" y="668"/>
                  <a:pt x="782" y="668"/>
                  <a:pt x="782" y="668"/>
                </a:cubicBezTo>
                <a:cubicBezTo>
                  <a:pt x="783" y="668"/>
                  <a:pt x="783" y="669"/>
                  <a:pt x="784" y="669"/>
                </a:cubicBezTo>
                <a:cubicBezTo>
                  <a:pt x="784" y="668"/>
                  <a:pt x="784" y="668"/>
                  <a:pt x="784" y="668"/>
                </a:cubicBezTo>
                <a:cubicBezTo>
                  <a:pt x="787" y="668"/>
                  <a:pt x="787" y="668"/>
                  <a:pt x="787" y="668"/>
                </a:cubicBezTo>
                <a:cubicBezTo>
                  <a:pt x="784" y="664"/>
                  <a:pt x="786" y="660"/>
                  <a:pt x="779" y="660"/>
                </a:cubicBezTo>
                <a:cubicBezTo>
                  <a:pt x="779" y="657"/>
                  <a:pt x="779" y="656"/>
                  <a:pt x="777" y="652"/>
                </a:cubicBezTo>
                <a:cubicBezTo>
                  <a:pt x="778" y="653"/>
                  <a:pt x="779" y="653"/>
                  <a:pt x="780" y="653"/>
                </a:cubicBezTo>
                <a:cubicBezTo>
                  <a:pt x="782" y="653"/>
                  <a:pt x="783" y="652"/>
                  <a:pt x="784" y="652"/>
                </a:cubicBezTo>
                <a:cubicBezTo>
                  <a:pt x="784" y="653"/>
                  <a:pt x="785" y="653"/>
                  <a:pt x="786" y="653"/>
                </a:cubicBezTo>
                <a:cubicBezTo>
                  <a:pt x="786" y="653"/>
                  <a:pt x="786" y="653"/>
                  <a:pt x="786" y="653"/>
                </a:cubicBezTo>
                <a:cubicBezTo>
                  <a:pt x="786" y="653"/>
                  <a:pt x="786" y="653"/>
                  <a:pt x="786" y="653"/>
                </a:cubicBezTo>
                <a:cubicBezTo>
                  <a:pt x="787" y="653"/>
                  <a:pt x="787" y="653"/>
                  <a:pt x="787" y="655"/>
                </a:cubicBezTo>
                <a:cubicBezTo>
                  <a:pt x="788" y="655"/>
                  <a:pt x="789" y="656"/>
                  <a:pt x="789" y="656"/>
                </a:cubicBezTo>
                <a:cubicBezTo>
                  <a:pt x="790" y="656"/>
                  <a:pt x="790" y="655"/>
                  <a:pt x="791" y="655"/>
                </a:cubicBezTo>
                <a:cubicBezTo>
                  <a:pt x="790" y="653"/>
                  <a:pt x="790" y="653"/>
                  <a:pt x="790" y="653"/>
                </a:cubicBezTo>
                <a:cubicBezTo>
                  <a:pt x="796" y="655"/>
                  <a:pt x="796" y="655"/>
                  <a:pt x="796" y="655"/>
                </a:cubicBezTo>
                <a:cubicBezTo>
                  <a:pt x="792" y="652"/>
                  <a:pt x="792" y="652"/>
                  <a:pt x="792" y="652"/>
                </a:cubicBezTo>
                <a:cubicBezTo>
                  <a:pt x="795" y="650"/>
                  <a:pt x="795" y="650"/>
                  <a:pt x="795" y="650"/>
                </a:cubicBezTo>
                <a:cubicBezTo>
                  <a:pt x="794" y="649"/>
                  <a:pt x="792" y="648"/>
                  <a:pt x="793" y="647"/>
                </a:cubicBezTo>
                <a:cubicBezTo>
                  <a:pt x="795" y="649"/>
                  <a:pt x="798" y="648"/>
                  <a:pt x="800" y="649"/>
                </a:cubicBezTo>
                <a:cubicBezTo>
                  <a:pt x="802" y="648"/>
                  <a:pt x="802" y="647"/>
                  <a:pt x="801" y="646"/>
                </a:cubicBezTo>
                <a:cubicBezTo>
                  <a:pt x="801" y="646"/>
                  <a:pt x="802" y="646"/>
                  <a:pt x="802" y="646"/>
                </a:cubicBezTo>
                <a:cubicBezTo>
                  <a:pt x="803" y="646"/>
                  <a:pt x="803" y="646"/>
                  <a:pt x="804" y="646"/>
                </a:cubicBezTo>
                <a:cubicBezTo>
                  <a:pt x="804" y="645"/>
                  <a:pt x="804" y="644"/>
                  <a:pt x="805" y="644"/>
                </a:cubicBezTo>
                <a:cubicBezTo>
                  <a:pt x="806" y="644"/>
                  <a:pt x="806" y="644"/>
                  <a:pt x="807" y="644"/>
                </a:cubicBezTo>
                <a:cubicBezTo>
                  <a:pt x="807" y="645"/>
                  <a:pt x="808" y="645"/>
                  <a:pt x="808" y="645"/>
                </a:cubicBezTo>
                <a:cubicBezTo>
                  <a:pt x="808" y="645"/>
                  <a:pt x="808" y="645"/>
                  <a:pt x="809" y="644"/>
                </a:cubicBezTo>
                <a:cubicBezTo>
                  <a:pt x="809" y="645"/>
                  <a:pt x="809" y="645"/>
                  <a:pt x="809" y="645"/>
                </a:cubicBezTo>
                <a:cubicBezTo>
                  <a:pt x="810" y="645"/>
                  <a:pt x="811" y="644"/>
                  <a:pt x="812" y="644"/>
                </a:cubicBezTo>
                <a:cubicBezTo>
                  <a:pt x="813" y="644"/>
                  <a:pt x="814" y="643"/>
                  <a:pt x="815" y="643"/>
                </a:cubicBezTo>
                <a:cubicBezTo>
                  <a:pt x="816" y="643"/>
                  <a:pt x="817" y="644"/>
                  <a:pt x="817" y="645"/>
                </a:cubicBezTo>
                <a:cubicBezTo>
                  <a:pt x="818" y="644"/>
                  <a:pt x="820" y="645"/>
                  <a:pt x="820" y="644"/>
                </a:cubicBezTo>
                <a:cubicBezTo>
                  <a:pt x="819" y="643"/>
                  <a:pt x="819" y="643"/>
                  <a:pt x="819" y="643"/>
                </a:cubicBezTo>
                <a:cubicBezTo>
                  <a:pt x="820" y="642"/>
                  <a:pt x="817" y="641"/>
                  <a:pt x="820" y="641"/>
                </a:cubicBezTo>
                <a:cubicBezTo>
                  <a:pt x="821" y="641"/>
                  <a:pt x="821" y="641"/>
                  <a:pt x="822" y="641"/>
                </a:cubicBezTo>
                <a:cubicBezTo>
                  <a:pt x="823" y="641"/>
                  <a:pt x="824" y="640"/>
                  <a:pt x="825" y="640"/>
                </a:cubicBezTo>
                <a:cubicBezTo>
                  <a:pt x="825" y="639"/>
                  <a:pt x="826" y="639"/>
                  <a:pt x="827" y="639"/>
                </a:cubicBezTo>
                <a:cubicBezTo>
                  <a:pt x="828" y="639"/>
                  <a:pt x="828" y="639"/>
                  <a:pt x="828" y="639"/>
                </a:cubicBezTo>
                <a:cubicBezTo>
                  <a:pt x="828" y="638"/>
                  <a:pt x="828" y="637"/>
                  <a:pt x="827" y="637"/>
                </a:cubicBezTo>
                <a:cubicBezTo>
                  <a:pt x="827" y="637"/>
                  <a:pt x="827" y="637"/>
                  <a:pt x="827" y="638"/>
                </a:cubicBezTo>
                <a:cubicBezTo>
                  <a:pt x="826" y="638"/>
                  <a:pt x="826" y="638"/>
                  <a:pt x="826" y="638"/>
                </a:cubicBezTo>
                <a:cubicBezTo>
                  <a:pt x="825" y="638"/>
                  <a:pt x="825" y="638"/>
                  <a:pt x="825" y="637"/>
                </a:cubicBezTo>
                <a:cubicBezTo>
                  <a:pt x="826" y="637"/>
                  <a:pt x="826" y="636"/>
                  <a:pt x="828" y="636"/>
                </a:cubicBezTo>
                <a:cubicBezTo>
                  <a:pt x="828" y="636"/>
                  <a:pt x="828" y="636"/>
                  <a:pt x="828" y="636"/>
                </a:cubicBezTo>
                <a:cubicBezTo>
                  <a:pt x="831" y="638"/>
                  <a:pt x="833" y="642"/>
                  <a:pt x="836" y="642"/>
                </a:cubicBezTo>
                <a:cubicBezTo>
                  <a:pt x="836" y="642"/>
                  <a:pt x="836" y="642"/>
                  <a:pt x="836" y="642"/>
                </a:cubicBezTo>
                <a:cubicBezTo>
                  <a:pt x="836" y="641"/>
                  <a:pt x="835" y="641"/>
                  <a:pt x="835" y="641"/>
                </a:cubicBezTo>
                <a:cubicBezTo>
                  <a:pt x="831" y="637"/>
                  <a:pt x="838" y="637"/>
                  <a:pt x="838" y="634"/>
                </a:cubicBezTo>
                <a:cubicBezTo>
                  <a:pt x="839" y="634"/>
                  <a:pt x="839" y="634"/>
                  <a:pt x="839" y="634"/>
                </a:cubicBezTo>
                <a:cubicBezTo>
                  <a:pt x="839" y="634"/>
                  <a:pt x="839" y="633"/>
                  <a:pt x="840" y="633"/>
                </a:cubicBezTo>
                <a:cubicBezTo>
                  <a:pt x="840" y="633"/>
                  <a:pt x="840" y="633"/>
                  <a:pt x="840" y="633"/>
                </a:cubicBezTo>
                <a:cubicBezTo>
                  <a:pt x="842" y="634"/>
                  <a:pt x="844" y="636"/>
                  <a:pt x="842" y="637"/>
                </a:cubicBezTo>
                <a:cubicBezTo>
                  <a:pt x="842" y="637"/>
                  <a:pt x="842" y="637"/>
                  <a:pt x="842" y="637"/>
                </a:cubicBezTo>
                <a:cubicBezTo>
                  <a:pt x="845" y="635"/>
                  <a:pt x="842" y="635"/>
                  <a:pt x="843" y="633"/>
                </a:cubicBezTo>
                <a:cubicBezTo>
                  <a:pt x="848" y="635"/>
                  <a:pt x="848" y="635"/>
                  <a:pt x="848" y="635"/>
                </a:cubicBezTo>
                <a:cubicBezTo>
                  <a:pt x="849" y="634"/>
                  <a:pt x="849" y="631"/>
                  <a:pt x="852" y="631"/>
                </a:cubicBezTo>
                <a:cubicBezTo>
                  <a:pt x="852" y="631"/>
                  <a:pt x="851" y="631"/>
                  <a:pt x="851" y="631"/>
                </a:cubicBezTo>
                <a:cubicBezTo>
                  <a:pt x="851" y="631"/>
                  <a:pt x="850" y="630"/>
                  <a:pt x="850" y="629"/>
                </a:cubicBezTo>
                <a:cubicBezTo>
                  <a:pt x="850" y="629"/>
                  <a:pt x="851" y="629"/>
                  <a:pt x="851" y="629"/>
                </a:cubicBezTo>
                <a:cubicBezTo>
                  <a:pt x="852" y="629"/>
                  <a:pt x="852" y="629"/>
                  <a:pt x="852" y="629"/>
                </a:cubicBezTo>
                <a:cubicBezTo>
                  <a:pt x="853" y="629"/>
                  <a:pt x="853" y="629"/>
                  <a:pt x="853" y="629"/>
                </a:cubicBezTo>
                <a:cubicBezTo>
                  <a:pt x="853" y="629"/>
                  <a:pt x="854" y="629"/>
                  <a:pt x="854" y="629"/>
                </a:cubicBezTo>
                <a:cubicBezTo>
                  <a:pt x="851" y="627"/>
                  <a:pt x="851" y="625"/>
                  <a:pt x="851" y="622"/>
                </a:cubicBezTo>
                <a:cubicBezTo>
                  <a:pt x="854" y="621"/>
                  <a:pt x="854" y="621"/>
                  <a:pt x="854" y="621"/>
                </a:cubicBezTo>
                <a:cubicBezTo>
                  <a:pt x="852" y="620"/>
                  <a:pt x="853" y="619"/>
                  <a:pt x="853" y="618"/>
                </a:cubicBezTo>
                <a:cubicBezTo>
                  <a:pt x="853" y="618"/>
                  <a:pt x="852" y="618"/>
                  <a:pt x="852" y="617"/>
                </a:cubicBezTo>
                <a:cubicBezTo>
                  <a:pt x="852" y="616"/>
                  <a:pt x="851" y="615"/>
                  <a:pt x="852" y="615"/>
                </a:cubicBezTo>
                <a:cubicBezTo>
                  <a:pt x="850" y="615"/>
                  <a:pt x="852" y="612"/>
                  <a:pt x="851" y="610"/>
                </a:cubicBezTo>
                <a:cubicBezTo>
                  <a:pt x="851" y="610"/>
                  <a:pt x="851" y="610"/>
                  <a:pt x="851" y="610"/>
                </a:cubicBezTo>
                <a:cubicBezTo>
                  <a:pt x="852" y="610"/>
                  <a:pt x="852" y="610"/>
                  <a:pt x="852" y="611"/>
                </a:cubicBezTo>
                <a:cubicBezTo>
                  <a:pt x="852" y="610"/>
                  <a:pt x="853" y="608"/>
                  <a:pt x="850" y="607"/>
                </a:cubicBezTo>
                <a:cubicBezTo>
                  <a:pt x="851" y="607"/>
                  <a:pt x="851" y="607"/>
                  <a:pt x="851" y="607"/>
                </a:cubicBezTo>
                <a:cubicBezTo>
                  <a:pt x="847" y="603"/>
                  <a:pt x="847" y="603"/>
                  <a:pt x="847" y="603"/>
                </a:cubicBezTo>
                <a:cubicBezTo>
                  <a:pt x="846" y="602"/>
                  <a:pt x="846" y="599"/>
                  <a:pt x="847" y="598"/>
                </a:cubicBezTo>
                <a:cubicBezTo>
                  <a:pt x="849" y="600"/>
                  <a:pt x="849" y="600"/>
                  <a:pt x="849" y="600"/>
                </a:cubicBezTo>
                <a:cubicBezTo>
                  <a:pt x="850" y="599"/>
                  <a:pt x="850" y="599"/>
                  <a:pt x="850" y="599"/>
                </a:cubicBezTo>
                <a:cubicBezTo>
                  <a:pt x="850" y="598"/>
                  <a:pt x="849" y="599"/>
                  <a:pt x="848" y="597"/>
                </a:cubicBezTo>
                <a:cubicBezTo>
                  <a:pt x="849" y="597"/>
                  <a:pt x="850" y="597"/>
                  <a:pt x="850" y="597"/>
                </a:cubicBezTo>
                <a:cubicBezTo>
                  <a:pt x="850" y="597"/>
                  <a:pt x="850" y="597"/>
                  <a:pt x="851" y="597"/>
                </a:cubicBezTo>
                <a:cubicBezTo>
                  <a:pt x="851" y="596"/>
                  <a:pt x="851" y="596"/>
                  <a:pt x="851" y="596"/>
                </a:cubicBezTo>
                <a:cubicBezTo>
                  <a:pt x="851" y="596"/>
                  <a:pt x="852" y="596"/>
                  <a:pt x="852" y="596"/>
                </a:cubicBezTo>
                <a:cubicBezTo>
                  <a:pt x="852" y="596"/>
                  <a:pt x="851" y="594"/>
                  <a:pt x="853" y="594"/>
                </a:cubicBezTo>
                <a:cubicBezTo>
                  <a:pt x="851" y="593"/>
                  <a:pt x="851" y="593"/>
                  <a:pt x="851" y="593"/>
                </a:cubicBezTo>
                <a:cubicBezTo>
                  <a:pt x="852" y="592"/>
                  <a:pt x="852" y="592"/>
                  <a:pt x="852" y="592"/>
                </a:cubicBezTo>
                <a:cubicBezTo>
                  <a:pt x="852" y="592"/>
                  <a:pt x="851" y="593"/>
                  <a:pt x="850" y="593"/>
                </a:cubicBezTo>
                <a:cubicBezTo>
                  <a:pt x="849" y="593"/>
                  <a:pt x="849" y="592"/>
                  <a:pt x="848" y="592"/>
                </a:cubicBezTo>
                <a:cubicBezTo>
                  <a:pt x="849" y="591"/>
                  <a:pt x="850" y="591"/>
                  <a:pt x="850" y="590"/>
                </a:cubicBezTo>
                <a:cubicBezTo>
                  <a:pt x="849" y="590"/>
                  <a:pt x="846" y="590"/>
                  <a:pt x="846" y="588"/>
                </a:cubicBezTo>
                <a:cubicBezTo>
                  <a:pt x="848" y="588"/>
                  <a:pt x="848" y="588"/>
                  <a:pt x="848" y="588"/>
                </a:cubicBezTo>
                <a:cubicBezTo>
                  <a:pt x="848" y="587"/>
                  <a:pt x="847" y="587"/>
                  <a:pt x="846" y="587"/>
                </a:cubicBezTo>
                <a:cubicBezTo>
                  <a:pt x="846" y="587"/>
                  <a:pt x="846" y="587"/>
                  <a:pt x="846" y="587"/>
                </a:cubicBezTo>
                <a:cubicBezTo>
                  <a:pt x="846" y="587"/>
                  <a:pt x="846" y="587"/>
                  <a:pt x="846" y="587"/>
                </a:cubicBezTo>
                <a:cubicBezTo>
                  <a:pt x="845" y="587"/>
                  <a:pt x="844" y="587"/>
                  <a:pt x="844" y="586"/>
                </a:cubicBezTo>
                <a:cubicBezTo>
                  <a:pt x="845" y="586"/>
                  <a:pt x="845" y="586"/>
                  <a:pt x="845" y="586"/>
                </a:cubicBezTo>
                <a:cubicBezTo>
                  <a:pt x="848" y="586"/>
                  <a:pt x="851" y="587"/>
                  <a:pt x="853" y="587"/>
                </a:cubicBezTo>
                <a:cubicBezTo>
                  <a:pt x="852" y="585"/>
                  <a:pt x="852" y="585"/>
                  <a:pt x="852" y="585"/>
                </a:cubicBezTo>
                <a:cubicBezTo>
                  <a:pt x="855" y="583"/>
                  <a:pt x="855" y="583"/>
                  <a:pt x="855" y="583"/>
                </a:cubicBezTo>
                <a:cubicBezTo>
                  <a:pt x="856" y="584"/>
                  <a:pt x="857" y="585"/>
                  <a:pt x="859" y="585"/>
                </a:cubicBezTo>
                <a:cubicBezTo>
                  <a:pt x="858" y="585"/>
                  <a:pt x="858" y="584"/>
                  <a:pt x="857" y="584"/>
                </a:cubicBezTo>
                <a:cubicBezTo>
                  <a:pt x="858" y="583"/>
                  <a:pt x="858" y="583"/>
                  <a:pt x="859" y="583"/>
                </a:cubicBezTo>
                <a:cubicBezTo>
                  <a:pt x="860" y="583"/>
                  <a:pt x="861" y="584"/>
                  <a:pt x="862" y="585"/>
                </a:cubicBezTo>
                <a:cubicBezTo>
                  <a:pt x="863" y="583"/>
                  <a:pt x="863" y="583"/>
                  <a:pt x="863" y="583"/>
                </a:cubicBezTo>
                <a:cubicBezTo>
                  <a:pt x="861" y="582"/>
                  <a:pt x="861" y="582"/>
                  <a:pt x="861" y="582"/>
                </a:cubicBezTo>
                <a:cubicBezTo>
                  <a:pt x="862" y="582"/>
                  <a:pt x="863" y="581"/>
                  <a:pt x="863" y="580"/>
                </a:cubicBezTo>
                <a:cubicBezTo>
                  <a:pt x="863" y="580"/>
                  <a:pt x="863" y="580"/>
                  <a:pt x="863" y="580"/>
                </a:cubicBezTo>
                <a:cubicBezTo>
                  <a:pt x="866" y="580"/>
                  <a:pt x="870" y="585"/>
                  <a:pt x="872" y="587"/>
                </a:cubicBezTo>
                <a:cubicBezTo>
                  <a:pt x="871" y="586"/>
                  <a:pt x="871" y="586"/>
                  <a:pt x="871" y="586"/>
                </a:cubicBezTo>
                <a:cubicBezTo>
                  <a:pt x="873" y="586"/>
                  <a:pt x="873" y="586"/>
                  <a:pt x="873" y="586"/>
                </a:cubicBezTo>
                <a:cubicBezTo>
                  <a:pt x="872" y="583"/>
                  <a:pt x="872" y="583"/>
                  <a:pt x="872" y="583"/>
                </a:cubicBezTo>
                <a:cubicBezTo>
                  <a:pt x="873" y="582"/>
                  <a:pt x="872" y="579"/>
                  <a:pt x="875" y="579"/>
                </a:cubicBezTo>
                <a:cubicBezTo>
                  <a:pt x="875" y="579"/>
                  <a:pt x="875" y="579"/>
                  <a:pt x="875" y="579"/>
                </a:cubicBezTo>
                <a:cubicBezTo>
                  <a:pt x="873" y="577"/>
                  <a:pt x="873" y="577"/>
                  <a:pt x="873" y="577"/>
                </a:cubicBezTo>
                <a:cubicBezTo>
                  <a:pt x="874" y="576"/>
                  <a:pt x="874" y="576"/>
                  <a:pt x="874" y="576"/>
                </a:cubicBezTo>
                <a:cubicBezTo>
                  <a:pt x="872" y="576"/>
                  <a:pt x="872" y="576"/>
                  <a:pt x="872" y="576"/>
                </a:cubicBezTo>
                <a:cubicBezTo>
                  <a:pt x="872" y="574"/>
                  <a:pt x="875" y="576"/>
                  <a:pt x="875" y="574"/>
                </a:cubicBezTo>
                <a:cubicBezTo>
                  <a:pt x="875" y="574"/>
                  <a:pt x="874" y="574"/>
                  <a:pt x="873" y="574"/>
                </a:cubicBezTo>
                <a:cubicBezTo>
                  <a:pt x="873" y="574"/>
                  <a:pt x="873" y="574"/>
                  <a:pt x="873" y="574"/>
                </a:cubicBezTo>
                <a:cubicBezTo>
                  <a:pt x="873" y="574"/>
                  <a:pt x="873" y="574"/>
                  <a:pt x="873" y="574"/>
                </a:cubicBezTo>
                <a:cubicBezTo>
                  <a:pt x="871" y="574"/>
                  <a:pt x="870" y="574"/>
                  <a:pt x="870" y="572"/>
                </a:cubicBezTo>
                <a:cubicBezTo>
                  <a:pt x="868" y="572"/>
                  <a:pt x="868" y="572"/>
                  <a:pt x="868" y="572"/>
                </a:cubicBezTo>
                <a:cubicBezTo>
                  <a:pt x="866" y="571"/>
                  <a:pt x="868" y="570"/>
                  <a:pt x="868" y="570"/>
                </a:cubicBezTo>
                <a:cubicBezTo>
                  <a:pt x="872" y="570"/>
                  <a:pt x="874" y="570"/>
                  <a:pt x="877" y="571"/>
                </a:cubicBezTo>
                <a:cubicBezTo>
                  <a:pt x="876" y="570"/>
                  <a:pt x="876" y="570"/>
                  <a:pt x="876" y="570"/>
                </a:cubicBezTo>
                <a:cubicBezTo>
                  <a:pt x="877" y="570"/>
                  <a:pt x="877" y="570"/>
                  <a:pt x="877" y="570"/>
                </a:cubicBezTo>
                <a:cubicBezTo>
                  <a:pt x="878" y="570"/>
                  <a:pt x="879" y="571"/>
                  <a:pt x="880" y="571"/>
                </a:cubicBezTo>
                <a:cubicBezTo>
                  <a:pt x="880" y="567"/>
                  <a:pt x="880" y="567"/>
                  <a:pt x="880" y="567"/>
                </a:cubicBezTo>
                <a:cubicBezTo>
                  <a:pt x="880" y="567"/>
                  <a:pt x="880" y="567"/>
                  <a:pt x="880" y="567"/>
                </a:cubicBezTo>
                <a:cubicBezTo>
                  <a:pt x="882" y="567"/>
                  <a:pt x="883" y="568"/>
                  <a:pt x="884" y="570"/>
                </a:cubicBezTo>
                <a:cubicBezTo>
                  <a:pt x="885" y="571"/>
                  <a:pt x="886" y="572"/>
                  <a:pt x="888" y="572"/>
                </a:cubicBezTo>
                <a:cubicBezTo>
                  <a:pt x="888" y="572"/>
                  <a:pt x="889" y="572"/>
                  <a:pt x="889" y="571"/>
                </a:cubicBezTo>
                <a:cubicBezTo>
                  <a:pt x="891" y="570"/>
                  <a:pt x="891" y="567"/>
                  <a:pt x="889" y="567"/>
                </a:cubicBezTo>
                <a:cubicBezTo>
                  <a:pt x="890" y="566"/>
                  <a:pt x="890" y="566"/>
                  <a:pt x="890" y="566"/>
                </a:cubicBezTo>
                <a:cubicBezTo>
                  <a:pt x="888" y="564"/>
                  <a:pt x="888" y="564"/>
                  <a:pt x="888" y="564"/>
                </a:cubicBezTo>
                <a:cubicBezTo>
                  <a:pt x="889" y="561"/>
                  <a:pt x="890" y="563"/>
                  <a:pt x="890" y="561"/>
                </a:cubicBezTo>
                <a:cubicBezTo>
                  <a:pt x="890" y="561"/>
                  <a:pt x="890" y="561"/>
                  <a:pt x="890" y="561"/>
                </a:cubicBezTo>
                <a:cubicBezTo>
                  <a:pt x="889" y="560"/>
                  <a:pt x="891" y="558"/>
                  <a:pt x="890" y="558"/>
                </a:cubicBezTo>
                <a:cubicBezTo>
                  <a:pt x="890" y="558"/>
                  <a:pt x="890" y="558"/>
                  <a:pt x="890" y="558"/>
                </a:cubicBezTo>
                <a:cubicBezTo>
                  <a:pt x="891" y="558"/>
                  <a:pt x="891" y="557"/>
                  <a:pt x="892" y="556"/>
                </a:cubicBezTo>
                <a:cubicBezTo>
                  <a:pt x="893" y="555"/>
                  <a:pt x="893" y="555"/>
                  <a:pt x="894" y="555"/>
                </a:cubicBezTo>
                <a:cubicBezTo>
                  <a:pt x="895" y="555"/>
                  <a:pt x="895" y="555"/>
                  <a:pt x="896" y="555"/>
                </a:cubicBezTo>
                <a:cubicBezTo>
                  <a:pt x="896" y="555"/>
                  <a:pt x="896" y="555"/>
                  <a:pt x="896" y="555"/>
                </a:cubicBezTo>
                <a:cubicBezTo>
                  <a:pt x="895" y="555"/>
                  <a:pt x="895" y="555"/>
                  <a:pt x="894" y="554"/>
                </a:cubicBezTo>
                <a:cubicBezTo>
                  <a:pt x="895" y="553"/>
                  <a:pt x="895" y="553"/>
                  <a:pt x="895" y="553"/>
                </a:cubicBezTo>
                <a:cubicBezTo>
                  <a:pt x="896" y="554"/>
                  <a:pt x="897" y="554"/>
                  <a:pt x="897" y="554"/>
                </a:cubicBezTo>
                <a:cubicBezTo>
                  <a:pt x="898" y="554"/>
                  <a:pt x="897" y="551"/>
                  <a:pt x="898" y="551"/>
                </a:cubicBezTo>
                <a:cubicBezTo>
                  <a:pt x="899" y="552"/>
                  <a:pt x="899" y="552"/>
                  <a:pt x="899" y="552"/>
                </a:cubicBezTo>
                <a:cubicBezTo>
                  <a:pt x="901" y="552"/>
                  <a:pt x="901" y="552"/>
                  <a:pt x="901" y="552"/>
                </a:cubicBezTo>
                <a:cubicBezTo>
                  <a:pt x="900" y="550"/>
                  <a:pt x="898" y="551"/>
                  <a:pt x="898" y="549"/>
                </a:cubicBezTo>
                <a:cubicBezTo>
                  <a:pt x="899" y="548"/>
                  <a:pt x="899" y="548"/>
                  <a:pt x="899" y="548"/>
                </a:cubicBezTo>
                <a:cubicBezTo>
                  <a:pt x="898" y="548"/>
                  <a:pt x="896" y="548"/>
                  <a:pt x="896" y="547"/>
                </a:cubicBezTo>
                <a:cubicBezTo>
                  <a:pt x="896" y="547"/>
                  <a:pt x="896" y="547"/>
                  <a:pt x="896" y="547"/>
                </a:cubicBezTo>
                <a:cubicBezTo>
                  <a:pt x="895" y="545"/>
                  <a:pt x="895" y="545"/>
                  <a:pt x="895" y="545"/>
                </a:cubicBezTo>
                <a:cubicBezTo>
                  <a:pt x="897" y="544"/>
                  <a:pt x="897" y="544"/>
                  <a:pt x="897" y="544"/>
                </a:cubicBezTo>
                <a:cubicBezTo>
                  <a:pt x="896" y="543"/>
                  <a:pt x="896" y="543"/>
                  <a:pt x="896" y="543"/>
                </a:cubicBezTo>
                <a:cubicBezTo>
                  <a:pt x="898" y="541"/>
                  <a:pt x="898" y="541"/>
                  <a:pt x="898" y="541"/>
                </a:cubicBezTo>
                <a:cubicBezTo>
                  <a:pt x="898" y="540"/>
                  <a:pt x="898" y="540"/>
                  <a:pt x="898" y="540"/>
                </a:cubicBezTo>
                <a:cubicBezTo>
                  <a:pt x="900" y="539"/>
                  <a:pt x="901" y="540"/>
                  <a:pt x="904" y="539"/>
                </a:cubicBezTo>
                <a:cubicBezTo>
                  <a:pt x="901" y="538"/>
                  <a:pt x="901" y="538"/>
                  <a:pt x="901" y="538"/>
                </a:cubicBezTo>
                <a:cubicBezTo>
                  <a:pt x="903" y="536"/>
                  <a:pt x="903" y="536"/>
                  <a:pt x="903" y="536"/>
                </a:cubicBezTo>
                <a:cubicBezTo>
                  <a:pt x="902" y="537"/>
                  <a:pt x="902" y="537"/>
                  <a:pt x="902" y="537"/>
                </a:cubicBezTo>
                <a:cubicBezTo>
                  <a:pt x="902" y="537"/>
                  <a:pt x="901" y="536"/>
                  <a:pt x="900" y="536"/>
                </a:cubicBezTo>
                <a:cubicBezTo>
                  <a:pt x="900" y="535"/>
                  <a:pt x="899" y="535"/>
                  <a:pt x="899" y="535"/>
                </a:cubicBezTo>
                <a:cubicBezTo>
                  <a:pt x="898" y="535"/>
                  <a:pt x="898" y="535"/>
                  <a:pt x="897" y="536"/>
                </a:cubicBezTo>
                <a:cubicBezTo>
                  <a:pt x="897" y="534"/>
                  <a:pt x="897" y="532"/>
                  <a:pt x="898" y="530"/>
                </a:cubicBezTo>
                <a:cubicBezTo>
                  <a:pt x="900" y="531"/>
                  <a:pt x="900" y="531"/>
                  <a:pt x="900" y="531"/>
                </a:cubicBezTo>
                <a:cubicBezTo>
                  <a:pt x="900" y="531"/>
                  <a:pt x="900" y="530"/>
                  <a:pt x="900" y="530"/>
                </a:cubicBezTo>
                <a:cubicBezTo>
                  <a:pt x="901" y="530"/>
                  <a:pt x="901" y="530"/>
                  <a:pt x="902" y="531"/>
                </a:cubicBezTo>
                <a:cubicBezTo>
                  <a:pt x="902" y="531"/>
                  <a:pt x="903" y="531"/>
                  <a:pt x="904" y="531"/>
                </a:cubicBezTo>
                <a:cubicBezTo>
                  <a:pt x="904" y="531"/>
                  <a:pt x="905" y="531"/>
                  <a:pt x="905" y="531"/>
                </a:cubicBezTo>
                <a:cubicBezTo>
                  <a:pt x="903" y="529"/>
                  <a:pt x="903" y="529"/>
                  <a:pt x="903" y="529"/>
                </a:cubicBezTo>
                <a:cubicBezTo>
                  <a:pt x="906" y="526"/>
                  <a:pt x="908" y="527"/>
                  <a:pt x="910" y="525"/>
                </a:cubicBezTo>
                <a:cubicBezTo>
                  <a:pt x="909" y="522"/>
                  <a:pt x="909" y="522"/>
                  <a:pt x="909" y="522"/>
                </a:cubicBezTo>
                <a:cubicBezTo>
                  <a:pt x="908" y="523"/>
                  <a:pt x="907" y="522"/>
                  <a:pt x="907" y="523"/>
                </a:cubicBezTo>
                <a:cubicBezTo>
                  <a:pt x="908" y="521"/>
                  <a:pt x="904" y="519"/>
                  <a:pt x="906" y="519"/>
                </a:cubicBezTo>
                <a:cubicBezTo>
                  <a:pt x="905" y="519"/>
                  <a:pt x="903" y="518"/>
                  <a:pt x="902" y="518"/>
                </a:cubicBezTo>
                <a:cubicBezTo>
                  <a:pt x="902" y="518"/>
                  <a:pt x="902" y="518"/>
                  <a:pt x="902" y="518"/>
                </a:cubicBezTo>
                <a:cubicBezTo>
                  <a:pt x="901" y="517"/>
                  <a:pt x="901" y="517"/>
                  <a:pt x="901" y="517"/>
                </a:cubicBezTo>
                <a:cubicBezTo>
                  <a:pt x="902" y="514"/>
                  <a:pt x="900" y="515"/>
                  <a:pt x="898" y="514"/>
                </a:cubicBezTo>
                <a:cubicBezTo>
                  <a:pt x="898" y="513"/>
                  <a:pt x="899" y="513"/>
                  <a:pt x="899" y="513"/>
                </a:cubicBezTo>
                <a:cubicBezTo>
                  <a:pt x="900" y="513"/>
                  <a:pt x="900" y="513"/>
                  <a:pt x="900" y="513"/>
                </a:cubicBezTo>
                <a:cubicBezTo>
                  <a:pt x="900" y="513"/>
                  <a:pt x="900" y="513"/>
                  <a:pt x="900" y="513"/>
                </a:cubicBezTo>
                <a:cubicBezTo>
                  <a:pt x="900" y="513"/>
                  <a:pt x="901" y="513"/>
                  <a:pt x="901" y="513"/>
                </a:cubicBezTo>
                <a:cubicBezTo>
                  <a:pt x="901" y="513"/>
                  <a:pt x="902" y="513"/>
                  <a:pt x="902" y="513"/>
                </a:cubicBezTo>
                <a:cubicBezTo>
                  <a:pt x="902" y="511"/>
                  <a:pt x="906" y="512"/>
                  <a:pt x="908" y="511"/>
                </a:cubicBezTo>
                <a:cubicBezTo>
                  <a:pt x="908" y="511"/>
                  <a:pt x="908" y="511"/>
                  <a:pt x="908" y="511"/>
                </a:cubicBezTo>
                <a:cubicBezTo>
                  <a:pt x="908" y="511"/>
                  <a:pt x="908" y="511"/>
                  <a:pt x="909" y="511"/>
                </a:cubicBezTo>
                <a:cubicBezTo>
                  <a:pt x="909" y="511"/>
                  <a:pt x="910" y="511"/>
                  <a:pt x="911" y="511"/>
                </a:cubicBezTo>
                <a:cubicBezTo>
                  <a:pt x="911" y="512"/>
                  <a:pt x="912" y="512"/>
                  <a:pt x="913" y="512"/>
                </a:cubicBezTo>
                <a:cubicBezTo>
                  <a:pt x="913" y="512"/>
                  <a:pt x="914" y="512"/>
                  <a:pt x="914" y="511"/>
                </a:cubicBezTo>
                <a:cubicBezTo>
                  <a:pt x="914" y="511"/>
                  <a:pt x="914" y="511"/>
                  <a:pt x="914" y="511"/>
                </a:cubicBezTo>
                <a:cubicBezTo>
                  <a:pt x="912" y="509"/>
                  <a:pt x="915" y="510"/>
                  <a:pt x="915" y="509"/>
                </a:cubicBezTo>
                <a:cubicBezTo>
                  <a:pt x="912" y="508"/>
                  <a:pt x="912" y="508"/>
                  <a:pt x="912" y="508"/>
                </a:cubicBezTo>
                <a:cubicBezTo>
                  <a:pt x="912" y="507"/>
                  <a:pt x="912" y="507"/>
                  <a:pt x="912" y="507"/>
                </a:cubicBezTo>
                <a:cubicBezTo>
                  <a:pt x="911" y="505"/>
                  <a:pt x="911" y="505"/>
                  <a:pt x="911" y="505"/>
                </a:cubicBezTo>
                <a:cubicBezTo>
                  <a:pt x="913" y="505"/>
                  <a:pt x="913" y="505"/>
                  <a:pt x="913" y="505"/>
                </a:cubicBezTo>
                <a:cubicBezTo>
                  <a:pt x="910" y="504"/>
                  <a:pt x="910" y="504"/>
                  <a:pt x="910" y="504"/>
                </a:cubicBezTo>
                <a:cubicBezTo>
                  <a:pt x="914" y="502"/>
                  <a:pt x="914" y="502"/>
                  <a:pt x="914" y="502"/>
                </a:cubicBezTo>
                <a:cubicBezTo>
                  <a:pt x="914" y="500"/>
                  <a:pt x="914" y="499"/>
                  <a:pt x="911" y="499"/>
                </a:cubicBezTo>
                <a:cubicBezTo>
                  <a:pt x="911" y="498"/>
                  <a:pt x="911" y="498"/>
                  <a:pt x="911" y="498"/>
                </a:cubicBezTo>
                <a:cubicBezTo>
                  <a:pt x="908" y="497"/>
                  <a:pt x="908" y="497"/>
                  <a:pt x="908" y="497"/>
                </a:cubicBezTo>
                <a:cubicBezTo>
                  <a:pt x="908" y="496"/>
                  <a:pt x="910" y="496"/>
                  <a:pt x="910" y="496"/>
                </a:cubicBezTo>
                <a:cubicBezTo>
                  <a:pt x="910" y="495"/>
                  <a:pt x="910" y="495"/>
                  <a:pt x="909" y="495"/>
                </a:cubicBezTo>
                <a:cubicBezTo>
                  <a:pt x="909" y="495"/>
                  <a:pt x="909" y="495"/>
                  <a:pt x="909" y="495"/>
                </a:cubicBezTo>
                <a:cubicBezTo>
                  <a:pt x="909" y="495"/>
                  <a:pt x="908" y="495"/>
                  <a:pt x="908" y="495"/>
                </a:cubicBezTo>
                <a:cubicBezTo>
                  <a:pt x="908" y="495"/>
                  <a:pt x="907" y="495"/>
                  <a:pt x="907" y="494"/>
                </a:cubicBezTo>
                <a:cubicBezTo>
                  <a:pt x="908" y="493"/>
                  <a:pt x="909" y="493"/>
                  <a:pt x="910" y="493"/>
                </a:cubicBezTo>
                <a:cubicBezTo>
                  <a:pt x="910" y="493"/>
                  <a:pt x="911" y="493"/>
                  <a:pt x="912" y="493"/>
                </a:cubicBezTo>
                <a:cubicBezTo>
                  <a:pt x="914" y="490"/>
                  <a:pt x="915" y="490"/>
                  <a:pt x="918" y="488"/>
                </a:cubicBezTo>
                <a:cubicBezTo>
                  <a:pt x="917" y="488"/>
                  <a:pt x="915" y="486"/>
                  <a:pt x="913" y="485"/>
                </a:cubicBezTo>
                <a:cubicBezTo>
                  <a:pt x="915" y="484"/>
                  <a:pt x="915" y="484"/>
                  <a:pt x="915" y="484"/>
                </a:cubicBezTo>
                <a:cubicBezTo>
                  <a:pt x="915" y="484"/>
                  <a:pt x="914" y="484"/>
                  <a:pt x="914" y="484"/>
                </a:cubicBezTo>
                <a:cubicBezTo>
                  <a:pt x="913" y="484"/>
                  <a:pt x="913" y="484"/>
                  <a:pt x="912" y="484"/>
                </a:cubicBezTo>
                <a:cubicBezTo>
                  <a:pt x="912" y="484"/>
                  <a:pt x="911" y="484"/>
                  <a:pt x="911" y="484"/>
                </a:cubicBezTo>
                <a:cubicBezTo>
                  <a:pt x="911" y="484"/>
                  <a:pt x="911" y="484"/>
                  <a:pt x="910" y="484"/>
                </a:cubicBezTo>
                <a:cubicBezTo>
                  <a:pt x="912" y="481"/>
                  <a:pt x="912" y="481"/>
                  <a:pt x="912" y="481"/>
                </a:cubicBezTo>
                <a:cubicBezTo>
                  <a:pt x="914" y="482"/>
                  <a:pt x="914" y="482"/>
                  <a:pt x="914" y="482"/>
                </a:cubicBezTo>
                <a:cubicBezTo>
                  <a:pt x="913" y="480"/>
                  <a:pt x="913" y="480"/>
                  <a:pt x="914" y="480"/>
                </a:cubicBezTo>
                <a:cubicBezTo>
                  <a:pt x="914" y="480"/>
                  <a:pt x="914" y="480"/>
                  <a:pt x="914" y="480"/>
                </a:cubicBezTo>
                <a:cubicBezTo>
                  <a:pt x="914" y="480"/>
                  <a:pt x="914" y="480"/>
                  <a:pt x="914" y="480"/>
                </a:cubicBezTo>
                <a:cubicBezTo>
                  <a:pt x="915" y="480"/>
                  <a:pt x="916" y="480"/>
                  <a:pt x="916" y="479"/>
                </a:cubicBezTo>
                <a:cubicBezTo>
                  <a:pt x="916" y="478"/>
                  <a:pt x="912" y="477"/>
                  <a:pt x="912" y="475"/>
                </a:cubicBezTo>
                <a:cubicBezTo>
                  <a:pt x="912" y="475"/>
                  <a:pt x="913" y="475"/>
                  <a:pt x="913" y="475"/>
                </a:cubicBezTo>
                <a:cubicBezTo>
                  <a:pt x="913" y="475"/>
                  <a:pt x="913" y="475"/>
                  <a:pt x="914" y="476"/>
                </a:cubicBezTo>
                <a:cubicBezTo>
                  <a:pt x="914" y="476"/>
                  <a:pt x="914" y="476"/>
                  <a:pt x="915" y="476"/>
                </a:cubicBezTo>
                <a:cubicBezTo>
                  <a:pt x="915" y="476"/>
                  <a:pt x="915" y="476"/>
                  <a:pt x="915" y="476"/>
                </a:cubicBezTo>
                <a:cubicBezTo>
                  <a:pt x="915" y="474"/>
                  <a:pt x="908" y="470"/>
                  <a:pt x="912" y="467"/>
                </a:cubicBezTo>
                <a:cubicBezTo>
                  <a:pt x="913" y="468"/>
                  <a:pt x="913" y="468"/>
                  <a:pt x="913" y="468"/>
                </a:cubicBezTo>
                <a:cubicBezTo>
                  <a:pt x="914" y="468"/>
                  <a:pt x="914" y="467"/>
                  <a:pt x="914" y="466"/>
                </a:cubicBezTo>
                <a:cubicBezTo>
                  <a:pt x="914" y="466"/>
                  <a:pt x="914" y="465"/>
                  <a:pt x="915" y="465"/>
                </a:cubicBezTo>
                <a:cubicBezTo>
                  <a:pt x="915" y="465"/>
                  <a:pt x="915" y="465"/>
                  <a:pt x="915" y="465"/>
                </a:cubicBezTo>
                <a:cubicBezTo>
                  <a:pt x="914" y="464"/>
                  <a:pt x="914" y="464"/>
                  <a:pt x="914" y="464"/>
                </a:cubicBezTo>
                <a:cubicBezTo>
                  <a:pt x="909" y="468"/>
                  <a:pt x="909" y="468"/>
                  <a:pt x="909" y="468"/>
                </a:cubicBezTo>
                <a:cubicBezTo>
                  <a:pt x="908" y="466"/>
                  <a:pt x="908" y="466"/>
                  <a:pt x="908" y="466"/>
                </a:cubicBezTo>
                <a:cubicBezTo>
                  <a:pt x="910" y="466"/>
                  <a:pt x="911" y="462"/>
                  <a:pt x="914" y="462"/>
                </a:cubicBezTo>
                <a:cubicBezTo>
                  <a:pt x="914" y="462"/>
                  <a:pt x="914" y="462"/>
                  <a:pt x="914" y="462"/>
                </a:cubicBezTo>
                <a:cubicBezTo>
                  <a:pt x="914" y="462"/>
                  <a:pt x="913" y="462"/>
                  <a:pt x="913" y="462"/>
                </a:cubicBezTo>
                <a:cubicBezTo>
                  <a:pt x="915" y="460"/>
                  <a:pt x="915" y="460"/>
                  <a:pt x="915" y="460"/>
                </a:cubicBezTo>
                <a:cubicBezTo>
                  <a:pt x="915" y="461"/>
                  <a:pt x="915" y="461"/>
                  <a:pt x="915" y="461"/>
                </a:cubicBezTo>
                <a:cubicBezTo>
                  <a:pt x="916" y="461"/>
                  <a:pt x="916" y="461"/>
                  <a:pt x="916" y="461"/>
                </a:cubicBezTo>
                <a:cubicBezTo>
                  <a:pt x="917" y="460"/>
                  <a:pt x="916" y="460"/>
                  <a:pt x="916" y="459"/>
                </a:cubicBezTo>
                <a:cubicBezTo>
                  <a:pt x="918" y="457"/>
                  <a:pt x="918" y="457"/>
                  <a:pt x="918" y="457"/>
                </a:cubicBezTo>
                <a:cubicBezTo>
                  <a:pt x="920" y="460"/>
                  <a:pt x="920" y="460"/>
                  <a:pt x="920" y="460"/>
                </a:cubicBezTo>
                <a:cubicBezTo>
                  <a:pt x="920" y="460"/>
                  <a:pt x="921" y="459"/>
                  <a:pt x="922" y="459"/>
                </a:cubicBezTo>
                <a:cubicBezTo>
                  <a:pt x="923" y="459"/>
                  <a:pt x="923" y="459"/>
                  <a:pt x="923" y="459"/>
                </a:cubicBezTo>
                <a:cubicBezTo>
                  <a:pt x="924" y="459"/>
                  <a:pt x="923" y="458"/>
                  <a:pt x="924" y="457"/>
                </a:cubicBezTo>
                <a:cubicBezTo>
                  <a:pt x="919" y="457"/>
                  <a:pt x="925" y="453"/>
                  <a:pt x="922" y="451"/>
                </a:cubicBezTo>
                <a:cubicBezTo>
                  <a:pt x="921" y="451"/>
                  <a:pt x="919" y="448"/>
                  <a:pt x="920" y="446"/>
                </a:cubicBezTo>
                <a:cubicBezTo>
                  <a:pt x="921" y="447"/>
                  <a:pt x="922" y="448"/>
                  <a:pt x="922" y="448"/>
                </a:cubicBezTo>
                <a:cubicBezTo>
                  <a:pt x="923" y="448"/>
                  <a:pt x="923" y="447"/>
                  <a:pt x="924" y="447"/>
                </a:cubicBezTo>
                <a:cubicBezTo>
                  <a:pt x="925" y="447"/>
                  <a:pt x="925" y="447"/>
                  <a:pt x="926" y="447"/>
                </a:cubicBezTo>
                <a:cubicBezTo>
                  <a:pt x="926" y="447"/>
                  <a:pt x="927" y="447"/>
                  <a:pt x="927" y="447"/>
                </a:cubicBezTo>
                <a:cubicBezTo>
                  <a:pt x="923" y="445"/>
                  <a:pt x="923" y="445"/>
                  <a:pt x="923" y="445"/>
                </a:cubicBezTo>
                <a:cubicBezTo>
                  <a:pt x="923" y="445"/>
                  <a:pt x="923" y="445"/>
                  <a:pt x="923" y="445"/>
                </a:cubicBezTo>
                <a:cubicBezTo>
                  <a:pt x="923" y="445"/>
                  <a:pt x="922" y="446"/>
                  <a:pt x="922" y="446"/>
                </a:cubicBezTo>
                <a:cubicBezTo>
                  <a:pt x="921" y="446"/>
                  <a:pt x="919" y="445"/>
                  <a:pt x="919" y="444"/>
                </a:cubicBezTo>
                <a:cubicBezTo>
                  <a:pt x="922" y="443"/>
                  <a:pt x="922" y="443"/>
                  <a:pt x="922" y="443"/>
                </a:cubicBezTo>
                <a:cubicBezTo>
                  <a:pt x="920" y="441"/>
                  <a:pt x="920" y="441"/>
                  <a:pt x="920" y="441"/>
                </a:cubicBezTo>
                <a:cubicBezTo>
                  <a:pt x="922" y="440"/>
                  <a:pt x="922" y="440"/>
                  <a:pt x="922" y="440"/>
                </a:cubicBezTo>
                <a:cubicBezTo>
                  <a:pt x="921" y="440"/>
                  <a:pt x="921" y="439"/>
                  <a:pt x="920" y="439"/>
                </a:cubicBezTo>
                <a:cubicBezTo>
                  <a:pt x="920" y="439"/>
                  <a:pt x="920" y="440"/>
                  <a:pt x="919" y="440"/>
                </a:cubicBezTo>
                <a:cubicBezTo>
                  <a:pt x="918" y="439"/>
                  <a:pt x="918" y="438"/>
                  <a:pt x="918" y="437"/>
                </a:cubicBezTo>
                <a:cubicBezTo>
                  <a:pt x="919" y="437"/>
                  <a:pt x="919" y="437"/>
                  <a:pt x="919" y="437"/>
                </a:cubicBezTo>
                <a:cubicBezTo>
                  <a:pt x="918" y="437"/>
                  <a:pt x="918" y="435"/>
                  <a:pt x="918" y="435"/>
                </a:cubicBezTo>
                <a:cubicBezTo>
                  <a:pt x="919" y="434"/>
                  <a:pt x="919" y="434"/>
                  <a:pt x="919" y="434"/>
                </a:cubicBezTo>
                <a:cubicBezTo>
                  <a:pt x="917" y="433"/>
                  <a:pt x="917" y="433"/>
                  <a:pt x="917" y="433"/>
                </a:cubicBezTo>
                <a:cubicBezTo>
                  <a:pt x="916" y="433"/>
                  <a:pt x="916" y="433"/>
                  <a:pt x="916" y="433"/>
                </a:cubicBezTo>
                <a:cubicBezTo>
                  <a:pt x="915" y="433"/>
                  <a:pt x="914" y="432"/>
                  <a:pt x="914" y="432"/>
                </a:cubicBezTo>
                <a:cubicBezTo>
                  <a:pt x="913" y="432"/>
                  <a:pt x="912" y="432"/>
                  <a:pt x="911" y="432"/>
                </a:cubicBezTo>
                <a:cubicBezTo>
                  <a:pt x="910" y="432"/>
                  <a:pt x="909" y="432"/>
                  <a:pt x="908" y="433"/>
                </a:cubicBezTo>
                <a:cubicBezTo>
                  <a:pt x="908" y="433"/>
                  <a:pt x="908" y="433"/>
                  <a:pt x="907" y="433"/>
                </a:cubicBezTo>
                <a:cubicBezTo>
                  <a:pt x="906" y="433"/>
                  <a:pt x="906" y="431"/>
                  <a:pt x="907" y="430"/>
                </a:cubicBezTo>
                <a:cubicBezTo>
                  <a:pt x="903" y="431"/>
                  <a:pt x="903" y="431"/>
                  <a:pt x="903" y="431"/>
                </a:cubicBezTo>
                <a:cubicBezTo>
                  <a:pt x="901" y="428"/>
                  <a:pt x="905" y="429"/>
                  <a:pt x="903" y="427"/>
                </a:cubicBezTo>
                <a:cubicBezTo>
                  <a:pt x="906" y="426"/>
                  <a:pt x="906" y="426"/>
                  <a:pt x="906" y="426"/>
                </a:cubicBezTo>
                <a:cubicBezTo>
                  <a:pt x="905" y="426"/>
                  <a:pt x="904" y="426"/>
                  <a:pt x="904" y="425"/>
                </a:cubicBezTo>
                <a:cubicBezTo>
                  <a:pt x="906" y="425"/>
                  <a:pt x="906" y="425"/>
                  <a:pt x="906" y="425"/>
                </a:cubicBezTo>
                <a:cubicBezTo>
                  <a:pt x="905" y="425"/>
                  <a:pt x="905" y="425"/>
                  <a:pt x="905" y="425"/>
                </a:cubicBezTo>
                <a:cubicBezTo>
                  <a:pt x="909" y="425"/>
                  <a:pt x="909" y="425"/>
                  <a:pt x="909" y="425"/>
                </a:cubicBezTo>
                <a:cubicBezTo>
                  <a:pt x="908" y="425"/>
                  <a:pt x="908" y="424"/>
                  <a:pt x="907" y="423"/>
                </a:cubicBezTo>
                <a:cubicBezTo>
                  <a:pt x="910" y="423"/>
                  <a:pt x="907" y="422"/>
                  <a:pt x="909" y="421"/>
                </a:cubicBezTo>
                <a:cubicBezTo>
                  <a:pt x="910" y="421"/>
                  <a:pt x="911" y="421"/>
                  <a:pt x="912" y="422"/>
                </a:cubicBezTo>
                <a:cubicBezTo>
                  <a:pt x="912" y="420"/>
                  <a:pt x="912" y="420"/>
                  <a:pt x="912" y="420"/>
                </a:cubicBezTo>
                <a:cubicBezTo>
                  <a:pt x="909" y="419"/>
                  <a:pt x="909" y="419"/>
                  <a:pt x="909" y="419"/>
                </a:cubicBezTo>
                <a:cubicBezTo>
                  <a:pt x="910" y="418"/>
                  <a:pt x="910" y="418"/>
                  <a:pt x="910" y="418"/>
                </a:cubicBezTo>
                <a:cubicBezTo>
                  <a:pt x="911" y="418"/>
                  <a:pt x="911" y="418"/>
                  <a:pt x="912" y="419"/>
                </a:cubicBezTo>
                <a:cubicBezTo>
                  <a:pt x="912" y="419"/>
                  <a:pt x="912" y="419"/>
                  <a:pt x="913" y="419"/>
                </a:cubicBezTo>
                <a:cubicBezTo>
                  <a:pt x="913" y="419"/>
                  <a:pt x="913" y="419"/>
                  <a:pt x="913" y="418"/>
                </a:cubicBezTo>
                <a:cubicBezTo>
                  <a:pt x="912" y="417"/>
                  <a:pt x="912" y="417"/>
                  <a:pt x="912" y="417"/>
                </a:cubicBezTo>
                <a:cubicBezTo>
                  <a:pt x="912" y="417"/>
                  <a:pt x="913" y="417"/>
                  <a:pt x="913" y="417"/>
                </a:cubicBezTo>
                <a:cubicBezTo>
                  <a:pt x="913" y="417"/>
                  <a:pt x="913" y="417"/>
                  <a:pt x="913" y="417"/>
                </a:cubicBezTo>
                <a:cubicBezTo>
                  <a:pt x="915" y="414"/>
                  <a:pt x="908" y="416"/>
                  <a:pt x="911" y="411"/>
                </a:cubicBezTo>
                <a:cubicBezTo>
                  <a:pt x="912" y="412"/>
                  <a:pt x="912" y="412"/>
                  <a:pt x="912" y="412"/>
                </a:cubicBezTo>
                <a:cubicBezTo>
                  <a:pt x="911" y="409"/>
                  <a:pt x="911" y="409"/>
                  <a:pt x="911" y="409"/>
                </a:cubicBezTo>
                <a:cubicBezTo>
                  <a:pt x="914" y="409"/>
                  <a:pt x="914" y="409"/>
                  <a:pt x="914" y="409"/>
                </a:cubicBezTo>
                <a:cubicBezTo>
                  <a:pt x="913" y="408"/>
                  <a:pt x="915" y="408"/>
                  <a:pt x="915" y="407"/>
                </a:cubicBezTo>
                <a:cubicBezTo>
                  <a:pt x="915" y="406"/>
                  <a:pt x="914" y="406"/>
                  <a:pt x="914" y="406"/>
                </a:cubicBezTo>
                <a:cubicBezTo>
                  <a:pt x="914" y="406"/>
                  <a:pt x="913" y="406"/>
                  <a:pt x="913" y="407"/>
                </a:cubicBezTo>
                <a:cubicBezTo>
                  <a:pt x="912" y="407"/>
                  <a:pt x="912" y="407"/>
                  <a:pt x="912" y="407"/>
                </a:cubicBezTo>
                <a:cubicBezTo>
                  <a:pt x="911" y="407"/>
                  <a:pt x="911" y="407"/>
                  <a:pt x="910" y="407"/>
                </a:cubicBezTo>
                <a:cubicBezTo>
                  <a:pt x="910" y="406"/>
                  <a:pt x="908" y="406"/>
                  <a:pt x="910" y="405"/>
                </a:cubicBezTo>
                <a:cubicBezTo>
                  <a:pt x="910" y="406"/>
                  <a:pt x="911" y="406"/>
                  <a:pt x="911" y="406"/>
                </a:cubicBezTo>
                <a:cubicBezTo>
                  <a:pt x="912" y="406"/>
                  <a:pt x="911" y="404"/>
                  <a:pt x="913" y="404"/>
                </a:cubicBezTo>
                <a:cubicBezTo>
                  <a:pt x="912" y="404"/>
                  <a:pt x="911" y="404"/>
                  <a:pt x="911" y="403"/>
                </a:cubicBezTo>
                <a:cubicBezTo>
                  <a:pt x="911" y="402"/>
                  <a:pt x="911" y="402"/>
                  <a:pt x="912" y="402"/>
                </a:cubicBezTo>
                <a:cubicBezTo>
                  <a:pt x="912" y="402"/>
                  <a:pt x="912" y="402"/>
                  <a:pt x="912" y="402"/>
                </a:cubicBezTo>
                <a:cubicBezTo>
                  <a:pt x="913" y="402"/>
                  <a:pt x="913" y="402"/>
                  <a:pt x="914" y="402"/>
                </a:cubicBezTo>
                <a:cubicBezTo>
                  <a:pt x="910" y="398"/>
                  <a:pt x="910" y="398"/>
                  <a:pt x="910" y="398"/>
                </a:cubicBezTo>
                <a:cubicBezTo>
                  <a:pt x="911" y="397"/>
                  <a:pt x="912" y="396"/>
                  <a:pt x="913" y="396"/>
                </a:cubicBezTo>
                <a:cubicBezTo>
                  <a:pt x="913" y="396"/>
                  <a:pt x="913" y="396"/>
                  <a:pt x="914" y="396"/>
                </a:cubicBezTo>
                <a:cubicBezTo>
                  <a:pt x="908" y="393"/>
                  <a:pt x="908" y="393"/>
                  <a:pt x="908" y="393"/>
                </a:cubicBezTo>
                <a:cubicBezTo>
                  <a:pt x="908" y="394"/>
                  <a:pt x="908" y="394"/>
                  <a:pt x="908" y="394"/>
                </a:cubicBezTo>
                <a:cubicBezTo>
                  <a:pt x="908" y="394"/>
                  <a:pt x="908" y="394"/>
                  <a:pt x="907" y="394"/>
                </a:cubicBezTo>
                <a:cubicBezTo>
                  <a:pt x="904" y="394"/>
                  <a:pt x="902" y="390"/>
                  <a:pt x="901" y="389"/>
                </a:cubicBezTo>
                <a:cubicBezTo>
                  <a:pt x="902" y="387"/>
                  <a:pt x="905" y="387"/>
                  <a:pt x="907" y="387"/>
                </a:cubicBezTo>
                <a:cubicBezTo>
                  <a:pt x="906" y="386"/>
                  <a:pt x="905" y="386"/>
                  <a:pt x="904" y="386"/>
                </a:cubicBezTo>
                <a:cubicBezTo>
                  <a:pt x="904" y="386"/>
                  <a:pt x="904" y="386"/>
                  <a:pt x="904" y="386"/>
                </a:cubicBezTo>
                <a:cubicBezTo>
                  <a:pt x="904" y="386"/>
                  <a:pt x="904" y="386"/>
                  <a:pt x="904" y="386"/>
                </a:cubicBezTo>
                <a:cubicBezTo>
                  <a:pt x="903" y="386"/>
                  <a:pt x="902" y="386"/>
                  <a:pt x="901" y="384"/>
                </a:cubicBezTo>
                <a:cubicBezTo>
                  <a:pt x="902" y="384"/>
                  <a:pt x="902" y="384"/>
                  <a:pt x="902" y="384"/>
                </a:cubicBezTo>
                <a:cubicBezTo>
                  <a:pt x="902" y="384"/>
                  <a:pt x="902" y="384"/>
                  <a:pt x="903" y="385"/>
                </a:cubicBezTo>
                <a:cubicBezTo>
                  <a:pt x="903" y="385"/>
                  <a:pt x="903" y="385"/>
                  <a:pt x="903" y="385"/>
                </a:cubicBezTo>
                <a:cubicBezTo>
                  <a:pt x="904" y="385"/>
                  <a:pt x="904" y="385"/>
                  <a:pt x="904" y="385"/>
                </a:cubicBezTo>
                <a:cubicBezTo>
                  <a:pt x="904" y="384"/>
                  <a:pt x="901" y="384"/>
                  <a:pt x="903" y="382"/>
                </a:cubicBezTo>
                <a:cubicBezTo>
                  <a:pt x="904" y="382"/>
                  <a:pt x="904" y="383"/>
                  <a:pt x="905" y="383"/>
                </a:cubicBezTo>
                <a:cubicBezTo>
                  <a:pt x="907" y="383"/>
                  <a:pt x="910" y="381"/>
                  <a:pt x="911" y="381"/>
                </a:cubicBezTo>
                <a:cubicBezTo>
                  <a:pt x="911" y="381"/>
                  <a:pt x="911" y="381"/>
                  <a:pt x="911" y="381"/>
                </a:cubicBezTo>
                <a:cubicBezTo>
                  <a:pt x="911" y="381"/>
                  <a:pt x="910" y="381"/>
                  <a:pt x="910" y="380"/>
                </a:cubicBezTo>
                <a:cubicBezTo>
                  <a:pt x="909" y="380"/>
                  <a:pt x="909" y="380"/>
                  <a:pt x="908" y="380"/>
                </a:cubicBezTo>
                <a:cubicBezTo>
                  <a:pt x="908" y="380"/>
                  <a:pt x="908" y="380"/>
                  <a:pt x="908" y="380"/>
                </a:cubicBezTo>
                <a:cubicBezTo>
                  <a:pt x="909" y="378"/>
                  <a:pt x="909" y="378"/>
                  <a:pt x="909" y="378"/>
                </a:cubicBezTo>
                <a:cubicBezTo>
                  <a:pt x="906" y="379"/>
                  <a:pt x="906" y="379"/>
                  <a:pt x="906" y="379"/>
                </a:cubicBezTo>
                <a:cubicBezTo>
                  <a:pt x="903" y="378"/>
                  <a:pt x="904" y="375"/>
                  <a:pt x="903" y="374"/>
                </a:cubicBezTo>
                <a:cubicBezTo>
                  <a:pt x="904" y="374"/>
                  <a:pt x="904" y="374"/>
                  <a:pt x="904" y="374"/>
                </a:cubicBezTo>
                <a:cubicBezTo>
                  <a:pt x="904" y="374"/>
                  <a:pt x="904" y="374"/>
                  <a:pt x="905" y="374"/>
                </a:cubicBezTo>
                <a:cubicBezTo>
                  <a:pt x="904" y="373"/>
                  <a:pt x="903" y="374"/>
                  <a:pt x="903" y="373"/>
                </a:cubicBezTo>
                <a:cubicBezTo>
                  <a:pt x="904" y="372"/>
                  <a:pt x="904" y="372"/>
                  <a:pt x="905" y="371"/>
                </a:cubicBezTo>
                <a:cubicBezTo>
                  <a:pt x="902" y="371"/>
                  <a:pt x="902" y="371"/>
                  <a:pt x="902" y="371"/>
                </a:cubicBezTo>
                <a:cubicBezTo>
                  <a:pt x="902" y="368"/>
                  <a:pt x="902" y="368"/>
                  <a:pt x="902" y="368"/>
                </a:cubicBezTo>
                <a:cubicBezTo>
                  <a:pt x="901" y="368"/>
                  <a:pt x="900" y="369"/>
                  <a:pt x="899" y="369"/>
                </a:cubicBezTo>
                <a:cubicBezTo>
                  <a:pt x="898" y="369"/>
                  <a:pt x="897" y="368"/>
                  <a:pt x="896" y="367"/>
                </a:cubicBezTo>
                <a:cubicBezTo>
                  <a:pt x="896" y="367"/>
                  <a:pt x="896" y="367"/>
                  <a:pt x="897" y="367"/>
                </a:cubicBezTo>
                <a:cubicBezTo>
                  <a:pt x="897" y="367"/>
                  <a:pt x="898" y="367"/>
                  <a:pt x="898" y="367"/>
                </a:cubicBezTo>
                <a:cubicBezTo>
                  <a:pt x="899" y="367"/>
                  <a:pt x="899" y="366"/>
                  <a:pt x="899" y="366"/>
                </a:cubicBezTo>
                <a:cubicBezTo>
                  <a:pt x="900" y="366"/>
                  <a:pt x="900" y="367"/>
                  <a:pt x="901" y="368"/>
                </a:cubicBezTo>
                <a:cubicBezTo>
                  <a:pt x="902" y="363"/>
                  <a:pt x="902" y="363"/>
                  <a:pt x="902" y="363"/>
                </a:cubicBezTo>
                <a:cubicBezTo>
                  <a:pt x="902" y="363"/>
                  <a:pt x="902" y="363"/>
                  <a:pt x="902" y="363"/>
                </a:cubicBezTo>
                <a:cubicBezTo>
                  <a:pt x="899" y="363"/>
                  <a:pt x="902" y="359"/>
                  <a:pt x="898" y="358"/>
                </a:cubicBezTo>
                <a:cubicBezTo>
                  <a:pt x="898" y="358"/>
                  <a:pt x="898" y="359"/>
                  <a:pt x="897" y="359"/>
                </a:cubicBezTo>
                <a:cubicBezTo>
                  <a:pt x="897" y="359"/>
                  <a:pt x="897" y="359"/>
                  <a:pt x="897" y="359"/>
                </a:cubicBezTo>
                <a:cubicBezTo>
                  <a:pt x="896" y="358"/>
                  <a:pt x="896" y="358"/>
                  <a:pt x="896" y="358"/>
                </a:cubicBezTo>
                <a:cubicBezTo>
                  <a:pt x="896" y="358"/>
                  <a:pt x="896" y="358"/>
                  <a:pt x="896" y="358"/>
                </a:cubicBezTo>
                <a:cubicBezTo>
                  <a:pt x="895" y="357"/>
                  <a:pt x="895" y="357"/>
                  <a:pt x="895" y="357"/>
                </a:cubicBezTo>
                <a:cubicBezTo>
                  <a:pt x="895" y="357"/>
                  <a:pt x="894" y="357"/>
                  <a:pt x="894" y="357"/>
                </a:cubicBezTo>
                <a:cubicBezTo>
                  <a:pt x="894" y="357"/>
                  <a:pt x="894" y="357"/>
                  <a:pt x="894" y="357"/>
                </a:cubicBezTo>
                <a:cubicBezTo>
                  <a:pt x="893" y="357"/>
                  <a:pt x="893" y="357"/>
                  <a:pt x="893" y="357"/>
                </a:cubicBezTo>
                <a:cubicBezTo>
                  <a:pt x="895" y="354"/>
                  <a:pt x="895" y="354"/>
                  <a:pt x="895" y="354"/>
                </a:cubicBezTo>
                <a:cubicBezTo>
                  <a:pt x="895" y="354"/>
                  <a:pt x="895" y="354"/>
                  <a:pt x="894" y="354"/>
                </a:cubicBezTo>
                <a:cubicBezTo>
                  <a:pt x="892" y="354"/>
                  <a:pt x="897" y="351"/>
                  <a:pt x="894" y="350"/>
                </a:cubicBezTo>
                <a:cubicBezTo>
                  <a:pt x="896" y="349"/>
                  <a:pt x="896" y="349"/>
                  <a:pt x="896" y="349"/>
                </a:cubicBezTo>
                <a:cubicBezTo>
                  <a:pt x="894" y="348"/>
                  <a:pt x="894" y="348"/>
                  <a:pt x="894" y="348"/>
                </a:cubicBezTo>
                <a:cubicBezTo>
                  <a:pt x="894" y="347"/>
                  <a:pt x="894" y="347"/>
                  <a:pt x="894" y="347"/>
                </a:cubicBezTo>
                <a:cubicBezTo>
                  <a:pt x="892" y="347"/>
                  <a:pt x="892" y="347"/>
                  <a:pt x="892" y="347"/>
                </a:cubicBezTo>
                <a:cubicBezTo>
                  <a:pt x="892" y="346"/>
                  <a:pt x="892" y="346"/>
                  <a:pt x="892" y="346"/>
                </a:cubicBezTo>
                <a:cubicBezTo>
                  <a:pt x="888" y="344"/>
                  <a:pt x="888" y="344"/>
                  <a:pt x="888" y="344"/>
                </a:cubicBezTo>
                <a:cubicBezTo>
                  <a:pt x="888" y="344"/>
                  <a:pt x="889" y="344"/>
                  <a:pt x="889" y="343"/>
                </a:cubicBezTo>
                <a:cubicBezTo>
                  <a:pt x="889" y="343"/>
                  <a:pt x="889" y="343"/>
                  <a:pt x="889" y="343"/>
                </a:cubicBezTo>
                <a:cubicBezTo>
                  <a:pt x="888" y="343"/>
                  <a:pt x="888" y="344"/>
                  <a:pt x="888" y="344"/>
                </a:cubicBezTo>
                <a:cubicBezTo>
                  <a:pt x="887" y="344"/>
                  <a:pt x="887" y="344"/>
                  <a:pt x="887" y="344"/>
                </a:cubicBezTo>
                <a:cubicBezTo>
                  <a:pt x="886" y="344"/>
                  <a:pt x="886" y="344"/>
                  <a:pt x="886" y="343"/>
                </a:cubicBezTo>
                <a:cubicBezTo>
                  <a:pt x="886" y="341"/>
                  <a:pt x="890" y="342"/>
                  <a:pt x="889" y="341"/>
                </a:cubicBezTo>
                <a:cubicBezTo>
                  <a:pt x="887" y="341"/>
                  <a:pt x="887" y="341"/>
                  <a:pt x="887" y="341"/>
                </a:cubicBezTo>
                <a:cubicBezTo>
                  <a:pt x="889" y="339"/>
                  <a:pt x="885" y="338"/>
                  <a:pt x="887" y="337"/>
                </a:cubicBezTo>
                <a:cubicBezTo>
                  <a:pt x="886" y="336"/>
                  <a:pt x="886" y="336"/>
                  <a:pt x="886" y="336"/>
                </a:cubicBezTo>
                <a:cubicBezTo>
                  <a:pt x="886" y="337"/>
                  <a:pt x="886" y="337"/>
                  <a:pt x="886" y="337"/>
                </a:cubicBezTo>
                <a:cubicBezTo>
                  <a:pt x="881" y="341"/>
                  <a:pt x="881" y="341"/>
                  <a:pt x="881" y="341"/>
                </a:cubicBezTo>
                <a:cubicBezTo>
                  <a:pt x="882" y="340"/>
                  <a:pt x="881" y="338"/>
                  <a:pt x="882" y="338"/>
                </a:cubicBezTo>
                <a:cubicBezTo>
                  <a:pt x="883" y="338"/>
                  <a:pt x="883" y="338"/>
                  <a:pt x="883" y="338"/>
                </a:cubicBezTo>
                <a:cubicBezTo>
                  <a:pt x="879" y="335"/>
                  <a:pt x="885" y="332"/>
                  <a:pt x="888" y="331"/>
                </a:cubicBezTo>
                <a:cubicBezTo>
                  <a:pt x="887" y="330"/>
                  <a:pt x="887" y="330"/>
                  <a:pt x="887" y="330"/>
                </a:cubicBezTo>
                <a:cubicBezTo>
                  <a:pt x="888" y="330"/>
                  <a:pt x="888" y="330"/>
                  <a:pt x="888" y="330"/>
                </a:cubicBezTo>
                <a:cubicBezTo>
                  <a:pt x="888" y="329"/>
                  <a:pt x="887" y="327"/>
                  <a:pt x="889" y="327"/>
                </a:cubicBezTo>
                <a:cubicBezTo>
                  <a:pt x="889" y="324"/>
                  <a:pt x="893" y="326"/>
                  <a:pt x="893" y="324"/>
                </a:cubicBezTo>
                <a:cubicBezTo>
                  <a:pt x="892" y="324"/>
                  <a:pt x="891" y="324"/>
                  <a:pt x="890" y="324"/>
                </a:cubicBezTo>
                <a:cubicBezTo>
                  <a:pt x="889" y="324"/>
                  <a:pt x="888" y="324"/>
                  <a:pt x="888" y="322"/>
                </a:cubicBezTo>
                <a:cubicBezTo>
                  <a:pt x="885" y="325"/>
                  <a:pt x="885" y="325"/>
                  <a:pt x="885" y="325"/>
                </a:cubicBezTo>
                <a:cubicBezTo>
                  <a:pt x="885" y="325"/>
                  <a:pt x="884" y="325"/>
                  <a:pt x="884" y="325"/>
                </a:cubicBezTo>
                <a:cubicBezTo>
                  <a:pt x="883" y="325"/>
                  <a:pt x="882" y="324"/>
                  <a:pt x="882" y="323"/>
                </a:cubicBezTo>
                <a:cubicBezTo>
                  <a:pt x="882" y="324"/>
                  <a:pt x="883" y="324"/>
                  <a:pt x="883" y="324"/>
                </a:cubicBezTo>
                <a:cubicBezTo>
                  <a:pt x="885" y="324"/>
                  <a:pt x="886" y="322"/>
                  <a:pt x="886" y="321"/>
                </a:cubicBezTo>
                <a:cubicBezTo>
                  <a:pt x="884" y="323"/>
                  <a:pt x="884" y="323"/>
                  <a:pt x="884" y="323"/>
                </a:cubicBezTo>
                <a:cubicBezTo>
                  <a:pt x="883" y="321"/>
                  <a:pt x="881" y="319"/>
                  <a:pt x="879" y="319"/>
                </a:cubicBezTo>
                <a:cubicBezTo>
                  <a:pt x="883" y="318"/>
                  <a:pt x="881" y="317"/>
                  <a:pt x="885" y="317"/>
                </a:cubicBezTo>
                <a:cubicBezTo>
                  <a:pt x="883" y="314"/>
                  <a:pt x="883" y="314"/>
                  <a:pt x="883" y="314"/>
                </a:cubicBezTo>
                <a:cubicBezTo>
                  <a:pt x="882" y="315"/>
                  <a:pt x="882" y="315"/>
                  <a:pt x="882" y="315"/>
                </a:cubicBezTo>
                <a:cubicBezTo>
                  <a:pt x="881" y="314"/>
                  <a:pt x="881" y="314"/>
                  <a:pt x="881" y="314"/>
                </a:cubicBezTo>
                <a:cubicBezTo>
                  <a:pt x="882" y="313"/>
                  <a:pt x="882" y="313"/>
                  <a:pt x="883" y="313"/>
                </a:cubicBezTo>
                <a:cubicBezTo>
                  <a:pt x="883" y="313"/>
                  <a:pt x="884" y="313"/>
                  <a:pt x="885" y="314"/>
                </a:cubicBezTo>
                <a:cubicBezTo>
                  <a:pt x="885" y="314"/>
                  <a:pt x="886" y="314"/>
                  <a:pt x="886" y="314"/>
                </a:cubicBezTo>
                <a:cubicBezTo>
                  <a:pt x="887" y="314"/>
                  <a:pt x="887" y="314"/>
                  <a:pt x="887" y="314"/>
                </a:cubicBezTo>
                <a:cubicBezTo>
                  <a:pt x="886" y="312"/>
                  <a:pt x="889" y="309"/>
                  <a:pt x="887" y="309"/>
                </a:cubicBezTo>
                <a:cubicBezTo>
                  <a:pt x="887" y="309"/>
                  <a:pt x="888" y="308"/>
                  <a:pt x="888" y="308"/>
                </a:cubicBezTo>
                <a:cubicBezTo>
                  <a:pt x="888" y="308"/>
                  <a:pt x="889" y="308"/>
                  <a:pt x="889" y="308"/>
                </a:cubicBezTo>
                <a:cubicBezTo>
                  <a:pt x="889" y="308"/>
                  <a:pt x="889" y="308"/>
                  <a:pt x="889" y="308"/>
                </a:cubicBezTo>
                <a:cubicBezTo>
                  <a:pt x="889" y="308"/>
                  <a:pt x="890" y="308"/>
                  <a:pt x="890" y="308"/>
                </a:cubicBezTo>
                <a:cubicBezTo>
                  <a:pt x="890" y="308"/>
                  <a:pt x="890" y="308"/>
                  <a:pt x="891" y="308"/>
                </a:cubicBezTo>
                <a:cubicBezTo>
                  <a:pt x="891" y="308"/>
                  <a:pt x="892" y="308"/>
                  <a:pt x="892" y="308"/>
                </a:cubicBezTo>
                <a:cubicBezTo>
                  <a:pt x="888" y="307"/>
                  <a:pt x="888" y="307"/>
                  <a:pt x="888" y="307"/>
                </a:cubicBezTo>
                <a:cubicBezTo>
                  <a:pt x="889" y="306"/>
                  <a:pt x="889" y="306"/>
                  <a:pt x="889" y="306"/>
                </a:cubicBezTo>
                <a:cubicBezTo>
                  <a:pt x="889" y="306"/>
                  <a:pt x="889" y="306"/>
                  <a:pt x="890" y="306"/>
                </a:cubicBezTo>
                <a:cubicBezTo>
                  <a:pt x="890" y="306"/>
                  <a:pt x="890" y="307"/>
                  <a:pt x="890" y="307"/>
                </a:cubicBezTo>
                <a:cubicBezTo>
                  <a:pt x="890" y="307"/>
                  <a:pt x="891" y="307"/>
                  <a:pt x="891" y="306"/>
                </a:cubicBezTo>
                <a:cubicBezTo>
                  <a:pt x="888" y="306"/>
                  <a:pt x="888" y="306"/>
                  <a:pt x="888" y="306"/>
                </a:cubicBezTo>
                <a:cubicBezTo>
                  <a:pt x="889" y="305"/>
                  <a:pt x="889" y="304"/>
                  <a:pt x="890" y="304"/>
                </a:cubicBezTo>
                <a:cubicBezTo>
                  <a:pt x="887" y="303"/>
                  <a:pt x="887" y="303"/>
                  <a:pt x="887" y="303"/>
                </a:cubicBezTo>
                <a:cubicBezTo>
                  <a:pt x="887" y="302"/>
                  <a:pt x="890" y="303"/>
                  <a:pt x="891" y="302"/>
                </a:cubicBezTo>
                <a:cubicBezTo>
                  <a:pt x="893" y="299"/>
                  <a:pt x="888" y="299"/>
                  <a:pt x="888" y="297"/>
                </a:cubicBezTo>
                <a:cubicBezTo>
                  <a:pt x="888" y="297"/>
                  <a:pt x="889" y="296"/>
                  <a:pt x="889" y="296"/>
                </a:cubicBezTo>
                <a:cubicBezTo>
                  <a:pt x="889" y="296"/>
                  <a:pt x="889" y="296"/>
                  <a:pt x="889" y="297"/>
                </a:cubicBezTo>
                <a:cubicBezTo>
                  <a:pt x="889" y="297"/>
                  <a:pt x="890" y="297"/>
                  <a:pt x="890" y="297"/>
                </a:cubicBezTo>
                <a:cubicBezTo>
                  <a:pt x="890" y="297"/>
                  <a:pt x="890" y="297"/>
                  <a:pt x="890" y="296"/>
                </a:cubicBezTo>
                <a:cubicBezTo>
                  <a:pt x="890" y="296"/>
                  <a:pt x="890" y="294"/>
                  <a:pt x="891" y="294"/>
                </a:cubicBezTo>
                <a:cubicBezTo>
                  <a:pt x="891" y="294"/>
                  <a:pt x="891" y="294"/>
                  <a:pt x="891" y="294"/>
                </a:cubicBezTo>
                <a:cubicBezTo>
                  <a:pt x="890" y="294"/>
                  <a:pt x="889" y="293"/>
                  <a:pt x="888" y="292"/>
                </a:cubicBezTo>
                <a:cubicBezTo>
                  <a:pt x="890" y="292"/>
                  <a:pt x="890" y="292"/>
                  <a:pt x="890" y="292"/>
                </a:cubicBezTo>
                <a:cubicBezTo>
                  <a:pt x="889" y="290"/>
                  <a:pt x="889" y="290"/>
                  <a:pt x="889" y="290"/>
                </a:cubicBezTo>
                <a:cubicBezTo>
                  <a:pt x="888" y="290"/>
                  <a:pt x="888" y="290"/>
                  <a:pt x="888" y="290"/>
                </a:cubicBezTo>
                <a:cubicBezTo>
                  <a:pt x="886" y="290"/>
                  <a:pt x="885" y="291"/>
                  <a:pt x="884" y="291"/>
                </a:cubicBezTo>
                <a:cubicBezTo>
                  <a:pt x="884" y="289"/>
                  <a:pt x="881" y="290"/>
                  <a:pt x="881" y="288"/>
                </a:cubicBezTo>
                <a:cubicBezTo>
                  <a:pt x="880" y="287"/>
                  <a:pt x="882" y="287"/>
                  <a:pt x="883" y="287"/>
                </a:cubicBezTo>
                <a:cubicBezTo>
                  <a:pt x="882" y="286"/>
                  <a:pt x="883" y="285"/>
                  <a:pt x="882" y="284"/>
                </a:cubicBezTo>
                <a:cubicBezTo>
                  <a:pt x="881" y="286"/>
                  <a:pt x="881" y="286"/>
                  <a:pt x="881" y="286"/>
                </a:cubicBezTo>
                <a:cubicBezTo>
                  <a:pt x="880" y="285"/>
                  <a:pt x="880" y="285"/>
                  <a:pt x="880" y="285"/>
                </a:cubicBezTo>
                <a:cubicBezTo>
                  <a:pt x="879" y="284"/>
                  <a:pt x="880" y="284"/>
                  <a:pt x="881" y="283"/>
                </a:cubicBezTo>
                <a:cubicBezTo>
                  <a:pt x="881" y="283"/>
                  <a:pt x="880" y="283"/>
                  <a:pt x="880" y="282"/>
                </a:cubicBezTo>
                <a:cubicBezTo>
                  <a:pt x="880" y="282"/>
                  <a:pt x="881" y="282"/>
                  <a:pt x="881" y="282"/>
                </a:cubicBezTo>
                <a:cubicBezTo>
                  <a:pt x="883" y="282"/>
                  <a:pt x="882" y="281"/>
                  <a:pt x="885" y="280"/>
                </a:cubicBezTo>
                <a:cubicBezTo>
                  <a:pt x="881" y="277"/>
                  <a:pt x="882" y="276"/>
                  <a:pt x="881" y="271"/>
                </a:cubicBezTo>
                <a:cubicBezTo>
                  <a:pt x="885" y="271"/>
                  <a:pt x="885" y="271"/>
                  <a:pt x="885" y="271"/>
                </a:cubicBezTo>
                <a:cubicBezTo>
                  <a:pt x="883" y="269"/>
                  <a:pt x="884" y="269"/>
                  <a:pt x="882" y="269"/>
                </a:cubicBezTo>
                <a:cubicBezTo>
                  <a:pt x="882" y="268"/>
                  <a:pt x="882" y="268"/>
                  <a:pt x="882" y="268"/>
                </a:cubicBezTo>
                <a:cubicBezTo>
                  <a:pt x="885" y="267"/>
                  <a:pt x="882" y="264"/>
                  <a:pt x="881" y="263"/>
                </a:cubicBezTo>
                <a:cubicBezTo>
                  <a:pt x="881" y="264"/>
                  <a:pt x="881" y="264"/>
                  <a:pt x="881" y="264"/>
                </a:cubicBezTo>
                <a:cubicBezTo>
                  <a:pt x="880" y="264"/>
                  <a:pt x="880" y="264"/>
                  <a:pt x="880" y="264"/>
                </a:cubicBezTo>
                <a:cubicBezTo>
                  <a:pt x="880" y="264"/>
                  <a:pt x="880" y="264"/>
                  <a:pt x="879" y="264"/>
                </a:cubicBezTo>
                <a:cubicBezTo>
                  <a:pt x="878" y="264"/>
                  <a:pt x="878" y="261"/>
                  <a:pt x="877" y="261"/>
                </a:cubicBezTo>
                <a:cubicBezTo>
                  <a:pt x="876" y="261"/>
                  <a:pt x="874" y="260"/>
                  <a:pt x="874" y="259"/>
                </a:cubicBezTo>
                <a:cubicBezTo>
                  <a:pt x="874" y="259"/>
                  <a:pt x="874" y="259"/>
                  <a:pt x="875" y="259"/>
                </a:cubicBezTo>
                <a:cubicBezTo>
                  <a:pt x="875" y="259"/>
                  <a:pt x="875" y="259"/>
                  <a:pt x="875" y="259"/>
                </a:cubicBezTo>
                <a:cubicBezTo>
                  <a:pt x="876" y="259"/>
                  <a:pt x="876" y="259"/>
                  <a:pt x="876" y="259"/>
                </a:cubicBezTo>
                <a:cubicBezTo>
                  <a:pt x="876" y="259"/>
                  <a:pt x="877" y="259"/>
                  <a:pt x="877" y="259"/>
                </a:cubicBezTo>
                <a:cubicBezTo>
                  <a:pt x="877" y="257"/>
                  <a:pt x="877" y="257"/>
                  <a:pt x="877" y="257"/>
                </a:cubicBezTo>
                <a:cubicBezTo>
                  <a:pt x="876" y="257"/>
                  <a:pt x="876" y="257"/>
                  <a:pt x="876" y="257"/>
                </a:cubicBezTo>
                <a:cubicBezTo>
                  <a:pt x="876" y="257"/>
                  <a:pt x="876" y="257"/>
                  <a:pt x="875" y="257"/>
                </a:cubicBezTo>
                <a:cubicBezTo>
                  <a:pt x="875" y="257"/>
                  <a:pt x="875" y="257"/>
                  <a:pt x="874" y="257"/>
                </a:cubicBezTo>
                <a:cubicBezTo>
                  <a:pt x="873" y="257"/>
                  <a:pt x="873" y="257"/>
                  <a:pt x="872" y="255"/>
                </a:cubicBezTo>
                <a:cubicBezTo>
                  <a:pt x="874" y="254"/>
                  <a:pt x="875" y="255"/>
                  <a:pt x="876" y="254"/>
                </a:cubicBezTo>
                <a:cubicBezTo>
                  <a:pt x="875" y="254"/>
                  <a:pt x="875" y="254"/>
                  <a:pt x="875" y="254"/>
                </a:cubicBezTo>
                <a:cubicBezTo>
                  <a:pt x="874" y="254"/>
                  <a:pt x="874" y="254"/>
                  <a:pt x="873" y="254"/>
                </a:cubicBezTo>
                <a:cubicBezTo>
                  <a:pt x="870" y="254"/>
                  <a:pt x="867" y="253"/>
                  <a:pt x="868" y="250"/>
                </a:cubicBezTo>
                <a:cubicBezTo>
                  <a:pt x="868" y="250"/>
                  <a:pt x="868" y="250"/>
                  <a:pt x="868" y="250"/>
                </a:cubicBezTo>
                <a:cubicBezTo>
                  <a:pt x="867" y="250"/>
                  <a:pt x="867" y="250"/>
                  <a:pt x="866" y="250"/>
                </a:cubicBezTo>
                <a:cubicBezTo>
                  <a:pt x="866" y="250"/>
                  <a:pt x="865" y="251"/>
                  <a:pt x="865" y="251"/>
                </a:cubicBezTo>
                <a:cubicBezTo>
                  <a:pt x="865" y="251"/>
                  <a:pt x="864" y="250"/>
                  <a:pt x="864" y="250"/>
                </a:cubicBezTo>
                <a:cubicBezTo>
                  <a:pt x="864" y="251"/>
                  <a:pt x="864" y="251"/>
                  <a:pt x="864" y="251"/>
                </a:cubicBezTo>
                <a:cubicBezTo>
                  <a:pt x="864" y="251"/>
                  <a:pt x="863" y="251"/>
                  <a:pt x="863" y="251"/>
                </a:cubicBezTo>
                <a:cubicBezTo>
                  <a:pt x="862" y="251"/>
                  <a:pt x="862" y="251"/>
                  <a:pt x="862" y="250"/>
                </a:cubicBezTo>
                <a:cubicBezTo>
                  <a:pt x="862" y="250"/>
                  <a:pt x="862" y="250"/>
                  <a:pt x="862" y="250"/>
                </a:cubicBezTo>
                <a:cubicBezTo>
                  <a:pt x="861" y="249"/>
                  <a:pt x="861" y="249"/>
                  <a:pt x="861" y="249"/>
                </a:cubicBezTo>
                <a:cubicBezTo>
                  <a:pt x="861" y="249"/>
                  <a:pt x="861" y="249"/>
                  <a:pt x="861" y="249"/>
                </a:cubicBezTo>
                <a:cubicBezTo>
                  <a:pt x="866" y="247"/>
                  <a:pt x="857" y="244"/>
                  <a:pt x="862" y="241"/>
                </a:cubicBezTo>
                <a:cubicBezTo>
                  <a:pt x="860" y="239"/>
                  <a:pt x="858" y="241"/>
                  <a:pt x="857" y="239"/>
                </a:cubicBezTo>
                <a:cubicBezTo>
                  <a:pt x="857" y="238"/>
                  <a:pt x="857" y="238"/>
                  <a:pt x="858" y="238"/>
                </a:cubicBezTo>
                <a:cubicBezTo>
                  <a:pt x="858" y="238"/>
                  <a:pt x="858" y="238"/>
                  <a:pt x="858" y="238"/>
                </a:cubicBezTo>
                <a:cubicBezTo>
                  <a:pt x="856" y="237"/>
                  <a:pt x="859" y="232"/>
                  <a:pt x="856" y="232"/>
                </a:cubicBezTo>
                <a:cubicBezTo>
                  <a:pt x="856" y="232"/>
                  <a:pt x="855" y="232"/>
                  <a:pt x="855" y="232"/>
                </a:cubicBezTo>
                <a:cubicBezTo>
                  <a:pt x="855" y="232"/>
                  <a:pt x="855" y="232"/>
                  <a:pt x="855" y="232"/>
                </a:cubicBezTo>
                <a:cubicBezTo>
                  <a:pt x="855" y="232"/>
                  <a:pt x="855" y="232"/>
                  <a:pt x="855" y="232"/>
                </a:cubicBezTo>
                <a:cubicBezTo>
                  <a:pt x="854" y="232"/>
                  <a:pt x="854" y="233"/>
                  <a:pt x="853" y="233"/>
                </a:cubicBezTo>
                <a:cubicBezTo>
                  <a:pt x="853" y="233"/>
                  <a:pt x="852" y="232"/>
                  <a:pt x="852" y="232"/>
                </a:cubicBezTo>
                <a:cubicBezTo>
                  <a:pt x="852" y="232"/>
                  <a:pt x="853" y="231"/>
                  <a:pt x="853" y="231"/>
                </a:cubicBezTo>
                <a:cubicBezTo>
                  <a:pt x="852" y="229"/>
                  <a:pt x="848" y="230"/>
                  <a:pt x="850" y="227"/>
                </a:cubicBezTo>
                <a:cubicBezTo>
                  <a:pt x="849" y="227"/>
                  <a:pt x="848" y="227"/>
                  <a:pt x="848" y="227"/>
                </a:cubicBezTo>
                <a:cubicBezTo>
                  <a:pt x="847" y="227"/>
                  <a:pt x="845" y="227"/>
                  <a:pt x="845" y="225"/>
                </a:cubicBezTo>
                <a:cubicBezTo>
                  <a:pt x="845" y="225"/>
                  <a:pt x="846" y="225"/>
                  <a:pt x="846" y="224"/>
                </a:cubicBezTo>
                <a:cubicBezTo>
                  <a:pt x="845" y="224"/>
                  <a:pt x="844" y="221"/>
                  <a:pt x="845" y="221"/>
                </a:cubicBezTo>
                <a:cubicBezTo>
                  <a:pt x="843" y="220"/>
                  <a:pt x="843" y="220"/>
                  <a:pt x="843" y="220"/>
                </a:cubicBezTo>
                <a:cubicBezTo>
                  <a:pt x="845" y="218"/>
                  <a:pt x="845" y="217"/>
                  <a:pt x="843" y="215"/>
                </a:cubicBezTo>
                <a:cubicBezTo>
                  <a:pt x="844" y="215"/>
                  <a:pt x="845" y="216"/>
                  <a:pt x="845" y="216"/>
                </a:cubicBezTo>
                <a:cubicBezTo>
                  <a:pt x="846" y="216"/>
                  <a:pt x="846" y="214"/>
                  <a:pt x="849" y="214"/>
                </a:cubicBezTo>
                <a:cubicBezTo>
                  <a:pt x="848" y="213"/>
                  <a:pt x="848" y="213"/>
                  <a:pt x="848" y="213"/>
                </a:cubicBezTo>
                <a:cubicBezTo>
                  <a:pt x="849" y="213"/>
                  <a:pt x="849" y="213"/>
                  <a:pt x="850" y="213"/>
                </a:cubicBezTo>
                <a:cubicBezTo>
                  <a:pt x="850" y="213"/>
                  <a:pt x="850" y="213"/>
                  <a:pt x="850" y="213"/>
                </a:cubicBezTo>
                <a:cubicBezTo>
                  <a:pt x="849" y="212"/>
                  <a:pt x="849" y="212"/>
                  <a:pt x="849" y="212"/>
                </a:cubicBezTo>
                <a:cubicBezTo>
                  <a:pt x="850" y="212"/>
                  <a:pt x="850" y="212"/>
                  <a:pt x="850" y="211"/>
                </a:cubicBezTo>
                <a:cubicBezTo>
                  <a:pt x="848" y="213"/>
                  <a:pt x="848" y="213"/>
                  <a:pt x="848" y="213"/>
                </a:cubicBezTo>
                <a:cubicBezTo>
                  <a:pt x="849" y="210"/>
                  <a:pt x="849" y="210"/>
                  <a:pt x="849" y="210"/>
                </a:cubicBezTo>
                <a:cubicBezTo>
                  <a:pt x="846" y="210"/>
                  <a:pt x="846" y="210"/>
                  <a:pt x="846" y="210"/>
                </a:cubicBezTo>
                <a:cubicBezTo>
                  <a:pt x="846" y="206"/>
                  <a:pt x="851" y="208"/>
                  <a:pt x="851" y="205"/>
                </a:cubicBezTo>
                <a:cubicBezTo>
                  <a:pt x="851" y="205"/>
                  <a:pt x="851" y="205"/>
                  <a:pt x="851" y="205"/>
                </a:cubicBezTo>
                <a:cubicBezTo>
                  <a:pt x="851" y="205"/>
                  <a:pt x="850" y="205"/>
                  <a:pt x="850" y="205"/>
                </a:cubicBezTo>
                <a:cubicBezTo>
                  <a:pt x="849" y="205"/>
                  <a:pt x="849" y="205"/>
                  <a:pt x="848" y="205"/>
                </a:cubicBezTo>
                <a:cubicBezTo>
                  <a:pt x="847" y="205"/>
                  <a:pt x="847" y="205"/>
                  <a:pt x="846" y="205"/>
                </a:cubicBezTo>
                <a:cubicBezTo>
                  <a:pt x="846" y="205"/>
                  <a:pt x="843" y="206"/>
                  <a:pt x="844" y="204"/>
                </a:cubicBezTo>
                <a:cubicBezTo>
                  <a:pt x="845" y="204"/>
                  <a:pt x="845" y="203"/>
                  <a:pt x="846" y="203"/>
                </a:cubicBezTo>
                <a:cubicBezTo>
                  <a:pt x="846" y="203"/>
                  <a:pt x="846" y="203"/>
                  <a:pt x="846" y="204"/>
                </a:cubicBezTo>
                <a:cubicBezTo>
                  <a:pt x="846" y="203"/>
                  <a:pt x="846" y="203"/>
                  <a:pt x="846" y="203"/>
                </a:cubicBezTo>
                <a:cubicBezTo>
                  <a:pt x="847" y="202"/>
                  <a:pt x="847" y="202"/>
                  <a:pt x="848" y="202"/>
                </a:cubicBezTo>
                <a:cubicBezTo>
                  <a:pt x="848" y="202"/>
                  <a:pt x="849" y="202"/>
                  <a:pt x="849" y="203"/>
                </a:cubicBezTo>
                <a:cubicBezTo>
                  <a:pt x="850" y="203"/>
                  <a:pt x="850" y="203"/>
                  <a:pt x="851" y="203"/>
                </a:cubicBezTo>
                <a:cubicBezTo>
                  <a:pt x="851" y="203"/>
                  <a:pt x="851" y="203"/>
                  <a:pt x="852" y="203"/>
                </a:cubicBezTo>
                <a:cubicBezTo>
                  <a:pt x="851" y="202"/>
                  <a:pt x="851" y="202"/>
                  <a:pt x="851" y="202"/>
                </a:cubicBezTo>
                <a:cubicBezTo>
                  <a:pt x="851" y="202"/>
                  <a:pt x="851" y="202"/>
                  <a:pt x="851" y="202"/>
                </a:cubicBezTo>
                <a:cubicBezTo>
                  <a:pt x="852" y="202"/>
                  <a:pt x="852" y="202"/>
                  <a:pt x="852" y="202"/>
                </a:cubicBezTo>
                <a:cubicBezTo>
                  <a:pt x="853" y="200"/>
                  <a:pt x="853" y="200"/>
                  <a:pt x="853" y="200"/>
                </a:cubicBezTo>
                <a:cubicBezTo>
                  <a:pt x="852" y="201"/>
                  <a:pt x="852" y="202"/>
                  <a:pt x="852" y="202"/>
                </a:cubicBezTo>
                <a:cubicBezTo>
                  <a:pt x="851" y="201"/>
                  <a:pt x="850" y="201"/>
                  <a:pt x="850" y="201"/>
                </a:cubicBezTo>
                <a:cubicBezTo>
                  <a:pt x="851" y="200"/>
                  <a:pt x="850" y="199"/>
                  <a:pt x="851" y="199"/>
                </a:cubicBezTo>
                <a:cubicBezTo>
                  <a:pt x="849" y="198"/>
                  <a:pt x="849" y="198"/>
                  <a:pt x="849" y="198"/>
                </a:cubicBezTo>
                <a:cubicBezTo>
                  <a:pt x="850" y="198"/>
                  <a:pt x="850" y="200"/>
                  <a:pt x="849" y="201"/>
                </a:cubicBezTo>
                <a:cubicBezTo>
                  <a:pt x="848" y="199"/>
                  <a:pt x="848" y="199"/>
                  <a:pt x="848" y="199"/>
                </a:cubicBezTo>
                <a:cubicBezTo>
                  <a:pt x="847" y="200"/>
                  <a:pt x="847" y="200"/>
                  <a:pt x="847" y="200"/>
                </a:cubicBezTo>
                <a:cubicBezTo>
                  <a:pt x="846" y="200"/>
                  <a:pt x="845" y="199"/>
                  <a:pt x="845" y="199"/>
                </a:cubicBezTo>
                <a:cubicBezTo>
                  <a:pt x="845" y="198"/>
                  <a:pt x="844" y="197"/>
                  <a:pt x="844" y="197"/>
                </a:cubicBezTo>
                <a:cubicBezTo>
                  <a:pt x="844" y="197"/>
                  <a:pt x="844" y="197"/>
                  <a:pt x="843" y="197"/>
                </a:cubicBezTo>
                <a:cubicBezTo>
                  <a:pt x="844" y="197"/>
                  <a:pt x="845" y="197"/>
                  <a:pt x="845" y="197"/>
                </a:cubicBezTo>
                <a:cubicBezTo>
                  <a:pt x="846" y="197"/>
                  <a:pt x="847" y="197"/>
                  <a:pt x="847" y="197"/>
                </a:cubicBezTo>
                <a:cubicBezTo>
                  <a:pt x="848" y="196"/>
                  <a:pt x="849" y="194"/>
                  <a:pt x="848" y="193"/>
                </a:cubicBezTo>
                <a:cubicBezTo>
                  <a:pt x="847" y="194"/>
                  <a:pt x="847" y="194"/>
                  <a:pt x="847" y="194"/>
                </a:cubicBezTo>
                <a:cubicBezTo>
                  <a:pt x="846" y="193"/>
                  <a:pt x="846" y="193"/>
                  <a:pt x="847" y="192"/>
                </a:cubicBezTo>
                <a:cubicBezTo>
                  <a:pt x="844" y="192"/>
                  <a:pt x="844" y="192"/>
                  <a:pt x="844" y="192"/>
                </a:cubicBezTo>
                <a:cubicBezTo>
                  <a:pt x="845" y="192"/>
                  <a:pt x="845" y="190"/>
                  <a:pt x="846" y="190"/>
                </a:cubicBezTo>
                <a:cubicBezTo>
                  <a:pt x="846" y="190"/>
                  <a:pt x="846" y="190"/>
                  <a:pt x="847" y="190"/>
                </a:cubicBezTo>
                <a:cubicBezTo>
                  <a:pt x="846" y="189"/>
                  <a:pt x="846" y="189"/>
                  <a:pt x="846" y="189"/>
                </a:cubicBezTo>
                <a:cubicBezTo>
                  <a:pt x="846" y="189"/>
                  <a:pt x="846" y="189"/>
                  <a:pt x="846" y="189"/>
                </a:cubicBezTo>
                <a:cubicBezTo>
                  <a:pt x="847" y="189"/>
                  <a:pt x="847" y="189"/>
                  <a:pt x="848" y="189"/>
                </a:cubicBezTo>
                <a:cubicBezTo>
                  <a:pt x="847" y="185"/>
                  <a:pt x="847" y="185"/>
                  <a:pt x="847" y="185"/>
                </a:cubicBezTo>
                <a:cubicBezTo>
                  <a:pt x="847" y="185"/>
                  <a:pt x="846" y="185"/>
                  <a:pt x="845" y="185"/>
                </a:cubicBezTo>
                <a:cubicBezTo>
                  <a:pt x="844" y="185"/>
                  <a:pt x="842" y="184"/>
                  <a:pt x="842" y="183"/>
                </a:cubicBezTo>
                <a:cubicBezTo>
                  <a:pt x="844" y="181"/>
                  <a:pt x="844" y="181"/>
                  <a:pt x="844" y="181"/>
                </a:cubicBezTo>
                <a:cubicBezTo>
                  <a:pt x="842" y="180"/>
                  <a:pt x="842" y="180"/>
                  <a:pt x="842" y="180"/>
                </a:cubicBezTo>
                <a:cubicBezTo>
                  <a:pt x="844" y="179"/>
                  <a:pt x="843" y="178"/>
                  <a:pt x="844" y="177"/>
                </a:cubicBezTo>
                <a:cubicBezTo>
                  <a:pt x="841" y="176"/>
                  <a:pt x="840" y="175"/>
                  <a:pt x="839" y="173"/>
                </a:cubicBezTo>
                <a:cubicBezTo>
                  <a:pt x="838" y="173"/>
                  <a:pt x="838" y="173"/>
                  <a:pt x="838" y="173"/>
                </a:cubicBezTo>
                <a:cubicBezTo>
                  <a:pt x="836" y="173"/>
                  <a:pt x="834" y="171"/>
                  <a:pt x="832" y="170"/>
                </a:cubicBezTo>
                <a:cubicBezTo>
                  <a:pt x="832" y="169"/>
                  <a:pt x="832" y="169"/>
                  <a:pt x="833" y="169"/>
                </a:cubicBezTo>
                <a:cubicBezTo>
                  <a:pt x="832" y="167"/>
                  <a:pt x="832" y="167"/>
                  <a:pt x="832" y="167"/>
                </a:cubicBezTo>
                <a:cubicBezTo>
                  <a:pt x="829" y="168"/>
                  <a:pt x="828" y="168"/>
                  <a:pt x="825" y="169"/>
                </a:cubicBezTo>
                <a:cubicBezTo>
                  <a:pt x="824" y="168"/>
                  <a:pt x="825" y="168"/>
                  <a:pt x="825" y="167"/>
                </a:cubicBezTo>
                <a:cubicBezTo>
                  <a:pt x="820" y="165"/>
                  <a:pt x="821" y="162"/>
                  <a:pt x="822" y="159"/>
                </a:cubicBezTo>
                <a:cubicBezTo>
                  <a:pt x="821" y="160"/>
                  <a:pt x="821" y="160"/>
                  <a:pt x="821" y="160"/>
                </a:cubicBezTo>
                <a:cubicBezTo>
                  <a:pt x="820" y="160"/>
                  <a:pt x="820" y="159"/>
                  <a:pt x="821" y="159"/>
                </a:cubicBezTo>
                <a:cubicBezTo>
                  <a:pt x="821" y="158"/>
                  <a:pt x="821" y="158"/>
                  <a:pt x="820" y="158"/>
                </a:cubicBezTo>
                <a:cubicBezTo>
                  <a:pt x="820" y="158"/>
                  <a:pt x="820" y="158"/>
                  <a:pt x="819" y="158"/>
                </a:cubicBezTo>
                <a:cubicBezTo>
                  <a:pt x="820" y="156"/>
                  <a:pt x="820" y="156"/>
                  <a:pt x="820" y="156"/>
                </a:cubicBezTo>
                <a:cubicBezTo>
                  <a:pt x="819" y="157"/>
                  <a:pt x="819" y="157"/>
                  <a:pt x="818" y="157"/>
                </a:cubicBezTo>
                <a:cubicBezTo>
                  <a:pt x="817" y="157"/>
                  <a:pt x="817" y="157"/>
                  <a:pt x="816" y="157"/>
                </a:cubicBezTo>
                <a:cubicBezTo>
                  <a:pt x="816" y="156"/>
                  <a:pt x="815" y="156"/>
                  <a:pt x="815" y="156"/>
                </a:cubicBezTo>
                <a:cubicBezTo>
                  <a:pt x="814" y="156"/>
                  <a:pt x="814" y="156"/>
                  <a:pt x="813" y="157"/>
                </a:cubicBezTo>
                <a:cubicBezTo>
                  <a:pt x="814" y="153"/>
                  <a:pt x="814" y="153"/>
                  <a:pt x="814" y="153"/>
                </a:cubicBezTo>
                <a:cubicBezTo>
                  <a:pt x="812" y="154"/>
                  <a:pt x="812" y="154"/>
                  <a:pt x="812" y="154"/>
                </a:cubicBezTo>
                <a:cubicBezTo>
                  <a:pt x="811" y="153"/>
                  <a:pt x="813" y="153"/>
                  <a:pt x="813" y="152"/>
                </a:cubicBezTo>
                <a:cubicBezTo>
                  <a:pt x="812" y="151"/>
                  <a:pt x="813" y="147"/>
                  <a:pt x="810" y="147"/>
                </a:cubicBezTo>
                <a:cubicBezTo>
                  <a:pt x="810" y="147"/>
                  <a:pt x="809" y="147"/>
                  <a:pt x="809" y="147"/>
                </a:cubicBezTo>
                <a:cubicBezTo>
                  <a:pt x="808" y="150"/>
                  <a:pt x="808" y="150"/>
                  <a:pt x="808" y="150"/>
                </a:cubicBezTo>
                <a:cubicBezTo>
                  <a:pt x="808" y="150"/>
                  <a:pt x="808" y="150"/>
                  <a:pt x="808" y="150"/>
                </a:cubicBezTo>
                <a:cubicBezTo>
                  <a:pt x="806" y="150"/>
                  <a:pt x="806" y="148"/>
                  <a:pt x="807" y="148"/>
                </a:cubicBezTo>
                <a:cubicBezTo>
                  <a:pt x="806" y="147"/>
                  <a:pt x="806" y="147"/>
                  <a:pt x="806" y="147"/>
                </a:cubicBezTo>
                <a:cubicBezTo>
                  <a:pt x="805" y="147"/>
                  <a:pt x="804" y="148"/>
                  <a:pt x="804" y="148"/>
                </a:cubicBezTo>
                <a:cubicBezTo>
                  <a:pt x="804" y="147"/>
                  <a:pt x="803" y="146"/>
                  <a:pt x="802" y="145"/>
                </a:cubicBezTo>
                <a:cubicBezTo>
                  <a:pt x="804" y="144"/>
                  <a:pt x="804" y="144"/>
                  <a:pt x="804" y="144"/>
                </a:cubicBezTo>
                <a:cubicBezTo>
                  <a:pt x="804" y="144"/>
                  <a:pt x="804" y="144"/>
                  <a:pt x="804" y="144"/>
                </a:cubicBezTo>
                <a:cubicBezTo>
                  <a:pt x="803" y="144"/>
                  <a:pt x="803" y="145"/>
                  <a:pt x="803" y="145"/>
                </a:cubicBezTo>
                <a:cubicBezTo>
                  <a:pt x="802" y="143"/>
                  <a:pt x="802" y="143"/>
                  <a:pt x="802" y="143"/>
                </a:cubicBezTo>
                <a:cubicBezTo>
                  <a:pt x="799" y="143"/>
                  <a:pt x="799" y="143"/>
                  <a:pt x="799" y="143"/>
                </a:cubicBezTo>
                <a:cubicBezTo>
                  <a:pt x="798" y="142"/>
                  <a:pt x="798" y="139"/>
                  <a:pt x="798" y="138"/>
                </a:cubicBezTo>
                <a:cubicBezTo>
                  <a:pt x="799" y="139"/>
                  <a:pt x="799" y="139"/>
                  <a:pt x="799" y="139"/>
                </a:cubicBezTo>
                <a:cubicBezTo>
                  <a:pt x="799" y="139"/>
                  <a:pt x="799" y="138"/>
                  <a:pt x="799" y="138"/>
                </a:cubicBezTo>
                <a:cubicBezTo>
                  <a:pt x="799" y="138"/>
                  <a:pt x="799" y="138"/>
                  <a:pt x="800" y="138"/>
                </a:cubicBezTo>
                <a:cubicBezTo>
                  <a:pt x="798" y="138"/>
                  <a:pt x="798" y="138"/>
                  <a:pt x="798" y="138"/>
                </a:cubicBezTo>
                <a:cubicBezTo>
                  <a:pt x="798" y="137"/>
                  <a:pt x="799" y="137"/>
                  <a:pt x="799" y="136"/>
                </a:cubicBezTo>
                <a:cubicBezTo>
                  <a:pt x="798" y="135"/>
                  <a:pt x="798" y="135"/>
                  <a:pt x="798" y="135"/>
                </a:cubicBezTo>
                <a:cubicBezTo>
                  <a:pt x="798" y="135"/>
                  <a:pt x="797" y="136"/>
                  <a:pt x="796" y="136"/>
                </a:cubicBezTo>
                <a:cubicBezTo>
                  <a:pt x="795" y="136"/>
                  <a:pt x="794" y="135"/>
                  <a:pt x="794" y="135"/>
                </a:cubicBezTo>
                <a:cubicBezTo>
                  <a:pt x="794" y="136"/>
                  <a:pt x="794" y="138"/>
                  <a:pt x="792" y="138"/>
                </a:cubicBezTo>
                <a:cubicBezTo>
                  <a:pt x="792" y="138"/>
                  <a:pt x="792" y="138"/>
                  <a:pt x="792" y="138"/>
                </a:cubicBezTo>
                <a:cubicBezTo>
                  <a:pt x="791" y="138"/>
                  <a:pt x="791" y="136"/>
                  <a:pt x="790" y="135"/>
                </a:cubicBezTo>
                <a:cubicBezTo>
                  <a:pt x="790" y="136"/>
                  <a:pt x="790" y="136"/>
                  <a:pt x="790" y="136"/>
                </a:cubicBezTo>
                <a:cubicBezTo>
                  <a:pt x="790" y="136"/>
                  <a:pt x="790" y="136"/>
                  <a:pt x="790" y="136"/>
                </a:cubicBezTo>
                <a:cubicBezTo>
                  <a:pt x="790" y="136"/>
                  <a:pt x="789" y="136"/>
                  <a:pt x="789" y="136"/>
                </a:cubicBezTo>
                <a:cubicBezTo>
                  <a:pt x="789" y="136"/>
                  <a:pt x="788" y="136"/>
                  <a:pt x="788" y="136"/>
                </a:cubicBezTo>
                <a:cubicBezTo>
                  <a:pt x="787" y="136"/>
                  <a:pt x="787" y="136"/>
                  <a:pt x="787" y="135"/>
                </a:cubicBezTo>
                <a:cubicBezTo>
                  <a:pt x="788" y="135"/>
                  <a:pt x="788" y="135"/>
                  <a:pt x="788" y="135"/>
                </a:cubicBezTo>
                <a:cubicBezTo>
                  <a:pt x="786" y="133"/>
                  <a:pt x="786" y="133"/>
                  <a:pt x="786" y="133"/>
                </a:cubicBezTo>
                <a:cubicBezTo>
                  <a:pt x="787" y="133"/>
                  <a:pt x="787" y="133"/>
                  <a:pt x="787" y="133"/>
                </a:cubicBezTo>
                <a:cubicBezTo>
                  <a:pt x="786" y="132"/>
                  <a:pt x="786" y="132"/>
                  <a:pt x="785" y="132"/>
                </a:cubicBezTo>
                <a:cubicBezTo>
                  <a:pt x="784" y="132"/>
                  <a:pt x="783" y="133"/>
                  <a:pt x="782" y="133"/>
                </a:cubicBezTo>
                <a:cubicBezTo>
                  <a:pt x="781" y="133"/>
                  <a:pt x="780" y="134"/>
                  <a:pt x="779" y="134"/>
                </a:cubicBezTo>
                <a:cubicBezTo>
                  <a:pt x="778" y="134"/>
                  <a:pt x="778" y="134"/>
                  <a:pt x="777" y="134"/>
                </a:cubicBezTo>
                <a:cubicBezTo>
                  <a:pt x="777" y="132"/>
                  <a:pt x="777" y="133"/>
                  <a:pt x="777" y="131"/>
                </a:cubicBezTo>
                <a:cubicBezTo>
                  <a:pt x="777" y="131"/>
                  <a:pt x="777" y="131"/>
                  <a:pt x="778" y="131"/>
                </a:cubicBezTo>
                <a:cubicBezTo>
                  <a:pt x="778" y="131"/>
                  <a:pt x="778" y="131"/>
                  <a:pt x="778" y="131"/>
                </a:cubicBezTo>
                <a:cubicBezTo>
                  <a:pt x="778" y="131"/>
                  <a:pt x="778" y="131"/>
                  <a:pt x="778" y="131"/>
                </a:cubicBezTo>
                <a:cubicBezTo>
                  <a:pt x="777" y="131"/>
                  <a:pt x="776" y="128"/>
                  <a:pt x="777" y="127"/>
                </a:cubicBezTo>
                <a:cubicBezTo>
                  <a:pt x="776" y="126"/>
                  <a:pt x="776" y="126"/>
                  <a:pt x="775" y="126"/>
                </a:cubicBezTo>
                <a:cubicBezTo>
                  <a:pt x="775" y="126"/>
                  <a:pt x="774" y="126"/>
                  <a:pt x="774" y="127"/>
                </a:cubicBezTo>
                <a:cubicBezTo>
                  <a:pt x="773" y="128"/>
                  <a:pt x="772" y="129"/>
                  <a:pt x="771" y="129"/>
                </a:cubicBezTo>
                <a:cubicBezTo>
                  <a:pt x="771" y="129"/>
                  <a:pt x="771" y="129"/>
                  <a:pt x="771" y="129"/>
                </a:cubicBezTo>
                <a:cubicBezTo>
                  <a:pt x="771" y="130"/>
                  <a:pt x="771" y="130"/>
                  <a:pt x="771" y="130"/>
                </a:cubicBezTo>
                <a:cubicBezTo>
                  <a:pt x="768" y="130"/>
                  <a:pt x="768" y="132"/>
                  <a:pt x="766" y="134"/>
                </a:cubicBezTo>
                <a:cubicBezTo>
                  <a:pt x="759" y="133"/>
                  <a:pt x="762" y="128"/>
                  <a:pt x="760" y="125"/>
                </a:cubicBezTo>
                <a:cubicBezTo>
                  <a:pt x="761" y="125"/>
                  <a:pt x="761" y="125"/>
                  <a:pt x="761" y="125"/>
                </a:cubicBezTo>
                <a:cubicBezTo>
                  <a:pt x="760" y="122"/>
                  <a:pt x="760" y="122"/>
                  <a:pt x="760" y="122"/>
                </a:cubicBezTo>
                <a:cubicBezTo>
                  <a:pt x="760" y="123"/>
                  <a:pt x="759" y="124"/>
                  <a:pt x="758" y="124"/>
                </a:cubicBezTo>
                <a:cubicBezTo>
                  <a:pt x="757" y="124"/>
                  <a:pt x="756" y="123"/>
                  <a:pt x="755" y="123"/>
                </a:cubicBezTo>
                <a:cubicBezTo>
                  <a:pt x="756" y="122"/>
                  <a:pt x="757" y="121"/>
                  <a:pt x="758" y="121"/>
                </a:cubicBezTo>
                <a:cubicBezTo>
                  <a:pt x="758" y="121"/>
                  <a:pt x="758" y="121"/>
                  <a:pt x="758" y="121"/>
                </a:cubicBezTo>
                <a:cubicBezTo>
                  <a:pt x="758" y="119"/>
                  <a:pt x="760" y="117"/>
                  <a:pt x="761" y="116"/>
                </a:cubicBezTo>
                <a:cubicBezTo>
                  <a:pt x="760" y="116"/>
                  <a:pt x="759" y="117"/>
                  <a:pt x="758" y="117"/>
                </a:cubicBezTo>
                <a:cubicBezTo>
                  <a:pt x="757" y="117"/>
                  <a:pt x="756" y="116"/>
                  <a:pt x="756" y="115"/>
                </a:cubicBezTo>
                <a:cubicBezTo>
                  <a:pt x="757" y="114"/>
                  <a:pt x="757" y="114"/>
                  <a:pt x="757" y="114"/>
                </a:cubicBezTo>
                <a:cubicBezTo>
                  <a:pt x="757" y="114"/>
                  <a:pt x="756" y="113"/>
                  <a:pt x="755" y="113"/>
                </a:cubicBezTo>
                <a:cubicBezTo>
                  <a:pt x="754" y="113"/>
                  <a:pt x="753" y="114"/>
                  <a:pt x="753" y="114"/>
                </a:cubicBezTo>
                <a:cubicBezTo>
                  <a:pt x="752" y="112"/>
                  <a:pt x="752" y="112"/>
                  <a:pt x="752" y="112"/>
                </a:cubicBezTo>
                <a:cubicBezTo>
                  <a:pt x="752" y="112"/>
                  <a:pt x="752" y="112"/>
                  <a:pt x="752" y="112"/>
                </a:cubicBezTo>
                <a:cubicBezTo>
                  <a:pt x="752" y="112"/>
                  <a:pt x="753" y="112"/>
                  <a:pt x="753" y="112"/>
                </a:cubicBezTo>
                <a:cubicBezTo>
                  <a:pt x="751" y="104"/>
                  <a:pt x="751" y="104"/>
                  <a:pt x="751" y="104"/>
                </a:cubicBezTo>
                <a:cubicBezTo>
                  <a:pt x="748" y="106"/>
                  <a:pt x="748" y="106"/>
                  <a:pt x="748" y="106"/>
                </a:cubicBezTo>
                <a:cubicBezTo>
                  <a:pt x="748" y="105"/>
                  <a:pt x="748" y="104"/>
                  <a:pt x="748" y="103"/>
                </a:cubicBezTo>
                <a:cubicBezTo>
                  <a:pt x="748" y="103"/>
                  <a:pt x="748" y="103"/>
                  <a:pt x="748" y="103"/>
                </a:cubicBezTo>
                <a:cubicBezTo>
                  <a:pt x="746" y="103"/>
                  <a:pt x="746" y="100"/>
                  <a:pt x="746" y="99"/>
                </a:cubicBezTo>
                <a:cubicBezTo>
                  <a:pt x="745" y="100"/>
                  <a:pt x="745" y="100"/>
                  <a:pt x="745" y="100"/>
                </a:cubicBezTo>
                <a:cubicBezTo>
                  <a:pt x="743" y="99"/>
                  <a:pt x="743" y="97"/>
                  <a:pt x="744" y="97"/>
                </a:cubicBezTo>
                <a:cubicBezTo>
                  <a:pt x="744" y="96"/>
                  <a:pt x="744" y="96"/>
                  <a:pt x="743" y="96"/>
                </a:cubicBezTo>
                <a:cubicBezTo>
                  <a:pt x="743" y="96"/>
                  <a:pt x="743" y="96"/>
                  <a:pt x="743" y="96"/>
                </a:cubicBezTo>
                <a:cubicBezTo>
                  <a:pt x="742" y="96"/>
                  <a:pt x="742" y="97"/>
                  <a:pt x="742" y="97"/>
                </a:cubicBezTo>
                <a:cubicBezTo>
                  <a:pt x="742" y="97"/>
                  <a:pt x="741" y="96"/>
                  <a:pt x="741" y="96"/>
                </a:cubicBezTo>
                <a:cubicBezTo>
                  <a:pt x="742" y="95"/>
                  <a:pt x="742" y="95"/>
                  <a:pt x="742" y="95"/>
                </a:cubicBezTo>
                <a:cubicBezTo>
                  <a:pt x="743" y="95"/>
                  <a:pt x="743" y="94"/>
                  <a:pt x="742" y="93"/>
                </a:cubicBezTo>
                <a:cubicBezTo>
                  <a:pt x="742" y="94"/>
                  <a:pt x="742" y="94"/>
                  <a:pt x="741" y="94"/>
                </a:cubicBezTo>
                <a:cubicBezTo>
                  <a:pt x="741" y="94"/>
                  <a:pt x="741" y="94"/>
                  <a:pt x="740" y="93"/>
                </a:cubicBezTo>
                <a:cubicBezTo>
                  <a:pt x="740" y="93"/>
                  <a:pt x="739" y="93"/>
                  <a:pt x="739" y="93"/>
                </a:cubicBezTo>
                <a:cubicBezTo>
                  <a:pt x="739" y="93"/>
                  <a:pt x="739" y="93"/>
                  <a:pt x="739" y="93"/>
                </a:cubicBezTo>
                <a:cubicBezTo>
                  <a:pt x="741" y="93"/>
                  <a:pt x="739" y="91"/>
                  <a:pt x="740" y="90"/>
                </a:cubicBezTo>
                <a:cubicBezTo>
                  <a:pt x="736" y="93"/>
                  <a:pt x="736" y="93"/>
                  <a:pt x="736" y="93"/>
                </a:cubicBezTo>
                <a:cubicBezTo>
                  <a:pt x="735" y="92"/>
                  <a:pt x="735" y="91"/>
                  <a:pt x="736" y="91"/>
                </a:cubicBezTo>
                <a:cubicBezTo>
                  <a:pt x="735" y="91"/>
                  <a:pt x="735" y="92"/>
                  <a:pt x="735" y="93"/>
                </a:cubicBezTo>
                <a:cubicBezTo>
                  <a:pt x="734" y="93"/>
                  <a:pt x="734" y="93"/>
                  <a:pt x="734" y="93"/>
                </a:cubicBezTo>
                <a:cubicBezTo>
                  <a:pt x="733" y="93"/>
                  <a:pt x="733" y="93"/>
                  <a:pt x="733" y="92"/>
                </a:cubicBezTo>
                <a:cubicBezTo>
                  <a:pt x="733" y="91"/>
                  <a:pt x="733" y="88"/>
                  <a:pt x="735" y="87"/>
                </a:cubicBezTo>
                <a:cubicBezTo>
                  <a:pt x="734" y="87"/>
                  <a:pt x="734" y="86"/>
                  <a:pt x="733" y="86"/>
                </a:cubicBezTo>
                <a:cubicBezTo>
                  <a:pt x="733" y="85"/>
                  <a:pt x="733" y="85"/>
                  <a:pt x="732" y="85"/>
                </a:cubicBezTo>
                <a:cubicBezTo>
                  <a:pt x="732" y="85"/>
                  <a:pt x="732" y="85"/>
                  <a:pt x="732" y="85"/>
                </a:cubicBezTo>
                <a:cubicBezTo>
                  <a:pt x="732" y="84"/>
                  <a:pt x="732" y="82"/>
                  <a:pt x="733" y="81"/>
                </a:cubicBezTo>
                <a:cubicBezTo>
                  <a:pt x="730" y="83"/>
                  <a:pt x="730" y="83"/>
                  <a:pt x="730" y="83"/>
                </a:cubicBezTo>
                <a:cubicBezTo>
                  <a:pt x="727" y="80"/>
                  <a:pt x="734" y="80"/>
                  <a:pt x="730" y="78"/>
                </a:cubicBezTo>
                <a:cubicBezTo>
                  <a:pt x="733" y="76"/>
                  <a:pt x="733" y="76"/>
                  <a:pt x="733" y="76"/>
                </a:cubicBezTo>
                <a:cubicBezTo>
                  <a:pt x="731" y="75"/>
                  <a:pt x="732" y="73"/>
                  <a:pt x="730" y="73"/>
                </a:cubicBezTo>
                <a:cubicBezTo>
                  <a:pt x="730" y="73"/>
                  <a:pt x="730" y="73"/>
                  <a:pt x="729" y="73"/>
                </a:cubicBezTo>
                <a:cubicBezTo>
                  <a:pt x="730" y="72"/>
                  <a:pt x="730" y="72"/>
                  <a:pt x="730" y="72"/>
                </a:cubicBezTo>
                <a:cubicBezTo>
                  <a:pt x="729" y="72"/>
                  <a:pt x="729" y="72"/>
                  <a:pt x="729" y="72"/>
                </a:cubicBezTo>
                <a:cubicBezTo>
                  <a:pt x="727" y="70"/>
                  <a:pt x="731" y="67"/>
                  <a:pt x="727" y="67"/>
                </a:cubicBezTo>
                <a:cubicBezTo>
                  <a:pt x="727" y="69"/>
                  <a:pt x="726" y="69"/>
                  <a:pt x="725" y="69"/>
                </a:cubicBezTo>
                <a:cubicBezTo>
                  <a:pt x="724" y="68"/>
                  <a:pt x="724" y="68"/>
                  <a:pt x="724" y="68"/>
                </a:cubicBezTo>
                <a:cubicBezTo>
                  <a:pt x="723" y="67"/>
                  <a:pt x="722" y="66"/>
                  <a:pt x="721" y="66"/>
                </a:cubicBezTo>
                <a:cubicBezTo>
                  <a:pt x="721" y="66"/>
                  <a:pt x="720" y="67"/>
                  <a:pt x="719" y="67"/>
                </a:cubicBezTo>
                <a:cubicBezTo>
                  <a:pt x="715" y="65"/>
                  <a:pt x="720" y="64"/>
                  <a:pt x="719" y="62"/>
                </a:cubicBezTo>
                <a:cubicBezTo>
                  <a:pt x="715" y="63"/>
                  <a:pt x="715" y="63"/>
                  <a:pt x="715" y="63"/>
                </a:cubicBezTo>
                <a:cubicBezTo>
                  <a:pt x="716" y="64"/>
                  <a:pt x="714" y="65"/>
                  <a:pt x="714" y="65"/>
                </a:cubicBezTo>
                <a:cubicBezTo>
                  <a:pt x="712" y="62"/>
                  <a:pt x="712" y="62"/>
                  <a:pt x="712" y="62"/>
                </a:cubicBezTo>
                <a:cubicBezTo>
                  <a:pt x="711" y="62"/>
                  <a:pt x="711" y="62"/>
                  <a:pt x="711" y="62"/>
                </a:cubicBezTo>
                <a:cubicBezTo>
                  <a:pt x="712" y="63"/>
                  <a:pt x="714" y="65"/>
                  <a:pt x="712" y="66"/>
                </a:cubicBezTo>
                <a:cubicBezTo>
                  <a:pt x="711" y="65"/>
                  <a:pt x="709" y="65"/>
                  <a:pt x="710" y="64"/>
                </a:cubicBezTo>
                <a:cubicBezTo>
                  <a:pt x="709" y="65"/>
                  <a:pt x="707" y="65"/>
                  <a:pt x="706" y="65"/>
                </a:cubicBezTo>
                <a:cubicBezTo>
                  <a:pt x="705" y="65"/>
                  <a:pt x="704" y="65"/>
                  <a:pt x="704" y="64"/>
                </a:cubicBezTo>
                <a:cubicBezTo>
                  <a:pt x="705" y="63"/>
                  <a:pt x="704" y="63"/>
                  <a:pt x="704" y="63"/>
                </a:cubicBezTo>
                <a:cubicBezTo>
                  <a:pt x="704" y="63"/>
                  <a:pt x="704" y="63"/>
                  <a:pt x="704" y="63"/>
                </a:cubicBezTo>
                <a:cubicBezTo>
                  <a:pt x="703" y="63"/>
                  <a:pt x="703" y="63"/>
                  <a:pt x="703" y="63"/>
                </a:cubicBezTo>
                <a:cubicBezTo>
                  <a:pt x="703" y="63"/>
                  <a:pt x="703" y="63"/>
                  <a:pt x="703" y="62"/>
                </a:cubicBezTo>
                <a:cubicBezTo>
                  <a:pt x="703" y="62"/>
                  <a:pt x="703" y="62"/>
                  <a:pt x="703" y="62"/>
                </a:cubicBezTo>
                <a:cubicBezTo>
                  <a:pt x="703" y="61"/>
                  <a:pt x="703" y="61"/>
                  <a:pt x="703" y="61"/>
                </a:cubicBezTo>
                <a:cubicBezTo>
                  <a:pt x="702" y="61"/>
                  <a:pt x="702" y="61"/>
                  <a:pt x="701" y="61"/>
                </a:cubicBezTo>
                <a:cubicBezTo>
                  <a:pt x="697" y="61"/>
                  <a:pt x="695" y="58"/>
                  <a:pt x="694" y="56"/>
                </a:cubicBezTo>
                <a:cubicBezTo>
                  <a:pt x="695" y="55"/>
                  <a:pt x="695" y="55"/>
                  <a:pt x="695" y="55"/>
                </a:cubicBezTo>
                <a:cubicBezTo>
                  <a:pt x="693" y="53"/>
                  <a:pt x="693" y="53"/>
                  <a:pt x="693" y="53"/>
                </a:cubicBezTo>
                <a:cubicBezTo>
                  <a:pt x="692" y="53"/>
                  <a:pt x="693" y="52"/>
                  <a:pt x="693" y="52"/>
                </a:cubicBezTo>
                <a:cubicBezTo>
                  <a:pt x="693" y="52"/>
                  <a:pt x="693" y="53"/>
                  <a:pt x="694" y="53"/>
                </a:cubicBezTo>
                <a:cubicBezTo>
                  <a:pt x="694" y="53"/>
                  <a:pt x="694" y="53"/>
                  <a:pt x="695" y="53"/>
                </a:cubicBezTo>
                <a:cubicBezTo>
                  <a:pt x="695" y="53"/>
                  <a:pt x="695" y="53"/>
                  <a:pt x="695" y="53"/>
                </a:cubicBezTo>
                <a:cubicBezTo>
                  <a:pt x="691" y="50"/>
                  <a:pt x="691" y="50"/>
                  <a:pt x="691" y="50"/>
                </a:cubicBezTo>
                <a:cubicBezTo>
                  <a:pt x="693" y="50"/>
                  <a:pt x="693" y="50"/>
                  <a:pt x="693" y="50"/>
                </a:cubicBezTo>
                <a:cubicBezTo>
                  <a:pt x="692" y="50"/>
                  <a:pt x="692" y="50"/>
                  <a:pt x="691" y="50"/>
                </a:cubicBezTo>
                <a:cubicBezTo>
                  <a:pt x="691" y="50"/>
                  <a:pt x="690" y="50"/>
                  <a:pt x="690" y="50"/>
                </a:cubicBezTo>
                <a:cubicBezTo>
                  <a:pt x="690" y="50"/>
                  <a:pt x="690" y="50"/>
                  <a:pt x="690" y="50"/>
                </a:cubicBezTo>
                <a:cubicBezTo>
                  <a:pt x="689" y="50"/>
                  <a:pt x="689" y="49"/>
                  <a:pt x="689" y="49"/>
                </a:cubicBezTo>
                <a:cubicBezTo>
                  <a:pt x="688" y="49"/>
                  <a:pt x="687" y="48"/>
                  <a:pt x="686" y="48"/>
                </a:cubicBezTo>
                <a:cubicBezTo>
                  <a:pt x="686" y="48"/>
                  <a:pt x="686" y="48"/>
                  <a:pt x="686" y="48"/>
                </a:cubicBezTo>
                <a:cubicBezTo>
                  <a:pt x="688" y="44"/>
                  <a:pt x="688" y="44"/>
                  <a:pt x="688" y="44"/>
                </a:cubicBezTo>
                <a:cubicBezTo>
                  <a:pt x="686" y="43"/>
                  <a:pt x="686" y="43"/>
                  <a:pt x="686" y="43"/>
                </a:cubicBezTo>
                <a:cubicBezTo>
                  <a:pt x="686" y="43"/>
                  <a:pt x="686" y="44"/>
                  <a:pt x="686" y="44"/>
                </a:cubicBezTo>
                <a:cubicBezTo>
                  <a:pt x="685" y="45"/>
                  <a:pt x="685" y="45"/>
                  <a:pt x="685" y="45"/>
                </a:cubicBezTo>
                <a:cubicBezTo>
                  <a:pt x="684" y="44"/>
                  <a:pt x="683" y="44"/>
                  <a:pt x="683" y="43"/>
                </a:cubicBezTo>
                <a:cubicBezTo>
                  <a:pt x="684" y="42"/>
                  <a:pt x="684" y="42"/>
                  <a:pt x="684" y="42"/>
                </a:cubicBezTo>
                <a:cubicBezTo>
                  <a:pt x="681" y="38"/>
                  <a:pt x="681" y="38"/>
                  <a:pt x="681" y="38"/>
                </a:cubicBezTo>
                <a:cubicBezTo>
                  <a:pt x="678" y="38"/>
                  <a:pt x="680" y="41"/>
                  <a:pt x="677" y="41"/>
                </a:cubicBezTo>
                <a:cubicBezTo>
                  <a:pt x="677" y="41"/>
                  <a:pt x="677" y="41"/>
                  <a:pt x="677" y="41"/>
                </a:cubicBezTo>
                <a:cubicBezTo>
                  <a:pt x="677" y="41"/>
                  <a:pt x="677" y="41"/>
                  <a:pt x="676" y="41"/>
                </a:cubicBezTo>
                <a:cubicBezTo>
                  <a:pt x="671" y="41"/>
                  <a:pt x="674" y="35"/>
                  <a:pt x="670" y="34"/>
                </a:cubicBezTo>
                <a:cubicBezTo>
                  <a:pt x="671" y="34"/>
                  <a:pt x="671" y="34"/>
                  <a:pt x="671" y="34"/>
                </a:cubicBezTo>
                <a:cubicBezTo>
                  <a:pt x="670" y="31"/>
                  <a:pt x="668" y="31"/>
                  <a:pt x="666" y="30"/>
                </a:cubicBezTo>
                <a:cubicBezTo>
                  <a:pt x="667" y="32"/>
                  <a:pt x="665" y="34"/>
                  <a:pt x="664" y="34"/>
                </a:cubicBezTo>
                <a:cubicBezTo>
                  <a:pt x="664" y="35"/>
                  <a:pt x="662" y="37"/>
                  <a:pt x="665" y="38"/>
                </a:cubicBezTo>
                <a:cubicBezTo>
                  <a:pt x="663" y="38"/>
                  <a:pt x="664" y="38"/>
                  <a:pt x="663" y="40"/>
                </a:cubicBezTo>
                <a:cubicBezTo>
                  <a:pt x="661" y="39"/>
                  <a:pt x="659" y="35"/>
                  <a:pt x="658" y="34"/>
                </a:cubicBezTo>
                <a:cubicBezTo>
                  <a:pt x="656" y="36"/>
                  <a:pt x="656" y="36"/>
                  <a:pt x="656" y="36"/>
                </a:cubicBezTo>
                <a:cubicBezTo>
                  <a:pt x="654" y="35"/>
                  <a:pt x="654" y="35"/>
                  <a:pt x="654" y="35"/>
                </a:cubicBezTo>
                <a:cubicBezTo>
                  <a:pt x="654" y="36"/>
                  <a:pt x="654" y="36"/>
                  <a:pt x="654" y="36"/>
                </a:cubicBezTo>
                <a:cubicBezTo>
                  <a:pt x="653" y="36"/>
                  <a:pt x="653" y="36"/>
                  <a:pt x="653" y="36"/>
                </a:cubicBezTo>
                <a:cubicBezTo>
                  <a:pt x="653" y="38"/>
                  <a:pt x="651" y="42"/>
                  <a:pt x="648" y="44"/>
                </a:cubicBezTo>
                <a:cubicBezTo>
                  <a:pt x="647" y="42"/>
                  <a:pt x="647" y="42"/>
                  <a:pt x="647" y="42"/>
                </a:cubicBezTo>
                <a:cubicBezTo>
                  <a:pt x="647" y="44"/>
                  <a:pt x="647" y="44"/>
                  <a:pt x="647" y="44"/>
                </a:cubicBezTo>
                <a:cubicBezTo>
                  <a:pt x="645" y="43"/>
                  <a:pt x="645" y="43"/>
                  <a:pt x="645" y="43"/>
                </a:cubicBezTo>
                <a:cubicBezTo>
                  <a:pt x="650" y="38"/>
                  <a:pt x="640" y="36"/>
                  <a:pt x="643" y="31"/>
                </a:cubicBezTo>
                <a:cubicBezTo>
                  <a:pt x="640" y="32"/>
                  <a:pt x="640" y="32"/>
                  <a:pt x="640" y="32"/>
                </a:cubicBezTo>
                <a:cubicBezTo>
                  <a:pt x="641" y="35"/>
                  <a:pt x="640" y="35"/>
                  <a:pt x="639" y="35"/>
                </a:cubicBezTo>
                <a:cubicBezTo>
                  <a:pt x="638" y="35"/>
                  <a:pt x="638" y="35"/>
                  <a:pt x="638" y="35"/>
                </a:cubicBezTo>
                <a:cubicBezTo>
                  <a:pt x="638" y="35"/>
                  <a:pt x="637" y="35"/>
                  <a:pt x="637" y="35"/>
                </a:cubicBezTo>
                <a:cubicBezTo>
                  <a:pt x="636" y="35"/>
                  <a:pt x="634" y="35"/>
                  <a:pt x="635" y="37"/>
                </a:cubicBezTo>
                <a:cubicBezTo>
                  <a:pt x="639" y="38"/>
                  <a:pt x="632" y="39"/>
                  <a:pt x="634" y="42"/>
                </a:cubicBezTo>
                <a:cubicBezTo>
                  <a:pt x="632" y="41"/>
                  <a:pt x="632" y="41"/>
                  <a:pt x="632" y="41"/>
                </a:cubicBezTo>
                <a:cubicBezTo>
                  <a:pt x="632" y="40"/>
                  <a:pt x="630" y="40"/>
                  <a:pt x="631" y="39"/>
                </a:cubicBezTo>
                <a:cubicBezTo>
                  <a:pt x="631" y="39"/>
                  <a:pt x="631" y="39"/>
                  <a:pt x="631" y="39"/>
                </a:cubicBezTo>
                <a:cubicBezTo>
                  <a:pt x="631" y="39"/>
                  <a:pt x="631" y="39"/>
                  <a:pt x="631" y="39"/>
                </a:cubicBezTo>
                <a:cubicBezTo>
                  <a:pt x="631" y="39"/>
                  <a:pt x="632" y="39"/>
                  <a:pt x="632" y="39"/>
                </a:cubicBezTo>
                <a:cubicBezTo>
                  <a:pt x="632" y="39"/>
                  <a:pt x="632" y="39"/>
                  <a:pt x="632" y="39"/>
                </a:cubicBezTo>
                <a:cubicBezTo>
                  <a:pt x="630" y="38"/>
                  <a:pt x="632" y="34"/>
                  <a:pt x="630" y="34"/>
                </a:cubicBezTo>
                <a:cubicBezTo>
                  <a:pt x="629" y="34"/>
                  <a:pt x="629" y="34"/>
                  <a:pt x="629" y="34"/>
                </a:cubicBezTo>
                <a:cubicBezTo>
                  <a:pt x="628" y="33"/>
                  <a:pt x="629" y="33"/>
                  <a:pt x="630" y="33"/>
                </a:cubicBezTo>
                <a:cubicBezTo>
                  <a:pt x="627" y="31"/>
                  <a:pt x="631" y="30"/>
                  <a:pt x="628" y="29"/>
                </a:cubicBezTo>
                <a:cubicBezTo>
                  <a:pt x="630" y="32"/>
                  <a:pt x="624" y="32"/>
                  <a:pt x="628" y="34"/>
                </a:cubicBezTo>
                <a:cubicBezTo>
                  <a:pt x="626" y="35"/>
                  <a:pt x="626" y="35"/>
                  <a:pt x="626" y="35"/>
                </a:cubicBezTo>
                <a:cubicBezTo>
                  <a:pt x="624" y="34"/>
                  <a:pt x="623" y="32"/>
                  <a:pt x="623" y="31"/>
                </a:cubicBezTo>
                <a:cubicBezTo>
                  <a:pt x="623" y="31"/>
                  <a:pt x="623" y="31"/>
                  <a:pt x="622" y="31"/>
                </a:cubicBezTo>
                <a:cubicBezTo>
                  <a:pt x="622" y="31"/>
                  <a:pt x="621" y="31"/>
                  <a:pt x="621" y="31"/>
                </a:cubicBezTo>
                <a:cubicBezTo>
                  <a:pt x="621" y="31"/>
                  <a:pt x="620" y="32"/>
                  <a:pt x="619" y="32"/>
                </a:cubicBezTo>
                <a:cubicBezTo>
                  <a:pt x="619" y="32"/>
                  <a:pt x="618" y="32"/>
                  <a:pt x="618" y="31"/>
                </a:cubicBezTo>
                <a:cubicBezTo>
                  <a:pt x="620" y="30"/>
                  <a:pt x="621" y="27"/>
                  <a:pt x="622" y="27"/>
                </a:cubicBezTo>
                <a:cubicBezTo>
                  <a:pt x="622" y="27"/>
                  <a:pt x="622" y="27"/>
                  <a:pt x="622" y="27"/>
                </a:cubicBezTo>
                <a:cubicBezTo>
                  <a:pt x="622" y="26"/>
                  <a:pt x="622" y="26"/>
                  <a:pt x="622" y="26"/>
                </a:cubicBezTo>
                <a:cubicBezTo>
                  <a:pt x="621" y="26"/>
                  <a:pt x="620" y="25"/>
                  <a:pt x="619" y="25"/>
                </a:cubicBezTo>
                <a:cubicBezTo>
                  <a:pt x="618" y="25"/>
                  <a:pt x="617" y="26"/>
                  <a:pt x="615" y="26"/>
                </a:cubicBezTo>
                <a:cubicBezTo>
                  <a:pt x="616" y="26"/>
                  <a:pt x="616" y="26"/>
                  <a:pt x="616" y="26"/>
                </a:cubicBezTo>
                <a:cubicBezTo>
                  <a:pt x="615" y="27"/>
                  <a:pt x="614" y="27"/>
                  <a:pt x="614" y="27"/>
                </a:cubicBezTo>
                <a:cubicBezTo>
                  <a:pt x="612" y="27"/>
                  <a:pt x="611" y="26"/>
                  <a:pt x="610" y="25"/>
                </a:cubicBezTo>
                <a:cubicBezTo>
                  <a:pt x="610" y="24"/>
                  <a:pt x="612" y="24"/>
                  <a:pt x="612" y="24"/>
                </a:cubicBezTo>
                <a:cubicBezTo>
                  <a:pt x="610" y="23"/>
                  <a:pt x="610" y="23"/>
                  <a:pt x="610" y="23"/>
                </a:cubicBezTo>
                <a:cubicBezTo>
                  <a:pt x="610" y="22"/>
                  <a:pt x="611" y="22"/>
                  <a:pt x="612" y="21"/>
                </a:cubicBezTo>
                <a:cubicBezTo>
                  <a:pt x="611" y="21"/>
                  <a:pt x="611" y="21"/>
                  <a:pt x="611" y="21"/>
                </a:cubicBezTo>
                <a:cubicBezTo>
                  <a:pt x="611" y="22"/>
                  <a:pt x="610" y="21"/>
                  <a:pt x="610" y="22"/>
                </a:cubicBezTo>
                <a:cubicBezTo>
                  <a:pt x="610" y="18"/>
                  <a:pt x="610" y="18"/>
                  <a:pt x="610" y="18"/>
                </a:cubicBezTo>
                <a:cubicBezTo>
                  <a:pt x="610" y="19"/>
                  <a:pt x="610" y="20"/>
                  <a:pt x="609" y="20"/>
                </a:cubicBezTo>
                <a:cubicBezTo>
                  <a:pt x="606" y="18"/>
                  <a:pt x="610" y="15"/>
                  <a:pt x="606" y="15"/>
                </a:cubicBezTo>
                <a:cubicBezTo>
                  <a:pt x="606" y="15"/>
                  <a:pt x="606" y="15"/>
                  <a:pt x="606" y="15"/>
                </a:cubicBezTo>
                <a:cubicBezTo>
                  <a:pt x="606" y="15"/>
                  <a:pt x="606" y="15"/>
                  <a:pt x="606" y="15"/>
                </a:cubicBezTo>
                <a:cubicBezTo>
                  <a:pt x="605" y="15"/>
                  <a:pt x="605" y="15"/>
                  <a:pt x="605" y="15"/>
                </a:cubicBezTo>
                <a:cubicBezTo>
                  <a:pt x="605" y="15"/>
                  <a:pt x="605" y="15"/>
                  <a:pt x="604" y="14"/>
                </a:cubicBezTo>
                <a:cubicBezTo>
                  <a:pt x="604" y="14"/>
                  <a:pt x="603" y="13"/>
                  <a:pt x="603" y="13"/>
                </a:cubicBezTo>
                <a:cubicBezTo>
                  <a:pt x="602" y="13"/>
                  <a:pt x="602" y="14"/>
                  <a:pt x="601" y="15"/>
                </a:cubicBezTo>
                <a:cubicBezTo>
                  <a:pt x="603" y="18"/>
                  <a:pt x="599" y="19"/>
                  <a:pt x="596" y="19"/>
                </a:cubicBezTo>
                <a:cubicBezTo>
                  <a:pt x="595" y="17"/>
                  <a:pt x="595" y="18"/>
                  <a:pt x="594" y="16"/>
                </a:cubicBezTo>
                <a:cubicBezTo>
                  <a:pt x="596" y="16"/>
                  <a:pt x="596" y="16"/>
                  <a:pt x="596" y="16"/>
                </a:cubicBezTo>
                <a:cubicBezTo>
                  <a:pt x="593" y="11"/>
                  <a:pt x="593" y="11"/>
                  <a:pt x="593" y="11"/>
                </a:cubicBezTo>
                <a:cubicBezTo>
                  <a:pt x="593" y="13"/>
                  <a:pt x="592" y="14"/>
                  <a:pt x="591" y="14"/>
                </a:cubicBezTo>
                <a:cubicBezTo>
                  <a:pt x="591" y="14"/>
                  <a:pt x="590" y="13"/>
                  <a:pt x="590" y="13"/>
                </a:cubicBezTo>
                <a:cubicBezTo>
                  <a:pt x="589" y="13"/>
                  <a:pt x="589" y="13"/>
                  <a:pt x="589" y="13"/>
                </a:cubicBezTo>
                <a:cubicBezTo>
                  <a:pt x="588" y="13"/>
                  <a:pt x="588" y="13"/>
                  <a:pt x="587" y="14"/>
                </a:cubicBezTo>
                <a:cubicBezTo>
                  <a:pt x="587" y="14"/>
                  <a:pt x="587" y="14"/>
                  <a:pt x="587" y="14"/>
                </a:cubicBezTo>
                <a:cubicBezTo>
                  <a:pt x="588" y="14"/>
                  <a:pt x="588" y="15"/>
                  <a:pt x="589" y="16"/>
                </a:cubicBezTo>
                <a:cubicBezTo>
                  <a:pt x="589" y="16"/>
                  <a:pt x="588" y="17"/>
                  <a:pt x="587" y="17"/>
                </a:cubicBezTo>
                <a:cubicBezTo>
                  <a:pt x="586" y="16"/>
                  <a:pt x="586" y="16"/>
                  <a:pt x="586" y="16"/>
                </a:cubicBezTo>
                <a:cubicBezTo>
                  <a:pt x="585" y="17"/>
                  <a:pt x="585" y="17"/>
                  <a:pt x="585" y="17"/>
                </a:cubicBezTo>
                <a:cubicBezTo>
                  <a:pt x="584" y="16"/>
                  <a:pt x="583" y="15"/>
                  <a:pt x="583" y="13"/>
                </a:cubicBezTo>
                <a:cubicBezTo>
                  <a:pt x="582" y="13"/>
                  <a:pt x="582" y="12"/>
                  <a:pt x="582" y="12"/>
                </a:cubicBezTo>
                <a:cubicBezTo>
                  <a:pt x="581" y="12"/>
                  <a:pt x="581" y="13"/>
                  <a:pt x="580" y="14"/>
                </a:cubicBezTo>
                <a:cubicBezTo>
                  <a:pt x="580" y="14"/>
                  <a:pt x="579" y="15"/>
                  <a:pt x="579" y="15"/>
                </a:cubicBezTo>
                <a:cubicBezTo>
                  <a:pt x="578" y="15"/>
                  <a:pt x="578" y="15"/>
                  <a:pt x="578" y="15"/>
                </a:cubicBezTo>
                <a:cubicBezTo>
                  <a:pt x="578" y="15"/>
                  <a:pt x="578" y="15"/>
                  <a:pt x="578" y="15"/>
                </a:cubicBezTo>
                <a:cubicBezTo>
                  <a:pt x="577" y="16"/>
                  <a:pt x="577" y="19"/>
                  <a:pt x="575" y="19"/>
                </a:cubicBezTo>
                <a:cubicBezTo>
                  <a:pt x="575" y="19"/>
                  <a:pt x="574" y="19"/>
                  <a:pt x="574" y="19"/>
                </a:cubicBezTo>
                <a:cubicBezTo>
                  <a:pt x="575" y="20"/>
                  <a:pt x="573" y="20"/>
                  <a:pt x="572" y="21"/>
                </a:cubicBezTo>
                <a:cubicBezTo>
                  <a:pt x="571" y="20"/>
                  <a:pt x="571" y="21"/>
                  <a:pt x="571" y="20"/>
                </a:cubicBezTo>
                <a:cubicBezTo>
                  <a:pt x="570" y="19"/>
                  <a:pt x="571" y="19"/>
                  <a:pt x="571" y="19"/>
                </a:cubicBezTo>
                <a:cubicBezTo>
                  <a:pt x="570" y="18"/>
                  <a:pt x="570" y="18"/>
                  <a:pt x="570" y="18"/>
                </a:cubicBezTo>
                <a:cubicBezTo>
                  <a:pt x="571" y="15"/>
                  <a:pt x="570" y="12"/>
                  <a:pt x="570" y="8"/>
                </a:cubicBezTo>
                <a:cubicBezTo>
                  <a:pt x="569" y="8"/>
                  <a:pt x="569" y="8"/>
                  <a:pt x="569" y="8"/>
                </a:cubicBezTo>
                <a:cubicBezTo>
                  <a:pt x="568" y="11"/>
                  <a:pt x="568" y="11"/>
                  <a:pt x="568" y="11"/>
                </a:cubicBezTo>
                <a:cubicBezTo>
                  <a:pt x="567" y="10"/>
                  <a:pt x="567" y="10"/>
                  <a:pt x="567" y="10"/>
                </a:cubicBezTo>
                <a:cubicBezTo>
                  <a:pt x="567" y="10"/>
                  <a:pt x="567" y="10"/>
                  <a:pt x="567" y="10"/>
                </a:cubicBezTo>
                <a:cubicBezTo>
                  <a:pt x="563" y="12"/>
                  <a:pt x="562" y="11"/>
                  <a:pt x="560" y="13"/>
                </a:cubicBezTo>
                <a:cubicBezTo>
                  <a:pt x="558" y="11"/>
                  <a:pt x="558" y="11"/>
                  <a:pt x="558" y="11"/>
                </a:cubicBezTo>
                <a:cubicBezTo>
                  <a:pt x="558" y="11"/>
                  <a:pt x="559" y="10"/>
                  <a:pt x="559" y="10"/>
                </a:cubicBezTo>
                <a:cubicBezTo>
                  <a:pt x="559" y="10"/>
                  <a:pt x="559" y="10"/>
                  <a:pt x="559" y="10"/>
                </a:cubicBezTo>
                <a:cubicBezTo>
                  <a:pt x="560" y="7"/>
                  <a:pt x="555" y="6"/>
                  <a:pt x="554" y="4"/>
                </a:cubicBezTo>
                <a:cubicBezTo>
                  <a:pt x="553" y="3"/>
                  <a:pt x="553" y="3"/>
                  <a:pt x="553" y="3"/>
                </a:cubicBezTo>
                <a:cubicBezTo>
                  <a:pt x="552" y="3"/>
                  <a:pt x="552" y="5"/>
                  <a:pt x="550" y="6"/>
                </a:cubicBezTo>
                <a:cubicBezTo>
                  <a:pt x="546" y="5"/>
                  <a:pt x="546" y="5"/>
                  <a:pt x="546" y="5"/>
                </a:cubicBezTo>
                <a:cubicBezTo>
                  <a:pt x="547" y="6"/>
                  <a:pt x="547" y="6"/>
                  <a:pt x="547" y="6"/>
                </a:cubicBezTo>
                <a:cubicBezTo>
                  <a:pt x="546" y="6"/>
                  <a:pt x="545" y="8"/>
                  <a:pt x="544" y="8"/>
                </a:cubicBezTo>
                <a:cubicBezTo>
                  <a:pt x="544" y="8"/>
                  <a:pt x="544" y="7"/>
                  <a:pt x="544" y="7"/>
                </a:cubicBezTo>
                <a:cubicBezTo>
                  <a:pt x="544" y="8"/>
                  <a:pt x="544" y="8"/>
                  <a:pt x="544" y="8"/>
                </a:cubicBezTo>
                <a:cubicBezTo>
                  <a:pt x="544" y="8"/>
                  <a:pt x="543" y="9"/>
                  <a:pt x="543" y="9"/>
                </a:cubicBezTo>
                <a:cubicBezTo>
                  <a:pt x="542" y="9"/>
                  <a:pt x="542" y="9"/>
                  <a:pt x="542" y="9"/>
                </a:cubicBezTo>
                <a:cubicBezTo>
                  <a:pt x="540" y="8"/>
                  <a:pt x="542" y="7"/>
                  <a:pt x="543" y="6"/>
                </a:cubicBezTo>
                <a:cubicBezTo>
                  <a:pt x="541" y="5"/>
                  <a:pt x="541" y="5"/>
                  <a:pt x="541" y="5"/>
                </a:cubicBezTo>
                <a:cubicBezTo>
                  <a:pt x="541" y="6"/>
                  <a:pt x="542" y="7"/>
                  <a:pt x="540" y="7"/>
                </a:cubicBezTo>
                <a:cubicBezTo>
                  <a:pt x="540" y="7"/>
                  <a:pt x="540" y="7"/>
                  <a:pt x="540" y="7"/>
                </a:cubicBezTo>
                <a:cubicBezTo>
                  <a:pt x="540" y="7"/>
                  <a:pt x="540" y="7"/>
                  <a:pt x="539" y="7"/>
                </a:cubicBezTo>
                <a:cubicBezTo>
                  <a:pt x="540" y="9"/>
                  <a:pt x="540" y="9"/>
                  <a:pt x="540" y="9"/>
                </a:cubicBezTo>
                <a:cubicBezTo>
                  <a:pt x="540" y="9"/>
                  <a:pt x="540" y="9"/>
                  <a:pt x="540" y="9"/>
                </a:cubicBezTo>
                <a:cubicBezTo>
                  <a:pt x="540" y="9"/>
                  <a:pt x="539" y="9"/>
                  <a:pt x="539" y="9"/>
                </a:cubicBezTo>
                <a:cubicBezTo>
                  <a:pt x="538" y="9"/>
                  <a:pt x="538" y="10"/>
                  <a:pt x="538" y="10"/>
                </a:cubicBezTo>
                <a:cubicBezTo>
                  <a:pt x="538" y="10"/>
                  <a:pt x="537" y="10"/>
                  <a:pt x="537" y="9"/>
                </a:cubicBezTo>
                <a:cubicBezTo>
                  <a:pt x="537" y="9"/>
                  <a:pt x="539" y="9"/>
                  <a:pt x="539" y="8"/>
                </a:cubicBezTo>
                <a:cubicBezTo>
                  <a:pt x="539" y="8"/>
                  <a:pt x="538" y="7"/>
                  <a:pt x="538" y="7"/>
                </a:cubicBezTo>
                <a:cubicBezTo>
                  <a:pt x="537" y="7"/>
                  <a:pt x="537" y="8"/>
                  <a:pt x="536" y="8"/>
                </a:cubicBezTo>
                <a:cubicBezTo>
                  <a:pt x="536" y="9"/>
                  <a:pt x="535" y="9"/>
                  <a:pt x="535" y="9"/>
                </a:cubicBezTo>
                <a:cubicBezTo>
                  <a:pt x="535" y="9"/>
                  <a:pt x="535" y="9"/>
                  <a:pt x="535" y="9"/>
                </a:cubicBezTo>
                <a:cubicBezTo>
                  <a:pt x="536" y="9"/>
                  <a:pt x="536" y="9"/>
                  <a:pt x="536" y="9"/>
                </a:cubicBezTo>
                <a:cubicBezTo>
                  <a:pt x="536" y="11"/>
                  <a:pt x="535" y="15"/>
                  <a:pt x="532" y="16"/>
                </a:cubicBezTo>
                <a:cubicBezTo>
                  <a:pt x="530" y="13"/>
                  <a:pt x="530" y="13"/>
                  <a:pt x="530" y="13"/>
                </a:cubicBezTo>
                <a:cubicBezTo>
                  <a:pt x="529" y="14"/>
                  <a:pt x="532" y="15"/>
                  <a:pt x="530" y="15"/>
                </a:cubicBezTo>
                <a:cubicBezTo>
                  <a:pt x="527" y="11"/>
                  <a:pt x="529" y="10"/>
                  <a:pt x="528" y="5"/>
                </a:cubicBezTo>
                <a:cubicBezTo>
                  <a:pt x="527" y="6"/>
                  <a:pt x="527" y="6"/>
                  <a:pt x="527" y="6"/>
                </a:cubicBezTo>
                <a:cubicBezTo>
                  <a:pt x="526" y="4"/>
                  <a:pt x="526" y="4"/>
                  <a:pt x="526" y="4"/>
                </a:cubicBezTo>
                <a:cubicBezTo>
                  <a:pt x="526" y="5"/>
                  <a:pt x="526" y="7"/>
                  <a:pt x="524" y="8"/>
                </a:cubicBezTo>
                <a:cubicBezTo>
                  <a:pt x="523" y="6"/>
                  <a:pt x="523" y="6"/>
                  <a:pt x="523" y="6"/>
                </a:cubicBezTo>
                <a:cubicBezTo>
                  <a:pt x="520" y="7"/>
                  <a:pt x="520" y="7"/>
                  <a:pt x="520" y="7"/>
                </a:cubicBezTo>
                <a:cubicBezTo>
                  <a:pt x="522" y="9"/>
                  <a:pt x="519" y="10"/>
                  <a:pt x="519" y="11"/>
                </a:cubicBezTo>
                <a:cubicBezTo>
                  <a:pt x="519" y="11"/>
                  <a:pt x="519" y="11"/>
                  <a:pt x="519" y="11"/>
                </a:cubicBezTo>
                <a:cubicBezTo>
                  <a:pt x="519" y="11"/>
                  <a:pt x="519" y="11"/>
                  <a:pt x="519" y="11"/>
                </a:cubicBezTo>
                <a:cubicBezTo>
                  <a:pt x="518" y="12"/>
                  <a:pt x="518" y="12"/>
                  <a:pt x="518" y="12"/>
                </a:cubicBezTo>
                <a:cubicBezTo>
                  <a:pt x="518" y="12"/>
                  <a:pt x="518" y="12"/>
                  <a:pt x="518" y="12"/>
                </a:cubicBezTo>
                <a:cubicBezTo>
                  <a:pt x="516" y="15"/>
                  <a:pt x="516" y="15"/>
                  <a:pt x="516" y="15"/>
                </a:cubicBezTo>
                <a:cubicBezTo>
                  <a:pt x="514" y="15"/>
                  <a:pt x="514" y="15"/>
                  <a:pt x="514" y="15"/>
                </a:cubicBezTo>
                <a:cubicBezTo>
                  <a:pt x="513" y="13"/>
                  <a:pt x="514" y="10"/>
                  <a:pt x="514" y="9"/>
                </a:cubicBezTo>
                <a:cubicBezTo>
                  <a:pt x="510" y="7"/>
                  <a:pt x="510" y="7"/>
                  <a:pt x="510" y="7"/>
                </a:cubicBezTo>
                <a:cubicBezTo>
                  <a:pt x="510" y="11"/>
                  <a:pt x="510" y="11"/>
                  <a:pt x="510" y="11"/>
                </a:cubicBezTo>
                <a:cubicBezTo>
                  <a:pt x="510" y="11"/>
                  <a:pt x="510" y="11"/>
                  <a:pt x="510" y="11"/>
                </a:cubicBezTo>
                <a:cubicBezTo>
                  <a:pt x="509" y="11"/>
                  <a:pt x="509" y="11"/>
                  <a:pt x="508" y="11"/>
                </a:cubicBezTo>
                <a:cubicBezTo>
                  <a:pt x="508" y="11"/>
                  <a:pt x="507" y="11"/>
                  <a:pt x="506" y="11"/>
                </a:cubicBezTo>
                <a:cubicBezTo>
                  <a:pt x="505" y="11"/>
                  <a:pt x="505" y="11"/>
                  <a:pt x="504" y="11"/>
                </a:cubicBezTo>
                <a:cubicBezTo>
                  <a:pt x="504" y="10"/>
                  <a:pt x="504" y="10"/>
                  <a:pt x="504" y="10"/>
                </a:cubicBezTo>
                <a:cubicBezTo>
                  <a:pt x="503" y="10"/>
                  <a:pt x="503" y="10"/>
                  <a:pt x="503" y="10"/>
                </a:cubicBezTo>
                <a:cubicBezTo>
                  <a:pt x="502" y="8"/>
                  <a:pt x="502" y="8"/>
                  <a:pt x="502" y="8"/>
                </a:cubicBezTo>
                <a:cubicBezTo>
                  <a:pt x="501" y="9"/>
                  <a:pt x="501" y="9"/>
                  <a:pt x="501" y="9"/>
                </a:cubicBezTo>
                <a:cubicBezTo>
                  <a:pt x="500" y="7"/>
                  <a:pt x="497" y="7"/>
                  <a:pt x="497" y="5"/>
                </a:cubicBezTo>
                <a:cubicBezTo>
                  <a:pt x="495" y="5"/>
                  <a:pt x="495" y="5"/>
                  <a:pt x="495" y="5"/>
                </a:cubicBezTo>
                <a:cubicBezTo>
                  <a:pt x="497" y="5"/>
                  <a:pt x="497" y="5"/>
                  <a:pt x="497" y="5"/>
                </a:cubicBezTo>
                <a:cubicBezTo>
                  <a:pt x="497" y="7"/>
                  <a:pt x="497" y="7"/>
                  <a:pt x="497" y="7"/>
                </a:cubicBezTo>
                <a:cubicBezTo>
                  <a:pt x="495" y="8"/>
                  <a:pt x="495" y="8"/>
                  <a:pt x="495" y="8"/>
                </a:cubicBezTo>
                <a:cubicBezTo>
                  <a:pt x="497" y="10"/>
                  <a:pt x="494" y="11"/>
                  <a:pt x="494" y="13"/>
                </a:cubicBezTo>
                <a:cubicBezTo>
                  <a:pt x="493" y="12"/>
                  <a:pt x="493" y="12"/>
                  <a:pt x="492" y="12"/>
                </a:cubicBezTo>
                <a:cubicBezTo>
                  <a:pt x="491" y="12"/>
                  <a:pt x="491" y="14"/>
                  <a:pt x="490" y="15"/>
                </a:cubicBezTo>
                <a:cubicBezTo>
                  <a:pt x="487" y="14"/>
                  <a:pt x="488" y="11"/>
                  <a:pt x="487" y="11"/>
                </a:cubicBezTo>
                <a:cubicBezTo>
                  <a:pt x="486" y="11"/>
                  <a:pt x="486" y="11"/>
                  <a:pt x="486" y="11"/>
                </a:cubicBezTo>
                <a:cubicBezTo>
                  <a:pt x="485" y="11"/>
                  <a:pt x="487" y="13"/>
                  <a:pt x="486" y="14"/>
                </a:cubicBezTo>
                <a:cubicBezTo>
                  <a:pt x="485" y="14"/>
                  <a:pt x="485" y="14"/>
                  <a:pt x="485" y="14"/>
                </a:cubicBezTo>
                <a:cubicBezTo>
                  <a:pt x="487" y="17"/>
                  <a:pt x="487" y="17"/>
                  <a:pt x="487" y="17"/>
                </a:cubicBezTo>
                <a:cubicBezTo>
                  <a:pt x="486" y="17"/>
                  <a:pt x="486" y="17"/>
                  <a:pt x="486" y="17"/>
                </a:cubicBezTo>
                <a:cubicBezTo>
                  <a:pt x="485" y="17"/>
                  <a:pt x="485" y="16"/>
                  <a:pt x="485" y="15"/>
                </a:cubicBezTo>
                <a:cubicBezTo>
                  <a:pt x="485" y="16"/>
                  <a:pt x="484" y="17"/>
                  <a:pt x="483" y="17"/>
                </a:cubicBezTo>
                <a:cubicBezTo>
                  <a:pt x="482" y="17"/>
                  <a:pt x="482" y="17"/>
                  <a:pt x="482" y="17"/>
                </a:cubicBezTo>
                <a:cubicBezTo>
                  <a:pt x="481" y="18"/>
                  <a:pt x="481" y="18"/>
                  <a:pt x="481" y="18"/>
                </a:cubicBezTo>
                <a:cubicBezTo>
                  <a:pt x="481" y="18"/>
                  <a:pt x="481" y="18"/>
                  <a:pt x="481" y="18"/>
                </a:cubicBezTo>
                <a:cubicBezTo>
                  <a:pt x="480" y="19"/>
                  <a:pt x="480" y="19"/>
                  <a:pt x="480" y="19"/>
                </a:cubicBezTo>
                <a:cubicBezTo>
                  <a:pt x="480" y="19"/>
                  <a:pt x="478" y="18"/>
                  <a:pt x="478" y="17"/>
                </a:cubicBezTo>
                <a:cubicBezTo>
                  <a:pt x="477" y="18"/>
                  <a:pt x="477" y="18"/>
                  <a:pt x="477" y="18"/>
                </a:cubicBezTo>
                <a:cubicBezTo>
                  <a:pt x="470" y="17"/>
                  <a:pt x="479" y="10"/>
                  <a:pt x="472" y="10"/>
                </a:cubicBezTo>
                <a:cubicBezTo>
                  <a:pt x="471" y="10"/>
                  <a:pt x="471" y="10"/>
                  <a:pt x="471" y="10"/>
                </a:cubicBezTo>
                <a:cubicBezTo>
                  <a:pt x="471" y="11"/>
                  <a:pt x="470" y="11"/>
                  <a:pt x="471" y="11"/>
                </a:cubicBezTo>
                <a:cubicBezTo>
                  <a:pt x="472" y="13"/>
                  <a:pt x="470" y="13"/>
                  <a:pt x="469" y="13"/>
                </a:cubicBezTo>
                <a:cubicBezTo>
                  <a:pt x="469" y="13"/>
                  <a:pt x="469" y="13"/>
                  <a:pt x="469" y="13"/>
                </a:cubicBezTo>
                <a:cubicBezTo>
                  <a:pt x="468" y="16"/>
                  <a:pt x="464" y="13"/>
                  <a:pt x="465" y="16"/>
                </a:cubicBezTo>
                <a:cubicBezTo>
                  <a:pt x="463" y="15"/>
                  <a:pt x="463" y="15"/>
                  <a:pt x="463" y="15"/>
                </a:cubicBezTo>
                <a:cubicBezTo>
                  <a:pt x="464" y="14"/>
                  <a:pt x="463" y="13"/>
                  <a:pt x="463" y="12"/>
                </a:cubicBezTo>
                <a:cubicBezTo>
                  <a:pt x="463" y="12"/>
                  <a:pt x="463" y="12"/>
                  <a:pt x="462" y="12"/>
                </a:cubicBezTo>
                <a:cubicBezTo>
                  <a:pt x="462" y="12"/>
                  <a:pt x="461" y="12"/>
                  <a:pt x="461" y="11"/>
                </a:cubicBezTo>
                <a:cubicBezTo>
                  <a:pt x="460" y="11"/>
                  <a:pt x="460" y="11"/>
                  <a:pt x="459" y="11"/>
                </a:cubicBezTo>
                <a:cubicBezTo>
                  <a:pt x="459" y="11"/>
                  <a:pt x="459" y="11"/>
                  <a:pt x="459" y="11"/>
                </a:cubicBezTo>
                <a:cubicBezTo>
                  <a:pt x="459" y="13"/>
                  <a:pt x="453" y="14"/>
                  <a:pt x="455" y="16"/>
                </a:cubicBezTo>
                <a:cubicBezTo>
                  <a:pt x="450" y="15"/>
                  <a:pt x="450" y="15"/>
                  <a:pt x="450" y="15"/>
                </a:cubicBezTo>
                <a:cubicBezTo>
                  <a:pt x="448" y="14"/>
                  <a:pt x="447" y="12"/>
                  <a:pt x="449" y="10"/>
                </a:cubicBezTo>
                <a:cubicBezTo>
                  <a:pt x="446" y="8"/>
                  <a:pt x="449" y="2"/>
                  <a:pt x="446" y="2"/>
                </a:cubicBezTo>
                <a:cubicBezTo>
                  <a:pt x="446" y="2"/>
                  <a:pt x="446" y="2"/>
                  <a:pt x="446" y="2"/>
                </a:cubicBezTo>
                <a:cubicBezTo>
                  <a:pt x="444" y="5"/>
                  <a:pt x="443" y="7"/>
                  <a:pt x="441" y="10"/>
                </a:cubicBezTo>
                <a:cubicBezTo>
                  <a:pt x="444" y="10"/>
                  <a:pt x="440" y="13"/>
                  <a:pt x="442" y="14"/>
                </a:cubicBezTo>
                <a:cubicBezTo>
                  <a:pt x="442" y="14"/>
                  <a:pt x="441" y="14"/>
                  <a:pt x="441" y="14"/>
                </a:cubicBezTo>
                <a:cubicBezTo>
                  <a:pt x="441" y="14"/>
                  <a:pt x="441" y="14"/>
                  <a:pt x="440" y="13"/>
                </a:cubicBezTo>
                <a:cubicBezTo>
                  <a:pt x="437" y="14"/>
                  <a:pt x="437" y="14"/>
                  <a:pt x="437" y="14"/>
                </a:cubicBezTo>
                <a:cubicBezTo>
                  <a:pt x="438" y="15"/>
                  <a:pt x="438" y="15"/>
                  <a:pt x="438" y="15"/>
                </a:cubicBezTo>
                <a:cubicBezTo>
                  <a:pt x="437" y="15"/>
                  <a:pt x="437" y="15"/>
                  <a:pt x="436" y="15"/>
                </a:cubicBezTo>
                <a:cubicBezTo>
                  <a:pt x="432" y="15"/>
                  <a:pt x="438" y="9"/>
                  <a:pt x="437" y="8"/>
                </a:cubicBezTo>
                <a:cubicBezTo>
                  <a:pt x="436" y="6"/>
                  <a:pt x="434" y="5"/>
                  <a:pt x="433" y="5"/>
                </a:cubicBezTo>
                <a:cubicBezTo>
                  <a:pt x="432" y="5"/>
                  <a:pt x="432" y="5"/>
                  <a:pt x="431" y="6"/>
                </a:cubicBezTo>
                <a:cubicBezTo>
                  <a:pt x="431" y="6"/>
                  <a:pt x="431" y="6"/>
                  <a:pt x="431" y="7"/>
                </a:cubicBezTo>
                <a:cubicBezTo>
                  <a:pt x="431" y="7"/>
                  <a:pt x="431" y="8"/>
                  <a:pt x="430" y="8"/>
                </a:cubicBezTo>
                <a:cubicBezTo>
                  <a:pt x="430" y="8"/>
                  <a:pt x="430" y="8"/>
                  <a:pt x="430" y="8"/>
                </a:cubicBezTo>
                <a:cubicBezTo>
                  <a:pt x="430" y="8"/>
                  <a:pt x="430" y="8"/>
                  <a:pt x="429" y="8"/>
                </a:cubicBezTo>
                <a:cubicBezTo>
                  <a:pt x="429" y="8"/>
                  <a:pt x="429" y="8"/>
                  <a:pt x="429" y="7"/>
                </a:cubicBezTo>
                <a:cubicBezTo>
                  <a:pt x="427" y="8"/>
                  <a:pt x="429" y="8"/>
                  <a:pt x="428" y="10"/>
                </a:cubicBezTo>
                <a:cubicBezTo>
                  <a:pt x="424" y="8"/>
                  <a:pt x="424" y="8"/>
                  <a:pt x="424" y="8"/>
                </a:cubicBezTo>
                <a:cubicBezTo>
                  <a:pt x="426" y="7"/>
                  <a:pt x="426" y="7"/>
                  <a:pt x="426" y="7"/>
                </a:cubicBezTo>
                <a:cubicBezTo>
                  <a:pt x="425" y="6"/>
                  <a:pt x="422" y="5"/>
                  <a:pt x="423" y="2"/>
                </a:cubicBezTo>
                <a:cubicBezTo>
                  <a:pt x="423" y="2"/>
                  <a:pt x="422" y="2"/>
                  <a:pt x="422" y="2"/>
                </a:cubicBezTo>
                <a:cubicBezTo>
                  <a:pt x="421" y="2"/>
                  <a:pt x="419" y="2"/>
                  <a:pt x="419" y="0"/>
                </a:cubicBezTo>
              </a:path>
            </a:pathLst>
          </a:custGeom>
          <a:gradFill rotWithShape="1">
            <a:gsLst>
              <a:gs pos="0">
                <a:srgbClr val="656667"/>
              </a:gs>
              <a:gs pos="100000">
                <a:srgbClr val="262626"/>
              </a:gs>
            </a:gsLst>
            <a:path path="rect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" name="Freeform 112"/>
          <p:cNvSpPr>
            <a:spLocks noEditPoints="1" noChangeArrowheads="1"/>
          </p:cNvSpPr>
          <p:nvPr/>
        </p:nvSpPr>
        <p:spPr bwMode="auto">
          <a:xfrm>
            <a:off x="4552950" y="4464050"/>
            <a:ext cx="1198563" cy="1111250"/>
          </a:xfrm>
          <a:custGeom>
            <a:avLst/>
            <a:gdLst>
              <a:gd name="T0" fmla="*/ 229696 w 694"/>
              <a:gd name="T1" fmla="*/ 955951 h 644"/>
              <a:gd name="T2" fmla="*/ 1155387 w 694"/>
              <a:gd name="T3" fmla="*/ 381345 h 644"/>
              <a:gd name="T4" fmla="*/ 778893 w 694"/>
              <a:gd name="T5" fmla="*/ 17255 h 644"/>
              <a:gd name="T6" fmla="*/ 485297 w 694"/>
              <a:gd name="T7" fmla="*/ 1040503 h 644"/>
              <a:gd name="T8" fmla="*/ 305685 w 694"/>
              <a:gd name="T9" fmla="*/ 1014620 h 644"/>
              <a:gd name="T10" fmla="*/ 922237 w 694"/>
              <a:gd name="T11" fmla="*/ 921440 h 644"/>
              <a:gd name="T12" fmla="*/ 1096668 w 694"/>
              <a:gd name="T13" fmla="*/ 842065 h 644"/>
              <a:gd name="T14" fmla="*/ 1124300 w 694"/>
              <a:gd name="T15" fmla="*/ 686766 h 644"/>
              <a:gd name="T16" fmla="*/ 36268 w 694"/>
              <a:gd name="T17" fmla="*/ 586685 h 644"/>
              <a:gd name="T18" fmla="*/ 1129482 w 694"/>
              <a:gd name="T19" fmla="*/ 427935 h 644"/>
              <a:gd name="T20" fmla="*/ 1112211 w 694"/>
              <a:gd name="T21" fmla="*/ 307147 h 644"/>
              <a:gd name="T22" fmla="*/ 986138 w 694"/>
              <a:gd name="T23" fmla="*/ 139769 h 644"/>
              <a:gd name="T24" fmla="*/ 442121 w 694"/>
              <a:gd name="T25" fmla="*/ 82826 h 644"/>
              <a:gd name="T26" fmla="*/ 362678 w 694"/>
              <a:gd name="T27" fmla="*/ 74198 h 644"/>
              <a:gd name="T28" fmla="*/ 780620 w 694"/>
              <a:gd name="T29" fmla="*/ 22432 h 644"/>
              <a:gd name="T30" fmla="*/ 616552 w 694"/>
              <a:gd name="T31" fmla="*/ 74198 h 644"/>
              <a:gd name="T32" fmla="*/ 545743 w 694"/>
              <a:gd name="T33" fmla="*/ 75924 h 644"/>
              <a:gd name="T34" fmla="*/ 487024 w 694"/>
              <a:gd name="T35" fmla="*/ 65571 h 644"/>
              <a:gd name="T36" fmla="*/ 409307 w 694"/>
              <a:gd name="T37" fmla="*/ 60394 h 644"/>
              <a:gd name="T38" fmla="*/ 367859 w 694"/>
              <a:gd name="T39" fmla="*/ 43139 h 644"/>
              <a:gd name="T40" fmla="*/ 286688 w 694"/>
              <a:gd name="T41" fmla="*/ 108709 h 644"/>
              <a:gd name="T42" fmla="*/ 267691 w 694"/>
              <a:gd name="T43" fmla="*/ 179457 h 644"/>
              <a:gd name="T44" fmla="*/ 221061 w 694"/>
              <a:gd name="T45" fmla="*/ 215693 h 644"/>
              <a:gd name="T46" fmla="*/ 170977 w 694"/>
              <a:gd name="T47" fmla="*/ 248478 h 644"/>
              <a:gd name="T48" fmla="*/ 107076 w 694"/>
              <a:gd name="T49" fmla="*/ 296793 h 644"/>
              <a:gd name="T50" fmla="*/ 88079 w 694"/>
              <a:gd name="T51" fmla="*/ 383071 h 644"/>
              <a:gd name="T52" fmla="*/ 44903 w 694"/>
              <a:gd name="T53" fmla="*/ 441739 h 644"/>
              <a:gd name="T54" fmla="*/ 6908 w 694"/>
              <a:gd name="T55" fmla="*/ 534918 h 644"/>
              <a:gd name="T56" fmla="*/ 25906 w 694"/>
              <a:gd name="T57" fmla="*/ 603940 h 644"/>
              <a:gd name="T58" fmla="*/ 17270 w 694"/>
              <a:gd name="T59" fmla="*/ 653981 h 644"/>
              <a:gd name="T60" fmla="*/ 53538 w 694"/>
              <a:gd name="T61" fmla="*/ 721277 h 644"/>
              <a:gd name="T62" fmla="*/ 69081 w 694"/>
              <a:gd name="T63" fmla="*/ 774769 h 644"/>
              <a:gd name="T64" fmla="*/ 94987 w 694"/>
              <a:gd name="T65" fmla="*/ 833437 h 644"/>
              <a:gd name="T66" fmla="*/ 141617 w 694"/>
              <a:gd name="T67" fmla="*/ 874850 h 644"/>
              <a:gd name="T68" fmla="*/ 202063 w 694"/>
              <a:gd name="T69" fmla="*/ 912813 h 644"/>
              <a:gd name="T70" fmla="*/ 245239 w 694"/>
              <a:gd name="T71" fmla="*/ 950775 h 644"/>
              <a:gd name="T72" fmla="*/ 324683 w 694"/>
              <a:gd name="T73" fmla="*/ 1011169 h 644"/>
              <a:gd name="T74" fmla="*/ 369586 w 694"/>
              <a:gd name="T75" fmla="*/ 1037052 h 644"/>
              <a:gd name="T76" fmla="*/ 459392 w 694"/>
              <a:gd name="T77" fmla="*/ 1031875 h 644"/>
              <a:gd name="T78" fmla="*/ 523292 w 694"/>
              <a:gd name="T79" fmla="*/ 1073288 h 644"/>
              <a:gd name="T80" fmla="*/ 568195 w 694"/>
              <a:gd name="T81" fmla="*/ 1080190 h 644"/>
              <a:gd name="T82" fmla="*/ 644184 w 694"/>
              <a:gd name="T83" fmla="*/ 1095720 h 644"/>
              <a:gd name="T84" fmla="*/ 732263 w 694"/>
              <a:gd name="T85" fmla="*/ 1062935 h 644"/>
              <a:gd name="T86" fmla="*/ 796164 w 694"/>
              <a:gd name="T87" fmla="*/ 976658 h 644"/>
              <a:gd name="T88" fmla="*/ 875607 w 694"/>
              <a:gd name="T89" fmla="*/ 959402 h 644"/>
              <a:gd name="T90" fmla="*/ 936054 w 694"/>
              <a:gd name="T91" fmla="*/ 949049 h 644"/>
              <a:gd name="T92" fmla="*/ 991319 w 694"/>
              <a:gd name="T93" fmla="*/ 893832 h 644"/>
              <a:gd name="T94" fmla="*/ 1065581 w 694"/>
              <a:gd name="T95" fmla="*/ 866223 h 644"/>
              <a:gd name="T96" fmla="*/ 1112211 w 694"/>
              <a:gd name="T97" fmla="*/ 781671 h 644"/>
              <a:gd name="T98" fmla="*/ 1150206 w 694"/>
              <a:gd name="T99" fmla="*/ 712649 h 644"/>
              <a:gd name="T100" fmla="*/ 1172657 w 694"/>
              <a:gd name="T101" fmla="*/ 657432 h 644"/>
              <a:gd name="T102" fmla="*/ 1174385 w 694"/>
              <a:gd name="T103" fmla="*/ 584959 h 644"/>
              <a:gd name="T104" fmla="*/ 1179566 w 694"/>
              <a:gd name="T105" fmla="*/ 514212 h 644"/>
              <a:gd name="T106" fmla="*/ 1141571 w 694"/>
              <a:gd name="T107" fmla="*/ 443465 h 644"/>
              <a:gd name="T108" fmla="*/ 1138117 w 694"/>
              <a:gd name="T109" fmla="*/ 383071 h 644"/>
              <a:gd name="T110" fmla="*/ 1122573 w 694"/>
              <a:gd name="T111" fmla="*/ 322677 h 644"/>
              <a:gd name="T112" fmla="*/ 1098395 w 694"/>
              <a:gd name="T113" fmla="*/ 224321 h 644"/>
              <a:gd name="T114" fmla="*/ 1041403 w 694"/>
              <a:gd name="T115" fmla="*/ 143220 h 644"/>
              <a:gd name="T116" fmla="*/ 955051 w 694"/>
              <a:gd name="T117" fmla="*/ 143220 h 644"/>
              <a:gd name="T118" fmla="*/ 917056 w 694"/>
              <a:gd name="T119" fmla="*/ 94905 h 644"/>
              <a:gd name="T120" fmla="*/ 847975 w 694"/>
              <a:gd name="T121" fmla="*/ 41413 h 644"/>
              <a:gd name="T122" fmla="*/ 775439 w 694"/>
              <a:gd name="T123" fmla="*/ 18981 h 644"/>
              <a:gd name="T124" fmla="*/ 704631 w 694"/>
              <a:gd name="T125" fmla="*/ 27609 h 644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  <a:gd name="T189" fmla="*/ 0 w 694"/>
              <a:gd name="T190" fmla="*/ 0 h 644"/>
              <a:gd name="T191" fmla="*/ 694 w 694"/>
              <a:gd name="T192" fmla="*/ 644 h 644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T189" t="T190" r="T191" b="T192"/>
            <a:pathLst>
              <a:path w="694" h="644">
                <a:moveTo>
                  <a:pt x="397" y="638"/>
                </a:moveTo>
                <a:cubicBezTo>
                  <a:pt x="397" y="638"/>
                  <a:pt x="398" y="638"/>
                  <a:pt x="398" y="638"/>
                </a:cubicBezTo>
                <a:cubicBezTo>
                  <a:pt x="398" y="638"/>
                  <a:pt x="397" y="638"/>
                  <a:pt x="397" y="638"/>
                </a:cubicBezTo>
                <a:moveTo>
                  <a:pt x="381" y="633"/>
                </a:moveTo>
                <a:cubicBezTo>
                  <a:pt x="381" y="634"/>
                  <a:pt x="381" y="634"/>
                  <a:pt x="381" y="635"/>
                </a:cubicBezTo>
                <a:cubicBezTo>
                  <a:pt x="384" y="633"/>
                  <a:pt x="381" y="634"/>
                  <a:pt x="381" y="633"/>
                </a:cubicBezTo>
                <a:moveTo>
                  <a:pt x="381" y="633"/>
                </a:moveTo>
                <a:cubicBezTo>
                  <a:pt x="381" y="633"/>
                  <a:pt x="381" y="633"/>
                  <a:pt x="381" y="633"/>
                </a:cubicBezTo>
                <a:cubicBezTo>
                  <a:pt x="381" y="633"/>
                  <a:pt x="381" y="633"/>
                  <a:pt x="381" y="633"/>
                </a:cubicBezTo>
                <a:moveTo>
                  <a:pt x="301" y="623"/>
                </a:moveTo>
                <a:cubicBezTo>
                  <a:pt x="301" y="623"/>
                  <a:pt x="301" y="623"/>
                  <a:pt x="301" y="623"/>
                </a:cubicBezTo>
                <a:cubicBezTo>
                  <a:pt x="301" y="623"/>
                  <a:pt x="301" y="623"/>
                  <a:pt x="301" y="623"/>
                </a:cubicBezTo>
                <a:moveTo>
                  <a:pt x="303" y="622"/>
                </a:moveTo>
                <a:cubicBezTo>
                  <a:pt x="303" y="622"/>
                  <a:pt x="303" y="622"/>
                  <a:pt x="303" y="622"/>
                </a:cubicBezTo>
                <a:cubicBezTo>
                  <a:pt x="303" y="622"/>
                  <a:pt x="303" y="622"/>
                  <a:pt x="303" y="622"/>
                </a:cubicBezTo>
                <a:cubicBezTo>
                  <a:pt x="303" y="622"/>
                  <a:pt x="303" y="622"/>
                  <a:pt x="303" y="622"/>
                </a:cubicBezTo>
                <a:moveTo>
                  <a:pt x="296" y="618"/>
                </a:moveTo>
                <a:cubicBezTo>
                  <a:pt x="296" y="619"/>
                  <a:pt x="296" y="619"/>
                  <a:pt x="296" y="619"/>
                </a:cubicBezTo>
                <a:cubicBezTo>
                  <a:pt x="296" y="618"/>
                  <a:pt x="296" y="618"/>
                  <a:pt x="296" y="618"/>
                </a:cubicBezTo>
                <a:moveTo>
                  <a:pt x="288" y="614"/>
                </a:moveTo>
                <a:cubicBezTo>
                  <a:pt x="288" y="614"/>
                  <a:pt x="288" y="615"/>
                  <a:pt x="288" y="615"/>
                </a:cubicBezTo>
                <a:cubicBezTo>
                  <a:pt x="288" y="614"/>
                  <a:pt x="288" y="614"/>
                  <a:pt x="288" y="614"/>
                </a:cubicBezTo>
                <a:moveTo>
                  <a:pt x="460" y="587"/>
                </a:moveTo>
                <a:cubicBezTo>
                  <a:pt x="460" y="587"/>
                  <a:pt x="460" y="588"/>
                  <a:pt x="460" y="588"/>
                </a:cubicBezTo>
                <a:cubicBezTo>
                  <a:pt x="460" y="588"/>
                  <a:pt x="460" y="587"/>
                  <a:pt x="460" y="587"/>
                </a:cubicBezTo>
                <a:moveTo>
                  <a:pt x="488" y="559"/>
                </a:moveTo>
                <a:cubicBezTo>
                  <a:pt x="488" y="559"/>
                  <a:pt x="488" y="559"/>
                  <a:pt x="488" y="559"/>
                </a:cubicBezTo>
                <a:cubicBezTo>
                  <a:pt x="488" y="559"/>
                  <a:pt x="488" y="559"/>
                  <a:pt x="488" y="559"/>
                </a:cubicBezTo>
                <a:cubicBezTo>
                  <a:pt x="488" y="559"/>
                  <a:pt x="488" y="559"/>
                  <a:pt x="488" y="559"/>
                </a:cubicBezTo>
                <a:moveTo>
                  <a:pt x="133" y="553"/>
                </a:moveTo>
                <a:cubicBezTo>
                  <a:pt x="133" y="554"/>
                  <a:pt x="133" y="554"/>
                  <a:pt x="133" y="554"/>
                </a:cubicBezTo>
                <a:cubicBezTo>
                  <a:pt x="133" y="554"/>
                  <a:pt x="133" y="554"/>
                  <a:pt x="133" y="554"/>
                </a:cubicBezTo>
                <a:cubicBezTo>
                  <a:pt x="133" y="554"/>
                  <a:pt x="133" y="554"/>
                  <a:pt x="133" y="553"/>
                </a:cubicBezTo>
                <a:moveTo>
                  <a:pt x="462" y="552"/>
                </a:moveTo>
                <a:cubicBezTo>
                  <a:pt x="462" y="552"/>
                  <a:pt x="462" y="552"/>
                  <a:pt x="462" y="552"/>
                </a:cubicBezTo>
                <a:cubicBezTo>
                  <a:pt x="462" y="552"/>
                  <a:pt x="462" y="552"/>
                  <a:pt x="462" y="552"/>
                </a:cubicBezTo>
                <a:cubicBezTo>
                  <a:pt x="462" y="552"/>
                  <a:pt x="462" y="552"/>
                  <a:pt x="462" y="552"/>
                </a:cubicBezTo>
                <a:moveTo>
                  <a:pt x="125" y="547"/>
                </a:moveTo>
                <a:cubicBezTo>
                  <a:pt x="125" y="547"/>
                  <a:pt x="125" y="547"/>
                  <a:pt x="125" y="547"/>
                </a:cubicBezTo>
                <a:cubicBezTo>
                  <a:pt x="125" y="547"/>
                  <a:pt x="125" y="547"/>
                  <a:pt x="126" y="547"/>
                </a:cubicBezTo>
                <a:cubicBezTo>
                  <a:pt x="125" y="547"/>
                  <a:pt x="125" y="547"/>
                  <a:pt x="125" y="547"/>
                </a:cubicBezTo>
                <a:moveTo>
                  <a:pt x="638" y="457"/>
                </a:moveTo>
                <a:cubicBezTo>
                  <a:pt x="638" y="457"/>
                  <a:pt x="639" y="458"/>
                  <a:pt x="639" y="458"/>
                </a:cubicBezTo>
                <a:cubicBezTo>
                  <a:pt x="639" y="458"/>
                  <a:pt x="639" y="457"/>
                  <a:pt x="638" y="457"/>
                </a:cubicBezTo>
                <a:moveTo>
                  <a:pt x="683" y="392"/>
                </a:moveTo>
                <a:cubicBezTo>
                  <a:pt x="682" y="393"/>
                  <a:pt x="682" y="393"/>
                  <a:pt x="683" y="393"/>
                </a:cubicBezTo>
                <a:cubicBezTo>
                  <a:pt x="683" y="393"/>
                  <a:pt x="683" y="392"/>
                  <a:pt x="683" y="392"/>
                </a:cubicBezTo>
                <a:moveTo>
                  <a:pt x="5" y="379"/>
                </a:moveTo>
                <a:cubicBezTo>
                  <a:pt x="5" y="380"/>
                  <a:pt x="5" y="380"/>
                  <a:pt x="5" y="380"/>
                </a:cubicBezTo>
                <a:cubicBezTo>
                  <a:pt x="5" y="380"/>
                  <a:pt x="5" y="379"/>
                  <a:pt x="5" y="379"/>
                </a:cubicBezTo>
                <a:moveTo>
                  <a:pt x="3" y="377"/>
                </a:moveTo>
                <a:cubicBezTo>
                  <a:pt x="3" y="377"/>
                  <a:pt x="3" y="377"/>
                  <a:pt x="3" y="377"/>
                </a:cubicBezTo>
                <a:cubicBezTo>
                  <a:pt x="3" y="377"/>
                  <a:pt x="3" y="377"/>
                  <a:pt x="3" y="377"/>
                </a:cubicBezTo>
                <a:cubicBezTo>
                  <a:pt x="3" y="377"/>
                  <a:pt x="3" y="377"/>
                  <a:pt x="3" y="377"/>
                </a:cubicBezTo>
                <a:moveTo>
                  <a:pt x="691" y="370"/>
                </a:moveTo>
                <a:cubicBezTo>
                  <a:pt x="691" y="370"/>
                  <a:pt x="691" y="370"/>
                  <a:pt x="691" y="370"/>
                </a:cubicBezTo>
                <a:cubicBezTo>
                  <a:pt x="691" y="370"/>
                  <a:pt x="691" y="370"/>
                  <a:pt x="691" y="370"/>
                </a:cubicBezTo>
                <a:moveTo>
                  <a:pt x="685" y="349"/>
                </a:moveTo>
                <a:cubicBezTo>
                  <a:pt x="685" y="350"/>
                  <a:pt x="685" y="350"/>
                  <a:pt x="685" y="350"/>
                </a:cubicBezTo>
                <a:cubicBezTo>
                  <a:pt x="685" y="350"/>
                  <a:pt x="685" y="350"/>
                  <a:pt x="685" y="349"/>
                </a:cubicBezTo>
                <a:moveTo>
                  <a:pt x="669" y="221"/>
                </a:moveTo>
                <a:cubicBezTo>
                  <a:pt x="669" y="221"/>
                  <a:pt x="669" y="221"/>
                  <a:pt x="669" y="221"/>
                </a:cubicBezTo>
                <a:cubicBezTo>
                  <a:pt x="669" y="221"/>
                  <a:pt x="669" y="221"/>
                  <a:pt x="669" y="221"/>
                </a:cubicBezTo>
                <a:moveTo>
                  <a:pt x="104" y="143"/>
                </a:moveTo>
                <a:cubicBezTo>
                  <a:pt x="105" y="144"/>
                  <a:pt x="105" y="144"/>
                  <a:pt x="105" y="144"/>
                </a:cubicBezTo>
                <a:cubicBezTo>
                  <a:pt x="104" y="144"/>
                  <a:pt x="104" y="143"/>
                  <a:pt x="104" y="143"/>
                </a:cubicBezTo>
                <a:moveTo>
                  <a:pt x="636" y="142"/>
                </a:moveTo>
                <a:cubicBezTo>
                  <a:pt x="637" y="142"/>
                  <a:pt x="637" y="142"/>
                  <a:pt x="638" y="143"/>
                </a:cubicBezTo>
                <a:cubicBezTo>
                  <a:pt x="637" y="142"/>
                  <a:pt x="637" y="142"/>
                  <a:pt x="636" y="142"/>
                </a:cubicBezTo>
                <a:moveTo>
                  <a:pt x="111" y="132"/>
                </a:moveTo>
                <a:cubicBezTo>
                  <a:pt x="111" y="132"/>
                  <a:pt x="111" y="132"/>
                  <a:pt x="111" y="132"/>
                </a:cubicBezTo>
                <a:cubicBezTo>
                  <a:pt x="111" y="132"/>
                  <a:pt x="111" y="132"/>
                  <a:pt x="111" y="132"/>
                </a:cubicBezTo>
                <a:moveTo>
                  <a:pt x="131" y="121"/>
                </a:moveTo>
                <a:cubicBezTo>
                  <a:pt x="132" y="121"/>
                  <a:pt x="132" y="121"/>
                  <a:pt x="132" y="121"/>
                </a:cubicBezTo>
                <a:cubicBezTo>
                  <a:pt x="131" y="121"/>
                  <a:pt x="131" y="121"/>
                  <a:pt x="131" y="121"/>
                </a:cubicBezTo>
                <a:moveTo>
                  <a:pt x="139" y="111"/>
                </a:moveTo>
                <a:cubicBezTo>
                  <a:pt x="139" y="111"/>
                  <a:pt x="139" y="111"/>
                  <a:pt x="139" y="111"/>
                </a:cubicBezTo>
                <a:cubicBezTo>
                  <a:pt x="139" y="111"/>
                  <a:pt x="139" y="111"/>
                  <a:pt x="139" y="111"/>
                </a:cubicBezTo>
                <a:cubicBezTo>
                  <a:pt x="139" y="111"/>
                  <a:pt x="139" y="111"/>
                  <a:pt x="139" y="111"/>
                </a:cubicBezTo>
                <a:moveTo>
                  <a:pt x="355" y="39"/>
                </a:moveTo>
                <a:cubicBezTo>
                  <a:pt x="355" y="39"/>
                  <a:pt x="355" y="40"/>
                  <a:pt x="355" y="40"/>
                </a:cubicBezTo>
                <a:cubicBezTo>
                  <a:pt x="355" y="39"/>
                  <a:pt x="355" y="39"/>
                  <a:pt x="355" y="39"/>
                </a:cubicBezTo>
                <a:moveTo>
                  <a:pt x="352" y="37"/>
                </a:moveTo>
                <a:cubicBezTo>
                  <a:pt x="352" y="37"/>
                  <a:pt x="352" y="37"/>
                  <a:pt x="352" y="38"/>
                </a:cubicBezTo>
                <a:cubicBezTo>
                  <a:pt x="352" y="37"/>
                  <a:pt x="352" y="37"/>
                  <a:pt x="352" y="37"/>
                </a:cubicBezTo>
                <a:moveTo>
                  <a:pt x="281" y="26"/>
                </a:moveTo>
                <a:cubicBezTo>
                  <a:pt x="281" y="26"/>
                  <a:pt x="281" y="26"/>
                  <a:pt x="281" y="26"/>
                </a:cubicBezTo>
                <a:cubicBezTo>
                  <a:pt x="281" y="26"/>
                  <a:pt x="281" y="26"/>
                  <a:pt x="281" y="26"/>
                </a:cubicBezTo>
                <a:moveTo>
                  <a:pt x="447" y="16"/>
                </a:moveTo>
                <a:cubicBezTo>
                  <a:pt x="446" y="17"/>
                  <a:pt x="446" y="17"/>
                  <a:pt x="446" y="17"/>
                </a:cubicBezTo>
                <a:cubicBezTo>
                  <a:pt x="447" y="16"/>
                  <a:pt x="447" y="16"/>
                  <a:pt x="447" y="16"/>
                </a:cubicBezTo>
                <a:moveTo>
                  <a:pt x="451" y="10"/>
                </a:moveTo>
                <a:cubicBezTo>
                  <a:pt x="451" y="10"/>
                  <a:pt x="451" y="10"/>
                  <a:pt x="451" y="10"/>
                </a:cubicBezTo>
                <a:cubicBezTo>
                  <a:pt x="451" y="10"/>
                  <a:pt x="451" y="10"/>
                  <a:pt x="451" y="10"/>
                </a:cubicBezTo>
                <a:moveTo>
                  <a:pt x="409" y="9"/>
                </a:moveTo>
                <a:cubicBezTo>
                  <a:pt x="409" y="9"/>
                  <a:pt x="409" y="10"/>
                  <a:pt x="409" y="10"/>
                </a:cubicBezTo>
                <a:cubicBezTo>
                  <a:pt x="409" y="9"/>
                  <a:pt x="409" y="9"/>
                  <a:pt x="409" y="9"/>
                </a:cubicBezTo>
                <a:moveTo>
                  <a:pt x="412" y="626"/>
                </a:moveTo>
                <a:cubicBezTo>
                  <a:pt x="414" y="625"/>
                  <a:pt x="414" y="625"/>
                  <a:pt x="414" y="625"/>
                </a:cubicBezTo>
                <a:cubicBezTo>
                  <a:pt x="414" y="624"/>
                  <a:pt x="414" y="624"/>
                  <a:pt x="414" y="624"/>
                </a:cubicBezTo>
                <a:cubicBezTo>
                  <a:pt x="415" y="625"/>
                  <a:pt x="415" y="625"/>
                  <a:pt x="415" y="625"/>
                </a:cubicBezTo>
                <a:cubicBezTo>
                  <a:pt x="414" y="625"/>
                  <a:pt x="414" y="625"/>
                  <a:pt x="414" y="625"/>
                </a:cubicBezTo>
                <a:cubicBezTo>
                  <a:pt x="415" y="626"/>
                  <a:pt x="415" y="626"/>
                  <a:pt x="415" y="626"/>
                </a:cubicBezTo>
                <a:cubicBezTo>
                  <a:pt x="412" y="626"/>
                  <a:pt x="412" y="626"/>
                  <a:pt x="412" y="626"/>
                </a:cubicBezTo>
                <a:moveTo>
                  <a:pt x="352" y="626"/>
                </a:moveTo>
                <a:cubicBezTo>
                  <a:pt x="351" y="624"/>
                  <a:pt x="351" y="624"/>
                  <a:pt x="351" y="624"/>
                </a:cubicBezTo>
                <a:cubicBezTo>
                  <a:pt x="351" y="623"/>
                  <a:pt x="351" y="623"/>
                  <a:pt x="351" y="623"/>
                </a:cubicBezTo>
                <a:cubicBezTo>
                  <a:pt x="352" y="626"/>
                  <a:pt x="352" y="626"/>
                  <a:pt x="352" y="626"/>
                </a:cubicBezTo>
                <a:moveTo>
                  <a:pt x="329" y="625"/>
                </a:moveTo>
                <a:cubicBezTo>
                  <a:pt x="331" y="623"/>
                  <a:pt x="329" y="620"/>
                  <a:pt x="328" y="619"/>
                </a:cubicBezTo>
                <a:cubicBezTo>
                  <a:pt x="329" y="619"/>
                  <a:pt x="330" y="620"/>
                  <a:pt x="331" y="621"/>
                </a:cubicBezTo>
                <a:cubicBezTo>
                  <a:pt x="329" y="626"/>
                  <a:pt x="329" y="626"/>
                  <a:pt x="329" y="626"/>
                </a:cubicBezTo>
                <a:cubicBezTo>
                  <a:pt x="328" y="623"/>
                  <a:pt x="328" y="623"/>
                  <a:pt x="328" y="623"/>
                </a:cubicBezTo>
                <a:cubicBezTo>
                  <a:pt x="326" y="625"/>
                  <a:pt x="326" y="625"/>
                  <a:pt x="326" y="625"/>
                </a:cubicBezTo>
                <a:cubicBezTo>
                  <a:pt x="327" y="623"/>
                  <a:pt x="325" y="623"/>
                  <a:pt x="323" y="623"/>
                </a:cubicBezTo>
                <a:cubicBezTo>
                  <a:pt x="324" y="623"/>
                  <a:pt x="324" y="622"/>
                  <a:pt x="324" y="621"/>
                </a:cubicBezTo>
                <a:cubicBezTo>
                  <a:pt x="324" y="620"/>
                  <a:pt x="323" y="620"/>
                  <a:pt x="323" y="620"/>
                </a:cubicBezTo>
                <a:cubicBezTo>
                  <a:pt x="324" y="620"/>
                  <a:pt x="324" y="620"/>
                  <a:pt x="324" y="621"/>
                </a:cubicBezTo>
                <a:cubicBezTo>
                  <a:pt x="326" y="622"/>
                  <a:pt x="328" y="621"/>
                  <a:pt x="329" y="625"/>
                </a:cubicBezTo>
                <a:moveTo>
                  <a:pt x="326" y="619"/>
                </a:moveTo>
                <a:cubicBezTo>
                  <a:pt x="325" y="618"/>
                  <a:pt x="325" y="618"/>
                  <a:pt x="325" y="618"/>
                </a:cubicBezTo>
                <a:cubicBezTo>
                  <a:pt x="325" y="615"/>
                  <a:pt x="325" y="615"/>
                  <a:pt x="325" y="615"/>
                </a:cubicBezTo>
                <a:cubicBezTo>
                  <a:pt x="326" y="619"/>
                  <a:pt x="326" y="619"/>
                  <a:pt x="326" y="619"/>
                </a:cubicBezTo>
                <a:moveTo>
                  <a:pt x="281" y="603"/>
                </a:moveTo>
                <a:cubicBezTo>
                  <a:pt x="280" y="600"/>
                  <a:pt x="280" y="600"/>
                  <a:pt x="280" y="600"/>
                </a:cubicBezTo>
                <a:cubicBezTo>
                  <a:pt x="281" y="600"/>
                  <a:pt x="281" y="600"/>
                  <a:pt x="281" y="600"/>
                </a:cubicBezTo>
                <a:cubicBezTo>
                  <a:pt x="281" y="603"/>
                  <a:pt x="281" y="603"/>
                  <a:pt x="281" y="603"/>
                </a:cubicBezTo>
                <a:moveTo>
                  <a:pt x="214" y="597"/>
                </a:moveTo>
                <a:cubicBezTo>
                  <a:pt x="214" y="596"/>
                  <a:pt x="214" y="596"/>
                  <a:pt x="214" y="596"/>
                </a:cubicBezTo>
                <a:cubicBezTo>
                  <a:pt x="216" y="595"/>
                  <a:pt x="216" y="595"/>
                  <a:pt x="216" y="595"/>
                </a:cubicBezTo>
                <a:cubicBezTo>
                  <a:pt x="214" y="597"/>
                  <a:pt x="214" y="597"/>
                  <a:pt x="214" y="597"/>
                </a:cubicBezTo>
                <a:moveTo>
                  <a:pt x="221" y="595"/>
                </a:moveTo>
                <a:cubicBezTo>
                  <a:pt x="221" y="594"/>
                  <a:pt x="222" y="594"/>
                  <a:pt x="222" y="593"/>
                </a:cubicBezTo>
                <a:cubicBezTo>
                  <a:pt x="223" y="595"/>
                  <a:pt x="223" y="595"/>
                  <a:pt x="223" y="595"/>
                </a:cubicBezTo>
                <a:cubicBezTo>
                  <a:pt x="221" y="595"/>
                  <a:pt x="221" y="595"/>
                  <a:pt x="221" y="595"/>
                </a:cubicBezTo>
                <a:moveTo>
                  <a:pt x="246" y="594"/>
                </a:moveTo>
                <a:cubicBezTo>
                  <a:pt x="246" y="593"/>
                  <a:pt x="246" y="593"/>
                  <a:pt x="246" y="593"/>
                </a:cubicBezTo>
                <a:cubicBezTo>
                  <a:pt x="248" y="593"/>
                  <a:pt x="248" y="593"/>
                  <a:pt x="248" y="593"/>
                </a:cubicBezTo>
                <a:cubicBezTo>
                  <a:pt x="248" y="594"/>
                  <a:pt x="248" y="594"/>
                  <a:pt x="248" y="594"/>
                </a:cubicBezTo>
                <a:cubicBezTo>
                  <a:pt x="246" y="594"/>
                  <a:pt x="246" y="594"/>
                  <a:pt x="246" y="594"/>
                </a:cubicBezTo>
                <a:moveTo>
                  <a:pt x="216" y="592"/>
                </a:moveTo>
                <a:cubicBezTo>
                  <a:pt x="217" y="590"/>
                  <a:pt x="217" y="590"/>
                  <a:pt x="217" y="590"/>
                </a:cubicBezTo>
                <a:cubicBezTo>
                  <a:pt x="217" y="592"/>
                  <a:pt x="217" y="592"/>
                  <a:pt x="217" y="592"/>
                </a:cubicBezTo>
                <a:cubicBezTo>
                  <a:pt x="218" y="592"/>
                  <a:pt x="218" y="592"/>
                  <a:pt x="218" y="592"/>
                </a:cubicBezTo>
                <a:cubicBezTo>
                  <a:pt x="217" y="592"/>
                  <a:pt x="217" y="592"/>
                  <a:pt x="217" y="592"/>
                </a:cubicBezTo>
                <a:cubicBezTo>
                  <a:pt x="217" y="592"/>
                  <a:pt x="217" y="592"/>
                  <a:pt x="217" y="592"/>
                </a:cubicBezTo>
                <a:cubicBezTo>
                  <a:pt x="216" y="592"/>
                  <a:pt x="216" y="592"/>
                  <a:pt x="216" y="592"/>
                </a:cubicBezTo>
                <a:moveTo>
                  <a:pt x="264" y="591"/>
                </a:moveTo>
                <a:cubicBezTo>
                  <a:pt x="264" y="590"/>
                  <a:pt x="264" y="590"/>
                  <a:pt x="265" y="590"/>
                </a:cubicBezTo>
                <a:cubicBezTo>
                  <a:pt x="265" y="589"/>
                  <a:pt x="265" y="589"/>
                  <a:pt x="265" y="589"/>
                </a:cubicBezTo>
                <a:cubicBezTo>
                  <a:pt x="265" y="589"/>
                  <a:pt x="265" y="589"/>
                  <a:pt x="265" y="590"/>
                </a:cubicBezTo>
                <a:cubicBezTo>
                  <a:pt x="265" y="590"/>
                  <a:pt x="265" y="590"/>
                  <a:pt x="265" y="590"/>
                </a:cubicBezTo>
                <a:cubicBezTo>
                  <a:pt x="265" y="590"/>
                  <a:pt x="265" y="590"/>
                  <a:pt x="266" y="591"/>
                </a:cubicBezTo>
                <a:cubicBezTo>
                  <a:pt x="264" y="591"/>
                  <a:pt x="264" y="591"/>
                  <a:pt x="264" y="591"/>
                </a:cubicBezTo>
                <a:moveTo>
                  <a:pt x="177" y="588"/>
                </a:moveTo>
                <a:cubicBezTo>
                  <a:pt x="175" y="586"/>
                  <a:pt x="175" y="586"/>
                  <a:pt x="175" y="586"/>
                </a:cubicBezTo>
                <a:cubicBezTo>
                  <a:pt x="175" y="585"/>
                  <a:pt x="175" y="585"/>
                  <a:pt x="175" y="585"/>
                </a:cubicBezTo>
                <a:cubicBezTo>
                  <a:pt x="177" y="588"/>
                  <a:pt x="177" y="588"/>
                  <a:pt x="177" y="588"/>
                </a:cubicBezTo>
                <a:moveTo>
                  <a:pt x="211" y="586"/>
                </a:moveTo>
                <a:cubicBezTo>
                  <a:pt x="209" y="586"/>
                  <a:pt x="209" y="583"/>
                  <a:pt x="210" y="582"/>
                </a:cubicBezTo>
                <a:cubicBezTo>
                  <a:pt x="213" y="582"/>
                  <a:pt x="209" y="585"/>
                  <a:pt x="211" y="586"/>
                </a:cubicBezTo>
                <a:cubicBezTo>
                  <a:pt x="211" y="586"/>
                  <a:pt x="211" y="586"/>
                  <a:pt x="211" y="586"/>
                </a:cubicBezTo>
                <a:moveTo>
                  <a:pt x="156" y="571"/>
                </a:moveTo>
                <a:cubicBezTo>
                  <a:pt x="156" y="571"/>
                  <a:pt x="156" y="571"/>
                  <a:pt x="156" y="571"/>
                </a:cubicBezTo>
                <a:moveTo>
                  <a:pt x="150" y="554"/>
                </a:moveTo>
                <a:cubicBezTo>
                  <a:pt x="150" y="553"/>
                  <a:pt x="150" y="553"/>
                  <a:pt x="150" y="553"/>
                </a:cubicBezTo>
                <a:cubicBezTo>
                  <a:pt x="149" y="552"/>
                  <a:pt x="146" y="550"/>
                  <a:pt x="149" y="549"/>
                </a:cubicBezTo>
                <a:cubicBezTo>
                  <a:pt x="146" y="552"/>
                  <a:pt x="151" y="551"/>
                  <a:pt x="150" y="553"/>
                </a:cubicBezTo>
                <a:cubicBezTo>
                  <a:pt x="151" y="554"/>
                  <a:pt x="151" y="554"/>
                  <a:pt x="150" y="554"/>
                </a:cubicBezTo>
                <a:moveTo>
                  <a:pt x="128" y="543"/>
                </a:moveTo>
                <a:cubicBezTo>
                  <a:pt x="127" y="543"/>
                  <a:pt x="126" y="543"/>
                  <a:pt x="126" y="542"/>
                </a:cubicBezTo>
                <a:cubicBezTo>
                  <a:pt x="127" y="543"/>
                  <a:pt x="127" y="543"/>
                  <a:pt x="128" y="543"/>
                </a:cubicBezTo>
                <a:moveTo>
                  <a:pt x="558" y="542"/>
                </a:moveTo>
                <a:cubicBezTo>
                  <a:pt x="558" y="541"/>
                  <a:pt x="558" y="541"/>
                  <a:pt x="559" y="540"/>
                </a:cubicBezTo>
                <a:cubicBezTo>
                  <a:pt x="560" y="540"/>
                  <a:pt x="560" y="541"/>
                  <a:pt x="560" y="541"/>
                </a:cubicBezTo>
                <a:cubicBezTo>
                  <a:pt x="558" y="542"/>
                  <a:pt x="558" y="542"/>
                  <a:pt x="558" y="542"/>
                </a:cubicBezTo>
                <a:moveTo>
                  <a:pt x="126" y="542"/>
                </a:moveTo>
                <a:cubicBezTo>
                  <a:pt x="125" y="542"/>
                  <a:pt x="124" y="541"/>
                  <a:pt x="124" y="539"/>
                </a:cubicBezTo>
                <a:cubicBezTo>
                  <a:pt x="126" y="540"/>
                  <a:pt x="125" y="542"/>
                  <a:pt x="126" y="542"/>
                </a:cubicBezTo>
                <a:moveTo>
                  <a:pt x="122" y="538"/>
                </a:moveTo>
                <a:cubicBezTo>
                  <a:pt x="121" y="535"/>
                  <a:pt x="121" y="535"/>
                  <a:pt x="121" y="535"/>
                </a:cubicBezTo>
                <a:cubicBezTo>
                  <a:pt x="122" y="535"/>
                  <a:pt x="122" y="535"/>
                  <a:pt x="122" y="535"/>
                </a:cubicBezTo>
                <a:cubicBezTo>
                  <a:pt x="122" y="538"/>
                  <a:pt x="122" y="538"/>
                  <a:pt x="122" y="538"/>
                </a:cubicBezTo>
                <a:moveTo>
                  <a:pt x="534" y="537"/>
                </a:moveTo>
                <a:cubicBezTo>
                  <a:pt x="534" y="535"/>
                  <a:pt x="534" y="535"/>
                  <a:pt x="534" y="535"/>
                </a:cubicBezTo>
                <a:cubicBezTo>
                  <a:pt x="534" y="534"/>
                  <a:pt x="534" y="534"/>
                  <a:pt x="534" y="534"/>
                </a:cubicBezTo>
                <a:cubicBezTo>
                  <a:pt x="534" y="537"/>
                  <a:pt x="534" y="537"/>
                  <a:pt x="534" y="537"/>
                </a:cubicBezTo>
                <a:moveTo>
                  <a:pt x="119" y="533"/>
                </a:moveTo>
                <a:cubicBezTo>
                  <a:pt x="118" y="531"/>
                  <a:pt x="121" y="530"/>
                  <a:pt x="122" y="529"/>
                </a:cubicBezTo>
                <a:cubicBezTo>
                  <a:pt x="122" y="530"/>
                  <a:pt x="122" y="530"/>
                  <a:pt x="122" y="530"/>
                </a:cubicBezTo>
                <a:cubicBezTo>
                  <a:pt x="119" y="533"/>
                  <a:pt x="119" y="533"/>
                  <a:pt x="119" y="533"/>
                </a:cubicBezTo>
                <a:moveTo>
                  <a:pt x="526" y="531"/>
                </a:moveTo>
                <a:cubicBezTo>
                  <a:pt x="527" y="530"/>
                  <a:pt x="525" y="529"/>
                  <a:pt x="527" y="529"/>
                </a:cubicBezTo>
                <a:cubicBezTo>
                  <a:pt x="527" y="529"/>
                  <a:pt x="527" y="529"/>
                  <a:pt x="528" y="529"/>
                </a:cubicBezTo>
                <a:cubicBezTo>
                  <a:pt x="528" y="531"/>
                  <a:pt x="527" y="531"/>
                  <a:pt x="526" y="531"/>
                </a:cubicBezTo>
                <a:moveTo>
                  <a:pt x="605" y="514"/>
                </a:moveTo>
                <a:cubicBezTo>
                  <a:pt x="603" y="514"/>
                  <a:pt x="603" y="514"/>
                  <a:pt x="603" y="514"/>
                </a:cubicBezTo>
                <a:cubicBezTo>
                  <a:pt x="604" y="511"/>
                  <a:pt x="604" y="511"/>
                  <a:pt x="604" y="511"/>
                </a:cubicBezTo>
                <a:cubicBezTo>
                  <a:pt x="605" y="514"/>
                  <a:pt x="605" y="514"/>
                  <a:pt x="605" y="514"/>
                </a:cubicBezTo>
                <a:moveTo>
                  <a:pt x="110" y="513"/>
                </a:moveTo>
                <a:cubicBezTo>
                  <a:pt x="108" y="511"/>
                  <a:pt x="112" y="511"/>
                  <a:pt x="111" y="509"/>
                </a:cubicBezTo>
                <a:cubicBezTo>
                  <a:pt x="113" y="511"/>
                  <a:pt x="109" y="511"/>
                  <a:pt x="110" y="513"/>
                </a:cubicBezTo>
                <a:moveTo>
                  <a:pt x="617" y="500"/>
                </a:moveTo>
                <a:cubicBezTo>
                  <a:pt x="617" y="500"/>
                  <a:pt x="617" y="499"/>
                  <a:pt x="617" y="499"/>
                </a:cubicBezTo>
                <a:cubicBezTo>
                  <a:pt x="619" y="494"/>
                  <a:pt x="619" y="494"/>
                  <a:pt x="619" y="494"/>
                </a:cubicBezTo>
                <a:cubicBezTo>
                  <a:pt x="621" y="497"/>
                  <a:pt x="618" y="497"/>
                  <a:pt x="617" y="499"/>
                </a:cubicBezTo>
                <a:cubicBezTo>
                  <a:pt x="617" y="500"/>
                  <a:pt x="617" y="500"/>
                  <a:pt x="617" y="500"/>
                </a:cubicBezTo>
                <a:moveTo>
                  <a:pt x="74" y="498"/>
                </a:moveTo>
                <a:cubicBezTo>
                  <a:pt x="73" y="496"/>
                  <a:pt x="73" y="496"/>
                  <a:pt x="73" y="496"/>
                </a:cubicBezTo>
                <a:cubicBezTo>
                  <a:pt x="74" y="493"/>
                  <a:pt x="74" y="493"/>
                  <a:pt x="74" y="493"/>
                </a:cubicBezTo>
                <a:cubicBezTo>
                  <a:pt x="74" y="498"/>
                  <a:pt x="74" y="498"/>
                  <a:pt x="74" y="498"/>
                </a:cubicBezTo>
                <a:moveTo>
                  <a:pt x="630" y="491"/>
                </a:moveTo>
                <a:cubicBezTo>
                  <a:pt x="630" y="490"/>
                  <a:pt x="630" y="490"/>
                  <a:pt x="630" y="490"/>
                </a:cubicBezTo>
                <a:cubicBezTo>
                  <a:pt x="631" y="490"/>
                  <a:pt x="631" y="490"/>
                  <a:pt x="631" y="490"/>
                </a:cubicBezTo>
                <a:cubicBezTo>
                  <a:pt x="630" y="491"/>
                  <a:pt x="630" y="491"/>
                  <a:pt x="630" y="491"/>
                </a:cubicBezTo>
                <a:moveTo>
                  <a:pt x="635" y="490"/>
                </a:moveTo>
                <a:cubicBezTo>
                  <a:pt x="635" y="490"/>
                  <a:pt x="634" y="489"/>
                  <a:pt x="635" y="488"/>
                </a:cubicBezTo>
                <a:cubicBezTo>
                  <a:pt x="635" y="487"/>
                  <a:pt x="635" y="487"/>
                  <a:pt x="635" y="487"/>
                </a:cubicBezTo>
                <a:cubicBezTo>
                  <a:pt x="636" y="487"/>
                  <a:pt x="635" y="490"/>
                  <a:pt x="636" y="490"/>
                </a:cubicBezTo>
                <a:cubicBezTo>
                  <a:pt x="636" y="490"/>
                  <a:pt x="636" y="490"/>
                  <a:pt x="635" y="490"/>
                </a:cubicBezTo>
                <a:moveTo>
                  <a:pt x="649" y="435"/>
                </a:moveTo>
                <a:cubicBezTo>
                  <a:pt x="649" y="434"/>
                  <a:pt x="649" y="434"/>
                  <a:pt x="649" y="434"/>
                </a:cubicBezTo>
                <a:cubicBezTo>
                  <a:pt x="650" y="435"/>
                  <a:pt x="650" y="435"/>
                  <a:pt x="650" y="435"/>
                </a:cubicBezTo>
                <a:cubicBezTo>
                  <a:pt x="649" y="435"/>
                  <a:pt x="649" y="435"/>
                  <a:pt x="649" y="435"/>
                </a:cubicBezTo>
                <a:moveTo>
                  <a:pt x="26" y="426"/>
                </a:moveTo>
                <a:cubicBezTo>
                  <a:pt x="26" y="426"/>
                  <a:pt x="27" y="425"/>
                  <a:pt x="27" y="425"/>
                </a:cubicBezTo>
                <a:cubicBezTo>
                  <a:pt x="28" y="425"/>
                  <a:pt x="28" y="425"/>
                  <a:pt x="28" y="425"/>
                </a:cubicBezTo>
                <a:cubicBezTo>
                  <a:pt x="28" y="426"/>
                  <a:pt x="28" y="426"/>
                  <a:pt x="28" y="426"/>
                </a:cubicBezTo>
                <a:cubicBezTo>
                  <a:pt x="26" y="426"/>
                  <a:pt x="26" y="426"/>
                  <a:pt x="26" y="426"/>
                </a:cubicBezTo>
                <a:moveTo>
                  <a:pt x="659" y="418"/>
                </a:moveTo>
                <a:cubicBezTo>
                  <a:pt x="657" y="416"/>
                  <a:pt x="657" y="416"/>
                  <a:pt x="657" y="416"/>
                </a:cubicBezTo>
                <a:cubicBezTo>
                  <a:pt x="657" y="414"/>
                  <a:pt x="657" y="414"/>
                  <a:pt x="657" y="414"/>
                </a:cubicBezTo>
                <a:cubicBezTo>
                  <a:pt x="659" y="418"/>
                  <a:pt x="659" y="418"/>
                  <a:pt x="659" y="418"/>
                </a:cubicBezTo>
                <a:moveTo>
                  <a:pt x="656" y="408"/>
                </a:moveTo>
                <a:cubicBezTo>
                  <a:pt x="656" y="408"/>
                  <a:pt x="656" y="408"/>
                  <a:pt x="655" y="408"/>
                </a:cubicBezTo>
                <a:cubicBezTo>
                  <a:pt x="656" y="403"/>
                  <a:pt x="656" y="403"/>
                  <a:pt x="656" y="403"/>
                </a:cubicBezTo>
                <a:cubicBezTo>
                  <a:pt x="658" y="405"/>
                  <a:pt x="658" y="405"/>
                  <a:pt x="658" y="405"/>
                </a:cubicBezTo>
                <a:cubicBezTo>
                  <a:pt x="658" y="405"/>
                  <a:pt x="658" y="405"/>
                  <a:pt x="658" y="405"/>
                </a:cubicBezTo>
                <a:cubicBezTo>
                  <a:pt x="658" y="405"/>
                  <a:pt x="658" y="405"/>
                  <a:pt x="658" y="405"/>
                </a:cubicBezTo>
                <a:cubicBezTo>
                  <a:pt x="658" y="405"/>
                  <a:pt x="658" y="405"/>
                  <a:pt x="658" y="405"/>
                </a:cubicBezTo>
                <a:cubicBezTo>
                  <a:pt x="658" y="406"/>
                  <a:pt x="657" y="408"/>
                  <a:pt x="656" y="408"/>
                </a:cubicBezTo>
                <a:moveTo>
                  <a:pt x="33" y="401"/>
                </a:moveTo>
                <a:cubicBezTo>
                  <a:pt x="34" y="400"/>
                  <a:pt x="34" y="400"/>
                  <a:pt x="34" y="400"/>
                </a:cubicBezTo>
                <a:cubicBezTo>
                  <a:pt x="35" y="400"/>
                  <a:pt x="35" y="400"/>
                  <a:pt x="35" y="400"/>
                </a:cubicBezTo>
                <a:cubicBezTo>
                  <a:pt x="33" y="401"/>
                  <a:pt x="33" y="401"/>
                  <a:pt x="33" y="401"/>
                </a:cubicBezTo>
                <a:moveTo>
                  <a:pt x="653" y="402"/>
                </a:moveTo>
                <a:cubicBezTo>
                  <a:pt x="648" y="398"/>
                  <a:pt x="648" y="398"/>
                  <a:pt x="648" y="398"/>
                </a:cubicBezTo>
                <a:cubicBezTo>
                  <a:pt x="651" y="398"/>
                  <a:pt x="651" y="398"/>
                  <a:pt x="651" y="398"/>
                </a:cubicBezTo>
                <a:cubicBezTo>
                  <a:pt x="653" y="402"/>
                  <a:pt x="653" y="402"/>
                  <a:pt x="653" y="402"/>
                </a:cubicBezTo>
                <a:moveTo>
                  <a:pt x="659" y="396"/>
                </a:moveTo>
                <a:cubicBezTo>
                  <a:pt x="659" y="395"/>
                  <a:pt x="659" y="395"/>
                  <a:pt x="659" y="395"/>
                </a:cubicBezTo>
                <a:cubicBezTo>
                  <a:pt x="659" y="395"/>
                  <a:pt x="659" y="395"/>
                  <a:pt x="659" y="395"/>
                </a:cubicBezTo>
                <a:cubicBezTo>
                  <a:pt x="660" y="395"/>
                  <a:pt x="661" y="396"/>
                  <a:pt x="661" y="396"/>
                </a:cubicBezTo>
                <a:cubicBezTo>
                  <a:pt x="659" y="396"/>
                  <a:pt x="659" y="396"/>
                  <a:pt x="659" y="396"/>
                </a:cubicBezTo>
                <a:moveTo>
                  <a:pt x="29" y="395"/>
                </a:moveTo>
                <a:cubicBezTo>
                  <a:pt x="28" y="395"/>
                  <a:pt x="28" y="395"/>
                  <a:pt x="28" y="395"/>
                </a:cubicBezTo>
                <a:cubicBezTo>
                  <a:pt x="29" y="393"/>
                  <a:pt x="29" y="393"/>
                  <a:pt x="29" y="393"/>
                </a:cubicBezTo>
                <a:cubicBezTo>
                  <a:pt x="29" y="395"/>
                  <a:pt x="29" y="395"/>
                  <a:pt x="29" y="395"/>
                </a:cubicBezTo>
                <a:moveTo>
                  <a:pt x="677" y="393"/>
                </a:moveTo>
                <a:cubicBezTo>
                  <a:pt x="676" y="393"/>
                  <a:pt x="676" y="390"/>
                  <a:pt x="675" y="390"/>
                </a:cubicBezTo>
                <a:cubicBezTo>
                  <a:pt x="675" y="389"/>
                  <a:pt x="676" y="389"/>
                  <a:pt x="676" y="389"/>
                </a:cubicBezTo>
                <a:cubicBezTo>
                  <a:pt x="677" y="389"/>
                  <a:pt x="677" y="391"/>
                  <a:pt x="678" y="392"/>
                </a:cubicBezTo>
                <a:cubicBezTo>
                  <a:pt x="678" y="392"/>
                  <a:pt x="678" y="392"/>
                  <a:pt x="678" y="392"/>
                </a:cubicBezTo>
                <a:cubicBezTo>
                  <a:pt x="677" y="392"/>
                  <a:pt x="677" y="393"/>
                  <a:pt x="677" y="393"/>
                </a:cubicBezTo>
                <a:moveTo>
                  <a:pt x="673" y="383"/>
                </a:moveTo>
                <a:cubicBezTo>
                  <a:pt x="673" y="382"/>
                  <a:pt x="673" y="382"/>
                  <a:pt x="673" y="382"/>
                </a:cubicBezTo>
                <a:cubicBezTo>
                  <a:pt x="674" y="382"/>
                  <a:pt x="674" y="382"/>
                  <a:pt x="674" y="382"/>
                </a:cubicBezTo>
                <a:cubicBezTo>
                  <a:pt x="674" y="383"/>
                  <a:pt x="674" y="383"/>
                  <a:pt x="674" y="383"/>
                </a:cubicBezTo>
                <a:cubicBezTo>
                  <a:pt x="673" y="383"/>
                  <a:pt x="673" y="383"/>
                  <a:pt x="673" y="383"/>
                </a:cubicBezTo>
                <a:moveTo>
                  <a:pt x="7" y="376"/>
                </a:moveTo>
                <a:cubicBezTo>
                  <a:pt x="8" y="375"/>
                  <a:pt x="8" y="375"/>
                  <a:pt x="8" y="375"/>
                </a:cubicBezTo>
                <a:cubicBezTo>
                  <a:pt x="10" y="375"/>
                  <a:pt x="10" y="375"/>
                  <a:pt x="10" y="375"/>
                </a:cubicBezTo>
                <a:cubicBezTo>
                  <a:pt x="7" y="376"/>
                  <a:pt x="7" y="376"/>
                  <a:pt x="7" y="376"/>
                </a:cubicBezTo>
                <a:moveTo>
                  <a:pt x="19" y="349"/>
                </a:moveTo>
                <a:cubicBezTo>
                  <a:pt x="19" y="349"/>
                  <a:pt x="17" y="347"/>
                  <a:pt x="19" y="346"/>
                </a:cubicBezTo>
                <a:cubicBezTo>
                  <a:pt x="20" y="346"/>
                  <a:pt x="19" y="348"/>
                  <a:pt x="19" y="349"/>
                </a:cubicBezTo>
                <a:moveTo>
                  <a:pt x="19" y="343"/>
                </a:moveTo>
                <a:cubicBezTo>
                  <a:pt x="18" y="343"/>
                  <a:pt x="18" y="343"/>
                  <a:pt x="18" y="343"/>
                </a:cubicBezTo>
                <a:cubicBezTo>
                  <a:pt x="21" y="340"/>
                  <a:pt x="21" y="340"/>
                  <a:pt x="21" y="340"/>
                </a:cubicBezTo>
                <a:cubicBezTo>
                  <a:pt x="19" y="343"/>
                  <a:pt x="19" y="343"/>
                  <a:pt x="19" y="343"/>
                </a:cubicBezTo>
                <a:moveTo>
                  <a:pt x="15" y="331"/>
                </a:moveTo>
                <a:cubicBezTo>
                  <a:pt x="16" y="329"/>
                  <a:pt x="16" y="329"/>
                  <a:pt x="16" y="329"/>
                </a:cubicBezTo>
                <a:cubicBezTo>
                  <a:pt x="18" y="329"/>
                  <a:pt x="18" y="329"/>
                  <a:pt x="18" y="329"/>
                </a:cubicBezTo>
                <a:cubicBezTo>
                  <a:pt x="15" y="331"/>
                  <a:pt x="15" y="331"/>
                  <a:pt x="15" y="331"/>
                </a:cubicBezTo>
                <a:moveTo>
                  <a:pt x="9" y="323"/>
                </a:moveTo>
                <a:cubicBezTo>
                  <a:pt x="6" y="318"/>
                  <a:pt x="6" y="318"/>
                  <a:pt x="6" y="318"/>
                </a:cubicBezTo>
                <a:cubicBezTo>
                  <a:pt x="8" y="317"/>
                  <a:pt x="8" y="317"/>
                  <a:pt x="8" y="317"/>
                </a:cubicBezTo>
                <a:cubicBezTo>
                  <a:pt x="9" y="323"/>
                  <a:pt x="9" y="323"/>
                  <a:pt x="9" y="323"/>
                </a:cubicBezTo>
                <a:moveTo>
                  <a:pt x="667" y="317"/>
                </a:moveTo>
                <a:cubicBezTo>
                  <a:pt x="667" y="314"/>
                  <a:pt x="667" y="314"/>
                  <a:pt x="667" y="314"/>
                </a:cubicBezTo>
                <a:cubicBezTo>
                  <a:pt x="668" y="316"/>
                  <a:pt x="668" y="316"/>
                  <a:pt x="668" y="316"/>
                </a:cubicBezTo>
                <a:cubicBezTo>
                  <a:pt x="667" y="317"/>
                  <a:pt x="667" y="317"/>
                  <a:pt x="667" y="317"/>
                </a:cubicBezTo>
                <a:moveTo>
                  <a:pt x="11" y="314"/>
                </a:moveTo>
                <a:cubicBezTo>
                  <a:pt x="9" y="314"/>
                  <a:pt x="9" y="314"/>
                  <a:pt x="9" y="314"/>
                </a:cubicBezTo>
                <a:cubicBezTo>
                  <a:pt x="10" y="313"/>
                  <a:pt x="10" y="312"/>
                  <a:pt x="11" y="312"/>
                </a:cubicBezTo>
                <a:cubicBezTo>
                  <a:pt x="11" y="312"/>
                  <a:pt x="11" y="312"/>
                  <a:pt x="11" y="313"/>
                </a:cubicBezTo>
                <a:cubicBezTo>
                  <a:pt x="11" y="314"/>
                  <a:pt x="11" y="314"/>
                  <a:pt x="11" y="314"/>
                </a:cubicBezTo>
                <a:moveTo>
                  <a:pt x="10" y="307"/>
                </a:moveTo>
                <a:cubicBezTo>
                  <a:pt x="9" y="307"/>
                  <a:pt x="8" y="307"/>
                  <a:pt x="8" y="306"/>
                </a:cubicBezTo>
                <a:cubicBezTo>
                  <a:pt x="10" y="306"/>
                  <a:pt x="10" y="306"/>
                  <a:pt x="10" y="306"/>
                </a:cubicBezTo>
                <a:cubicBezTo>
                  <a:pt x="10" y="307"/>
                  <a:pt x="10" y="307"/>
                  <a:pt x="10" y="307"/>
                </a:cubicBezTo>
                <a:moveTo>
                  <a:pt x="674" y="282"/>
                </a:moveTo>
                <a:cubicBezTo>
                  <a:pt x="673" y="282"/>
                  <a:pt x="672" y="282"/>
                  <a:pt x="672" y="281"/>
                </a:cubicBezTo>
                <a:cubicBezTo>
                  <a:pt x="677" y="280"/>
                  <a:pt x="677" y="280"/>
                  <a:pt x="677" y="280"/>
                </a:cubicBezTo>
                <a:cubicBezTo>
                  <a:pt x="677" y="280"/>
                  <a:pt x="675" y="282"/>
                  <a:pt x="674" y="282"/>
                </a:cubicBezTo>
                <a:moveTo>
                  <a:pt x="671" y="271"/>
                </a:moveTo>
                <a:cubicBezTo>
                  <a:pt x="671" y="270"/>
                  <a:pt x="671" y="270"/>
                  <a:pt x="671" y="270"/>
                </a:cubicBezTo>
                <a:cubicBezTo>
                  <a:pt x="674" y="270"/>
                  <a:pt x="674" y="270"/>
                  <a:pt x="674" y="270"/>
                </a:cubicBezTo>
                <a:cubicBezTo>
                  <a:pt x="671" y="271"/>
                  <a:pt x="671" y="271"/>
                  <a:pt x="671" y="271"/>
                </a:cubicBezTo>
                <a:moveTo>
                  <a:pt x="654" y="248"/>
                </a:moveTo>
                <a:cubicBezTo>
                  <a:pt x="652" y="247"/>
                  <a:pt x="652" y="247"/>
                  <a:pt x="652" y="247"/>
                </a:cubicBezTo>
                <a:cubicBezTo>
                  <a:pt x="652" y="246"/>
                  <a:pt x="652" y="246"/>
                  <a:pt x="652" y="246"/>
                </a:cubicBezTo>
                <a:cubicBezTo>
                  <a:pt x="654" y="248"/>
                  <a:pt x="654" y="248"/>
                  <a:pt x="654" y="248"/>
                </a:cubicBezTo>
                <a:moveTo>
                  <a:pt x="54" y="235"/>
                </a:moveTo>
                <a:cubicBezTo>
                  <a:pt x="54" y="232"/>
                  <a:pt x="54" y="232"/>
                  <a:pt x="54" y="232"/>
                </a:cubicBezTo>
                <a:cubicBezTo>
                  <a:pt x="54" y="231"/>
                  <a:pt x="54" y="231"/>
                  <a:pt x="54" y="231"/>
                </a:cubicBezTo>
                <a:cubicBezTo>
                  <a:pt x="54" y="235"/>
                  <a:pt x="54" y="235"/>
                  <a:pt x="54" y="235"/>
                </a:cubicBezTo>
                <a:moveTo>
                  <a:pt x="659" y="207"/>
                </a:moveTo>
                <a:cubicBezTo>
                  <a:pt x="658" y="207"/>
                  <a:pt x="656" y="206"/>
                  <a:pt x="656" y="205"/>
                </a:cubicBezTo>
                <a:cubicBezTo>
                  <a:pt x="656" y="205"/>
                  <a:pt x="656" y="205"/>
                  <a:pt x="657" y="205"/>
                </a:cubicBezTo>
                <a:cubicBezTo>
                  <a:pt x="657" y="205"/>
                  <a:pt x="658" y="207"/>
                  <a:pt x="659" y="207"/>
                </a:cubicBezTo>
                <a:cubicBezTo>
                  <a:pt x="659" y="207"/>
                  <a:pt x="659" y="207"/>
                  <a:pt x="659" y="207"/>
                </a:cubicBezTo>
                <a:moveTo>
                  <a:pt x="51" y="190"/>
                </a:moveTo>
                <a:cubicBezTo>
                  <a:pt x="51" y="188"/>
                  <a:pt x="51" y="188"/>
                  <a:pt x="51" y="188"/>
                </a:cubicBezTo>
                <a:cubicBezTo>
                  <a:pt x="52" y="190"/>
                  <a:pt x="52" y="190"/>
                  <a:pt x="52" y="190"/>
                </a:cubicBezTo>
                <a:cubicBezTo>
                  <a:pt x="51" y="190"/>
                  <a:pt x="51" y="190"/>
                  <a:pt x="51" y="190"/>
                </a:cubicBezTo>
                <a:moveTo>
                  <a:pt x="60" y="180"/>
                </a:moveTo>
                <a:cubicBezTo>
                  <a:pt x="60" y="180"/>
                  <a:pt x="59" y="180"/>
                  <a:pt x="59" y="179"/>
                </a:cubicBezTo>
                <a:cubicBezTo>
                  <a:pt x="60" y="177"/>
                  <a:pt x="60" y="177"/>
                  <a:pt x="60" y="177"/>
                </a:cubicBezTo>
                <a:cubicBezTo>
                  <a:pt x="65" y="182"/>
                  <a:pt x="65" y="182"/>
                  <a:pt x="65" y="182"/>
                </a:cubicBezTo>
                <a:cubicBezTo>
                  <a:pt x="61" y="182"/>
                  <a:pt x="61" y="182"/>
                  <a:pt x="61" y="182"/>
                </a:cubicBezTo>
                <a:cubicBezTo>
                  <a:pt x="61" y="179"/>
                  <a:pt x="61" y="179"/>
                  <a:pt x="61" y="179"/>
                </a:cubicBezTo>
                <a:cubicBezTo>
                  <a:pt x="61" y="179"/>
                  <a:pt x="61" y="179"/>
                  <a:pt x="61" y="179"/>
                </a:cubicBezTo>
                <a:cubicBezTo>
                  <a:pt x="61" y="179"/>
                  <a:pt x="60" y="179"/>
                  <a:pt x="60" y="180"/>
                </a:cubicBezTo>
                <a:cubicBezTo>
                  <a:pt x="60" y="180"/>
                  <a:pt x="60" y="180"/>
                  <a:pt x="60" y="180"/>
                </a:cubicBezTo>
                <a:moveTo>
                  <a:pt x="641" y="178"/>
                </a:moveTo>
                <a:cubicBezTo>
                  <a:pt x="641" y="178"/>
                  <a:pt x="640" y="178"/>
                  <a:pt x="640" y="178"/>
                </a:cubicBezTo>
                <a:cubicBezTo>
                  <a:pt x="641" y="178"/>
                  <a:pt x="643" y="175"/>
                  <a:pt x="645" y="175"/>
                </a:cubicBezTo>
                <a:cubicBezTo>
                  <a:pt x="645" y="175"/>
                  <a:pt x="646" y="176"/>
                  <a:pt x="646" y="176"/>
                </a:cubicBezTo>
                <a:cubicBezTo>
                  <a:pt x="646" y="177"/>
                  <a:pt x="645" y="178"/>
                  <a:pt x="645" y="178"/>
                </a:cubicBezTo>
                <a:cubicBezTo>
                  <a:pt x="645" y="178"/>
                  <a:pt x="645" y="178"/>
                  <a:pt x="644" y="178"/>
                </a:cubicBezTo>
                <a:cubicBezTo>
                  <a:pt x="644" y="178"/>
                  <a:pt x="644" y="178"/>
                  <a:pt x="643" y="178"/>
                </a:cubicBezTo>
                <a:cubicBezTo>
                  <a:pt x="642" y="178"/>
                  <a:pt x="642" y="178"/>
                  <a:pt x="641" y="178"/>
                </a:cubicBezTo>
                <a:moveTo>
                  <a:pt x="638" y="158"/>
                </a:moveTo>
                <a:cubicBezTo>
                  <a:pt x="637" y="158"/>
                  <a:pt x="638" y="156"/>
                  <a:pt x="637" y="155"/>
                </a:cubicBezTo>
                <a:cubicBezTo>
                  <a:pt x="637" y="155"/>
                  <a:pt x="637" y="155"/>
                  <a:pt x="637" y="155"/>
                </a:cubicBezTo>
                <a:cubicBezTo>
                  <a:pt x="638" y="155"/>
                  <a:pt x="638" y="158"/>
                  <a:pt x="639" y="158"/>
                </a:cubicBezTo>
                <a:cubicBezTo>
                  <a:pt x="639" y="158"/>
                  <a:pt x="639" y="158"/>
                  <a:pt x="638" y="158"/>
                </a:cubicBezTo>
                <a:moveTo>
                  <a:pt x="109" y="149"/>
                </a:moveTo>
                <a:cubicBezTo>
                  <a:pt x="106" y="149"/>
                  <a:pt x="106" y="149"/>
                  <a:pt x="106" y="149"/>
                </a:cubicBezTo>
                <a:cubicBezTo>
                  <a:pt x="107" y="149"/>
                  <a:pt x="108" y="149"/>
                  <a:pt x="108" y="148"/>
                </a:cubicBezTo>
                <a:cubicBezTo>
                  <a:pt x="109" y="149"/>
                  <a:pt x="109" y="149"/>
                  <a:pt x="109" y="149"/>
                </a:cubicBezTo>
                <a:moveTo>
                  <a:pt x="597" y="102"/>
                </a:moveTo>
                <a:cubicBezTo>
                  <a:pt x="595" y="101"/>
                  <a:pt x="595" y="101"/>
                  <a:pt x="595" y="101"/>
                </a:cubicBezTo>
                <a:cubicBezTo>
                  <a:pt x="598" y="98"/>
                  <a:pt x="598" y="98"/>
                  <a:pt x="598" y="98"/>
                </a:cubicBezTo>
                <a:cubicBezTo>
                  <a:pt x="598" y="101"/>
                  <a:pt x="598" y="101"/>
                  <a:pt x="598" y="101"/>
                </a:cubicBezTo>
                <a:cubicBezTo>
                  <a:pt x="598" y="100"/>
                  <a:pt x="598" y="100"/>
                  <a:pt x="597" y="100"/>
                </a:cubicBezTo>
                <a:cubicBezTo>
                  <a:pt x="597" y="100"/>
                  <a:pt x="597" y="100"/>
                  <a:pt x="597" y="100"/>
                </a:cubicBezTo>
                <a:cubicBezTo>
                  <a:pt x="597" y="102"/>
                  <a:pt x="597" y="102"/>
                  <a:pt x="597" y="102"/>
                </a:cubicBezTo>
                <a:moveTo>
                  <a:pt x="171" y="100"/>
                </a:moveTo>
                <a:cubicBezTo>
                  <a:pt x="169" y="98"/>
                  <a:pt x="169" y="98"/>
                  <a:pt x="169" y="98"/>
                </a:cubicBezTo>
                <a:cubicBezTo>
                  <a:pt x="169" y="97"/>
                  <a:pt x="169" y="97"/>
                  <a:pt x="169" y="97"/>
                </a:cubicBezTo>
                <a:cubicBezTo>
                  <a:pt x="171" y="100"/>
                  <a:pt x="171" y="100"/>
                  <a:pt x="171" y="100"/>
                </a:cubicBezTo>
                <a:moveTo>
                  <a:pt x="556" y="90"/>
                </a:moveTo>
                <a:cubicBezTo>
                  <a:pt x="557" y="87"/>
                  <a:pt x="558" y="87"/>
                  <a:pt x="558" y="84"/>
                </a:cubicBezTo>
                <a:cubicBezTo>
                  <a:pt x="561" y="86"/>
                  <a:pt x="561" y="86"/>
                  <a:pt x="561" y="86"/>
                </a:cubicBezTo>
                <a:cubicBezTo>
                  <a:pt x="561" y="86"/>
                  <a:pt x="556" y="87"/>
                  <a:pt x="558" y="90"/>
                </a:cubicBezTo>
                <a:cubicBezTo>
                  <a:pt x="556" y="90"/>
                  <a:pt x="556" y="90"/>
                  <a:pt x="556" y="90"/>
                </a:cubicBezTo>
                <a:moveTo>
                  <a:pt x="571" y="81"/>
                </a:moveTo>
                <a:cubicBezTo>
                  <a:pt x="572" y="80"/>
                  <a:pt x="572" y="80"/>
                  <a:pt x="572" y="80"/>
                </a:cubicBezTo>
                <a:cubicBezTo>
                  <a:pt x="573" y="79"/>
                  <a:pt x="573" y="79"/>
                  <a:pt x="573" y="79"/>
                </a:cubicBezTo>
                <a:cubicBezTo>
                  <a:pt x="571" y="81"/>
                  <a:pt x="571" y="81"/>
                  <a:pt x="571" y="81"/>
                </a:cubicBezTo>
                <a:moveTo>
                  <a:pt x="580" y="80"/>
                </a:moveTo>
                <a:cubicBezTo>
                  <a:pt x="579" y="80"/>
                  <a:pt x="579" y="80"/>
                  <a:pt x="579" y="80"/>
                </a:cubicBezTo>
                <a:cubicBezTo>
                  <a:pt x="580" y="79"/>
                  <a:pt x="579" y="78"/>
                  <a:pt x="579" y="78"/>
                </a:cubicBezTo>
                <a:cubicBezTo>
                  <a:pt x="581" y="78"/>
                  <a:pt x="580" y="79"/>
                  <a:pt x="580" y="80"/>
                </a:cubicBezTo>
                <a:moveTo>
                  <a:pt x="538" y="73"/>
                </a:moveTo>
                <a:cubicBezTo>
                  <a:pt x="537" y="71"/>
                  <a:pt x="539" y="71"/>
                  <a:pt x="540" y="70"/>
                </a:cubicBezTo>
                <a:cubicBezTo>
                  <a:pt x="540" y="71"/>
                  <a:pt x="540" y="71"/>
                  <a:pt x="541" y="71"/>
                </a:cubicBezTo>
                <a:cubicBezTo>
                  <a:pt x="541" y="71"/>
                  <a:pt x="542" y="71"/>
                  <a:pt x="542" y="71"/>
                </a:cubicBezTo>
                <a:cubicBezTo>
                  <a:pt x="538" y="73"/>
                  <a:pt x="538" y="73"/>
                  <a:pt x="538" y="73"/>
                </a:cubicBezTo>
                <a:moveTo>
                  <a:pt x="536" y="66"/>
                </a:moveTo>
                <a:cubicBezTo>
                  <a:pt x="537" y="65"/>
                  <a:pt x="537" y="65"/>
                  <a:pt x="537" y="65"/>
                </a:cubicBezTo>
                <a:cubicBezTo>
                  <a:pt x="537" y="64"/>
                  <a:pt x="535" y="62"/>
                  <a:pt x="538" y="61"/>
                </a:cubicBezTo>
                <a:cubicBezTo>
                  <a:pt x="537" y="61"/>
                  <a:pt x="537" y="61"/>
                  <a:pt x="537" y="61"/>
                </a:cubicBezTo>
                <a:cubicBezTo>
                  <a:pt x="537" y="60"/>
                  <a:pt x="537" y="60"/>
                  <a:pt x="538" y="60"/>
                </a:cubicBezTo>
                <a:cubicBezTo>
                  <a:pt x="538" y="60"/>
                  <a:pt x="539" y="63"/>
                  <a:pt x="537" y="64"/>
                </a:cubicBezTo>
                <a:cubicBezTo>
                  <a:pt x="537" y="65"/>
                  <a:pt x="537" y="65"/>
                  <a:pt x="537" y="65"/>
                </a:cubicBezTo>
                <a:cubicBezTo>
                  <a:pt x="537" y="65"/>
                  <a:pt x="537" y="66"/>
                  <a:pt x="536" y="66"/>
                </a:cubicBezTo>
                <a:moveTo>
                  <a:pt x="240" y="51"/>
                </a:moveTo>
                <a:cubicBezTo>
                  <a:pt x="239" y="51"/>
                  <a:pt x="239" y="50"/>
                  <a:pt x="240" y="49"/>
                </a:cubicBezTo>
                <a:cubicBezTo>
                  <a:pt x="240" y="51"/>
                  <a:pt x="240" y="51"/>
                  <a:pt x="240" y="51"/>
                </a:cubicBezTo>
                <a:moveTo>
                  <a:pt x="501" y="49"/>
                </a:moveTo>
                <a:cubicBezTo>
                  <a:pt x="499" y="47"/>
                  <a:pt x="499" y="47"/>
                  <a:pt x="499" y="47"/>
                </a:cubicBezTo>
                <a:cubicBezTo>
                  <a:pt x="500" y="46"/>
                  <a:pt x="500" y="46"/>
                  <a:pt x="500" y="46"/>
                </a:cubicBezTo>
                <a:cubicBezTo>
                  <a:pt x="501" y="49"/>
                  <a:pt x="501" y="49"/>
                  <a:pt x="501" y="49"/>
                </a:cubicBezTo>
                <a:moveTo>
                  <a:pt x="320" y="51"/>
                </a:moveTo>
                <a:cubicBezTo>
                  <a:pt x="321" y="48"/>
                  <a:pt x="317" y="49"/>
                  <a:pt x="319" y="45"/>
                </a:cubicBezTo>
                <a:cubicBezTo>
                  <a:pt x="323" y="49"/>
                  <a:pt x="323" y="49"/>
                  <a:pt x="323" y="49"/>
                </a:cubicBezTo>
                <a:cubicBezTo>
                  <a:pt x="320" y="51"/>
                  <a:pt x="320" y="51"/>
                  <a:pt x="320" y="51"/>
                </a:cubicBezTo>
                <a:moveTo>
                  <a:pt x="256" y="48"/>
                </a:moveTo>
                <a:cubicBezTo>
                  <a:pt x="260" y="44"/>
                  <a:pt x="260" y="44"/>
                  <a:pt x="260" y="44"/>
                </a:cubicBezTo>
                <a:cubicBezTo>
                  <a:pt x="262" y="46"/>
                  <a:pt x="257" y="48"/>
                  <a:pt x="256" y="48"/>
                </a:cubicBezTo>
                <a:moveTo>
                  <a:pt x="239" y="47"/>
                </a:moveTo>
                <a:cubicBezTo>
                  <a:pt x="237" y="45"/>
                  <a:pt x="237" y="45"/>
                  <a:pt x="237" y="45"/>
                </a:cubicBezTo>
                <a:cubicBezTo>
                  <a:pt x="238" y="44"/>
                  <a:pt x="238" y="44"/>
                  <a:pt x="239" y="44"/>
                </a:cubicBezTo>
                <a:cubicBezTo>
                  <a:pt x="240" y="44"/>
                  <a:pt x="240" y="44"/>
                  <a:pt x="241" y="44"/>
                </a:cubicBezTo>
                <a:cubicBezTo>
                  <a:pt x="242" y="44"/>
                  <a:pt x="242" y="44"/>
                  <a:pt x="243" y="44"/>
                </a:cubicBezTo>
                <a:cubicBezTo>
                  <a:pt x="243" y="44"/>
                  <a:pt x="243" y="44"/>
                  <a:pt x="243" y="44"/>
                </a:cubicBezTo>
                <a:cubicBezTo>
                  <a:pt x="243" y="44"/>
                  <a:pt x="243" y="44"/>
                  <a:pt x="243" y="44"/>
                </a:cubicBezTo>
                <a:cubicBezTo>
                  <a:pt x="243" y="44"/>
                  <a:pt x="243" y="45"/>
                  <a:pt x="243" y="46"/>
                </a:cubicBezTo>
                <a:cubicBezTo>
                  <a:pt x="242" y="46"/>
                  <a:pt x="242" y="47"/>
                  <a:pt x="242" y="47"/>
                </a:cubicBezTo>
                <a:cubicBezTo>
                  <a:pt x="241" y="47"/>
                  <a:pt x="241" y="47"/>
                  <a:pt x="241" y="45"/>
                </a:cubicBezTo>
                <a:cubicBezTo>
                  <a:pt x="240" y="44"/>
                  <a:pt x="240" y="44"/>
                  <a:pt x="240" y="44"/>
                </a:cubicBezTo>
                <a:cubicBezTo>
                  <a:pt x="239" y="47"/>
                  <a:pt x="239" y="47"/>
                  <a:pt x="239" y="47"/>
                </a:cubicBezTo>
                <a:moveTo>
                  <a:pt x="198" y="49"/>
                </a:moveTo>
                <a:cubicBezTo>
                  <a:pt x="198" y="49"/>
                  <a:pt x="198" y="49"/>
                  <a:pt x="197" y="49"/>
                </a:cubicBezTo>
                <a:cubicBezTo>
                  <a:pt x="198" y="46"/>
                  <a:pt x="197" y="45"/>
                  <a:pt x="198" y="44"/>
                </a:cubicBezTo>
                <a:cubicBezTo>
                  <a:pt x="200" y="44"/>
                  <a:pt x="200" y="44"/>
                  <a:pt x="200" y="44"/>
                </a:cubicBezTo>
                <a:cubicBezTo>
                  <a:pt x="200" y="44"/>
                  <a:pt x="200" y="44"/>
                  <a:pt x="200" y="44"/>
                </a:cubicBezTo>
                <a:cubicBezTo>
                  <a:pt x="198" y="44"/>
                  <a:pt x="198" y="45"/>
                  <a:pt x="199" y="47"/>
                </a:cubicBezTo>
                <a:cubicBezTo>
                  <a:pt x="199" y="48"/>
                  <a:pt x="199" y="49"/>
                  <a:pt x="198" y="49"/>
                </a:cubicBezTo>
                <a:moveTo>
                  <a:pt x="499" y="44"/>
                </a:moveTo>
                <a:cubicBezTo>
                  <a:pt x="503" y="42"/>
                  <a:pt x="503" y="42"/>
                  <a:pt x="503" y="42"/>
                </a:cubicBezTo>
                <a:cubicBezTo>
                  <a:pt x="504" y="44"/>
                  <a:pt x="504" y="44"/>
                  <a:pt x="504" y="44"/>
                </a:cubicBezTo>
                <a:cubicBezTo>
                  <a:pt x="504" y="45"/>
                  <a:pt x="503" y="45"/>
                  <a:pt x="503" y="45"/>
                </a:cubicBezTo>
                <a:cubicBezTo>
                  <a:pt x="503" y="45"/>
                  <a:pt x="503" y="45"/>
                  <a:pt x="502" y="45"/>
                </a:cubicBezTo>
                <a:cubicBezTo>
                  <a:pt x="502" y="44"/>
                  <a:pt x="501" y="44"/>
                  <a:pt x="501" y="44"/>
                </a:cubicBezTo>
                <a:cubicBezTo>
                  <a:pt x="500" y="44"/>
                  <a:pt x="500" y="44"/>
                  <a:pt x="499" y="44"/>
                </a:cubicBezTo>
                <a:moveTo>
                  <a:pt x="211" y="44"/>
                </a:moveTo>
                <a:cubicBezTo>
                  <a:pt x="210" y="44"/>
                  <a:pt x="210" y="43"/>
                  <a:pt x="210" y="43"/>
                </a:cubicBezTo>
                <a:cubicBezTo>
                  <a:pt x="209" y="42"/>
                  <a:pt x="209" y="42"/>
                  <a:pt x="209" y="42"/>
                </a:cubicBezTo>
                <a:cubicBezTo>
                  <a:pt x="211" y="41"/>
                  <a:pt x="211" y="41"/>
                  <a:pt x="211" y="41"/>
                </a:cubicBezTo>
                <a:cubicBezTo>
                  <a:pt x="213" y="41"/>
                  <a:pt x="211" y="42"/>
                  <a:pt x="210" y="43"/>
                </a:cubicBezTo>
                <a:cubicBezTo>
                  <a:pt x="211" y="44"/>
                  <a:pt x="211" y="44"/>
                  <a:pt x="211" y="44"/>
                </a:cubicBezTo>
                <a:moveTo>
                  <a:pt x="262" y="44"/>
                </a:moveTo>
                <a:cubicBezTo>
                  <a:pt x="261" y="43"/>
                  <a:pt x="258" y="41"/>
                  <a:pt x="260" y="39"/>
                </a:cubicBezTo>
                <a:cubicBezTo>
                  <a:pt x="260" y="40"/>
                  <a:pt x="261" y="42"/>
                  <a:pt x="262" y="44"/>
                </a:cubicBezTo>
                <a:moveTo>
                  <a:pt x="304" y="41"/>
                </a:moveTo>
                <a:cubicBezTo>
                  <a:pt x="303" y="41"/>
                  <a:pt x="303" y="41"/>
                  <a:pt x="303" y="41"/>
                </a:cubicBezTo>
                <a:cubicBezTo>
                  <a:pt x="303" y="39"/>
                  <a:pt x="303" y="39"/>
                  <a:pt x="303" y="39"/>
                </a:cubicBezTo>
                <a:cubicBezTo>
                  <a:pt x="304" y="41"/>
                  <a:pt x="304" y="41"/>
                  <a:pt x="304" y="41"/>
                </a:cubicBezTo>
                <a:moveTo>
                  <a:pt x="442" y="38"/>
                </a:moveTo>
                <a:cubicBezTo>
                  <a:pt x="443" y="36"/>
                  <a:pt x="443" y="36"/>
                  <a:pt x="443" y="36"/>
                </a:cubicBezTo>
                <a:cubicBezTo>
                  <a:pt x="443" y="38"/>
                  <a:pt x="443" y="38"/>
                  <a:pt x="443" y="38"/>
                </a:cubicBezTo>
                <a:cubicBezTo>
                  <a:pt x="442" y="38"/>
                  <a:pt x="442" y="38"/>
                  <a:pt x="442" y="38"/>
                </a:cubicBezTo>
                <a:moveTo>
                  <a:pt x="297" y="37"/>
                </a:moveTo>
                <a:cubicBezTo>
                  <a:pt x="295" y="33"/>
                  <a:pt x="295" y="33"/>
                  <a:pt x="295" y="33"/>
                </a:cubicBezTo>
                <a:cubicBezTo>
                  <a:pt x="298" y="36"/>
                  <a:pt x="298" y="36"/>
                  <a:pt x="298" y="36"/>
                </a:cubicBezTo>
                <a:cubicBezTo>
                  <a:pt x="297" y="36"/>
                  <a:pt x="297" y="37"/>
                  <a:pt x="297" y="37"/>
                </a:cubicBezTo>
                <a:moveTo>
                  <a:pt x="216" y="38"/>
                </a:moveTo>
                <a:cubicBezTo>
                  <a:pt x="215" y="38"/>
                  <a:pt x="213" y="34"/>
                  <a:pt x="215" y="34"/>
                </a:cubicBezTo>
                <a:cubicBezTo>
                  <a:pt x="213" y="32"/>
                  <a:pt x="213" y="32"/>
                  <a:pt x="213" y="32"/>
                </a:cubicBezTo>
                <a:cubicBezTo>
                  <a:pt x="213" y="31"/>
                  <a:pt x="213" y="31"/>
                  <a:pt x="213" y="30"/>
                </a:cubicBezTo>
                <a:cubicBezTo>
                  <a:pt x="214" y="32"/>
                  <a:pt x="217" y="35"/>
                  <a:pt x="216" y="38"/>
                </a:cubicBezTo>
                <a:cubicBezTo>
                  <a:pt x="216" y="38"/>
                  <a:pt x="216" y="38"/>
                  <a:pt x="216" y="38"/>
                </a:cubicBezTo>
                <a:moveTo>
                  <a:pt x="213" y="29"/>
                </a:moveTo>
                <a:cubicBezTo>
                  <a:pt x="213" y="29"/>
                  <a:pt x="213" y="29"/>
                  <a:pt x="213" y="29"/>
                </a:cubicBezTo>
                <a:cubicBezTo>
                  <a:pt x="213" y="29"/>
                  <a:pt x="213" y="29"/>
                  <a:pt x="213" y="29"/>
                </a:cubicBezTo>
                <a:moveTo>
                  <a:pt x="220" y="31"/>
                </a:moveTo>
                <a:cubicBezTo>
                  <a:pt x="217" y="31"/>
                  <a:pt x="217" y="31"/>
                  <a:pt x="217" y="31"/>
                </a:cubicBezTo>
                <a:cubicBezTo>
                  <a:pt x="219" y="29"/>
                  <a:pt x="219" y="29"/>
                  <a:pt x="219" y="29"/>
                </a:cubicBezTo>
                <a:cubicBezTo>
                  <a:pt x="220" y="31"/>
                  <a:pt x="220" y="31"/>
                  <a:pt x="220" y="31"/>
                </a:cubicBezTo>
                <a:moveTo>
                  <a:pt x="455" y="14"/>
                </a:moveTo>
                <a:cubicBezTo>
                  <a:pt x="452" y="13"/>
                  <a:pt x="452" y="13"/>
                  <a:pt x="452" y="13"/>
                </a:cubicBezTo>
                <a:cubicBezTo>
                  <a:pt x="454" y="13"/>
                  <a:pt x="454" y="13"/>
                  <a:pt x="454" y="13"/>
                </a:cubicBezTo>
                <a:cubicBezTo>
                  <a:pt x="455" y="14"/>
                  <a:pt x="455" y="14"/>
                  <a:pt x="455" y="14"/>
                </a:cubicBezTo>
                <a:moveTo>
                  <a:pt x="373" y="15"/>
                </a:moveTo>
                <a:cubicBezTo>
                  <a:pt x="372" y="15"/>
                  <a:pt x="372" y="15"/>
                  <a:pt x="371" y="15"/>
                </a:cubicBezTo>
                <a:cubicBezTo>
                  <a:pt x="371" y="13"/>
                  <a:pt x="372" y="12"/>
                  <a:pt x="372" y="10"/>
                </a:cubicBezTo>
                <a:cubicBezTo>
                  <a:pt x="373" y="11"/>
                  <a:pt x="375" y="15"/>
                  <a:pt x="373" y="15"/>
                </a:cubicBezTo>
                <a:moveTo>
                  <a:pt x="374" y="1"/>
                </a:moveTo>
                <a:cubicBezTo>
                  <a:pt x="374" y="3"/>
                  <a:pt x="374" y="5"/>
                  <a:pt x="374" y="5"/>
                </a:cubicBezTo>
                <a:cubicBezTo>
                  <a:pt x="371" y="3"/>
                  <a:pt x="371" y="3"/>
                  <a:pt x="371" y="3"/>
                </a:cubicBezTo>
                <a:cubicBezTo>
                  <a:pt x="371" y="3"/>
                  <a:pt x="374" y="8"/>
                  <a:pt x="371" y="9"/>
                </a:cubicBezTo>
                <a:cubicBezTo>
                  <a:pt x="369" y="7"/>
                  <a:pt x="370" y="6"/>
                  <a:pt x="370" y="3"/>
                </a:cubicBezTo>
                <a:cubicBezTo>
                  <a:pt x="369" y="3"/>
                  <a:pt x="368" y="4"/>
                  <a:pt x="367" y="5"/>
                </a:cubicBezTo>
                <a:cubicBezTo>
                  <a:pt x="367" y="3"/>
                  <a:pt x="367" y="3"/>
                  <a:pt x="367" y="3"/>
                </a:cubicBezTo>
                <a:cubicBezTo>
                  <a:pt x="364" y="3"/>
                  <a:pt x="364" y="3"/>
                  <a:pt x="364" y="3"/>
                </a:cubicBezTo>
                <a:cubicBezTo>
                  <a:pt x="363" y="7"/>
                  <a:pt x="367" y="12"/>
                  <a:pt x="364" y="16"/>
                </a:cubicBezTo>
                <a:cubicBezTo>
                  <a:pt x="364" y="17"/>
                  <a:pt x="365" y="20"/>
                  <a:pt x="363" y="21"/>
                </a:cubicBezTo>
                <a:cubicBezTo>
                  <a:pt x="366" y="23"/>
                  <a:pt x="363" y="24"/>
                  <a:pt x="362" y="25"/>
                </a:cubicBezTo>
                <a:cubicBezTo>
                  <a:pt x="362" y="30"/>
                  <a:pt x="366" y="35"/>
                  <a:pt x="360" y="37"/>
                </a:cubicBezTo>
                <a:cubicBezTo>
                  <a:pt x="358" y="35"/>
                  <a:pt x="358" y="35"/>
                  <a:pt x="358" y="35"/>
                </a:cubicBezTo>
                <a:cubicBezTo>
                  <a:pt x="359" y="34"/>
                  <a:pt x="359" y="34"/>
                  <a:pt x="359" y="34"/>
                </a:cubicBezTo>
                <a:cubicBezTo>
                  <a:pt x="360" y="34"/>
                  <a:pt x="360" y="34"/>
                  <a:pt x="360" y="34"/>
                </a:cubicBezTo>
                <a:cubicBezTo>
                  <a:pt x="358" y="32"/>
                  <a:pt x="358" y="32"/>
                  <a:pt x="358" y="32"/>
                </a:cubicBezTo>
                <a:cubicBezTo>
                  <a:pt x="355" y="34"/>
                  <a:pt x="355" y="34"/>
                  <a:pt x="355" y="34"/>
                </a:cubicBezTo>
                <a:cubicBezTo>
                  <a:pt x="354" y="34"/>
                  <a:pt x="354" y="34"/>
                  <a:pt x="354" y="34"/>
                </a:cubicBezTo>
                <a:cubicBezTo>
                  <a:pt x="354" y="38"/>
                  <a:pt x="354" y="38"/>
                  <a:pt x="354" y="38"/>
                </a:cubicBezTo>
                <a:cubicBezTo>
                  <a:pt x="357" y="37"/>
                  <a:pt x="357" y="37"/>
                  <a:pt x="357" y="37"/>
                </a:cubicBezTo>
                <a:cubicBezTo>
                  <a:pt x="357" y="39"/>
                  <a:pt x="357" y="39"/>
                  <a:pt x="357" y="39"/>
                </a:cubicBezTo>
                <a:cubicBezTo>
                  <a:pt x="356" y="39"/>
                  <a:pt x="356" y="40"/>
                  <a:pt x="355" y="40"/>
                </a:cubicBezTo>
                <a:cubicBezTo>
                  <a:pt x="355" y="40"/>
                  <a:pt x="355" y="40"/>
                  <a:pt x="355" y="40"/>
                </a:cubicBezTo>
                <a:cubicBezTo>
                  <a:pt x="357" y="40"/>
                  <a:pt x="357" y="40"/>
                  <a:pt x="357" y="40"/>
                </a:cubicBezTo>
                <a:cubicBezTo>
                  <a:pt x="357" y="41"/>
                  <a:pt x="358" y="43"/>
                  <a:pt x="357" y="43"/>
                </a:cubicBezTo>
                <a:cubicBezTo>
                  <a:pt x="355" y="43"/>
                  <a:pt x="354" y="43"/>
                  <a:pt x="353" y="43"/>
                </a:cubicBezTo>
                <a:cubicBezTo>
                  <a:pt x="352" y="43"/>
                  <a:pt x="352" y="43"/>
                  <a:pt x="351" y="42"/>
                </a:cubicBezTo>
                <a:cubicBezTo>
                  <a:pt x="354" y="40"/>
                  <a:pt x="351" y="39"/>
                  <a:pt x="352" y="38"/>
                </a:cubicBezTo>
                <a:cubicBezTo>
                  <a:pt x="349" y="44"/>
                  <a:pt x="349" y="44"/>
                  <a:pt x="349" y="44"/>
                </a:cubicBezTo>
                <a:cubicBezTo>
                  <a:pt x="349" y="44"/>
                  <a:pt x="348" y="45"/>
                  <a:pt x="348" y="45"/>
                </a:cubicBezTo>
                <a:cubicBezTo>
                  <a:pt x="345" y="45"/>
                  <a:pt x="345" y="37"/>
                  <a:pt x="341" y="37"/>
                </a:cubicBezTo>
                <a:cubicBezTo>
                  <a:pt x="343" y="41"/>
                  <a:pt x="342" y="45"/>
                  <a:pt x="342" y="49"/>
                </a:cubicBezTo>
                <a:cubicBezTo>
                  <a:pt x="339" y="47"/>
                  <a:pt x="339" y="47"/>
                  <a:pt x="339" y="47"/>
                </a:cubicBezTo>
                <a:cubicBezTo>
                  <a:pt x="341" y="41"/>
                  <a:pt x="336" y="39"/>
                  <a:pt x="338" y="34"/>
                </a:cubicBezTo>
                <a:cubicBezTo>
                  <a:pt x="337" y="35"/>
                  <a:pt x="337" y="35"/>
                  <a:pt x="337" y="35"/>
                </a:cubicBezTo>
                <a:cubicBezTo>
                  <a:pt x="336" y="37"/>
                  <a:pt x="333" y="38"/>
                  <a:pt x="335" y="40"/>
                </a:cubicBezTo>
                <a:cubicBezTo>
                  <a:pt x="334" y="42"/>
                  <a:pt x="334" y="42"/>
                  <a:pt x="333" y="42"/>
                </a:cubicBezTo>
                <a:cubicBezTo>
                  <a:pt x="333" y="42"/>
                  <a:pt x="333" y="42"/>
                  <a:pt x="332" y="42"/>
                </a:cubicBezTo>
                <a:cubicBezTo>
                  <a:pt x="332" y="41"/>
                  <a:pt x="331" y="41"/>
                  <a:pt x="331" y="41"/>
                </a:cubicBezTo>
                <a:cubicBezTo>
                  <a:pt x="330" y="41"/>
                  <a:pt x="330" y="41"/>
                  <a:pt x="330" y="41"/>
                </a:cubicBezTo>
                <a:cubicBezTo>
                  <a:pt x="330" y="41"/>
                  <a:pt x="330" y="40"/>
                  <a:pt x="331" y="39"/>
                </a:cubicBezTo>
                <a:cubicBezTo>
                  <a:pt x="331" y="40"/>
                  <a:pt x="331" y="40"/>
                  <a:pt x="331" y="40"/>
                </a:cubicBezTo>
                <a:cubicBezTo>
                  <a:pt x="331" y="35"/>
                  <a:pt x="331" y="35"/>
                  <a:pt x="331" y="35"/>
                </a:cubicBezTo>
                <a:cubicBezTo>
                  <a:pt x="328" y="42"/>
                  <a:pt x="328" y="42"/>
                  <a:pt x="328" y="42"/>
                </a:cubicBezTo>
                <a:cubicBezTo>
                  <a:pt x="328" y="42"/>
                  <a:pt x="327" y="41"/>
                  <a:pt x="328" y="41"/>
                </a:cubicBezTo>
                <a:cubicBezTo>
                  <a:pt x="325" y="43"/>
                  <a:pt x="325" y="43"/>
                  <a:pt x="325" y="43"/>
                </a:cubicBezTo>
                <a:cubicBezTo>
                  <a:pt x="325" y="42"/>
                  <a:pt x="325" y="42"/>
                  <a:pt x="325" y="42"/>
                </a:cubicBezTo>
                <a:cubicBezTo>
                  <a:pt x="325" y="45"/>
                  <a:pt x="325" y="45"/>
                  <a:pt x="325" y="45"/>
                </a:cubicBezTo>
                <a:cubicBezTo>
                  <a:pt x="324" y="46"/>
                  <a:pt x="324" y="46"/>
                  <a:pt x="323" y="46"/>
                </a:cubicBezTo>
                <a:cubicBezTo>
                  <a:pt x="322" y="46"/>
                  <a:pt x="320" y="42"/>
                  <a:pt x="319" y="42"/>
                </a:cubicBezTo>
                <a:cubicBezTo>
                  <a:pt x="320" y="40"/>
                  <a:pt x="320" y="40"/>
                  <a:pt x="320" y="40"/>
                </a:cubicBezTo>
                <a:cubicBezTo>
                  <a:pt x="320" y="39"/>
                  <a:pt x="317" y="38"/>
                  <a:pt x="317" y="38"/>
                </a:cubicBezTo>
                <a:cubicBezTo>
                  <a:pt x="320" y="39"/>
                  <a:pt x="316" y="43"/>
                  <a:pt x="314" y="44"/>
                </a:cubicBezTo>
                <a:cubicBezTo>
                  <a:pt x="314" y="44"/>
                  <a:pt x="314" y="44"/>
                  <a:pt x="315" y="44"/>
                </a:cubicBezTo>
                <a:cubicBezTo>
                  <a:pt x="315" y="44"/>
                  <a:pt x="315" y="44"/>
                  <a:pt x="315" y="44"/>
                </a:cubicBezTo>
                <a:cubicBezTo>
                  <a:pt x="315" y="44"/>
                  <a:pt x="316" y="44"/>
                  <a:pt x="316" y="44"/>
                </a:cubicBezTo>
                <a:cubicBezTo>
                  <a:pt x="316" y="44"/>
                  <a:pt x="317" y="44"/>
                  <a:pt x="317" y="45"/>
                </a:cubicBezTo>
                <a:cubicBezTo>
                  <a:pt x="317" y="46"/>
                  <a:pt x="316" y="46"/>
                  <a:pt x="316" y="46"/>
                </a:cubicBezTo>
                <a:cubicBezTo>
                  <a:pt x="315" y="46"/>
                  <a:pt x="315" y="46"/>
                  <a:pt x="315" y="46"/>
                </a:cubicBezTo>
                <a:cubicBezTo>
                  <a:pt x="314" y="46"/>
                  <a:pt x="314" y="46"/>
                  <a:pt x="314" y="46"/>
                </a:cubicBezTo>
                <a:cubicBezTo>
                  <a:pt x="314" y="46"/>
                  <a:pt x="314" y="46"/>
                  <a:pt x="313" y="46"/>
                </a:cubicBezTo>
                <a:cubicBezTo>
                  <a:pt x="313" y="45"/>
                  <a:pt x="313" y="45"/>
                  <a:pt x="313" y="45"/>
                </a:cubicBezTo>
                <a:cubicBezTo>
                  <a:pt x="310" y="46"/>
                  <a:pt x="310" y="46"/>
                  <a:pt x="310" y="46"/>
                </a:cubicBezTo>
                <a:cubicBezTo>
                  <a:pt x="311" y="47"/>
                  <a:pt x="313" y="46"/>
                  <a:pt x="312" y="49"/>
                </a:cubicBezTo>
                <a:cubicBezTo>
                  <a:pt x="313" y="50"/>
                  <a:pt x="312" y="51"/>
                  <a:pt x="311" y="51"/>
                </a:cubicBezTo>
                <a:cubicBezTo>
                  <a:pt x="311" y="51"/>
                  <a:pt x="310" y="51"/>
                  <a:pt x="310" y="51"/>
                </a:cubicBezTo>
                <a:cubicBezTo>
                  <a:pt x="307" y="50"/>
                  <a:pt x="308" y="47"/>
                  <a:pt x="307" y="45"/>
                </a:cubicBezTo>
                <a:cubicBezTo>
                  <a:pt x="306" y="41"/>
                  <a:pt x="310" y="35"/>
                  <a:pt x="306" y="34"/>
                </a:cubicBezTo>
                <a:cubicBezTo>
                  <a:pt x="306" y="35"/>
                  <a:pt x="306" y="35"/>
                  <a:pt x="306" y="35"/>
                </a:cubicBezTo>
                <a:cubicBezTo>
                  <a:pt x="304" y="34"/>
                  <a:pt x="304" y="34"/>
                  <a:pt x="304" y="34"/>
                </a:cubicBezTo>
                <a:cubicBezTo>
                  <a:pt x="306" y="37"/>
                  <a:pt x="306" y="37"/>
                  <a:pt x="306" y="37"/>
                </a:cubicBezTo>
                <a:cubicBezTo>
                  <a:pt x="305" y="38"/>
                  <a:pt x="305" y="39"/>
                  <a:pt x="304" y="39"/>
                </a:cubicBezTo>
                <a:cubicBezTo>
                  <a:pt x="304" y="39"/>
                  <a:pt x="303" y="38"/>
                  <a:pt x="303" y="37"/>
                </a:cubicBezTo>
                <a:cubicBezTo>
                  <a:pt x="303" y="36"/>
                  <a:pt x="302" y="35"/>
                  <a:pt x="301" y="35"/>
                </a:cubicBezTo>
                <a:cubicBezTo>
                  <a:pt x="301" y="35"/>
                  <a:pt x="300" y="35"/>
                  <a:pt x="300" y="35"/>
                </a:cubicBezTo>
                <a:cubicBezTo>
                  <a:pt x="301" y="28"/>
                  <a:pt x="291" y="33"/>
                  <a:pt x="290" y="29"/>
                </a:cubicBezTo>
                <a:cubicBezTo>
                  <a:pt x="290" y="28"/>
                  <a:pt x="290" y="28"/>
                  <a:pt x="290" y="28"/>
                </a:cubicBezTo>
                <a:cubicBezTo>
                  <a:pt x="291" y="29"/>
                  <a:pt x="291" y="29"/>
                  <a:pt x="292" y="29"/>
                </a:cubicBezTo>
                <a:cubicBezTo>
                  <a:pt x="292" y="29"/>
                  <a:pt x="292" y="28"/>
                  <a:pt x="292" y="26"/>
                </a:cubicBezTo>
                <a:cubicBezTo>
                  <a:pt x="289" y="28"/>
                  <a:pt x="289" y="28"/>
                  <a:pt x="289" y="28"/>
                </a:cubicBezTo>
                <a:cubicBezTo>
                  <a:pt x="290" y="26"/>
                  <a:pt x="287" y="24"/>
                  <a:pt x="287" y="22"/>
                </a:cubicBezTo>
                <a:cubicBezTo>
                  <a:pt x="286" y="24"/>
                  <a:pt x="283" y="26"/>
                  <a:pt x="283" y="27"/>
                </a:cubicBezTo>
                <a:cubicBezTo>
                  <a:pt x="283" y="27"/>
                  <a:pt x="282" y="27"/>
                  <a:pt x="281" y="26"/>
                </a:cubicBezTo>
                <a:cubicBezTo>
                  <a:pt x="282" y="27"/>
                  <a:pt x="282" y="27"/>
                  <a:pt x="282" y="27"/>
                </a:cubicBezTo>
                <a:cubicBezTo>
                  <a:pt x="282" y="28"/>
                  <a:pt x="282" y="28"/>
                  <a:pt x="281" y="28"/>
                </a:cubicBezTo>
                <a:cubicBezTo>
                  <a:pt x="281" y="28"/>
                  <a:pt x="281" y="28"/>
                  <a:pt x="280" y="28"/>
                </a:cubicBezTo>
                <a:cubicBezTo>
                  <a:pt x="276" y="31"/>
                  <a:pt x="285" y="34"/>
                  <a:pt x="282" y="38"/>
                </a:cubicBezTo>
                <a:cubicBezTo>
                  <a:pt x="280" y="35"/>
                  <a:pt x="280" y="34"/>
                  <a:pt x="277" y="32"/>
                </a:cubicBezTo>
                <a:cubicBezTo>
                  <a:pt x="277" y="30"/>
                  <a:pt x="279" y="30"/>
                  <a:pt x="277" y="28"/>
                </a:cubicBezTo>
                <a:cubicBezTo>
                  <a:pt x="276" y="32"/>
                  <a:pt x="276" y="32"/>
                  <a:pt x="276" y="32"/>
                </a:cubicBezTo>
                <a:cubicBezTo>
                  <a:pt x="275" y="31"/>
                  <a:pt x="272" y="29"/>
                  <a:pt x="274" y="28"/>
                </a:cubicBezTo>
                <a:cubicBezTo>
                  <a:pt x="275" y="28"/>
                  <a:pt x="275" y="28"/>
                  <a:pt x="275" y="28"/>
                </a:cubicBezTo>
                <a:cubicBezTo>
                  <a:pt x="274" y="28"/>
                  <a:pt x="274" y="24"/>
                  <a:pt x="272" y="24"/>
                </a:cubicBezTo>
                <a:cubicBezTo>
                  <a:pt x="272" y="24"/>
                  <a:pt x="271" y="24"/>
                  <a:pt x="271" y="25"/>
                </a:cubicBezTo>
                <a:cubicBezTo>
                  <a:pt x="270" y="26"/>
                  <a:pt x="271" y="28"/>
                  <a:pt x="269" y="28"/>
                </a:cubicBezTo>
                <a:cubicBezTo>
                  <a:pt x="269" y="28"/>
                  <a:pt x="269" y="28"/>
                  <a:pt x="269" y="28"/>
                </a:cubicBezTo>
                <a:cubicBezTo>
                  <a:pt x="268" y="27"/>
                  <a:pt x="268" y="27"/>
                  <a:pt x="268" y="26"/>
                </a:cubicBezTo>
                <a:cubicBezTo>
                  <a:pt x="267" y="28"/>
                  <a:pt x="267" y="32"/>
                  <a:pt x="270" y="32"/>
                </a:cubicBezTo>
                <a:cubicBezTo>
                  <a:pt x="270" y="32"/>
                  <a:pt x="270" y="32"/>
                  <a:pt x="271" y="32"/>
                </a:cubicBezTo>
                <a:cubicBezTo>
                  <a:pt x="271" y="33"/>
                  <a:pt x="269" y="34"/>
                  <a:pt x="269" y="35"/>
                </a:cubicBezTo>
                <a:cubicBezTo>
                  <a:pt x="266" y="32"/>
                  <a:pt x="266" y="32"/>
                  <a:pt x="266" y="32"/>
                </a:cubicBezTo>
                <a:cubicBezTo>
                  <a:pt x="265" y="35"/>
                  <a:pt x="270" y="36"/>
                  <a:pt x="267" y="39"/>
                </a:cubicBezTo>
                <a:cubicBezTo>
                  <a:pt x="265" y="38"/>
                  <a:pt x="266" y="37"/>
                  <a:pt x="266" y="36"/>
                </a:cubicBezTo>
                <a:cubicBezTo>
                  <a:pt x="260" y="36"/>
                  <a:pt x="260" y="36"/>
                  <a:pt x="260" y="36"/>
                </a:cubicBezTo>
                <a:cubicBezTo>
                  <a:pt x="259" y="38"/>
                  <a:pt x="256" y="38"/>
                  <a:pt x="258" y="39"/>
                </a:cubicBezTo>
                <a:cubicBezTo>
                  <a:pt x="257" y="40"/>
                  <a:pt x="257" y="40"/>
                  <a:pt x="256" y="40"/>
                </a:cubicBezTo>
                <a:cubicBezTo>
                  <a:pt x="256" y="40"/>
                  <a:pt x="256" y="39"/>
                  <a:pt x="256" y="39"/>
                </a:cubicBezTo>
                <a:cubicBezTo>
                  <a:pt x="255" y="39"/>
                  <a:pt x="254" y="43"/>
                  <a:pt x="256" y="44"/>
                </a:cubicBezTo>
                <a:cubicBezTo>
                  <a:pt x="255" y="45"/>
                  <a:pt x="255" y="45"/>
                  <a:pt x="255" y="45"/>
                </a:cubicBezTo>
                <a:cubicBezTo>
                  <a:pt x="253" y="44"/>
                  <a:pt x="252" y="39"/>
                  <a:pt x="252" y="37"/>
                </a:cubicBezTo>
                <a:cubicBezTo>
                  <a:pt x="250" y="41"/>
                  <a:pt x="250" y="41"/>
                  <a:pt x="250" y="41"/>
                </a:cubicBezTo>
                <a:cubicBezTo>
                  <a:pt x="248" y="36"/>
                  <a:pt x="245" y="31"/>
                  <a:pt x="245" y="26"/>
                </a:cubicBezTo>
                <a:cubicBezTo>
                  <a:pt x="244" y="28"/>
                  <a:pt x="245" y="29"/>
                  <a:pt x="244" y="31"/>
                </a:cubicBezTo>
                <a:cubicBezTo>
                  <a:pt x="243" y="29"/>
                  <a:pt x="242" y="29"/>
                  <a:pt x="242" y="28"/>
                </a:cubicBezTo>
                <a:cubicBezTo>
                  <a:pt x="240" y="31"/>
                  <a:pt x="240" y="31"/>
                  <a:pt x="240" y="31"/>
                </a:cubicBezTo>
                <a:cubicBezTo>
                  <a:pt x="239" y="30"/>
                  <a:pt x="239" y="30"/>
                  <a:pt x="239" y="30"/>
                </a:cubicBezTo>
                <a:cubicBezTo>
                  <a:pt x="240" y="31"/>
                  <a:pt x="240" y="32"/>
                  <a:pt x="240" y="33"/>
                </a:cubicBezTo>
                <a:cubicBezTo>
                  <a:pt x="240" y="35"/>
                  <a:pt x="238" y="34"/>
                  <a:pt x="237" y="35"/>
                </a:cubicBezTo>
                <a:cubicBezTo>
                  <a:pt x="237" y="35"/>
                  <a:pt x="237" y="35"/>
                  <a:pt x="237" y="35"/>
                </a:cubicBezTo>
                <a:cubicBezTo>
                  <a:pt x="239" y="35"/>
                  <a:pt x="238" y="38"/>
                  <a:pt x="238" y="39"/>
                </a:cubicBezTo>
                <a:cubicBezTo>
                  <a:pt x="236" y="38"/>
                  <a:pt x="236" y="38"/>
                  <a:pt x="236" y="38"/>
                </a:cubicBezTo>
                <a:cubicBezTo>
                  <a:pt x="235" y="38"/>
                  <a:pt x="235" y="39"/>
                  <a:pt x="235" y="39"/>
                </a:cubicBezTo>
                <a:cubicBezTo>
                  <a:pt x="236" y="39"/>
                  <a:pt x="236" y="39"/>
                  <a:pt x="236" y="39"/>
                </a:cubicBezTo>
                <a:cubicBezTo>
                  <a:pt x="237" y="40"/>
                  <a:pt x="238" y="43"/>
                  <a:pt x="237" y="44"/>
                </a:cubicBezTo>
                <a:cubicBezTo>
                  <a:pt x="237" y="44"/>
                  <a:pt x="237" y="44"/>
                  <a:pt x="236" y="44"/>
                </a:cubicBezTo>
                <a:cubicBezTo>
                  <a:pt x="235" y="46"/>
                  <a:pt x="235" y="46"/>
                  <a:pt x="235" y="46"/>
                </a:cubicBezTo>
                <a:cubicBezTo>
                  <a:pt x="234" y="45"/>
                  <a:pt x="234" y="45"/>
                  <a:pt x="233" y="45"/>
                </a:cubicBezTo>
                <a:cubicBezTo>
                  <a:pt x="233" y="45"/>
                  <a:pt x="233" y="45"/>
                  <a:pt x="232" y="45"/>
                </a:cubicBezTo>
                <a:cubicBezTo>
                  <a:pt x="232" y="45"/>
                  <a:pt x="232" y="45"/>
                  <a:pt x="232" y="45"/>
                </a:cubicBezTo>
                <a:cubicBezTo>
                  <a:pt x="231" y="45"/>
                  <a:pt x="231" y="45"/>
                  <a:pt x="231" y="45"/>
                </a:cubicBezTo>
                <a:cubicBezTo>
                  <a:pt x="232" y="43"/>
                  <a:pt x="230" y="39"/>
                  <a:pt x="228" y="38"/>
                </a:cubicBezTo>
                <a:cubicBezTo>
                  <a:pt x="231" y="34"/>
                  <a:pt x="231" y="34"/>
                  <a:pt x="231" y="34"/>
                </a:cubicBezTo>
                <a:cubicBezTo>
                  <a:pt x="231" y="34"/>
                  <a:pt x="231" y="34"/>
                  <a:pt x="231" y="34"/>
                </a:cubicBezTo>
                <a:cubicBezTo>
                  <a:pt x="230" y="34"/>
                  <a:pt x="230" y="35"/>
                  <a:pt x="229" y="36"/>
                </a:cubicBezTo>
                <a:cubicBezTo>
                  <a:pt x="229" y="36"/>
                  <a:pt x="228" y="37"/>
                  <a:pt x="228" y="37"/>
                </a:cubicBezTo>
                <a:cubicBezTo>
                  <a:pt x="227" y="37"/>
                  <a:pt x="226" y="36"/>
                  <a:pt x="226" y="35"/>
                </a:cubicBezTo>
                <a:cubicBezTo>
                  <a:pt x="225" y="35"/>
                  <a:pt x="226" y="35"/>
                  <a:pt x="227" y="34"/>
                </a:cubicBezTo>
                <a:cubicBezTo>
                  <a:pt x="227" y="32"/>
                  <a:pt x="225" y="33"/>
                  <a:pt x="223" y="32"/>
                </a:cubicBezTo>
                <a:cubicBezTo>
                  <a:pt x="225" y="29"/>
                  <a:pt x="225" y="29"/>
                  <a:pt x="225" y="29"/>
                </a:cubicBezTo>
                <a:cubicBezTo>
                  <a:pt x="225" y="29"/>
                  <a:pt x="225" y="30"/>
                  <a:pt x="224" y="30"/>
                </a:cubicBezTo>
                <a:cubicBezTo>
                  <a:pt x="224" y="30"/>
                  <a:pt x="224" y="29"/>
                  <a:pt x="223" y="29"/>
                </a:cubicBezTo>
                <a:cubicBezTo>
                  <a:pt x="222" y="27"/>
                  <a:pt x="221" y="27"/>
                  <a:pt x="220" y="27"/>
                </a:cubicBezTo>
                <a:cubicBezTo>
                  <a:pt x="219" y="27"/>
                  <a:pt x="219" y="27"/>
                  <a:pt x="218" y="27"/>
                </a:cubicBezTo>
                <a:cubicBezTo>
                  <a:pt x="220" y="28"/>
                  <a:pt x="218" y="30"/>
                  <a:pt x="216" y="30"/>
                </a:cubicBezTo>
                <a:cubicBezTo>
                  <a:pt x="216" y="30"/>
                  <a:pt x="216" y="30"/>
                  <a:pt x="216" y="29"/>
                </a:cubicBezTo>
                <a:cubicBezTo>
                  <a:pt x="215" y="26"/>
                  <a:pt x="215" y="26"/>
                  <a:pt x="215" y="26"/>
                </a:cubicBezTo>
                <a:cubicBezTo>
                  <a:pt x="216" y="26"/>
                  <a:pt x="216" y="26"/>
                  <a:pt x="216" y="26"/>
                </a:cubicBezTo>
                <a:cubicBezTo>
                  <a:pt x="216" y="25"/>
                  <a:pt x="216" y="25"/>
                  <a:pt x="216" y="25"/>
                </a:cubicBezTo>
                <a:cubicBezTo>
                  <a:pt x="213" y="25"/>
                  <a:pt x="213" y="25"/>
                  <a:pt x="213" y="25"/>
                </a:cubicBezTo>
                <a:cubicBezTo>
                  <a:pt x="213" y="26"/>
                  <a:pt x="213" y="26"/>
                  <a:pt x="213" y="26"/>
                </a:cubicBezTo>
                <a:cubicBezTo>
                  <a:pt x="213" y="29"/>
                  <a:pt x="213" y="29"/>
                  <a:pt x="213" y="29"/>
                </a:cubicBezTo>
                <a:cubicBezTo>
                  <a:pt x="212" y="29"/>
                  <a:pt x="212" y="30"/>
                  <a:pt x="211" y="30"/>
                </a:cubicBezTo>
                <a:cubicBezTo>
                  <a:pt x="211" y="30"/>
                  <a:pt x="210" y="29"/>
                  <a:pt x="209" y="29"/>
                </a:cubicBezTo>
                <a:cubicBezTo>
                  <a:pt x="210" y="31"/>
                  <a:pt x="208" y="34"/>
                  <a:pt x="207" y="35"/>
                </a:cubicBezTo>
                <a:cubicBezTo>
                  <a:pt x="208" y="35"/>
                  <a:pt x="208" y="35"/>
                  <a:pt x="208" y="35"/>
                </a:cubicBezTo>
                <a:cubicBezTo>
                  <a:pt x="207" y="42"/>
                  <a:pt x="207" y="42"/>
                  <a:pt x="207" y="42"/>
                </a:cubicBezTo>
                <a:cubicBezTo>
                  <a:pt x="207" y="42"/>
                  <a:pt x="207" y="42"/>
                  <a:pt x="207" y="42"/>
                </a:cubicBezTo>
                <a:cubicBezTo>
                  <a:pt x="206" y="42"/>
                  <a:pt x="206" y="41"/>
                  <a:pt x="206" y="41"/>
                </a:cubicBezTo>
                <a:cubicBezTo>
                  <a:pt x="206" y="41"/>
                  <a:pt x="205" y="41"/>
                  <a:pt x="205" y="41"/>
                </a:cubicBezTo>
                <a:cubicBezTo>
                  <a:pt x="205" y="44"/>
                  <a:pt x="205" y="44"/>
                  <a:pt x="205" y="44"/>
                </a:cubicBezTo>
                <a:cubicBezTo>
                  <a:pt x="204" y="44"/>
                  <a:pt x="204" y="44"/>
                  <a:pt x="203" y="44"/>
                </a:cubicBezTo>
                <a:cubicBezTo>
                  <a:pt x="200" y="44"/>
                  <a:pt x="199" y="43"/>
                  <a:pt x="197" y="41"/>
                </a:cubicBezTo>
                <a:cubicBezTo>
                  <a:pt x="197" y="44"/>
                  <a:pt x="197" y="44"/>
                  <a:pt x="197" y="44"/>
                </a:cubicBezTo>
                <a:cubicBezTo>
                  <a:pt x="195" y="44"/>
                  <a:pt x="195" y="44"/>
                  <a:pt x="195" y="44"/>
                </a:cubicBezTo>
                <a:cubicBezTo>
                  <a:pt x="195" y="46"/>
                  <a:pt x="198" y="51"/>
                  <a:pt x="194" y="51"/>
                </a:cubicBezTo>
                <a:cubicBezTo>
                  <a:pt x="196" y="52"/>
                  <a:pt x="196" y="55"/>
                  <a:pt x="194" y="57"/>
                </a:cubicBezTo>
                <a:cubicBezTo>
                  <a:pt x="192" y="55"/>
                  <a:pt x="190" y="54"/>
                  <a:pt x="190" y="51"/>
                </a:cubicBezTo>
                <a:cubicBezTo>
                  <a:pt x="190" y="52"/>
                  <a:pt x="189" y="53"/>
                  <a:pt x="188" y="53"/>
                </a:cubicBezTo>
                <a:cubicBezTo>
                  <a:pt x="188" y="53"/>
                  <a:pt x="187" y="52"/>
                  <a:pt x="187" y="52"/>
                </a:cubicBezTo>
                <a:cubicBezTo>
                  <a:pt x="187" y="52"/>
                  <a:pt x="188" y="51"/>
                  <a:pt x="188" y="51"/>
                </a:cubicBezTo>
                <a:cubicBezTo>
                  <a:pt x="189" y="49"/>
                  <a:pt x="186" y="49"/>
                  <a:pt x="186" y="49"/>
                </a:cubicBezTo>
                <a:cubicBezTo>
                  <a:pt x="187" y="50"/>
                  <a:pt x="187" y="50"/>
                  <a:pt x="187" y="50"/>
                </a:cubicBezTo>
                <a:cubicBezTo>
                  <a:pt x="186" y="51"/>
                  <a:pt x="186" y="51"/>
                  <a:pt x="186" y="51"/>
                </a:cubicBezTo>
                <a:cubicBezTo>
                  <a:pt x="184" y="49"/>
                  <a:pt x="184" y="49"/>
                  <a:pt x="184" y="49"/>
                </a:cubicBezTo>
                <a:cubicBezTo>
                  <a:pt x="183" y="52"/>
                  <a:pt x="183" y="52"/>
                  <a:pt x="183" y="52"/>
                </a:cubicBezTo>
                <a:cubicBezTo>
                  <a:pt x="182" y="50"/>
                  <a:pt x="179" y="50"/>
                  <a:pt x="179" y="48"/>
                </a:cubicBezTo>
                <a:cubicBezTo>
                  <a:pt x="174" y="51"/>
                  <a:pt x="179" y="60"/>
                  <a:pt x="170" y="60"/>
                </a:cubicBezTo>
                <a:cubicBezTo>
                  <a:pt x="170" y="60"/>
                  <a:pt x="170" y="60"/>
                  <a:pt x="169" y="60"/>
                </a:cubicBezTo>
                <a:cubicBezTo>
                  <a:pt x="169" y="58"/>
                  <a:pt x="169" y="58"/>
                  <a:pt x="169" y="58"/>
                </a:cubicBezTo>
                <a:cubicBezTo>
                  <a:pt x="168" y="60"/>
                  <a:pt x="167" y="61"/>
                  <a:pt x="166" y="63"/>
                </a:cubicBezTo>
                <a:cubicBezTo>
                  <a:pt x="174" y="64"/>
                  <a:pt x="163" y="72"/>
                  <a:pt x="172" y="74"/>
                </a:cubicBezTo>
                <a:cubicBezTo>
                  <a:pt x="169" y="75"/>
                  <a:pt x="169" y="75"/>
                  <a:pt x="169" y="75"/>
                </a:cubicBezTo>
                <a:cubicBezTo>
                  <a:pt x="167" y="75"/>
                  <a:pt x="167" y="73"/>
                  <a:pt x="168" y="72"/>
                </a:cubicBezTo>
                <a:cubicBezTo>
                  <a:pt x="166" y="74"/>
                  <a:pt x="166" y="74"/>
                  <a:pt x="166" y="74"/>
                </a:cubicBezTo>
                <a:cubicBezTo>
                  <a:pt x="165" y="74"/>
                  <a:pt x="165" y="74"/>
                  <a:pt x="165" y="74"/>
                </a:cubicBezTo>
                <a:cubicBezTo>
                  <a:pt x="165" y="73"/>
                  <a:pt x="166" y="72"/>
                  <a:pt x="166" y="71"/>
                </a:cubicBezTo>
                <a:cubicBezTo>
                  <a:pt x="167" y="70"/>
                  <a:pt x="168" y="67"/>
                  <a:pt x="166" y="67"/>
                </a:cubicBezTo>
                <a:cubicBezTo>
                  <a:pt x="166" y="69"/>
                  <a:pt x="166" y="73"/>
                  <a:pt x="164" y="74"/>
                </a:cubicBezTo>
                <a:cubicBezTo>
                  <a:pt x="164" y="74"/>
                  <a:pt x="164" y="74"/>
                  <a:pt x="164" y="74"/>
                </a:cubicBezTo>
                <a:cubicBezTo>
                  <a:pt x="169" y="75"/>
                  <a:pt x="163" y="81"/>
                  <a:pt x="165" y="83"/>
                </a:cubicBezTo>
                <a:cubicBezTo>
                  <a:pt x="165" y="82"/>
                  <a:pt x="165" y="81"/>
                  <a:pt x="166" y="81"/>
                </a:cubicBezTo>
                <a:cubicBezTo>
                  <a:pt x="169" y="85"/>
                  <a:pt x="166" y="82"/>
                  <a:pt x="165" y="87"/>
                </a:cubicBezTo>
                <a:cubicBezTo>
                  <a:pt x="167" y="91"/>
                  <a:pt x="169" y="91"/>
                  <a:pt x="172" y="91"/>
                </a:cubicBezTo>
                <a:cubicBezTo>
                  <a:pt x="171" y="91"/>
                  <a:pt x="171" y="93"/>
                  <a:pt x="171" y="94"/>
                </a:cubicBezTo>
                <a:cubicBezTo>
                  <a:pt x="171" y="93"/>
                  <a:pt x="170" y="93"/>
                  <a:pt x="170" y="93"/>
                </a:cubicBezTo>
                <a:cubicBezTo>
                  <a:pt x="169" y="93"/>
                  <a:pt x="169" y="94"/>
                  <a:pt x="169" y="95"/>
                </a:cubicBezTo>
                <a:cubicBezTo>
                  <a:pt x="168" y="96"/>
                  <a:pt x="168" y="96"/>
                  <a:pt x="167" y="96"/>
                </a:cubicBezTo>
                <a:cubicBezTo>
                  <a:pt x="166" y="96"/>
                  <a:pt x="166" y="96"/>
                  <a:pt x="166" y="96"/>
                </a:cubicBezTo>
                <a:cubicBezTo>
                  <a:pt x="166" y="98"/>
                  <a:pt x="166" y="101"/>
                  <a:pt x="165" y="102"/>
                </a:cubicBezTo>
                <a:cubicBezTo>
                  <a:pt x="165" y="99"/>
                  <a:pt x="160" y="97"/>
                  <a:pt x="164" y="95"/>
                </a:cubicBezTo>
                <a:cubicBezTo>
                  <a:pt x="163" y="95"/>
                  <a:pt x="163" y="95"/>
                  <a:pt x="163" y="95"/>
                </a:cubicBezTo>
                <a:cubicBezTo>
                  <a:pt x="163" y="95"/>
                  <a:pt x="162" y="95"/>
                  <a:pt x="162" y="94"/>
                </a:cubicBezTo>
                <a:cubicBezTo>
                  <a:pt x="162" y="109"/>
                  <a:pt x="162" y="109"/>
                  <a:pt x="162" y="109"/>
                </a:cubicBezTo>
                <a:cubicBezTo>
                  <a:pt x="161" y="110"/>
                  <a:pt x="160" y="111"/>
                  <a:pt x="160" y="111"/>
                </a:cubicBezTo>
                <a:cubicBezTo>
                  <a:pt x="159" y="111"/>
                  <a:pt x="159" y="109"/>
                  <a:pt x="159" y="108"/>
                </a:cubicBezTo>
                <a:cubicBezTo>
                  <a:pt x="159" y="107"/>
                  <a:pt x="159" y="106"/>
                  <a:pt x="157" y="106"/>
                </a:cubicBezTo>
                <a:cubicBezTo>
                  <a:pt x="157" y="106"/>
                  <a:pt x="157" y="106"/>
                  <a:pt x="157" y="106"/>
                </a:cubicBezTo>
                <a:cubicBezTo>
                  <a:pt x="157" y="105"/>
                  <a:pt x="158" y="105"/>
                  <a:pt x="159" y="105"/>
                </a:cubicBezTo>
                <a:cubicBezTo>
                  <a:pt x="157" y="98"/>
                  <a:pt x="157" y="98"/>
                  <a:pt x="157" y="98"/>
                </a:cubicBezTo>
                <a:cubicBezTo>
                  <a:pt x="157" y="104"/>
                  <a:pt x="157" y="104"/>
                  <a:pt x="157" y="104"/>
                </a:cubicBezTo>
                <a:cubicBezTo>
                  <a:pt x="156" y="104"/>
                  <a:pt x="156" y="104"/>
                  <a:pt x="155" y="104"/>
                </a:cubicBezTo>
                <a:cubicBezTo>
                  <a:pt x="155" y="104"/>
                  <a:pt x="155" y="104"/>
                  <a:pt x="155" y="103"/>
                </a:cubicBezTo>
                <a:cubicBezTo>
                  <a:pt x="156" y="102"/>
                  <a:pt x="156" y="101"/>
                  <a:pt x="156" y="101"/>
                </a:cubicBezTo>
                <a:cubicBezTo>
                  <a:pt x="155" y="101"/>
                  <a:pt x="155" y="102"/>
                  <a:pt x="155" y="102"/>
                </a:cubicBezTo>
                <a:cubicBezTo>
                  <a:pt x="154" y="105"/>
                  <a:pt x="154" y="105"/>
                  <a:pt x="154" y="105"/>
                </a:cubicBezTo>
                <a:cubicBezTo>
                  <a:pt x="154" y="105"/>
                  <a:pt x="154" y="105"/>
                  <a:pt x="153" y="105"/>
                </a:cubicBezTo>
                <a:cubicBezTo>
                  <a:pt x="153" y="105"/>
                  <a:pt x="153" y="105"/>
                  <a:pt x="152" y="104"/>
                </a:cubicBezTo>
                <a:cubicBezTo>
                  <a:pt x="154" y="104"/>
                  <a:pt x="153" y="103"/>
                  <a:pt x="153" y="102"/>
                </a:cubicBezTo>
                <a:cubicBezTo>
                  <a:pt x="150" y="104"/>
                  <a:pt x="150" y="104"/>
                  <a:pt x="150" y="104"/>
                </a:cubicBezTo>
                <a:cubicBezTo>
                  <a:pt x="149" y="103"/>
                  <a:pt x="149" y="103"/>
                  <a:pt x="149" y="103"/>
                </a:cubicBezTo>
                <a:cubicBezTo>
                  <a:pt x="148" y="104"/>
                  <a:pt x="148" y="104"/>
                  <a:pt x="148" y="104"/>
                </a:cubicBezTo>
                <a:cubicBezTo>
                  <a:pt x="147" y="103"/>
                  <a:pt x="147" y="103"/>
                  <a:pt x="147" y="103"/>
                </a:cubicBezTo>
                <a:cubicBezTo>
                  <a:pt x="147" y="105"/>
                  <a:pt x="147" y="105"/>
                  <a:pt x="147" y="105"/>
                </a:cubicBezTo>
                <a:cubicBezTo>
                  <a:pt x="141" y="103"/>
                  <a:pt x="141" y="103"/>
                  <a:pt x="141" y="103"/>
                </a:cubicBezTo>
                <a:cubicBezTo>
                  <a:pt x="137" y="108"/>
                  <a:pt x="145" y="110"/>
                  <a:pt x="141" y="115"/>
                </a:cubicBezTo>
                <a:cubicBezTo>
                  <a:pt x="141" y="115"/>
                  <a:pt x="141" y="115"/>
                  <a:pt x="141" y="115"/>
                </a:cubicBezTo>
                <a:cubicBezTo>
                  <a:pt x="140" y="115"/>
                  <a:pt x="139" y="114"/>
                  <a:pt x="139" y="113"/>
                </a:cubicBezTo>
                <a:cubicBezTo>
                  <a:pt x="139" y="112"/>
                  <a:pt x="139" y="112"/>
                  <a:pt x="139" y="111"/>
                </a:cubicBezTo>
                <a:cubicBezTo>
                  <a:pt x="138" y="111"/>
                  <a:pt x="138" y="111"/>
                  <a:pt x="138" y="111"/>
                </a:cubicBezTo>
                <a:cubicBezTo>
                  <a:pt x="137" y="117"/>
                  <a:pt x="142" y="114"/>
                  <a:pt x="143" y="116"/>
                </a:cubicBezTo>
                <a:cubicBezTo>
                  <a:pt x="141" y="120"/>
                  <a:pt x="141" y="120"/>
                  <a:pt x="141" y="120"/>
                </a:cubicBezTo>
                <a:cubicBezTo>
                  <a:pt x="140" y="117"/>
                  <a:pt x="140" y="117"/>
                  <a:pt x="140" y="117"/>
                </a:cubicBezTo>
                <a:cubicBezTo>
                  <a:pt x="138" y="120"/>
                  <a:pt x="138" y="120"/>
                  <a:pt x="138" y="120"/>
                </a:cubicBezTo>
                <a:cubicBezTo>
                  <a:pt x="138" y="120"/>
                  <a:pt x="138" y="120"/>
                  <a:pt x="138" y="120"/>
                </a:cubicBezTo>
                <a:cubicBezTo>
                  <a:pt x="138" y="121"/>
                  <a:pt x="137" y="122"/>
                  <a:pt x="137" y="124"/>
                </a:cubicBezTo>
                <a:cubicBezTo>
                  <a:pt x="135" y="121"/>
                  <a:pt x="135" y="121"/>
                  <a:pt x="135" y="121"/>
                </a:cubicBezTo>
                <a:cubicBezTo>
                  <a:pt x="138" y="121"/>
                  <a:pt x="135" y="119"/>
                  <a:pt x="135" y="118"/>
                </a:cubicBezTo>
                <a:cubicBezTo>
                  <a:pt x="134" y="120"/>
                  <a:pt x="134" y="120"/>
                  <a:pt x="134" y="120"/>
                </a:cubicBezTo>
                <a:cubicBezTo>
                  <a:pt x="135" y="123"/>
                  <a:pt x="135" y="123"/>
                  <a:pt x="135" y="123"/>
                </a:cubicBezTo>
                <a:cubicBezTo>
                  <a:pt x="132" y="121"/>
                  <a:pt x="132" y="121"/>
                  <a:pt x="132" y="121"/>
                </a:cubicBezTo>
                <a:cubicBezTo>
                  <a:pt x="134" y="123"/>
                  <a:pt x="131" y="127"/>
                  <a:pt x="131" y="128"/>
                </a:cubicBezTo>
                <a:cubicBezTo>
                  <a:pt x="128" y="125"/>
                  <a:pt x="128" y="125"/>
                  <a:pt x="128" y="125"/>
                </a:cubicBezTo>
                <a:cubicBezTo>
                  <a:pt x="127" y="127"/>
                  <a:pt x="129" y="129"/>
                  <a:pt x="131" y="129"/>
                </a:cubicBezTo>
                <a:cubicBezTo>
                  <a:pt x="131" y="129"/>
                  <a:pt x="131" y="129"/>
                  <a:pt x="132" y="129"/>
                </a:cubicBezTo>
                <a:cubicBezTo>
                  <a:pt x="132" y="130"/>
                  <a:pt x="132" y="132"/>
                  <a:pt x="131" y="133"/>
                </a:cubicBezTo>
                <a:cubicBezTo>
                  <a:pt x="130" y="131"/>
                  <a:pt x="130" y="131"/>
                  <a:pt x="130" y="131"/>
                </a:cubicBezTo>
                <a:cubicBezTo>
                  <a:pt x="127" y="132"/>
                  <a:pt x="127" y="132"/>
                  <a:pt x="127" y="132"/>
                </a:cubicBezTo>
                <a:cubicBezTo>
                  <a:pt x="126" y="130"/>
                  <a:pt x="126" y="130"/>
                  <a:pt x="126" y="130"/>
                </a:cubicBezTo>
                <a:cubicBezTo>
                  <a:pt x="125" y="131"/>
                  <a:pt x="125" y="131"/>
                  <a:pt x="125" y="131"/>
                </a:cubicBezTo>
                <a:cubicBezTo>
                  <a:pt x="125" y="131"/>
                  <a:pt x="125" y="131"/>
                  <a:pt x="125" y="131"/>
                </a:cubicBezTo>
                <a:cubicBezTo>
                  <a:pt x="124" y="131"/>
                  <a:pt x="123" y="130"/>
                  <a:pt x="123" y="130"/>
                </a:cubicBezTo>
                <a:cubicBezTo>
                  <a:pt x="122" y="129"/>
                  <a:pt x="122" y="128"/>
                  <a:pt x="122" y="128"/>
                </a:cubicBezTo>
                <a:cubicBezTo>
                  <a:pt x="122" y="128"/>
                  <a:pt x="122" y="129"/>
                  <a:pt x="122" y="129"/>
                </a:cubicBezTo>
                <a:cubicBezTo>
                  <a:pt x="122" y="133"/>
                  <a:pt x="122" y="133"/>
                  <a:pt x="122" y="133"/>
                </a:cubicBezTo>
                <a:cubicBezTo>
                  <a:pt x="121" y="133"/>
                  <a:pt x="120" y="133"/>
                  <a:pt x="120" y="132"/>
                </a:cubicBezTo>
                <a:cubicBezTo>
                  <a:pt x="120" y="137"/>
                  <a:pt x="120" y="137"/>
                  <a:pt x="120" y="137"/>
                </a:cubicBezTo>
                <a:cubicBezTo>
                  <a:pt x="116" y="137"/>
                  <a:pt x="115" y="134"/>
                  <a:pt x="113" y="134"/>
                </a:cubicBezTo>
                <a:cubicBezTo>
                  <a:pt x="112" y="134"/>
                  <a:pt x="112" y="134"/>
                  <a:pt x="111" y="134"/>
                </a:cubicBezTo>
                <a:cubicBezTo>
                  <a:pt x="112" y="133"/>
                  <a:pt x="111" y="133"/>
                  <a:pt x="111" y="132"/>
                </a:cubicBezTo>
                <a:cubicBezTo>
                  <a:pt x="106" y="136"/>
                  <a:pt x="112" y="138"/>
                  <a:pt x="111" y="143"/>
                </a:cubicBezTo>
                <a:cubicBezTo>
                  <a:pt x="111" y="143"/>
                  <a:pt x="110" y="143"/>
                  <a:pt x="110" y="143"/>
                </a:cubicBezTo>
                <a:cubicBezTo>
                  <a:pt x="109" y="143"/>
                  <a:pt x="108" y="142"/>
                  <a:pt x="108" y="142"/>
                </a:cubicBezTo>
                <a:cubicBezTo>
                  <a:pt x="108" y="142"/>
                  <a:pt x="108" y="142"/>
                  <a:pt x="108" y="142"/>
                </a:cubicBezTo>
                <a:cubicBezTo>
                  <a:pt x="107" y="142"/>
                  <a:pt x="110" y="146"/>
                  <a:pt x="106" y="148"/>
                </a:cubicBezTo>
                <a:cubicBezTo>
                  <a:pt x="105" y="146"/>
                  <a:pt x="105" y="146"/>
                  <a:pt x="105" y="146"/>
                </a:cubicBezTo>
                <a:cubicBezTo>
                  <a:pt x="105" y="146"/>
                  <a:pt x="105" y="148"/>
                  <a:pt x="105" y="148"/>
                </a:cubicBezTo>
                <a:cubicBezTo>
                  <a:pt x="104" y="148"/>
                  <a:pt x="104" y="148"/>
                  <a:pt x="104" y="148"/>
                </a:cubicBezTo>
                <a:cubicBezTo>
                  <a:pt x="104" y="148"/>
                  <a:pt x="103" y="147"/>
                  <a:pt x="103" y="147"/>
                </a:cubicBezTo>
                <a:cubicBezTo>
                  <a:pt x="103" y="146"/>
                  <a:pt x="104" y="143"/>
                  <a:pt x="104" y="143"/>
                </a:cubicBezTo>
                <a:cubicBezTo>
                  <a:pt x="104" y="143"/>
                  <a:pt x="104" y="143"/>
                  <a:pt x="104" y="143"/>
                </a:cubicBezTo>
                <a:cubicBezTo>
                  <a:pt x="104" y="143"/>
                  <a:pt x="104" y="143"/>
                  <a:pt x="104" y="143"/>
                </a:cubicBezTo>
                <a:cubicBezTo>
                  <a:pt x="103" y="144"/>
                  <a:pt x="102" y="145"/>
                  <a:pt x="101" y="145"/>
                </a:cubicBezTo>
                <a:cubicBezTo>
                  <a:pt x="100" y="145"/>
                  <a:pt x="99" y="144"/>
                  <a:pt x="99" y="144"/>
                </a:cubicBezTo>
                <a:cubicBezTo>
                  <a:pt x="98" y="146"/>
                  <a:pt x="98" y="146"/>
                  <a:pt x="98" y="146"/>
                </a:cubicBezTo>
                <a:cubicBezTo>
                  <a:pt x="99" y="146"/>
                  <a:pt x="99" y="146"/>
                  <a:pt x="99" y="146"/>
                </a:cubicBezTo>
                <a:cubicBezTo>
                  <a:pt x="100" y="146"/>
                  <a:pt x="101" y="148"/>
                  <a:pt x="100" y="149"/>
                </a:cubicBezTo>
                <a:cubicBezTo>
                  <a:pt x="105" y="149"/>
                  <a:pt x="105" y="149"/>
                  <a:pt x="105" y="149"/>
                </a:cubicBezTo>
                <a:cubicBezTo>
                  <a:pt x="103" y="149"/>
                  <a:pt x="102" y="152"/>
                  <a:pt x="101" y="152"/>
                </a:cubicBezTo>
                <a:cubicBezTo>
                  <a:pt x="100" y="152"/>
                  <a:pt x="100" y="151"/>
                  <a:pt x="99" y="150"/>
                </a:cubicBezTo>
                <a:cubicBezTo>
                  <a:pt x="98" y="152"/>
                  <a:pt x="100" y="155"/>
                  <a:pt x="100" y="156"/>
                </a:cubicBezTo>
                <a:cubicBezTo>
                  <a:pt x="96" y="153"/>
                  <a:pt x="96" y="153"/>
                  <a:pt x="96" y="153"/>
                </a:cubicBezTo>
                <a:cubicBezTo>
                  <a:pt x="96" y="154"/>
                  <a:pt x="95" y="154"/>
                  <a:pt x="95" y="154"/>
                </a:cubicBezTo>
                <a:cubicBezTo>
                  <a:pt x="94" y="154"/>
                  <a:pt x="92" y="154"/>
                  <a:pt x="92" y="156"/>
                </a:cubicBezTo>
                <a:cubicBezTo>
                  <a:pt x="87" y="153"/>
                  <a:pt x="87" y="153"/>
                  <a:pt x="87" y="153"/>
                </a:cubicBezTo>
                <a:cubicBezTo>
                  <a:pt x="86" y="154"/>
                  <a:pt x="86" y="154"/>
                  <a:pt x="86" y="154"/>
                </a:cubicBezTo>
                <a:cubicBezTo>
                  <a:pt x="85" y="153"/>
                  <a:pt x="83" y="153"/>
                  <a:pt x="84" y="151"/>
                </a:cubicBezTo>
                <a:cubicBezTo>
                  <a:pt x="82" y="151"/>
                  <a:pt x="85" y="153"/>
                  <a:pt x="86" y="155"/>
                </a:cubicBezTo>
                <a:cubicBezTo>
                  <a:pt x="85" y="154"/>
                  <a:pt x="84" y="154"/>
                  <a:pt x="83" y="154"/>
                </a:cubicBezTo>
                <a:cubicBezTo>
                  <a:pt x="82" y="154"/>
                  <a:pt x="81" y="155"/>
                  <a:pt x="80" y="156"/>
                </a:cubicBezTo>
                <a:cubicBezTo>
                  <a:pt x="78" y="157"/>
                  <a:pt x="77" y="158"/>
                  <a:pt x="76" y="158"/>
                </a:cubicBezTo>
                <a:cubicBezTo>
                  <a:pt x="76" y="158"/>
                  <a:pt x="76" y="158"/>
                  <a:pt x="76" y="158"/>
                </a:cubicBezTo>
                <a:cubicBezTo>
                  <a:pt x="76" y="160"/>
                  <a:pt x="75" y="161"/>
                  <a:pt x="74" y="163"/>
                </a:cubicBezTo>
                <a:cubicBezTo>
                  <a:pt x="73" y="162"/>
                  <a:pt x="73" y="161"/>
                  <a:pt x="73" y="160"/>
                </a:cubicBezTo>
                <a:cubicBezTo>
                  <a:pt x="72" y="162"/>
                  <a:pt x="72" y="162"/>
                  <a:pt x="72" y="162"/>
                </a:cubicBezTo>
                <a:cubicBezTo>
                  <a:pt x="72" y="162"/>
                  <a:pt x="72" y="162"/>
                  <a:pt x="72" y="162"/>
                </a:cubicBezTo>
                <a:cubicBezTo>
                  <a:pt x="73" y="163"/>
                  <a:pt x="74" y="164"/>
                  <a:pt x="75" y="164"/>
                </a:cubicBezTo>
                <a:cubicBezTo>
                  <a:pt x="75" y="164"/>
                  <a:pt x="75" y="164"/>
                  <a:pt x="76" y="163"/>
                </a:cubicBezTo>
                <a:cubicBezTo>
                  <a:pt x="75" y="165"/>
                  <a:pt x="77" y="168"/>
                  <a:pt x="74" y="168"/>
                </a:cubicBezTo>
                <a:cubicBezTo>
                  <a:pt x="72" y="163"/>
                  <a:pt x="72" y="163"/>
                  <a:pt x="72" y="163"/>
                </a:cubicBezTo>
                <a:cubicBezTo>
                  <a:pt x="70" y="170"/>
                  <a:pt x="70" y="170"/>
                  <a:pt x="70" y="170"/>
                </a:cubicBezTo>
                <a:cubicBezTo>
                  <a:pt x="70" y="170"/>
                  <a:pt x="69" y="170"/>
                  <a:pt x="69" y="170"/>
                </a:cubicBezTo>
                <a:cubicBezTo>
                  <a:pt x="68" y="170"/>
                  <a:pt x="67" y="170"/>
                  <a:pt x="66" y="171"/>
                </a:cubicBezTo>
                <a:cubicBezTo>
                  <a:pt x="65" y="171"/>
                  <a:pt x="65" y="172"/>
                  <a:pt x="64" y="172"/>
                </a:cubicBezTo>
                <a:cubicBezTo>
                  <a:pt x="63" y="172"/>
                  <a:pt x="63" y="172"/>
                  <a:pt x="62" y="172"/>
                </a:cubicBezTo>
                <a:cubicBezTo>
                  <a:pt x="64" y="178"/>
                  <a:pt x="64" y="178"/>
                  <a:pt x="64" y="178"/>
                </a:cubicBezTo>
                <a:cubicBezTo>
                  <a:pt x="59" y="176"/>
                  <a:pt x="59" y="176"/>
                  <a:pt x="59" y="176"/>
                </a:cubicBezTo>
                <a:cubicBezTo>
                  <a:pt x="58" y="178"/>
                  <a:pt x="56" y="178"/>
                  <a:pt x="57" y="180"/>
                </a:cubicBezTo>
                <a:cubicBezTo>
                  <a:pt x="55" y="180"/>
                  <a:pt x="55" y="180"/>
                  <a:pt x="55" y="180"/>
                </a:cubicBezTo>
                <a:cubicBezTo>
                  <a:pt x="57" y="184"/>
                  <a:pt x="57" y="184"/>
                  <a:pt x="57" y="184"/>
                </a:cubicBezTo>
                <a:cubicBezTo>
                  <a:pt x="51" y="182"/>
                  <a:pt x="51" y="182"/>
                  <a:pt x="51" y="182"/>
                </a:cubicBezTo>
                <a:cubicBezTo>
                  <a:pt x="51" y="182"/>
                  <a:pt x="53" y="182"/>
                  <a:pt x="51" y="182"/>
                </a:cubicBezTo>
                <a:cubicBezTo>
                  <a:pt x="48" y="183"/>
                  <a:pt x="52" y="187"/>
                  <a:pt x="50" y="189"/>
                </a:cubicBezTo>
                <a:cubicBezTo>
                  <a:pt x="49" y="189"/>
                  <a:pt x="49" y="188"/>
                  <a:pt x="49" y="188"/>
                </a:cubicBezTo>
                <a:cubicBezTo>
                  <a:pt x="48" y="188"/>
                  <a:pt x="48" y="188"/>
                  <a:pt x="48" y="189"/>
                </a:cubicBezTo>
                <a:cubicBezTo>
                  <a:pt x="49" y="189"/>
                  <a:pt x="52" y="192"/>
                  <a:pt x="49" y="193"/>
                </a:cubicBezTo>
                <a:cubicBezTo>
                  <a:pt x="47" y="192"/>
                  <a:pt x="48" y="189"/>
                  <a:pt x="46" y="189"/>
                </a:cubicBezTo>
                <a:cubicBezTo>
                  <a:pt x="46" y="189"/>
                  <a:pt x="45" y="189"/>
                  <a:pt x="45" y="190"/>
                </a:cubicBezTo>
                <a:cubicBezTo>
                  <a:pt x="50" y="195"/>
                  <a:pt x="50" y="195"/>
                  <a:pt x="50" y="195"/>
                </a:cubicBezTo>
                <a:cubicBezTo>
                  <a:pt x="45" y="196"/>
                  <a:pt x="45" y="196"/>
                  <a:pt x="45" y="196"/>
                </a:cubicBezTo>
                <a:cubicBezTo>
                  <a:pt x="47" y="198"/>
                  <a:pt x="47" y="198"/>
                  <a:pt x="47" y="198"/>
                </a:cubicBezTo>
                <a:cubicBezTo>
                  <a:pt x="47" y="198"/>
                  <a:pt x="47" y="198"/>
                  <a:pt x="47" y="198"/>
                </a:cubicBezTo>
                <a:cubicBezTo>
                  <a:pt x="49" y="198"/>
                  <a:pt x="49" y="196"/>
                  <a:pt x="50" y="195"/>
                </a:cubicBezTo>
                <a:cubicBezTo>
                  <a:pt x="54" y="197"/>
                  <a:pt x="47" y="199"/>
                  <a:pt x="52" y="201"/>
                </a:cubicBezTo>
                <a:cubicBezTo>
                  <a:pt x="48" y="202"/>
                  <a:pt x="53" y="208"/>
                  <a:pt x="50" y="209"/>
                </a:cubicBezTo>
                <a:cubicBezTo>
                  <a:pt x="49" y="209"/>
                  <a:pt x="49" y="209"/>
                  <a:pt x="49" y="209"/>
                </a:cubicBezTo>
                <a:cubicBezTo>
                  <a:pt x="49" y="211"/>
                  <a:pt x="49" y="211"/>
                  <a:pt x="49" y="211"/>
                </a:cubicBezTo>
                <a:cubicBezTo>
                  <a:pt x="48" y="211"/>
                  <a:pt x="48" y="211"/>
                  <a:pt x="47" y="211"/>
                </a:cubicBezTo>
                <a:cubicBezTo>
                  <a:pt x="46" y="211"/>
                  <a:pt x="45" y="213"/>
                  <a:pt x="43" y="214"/>
                </a:cubicBezTo>
                <a:cubicBezTo>
                  <a:pt x="43" y="214"/>
                  <a:pt x="44" y="214"/>
                  <a:pt x="44" y="214"/>
                </a:cubicBezTo>
                <a:cubicBezTo>
                  <a:pt x="44" y="214"/>
                  <a:pt x="45" y="215"/>
                  <a:pt x="45" y="215"/>
                </a:cubicBezTo>
                <a:cubicBezTo>
                  <a:pt x="46" y="215"/>
                  <a:pt x="47" y="216"/>
                  <a:pt x="47" y="216"/>
                </a:cubicBezTo>
                <a:cubicBezTo>
                  <a:pt x="48" y="216"/>
                  <a:pt x="48" y="216"/>
                  <a:pt x="49" y="215"/>
                </a:cubicBezTo>
                <a:cubicBezTo>
                  <a:pt x="49" y="216"/>
                  <a:pt x="49" y="216"/>
                  <a:pt x="49" y="216"/>
                </a:cubicBezTo>
                <a:cubicBezTo>
                  <a:pt x="48" y="216"/>
                  <a:pt x="48" y="216"/>
                  <a:pt x="48" y="216"/>
                </a:cubicBezTo>
                <a:cubicBezTo>
                  <a:pt x="50" y="216"/>
                  <a:pt x="52" y="220"/>
                  <a:pt x="51" y="222"/>
                </a:cubicBezTo>
                <a:cubicBezTo>
                  <a:pt x="50" y="222"/>
                  <a:pt x="50" y="222"/>
                  <a:pt x="50" y="222"/>
                </a:cubicBezTo>
                <a:cubicBezTo>
                  <a:pt x="48" y="222"/>
                  <a:pt x="52" y="224"/>
                  <a:pt x="50" y="225"/>
                </a:cubicBezTo>
                <a:cubicBezTo>
                  <a:pt x="46" y="223"/>
                  <a:pt x="46" y="223"/>
                  <a:pt x="46" y="223"/>
                </a:cubicBezTo>
                <a:cubicBezTo>
                  <a:pt x="46" y="226"/>
                  <a:pt x="49" y="227"/>
                  <a:pt x="50" y="229"/>
                </a:cubicBezTo>
                <a:cubicBezTo>
                  <a:pt x="50" y="228"/>
                  <a:pt x="50" y="228"/>
                  <a:pt x="50" y="228"/>
                </a:cubicBezTo>
                <a:cubicBezTo>
                  <a:pt x="52" y="229"/>
                  <a:pt x="51" y="232"/>
                  <a:pt x="51" y="232"/>
                </a:cubicBezTo>
                <a:cubicBezTo>
                  <a:pt x="51" y="232"/>
                  <a:pt x="51" y="232"/>
                  <a:pt x="51" y="232"/>
                </a:cubicBezTo>
                <a:cubicBezTo>
                  <a:pt x="51" y="232"/>
                  <a:pt x="51" y="232"/>
                  <a:pt x="50" y="232"/>
                </a:cubicBezTo>
                <a:cubicBezTo>
                  <a:pt x="50" y="233"/>
                  <a:pt x="51" y="235"/>
                  <a:pt x="49" y="235"/>
                </a:cubicBezTo>
                <a:cubicBezTo>
                  <a:pt x="45" y="232"/>
                  <a:pt x="45" y="232"/>
                  <a:pt x="45" y="232"/>
                </a:cubicBezTo>
                <a:cubicBezTo>
                  <a:pt x="43" y="234"/>
                  <a:pt x="43" y="234"/>
                  <a:pt x="43" y="234"/>
                </a:cubicBezTo>
                <a:cubicBezTo>
                  <a:pt x="46" y="234"/>
                  <a:pt x="46" y="234"/>
                  <a:pt x="46" y="234"/>
                </a:cubicBezTo>
                <a:cubicBezTo>
                  <a:pt x="46" y="240"/>
                  <a:pt x="53" y="243"/>
                  <a:pt x="56" y="245"/>
                </a:cubicBezTo>
                <a:cubicBezTo>
                  <a:pt x="54" y="247"/>
                  <a:pt x="54" y="247"/>
                  <a:pt x="54" y="247"/>
                </a:cubicBezTo>
                <a:cubicBezTo>
                  <a:pt x="54" y="247"/>
                  <a:pt x="53" y="246"/>
                  <a:pt x="53" y="246"/>
                </a:cubicBezTo>
                <a:cubicBezTo>
                  <a:pt x="52" y="246"/>
                  <a:pt x="51" y="248"/>
                  <a:pt x="50" y="248"/>
                </a:cubicBezTo>
                <a:cubicBezTo>
                  <a:pt x="49" y="246"/>
                  <a:pt x="48" y="246"/>
                  <a:pt x="47" y="246"/>
                </a:cubicBezTo>
                <a:cubicBezTo>
                  <a:pt x="46" y="246"/>
                  <a:pt x="45" y="246"/>
                  <a:pt x="45" y="247"/>
                </a:cubicBezTo>
                <a:cubicBezTo>
                  <a:pt x="47" y="251"/>
                  <a:pt x="47" y="251"/>
                  <a:pt x="47" y="251"/>
                </a:cubicBezTo>
                <a:cubicBezTo>
                  <a:pt x="46" y="251"/>
                  <a:pt x="46" y="250"/>
                  <a:pt x="45" y="250"/>
                </a:cubicBezTo>
                <a:cubicBezTo>
                  <a:pt x="43" y="252"/>
                  <a:pt x="43" y="252"/>
                  <a:pt x="43" y="252"/>
                </a:cubicBezTo>
                <a:cubicBezTo>
                  <a:pt x="43" y="251"/>
                  <a:pt x="43" y="251"/>
                  <a:pt x="43" y="251"/>
                </a:cubicBezTo>
                <a:cubicBezTo>
                  <a:pt x="43" y="251"/>
                  <a:pt x="42" y="251"/>
                  <a:pt x="42" y="251"/>
                </a:cubicBezTo>
                <a:cubicBezTo>
                  <a:pt x="40" y="251"/>
                  <a:pt x="38" y="250"/>
                  <a:pt x="37" y="249"/>
                </a:cubicBezTo>
                <a:cubicBezTo>
                  <a:pt x="37" y="249"/>
                  <a:pt x="36" y="248"/>
                  <a:pt x="36" y="248"/>
                </a:cubicBezTo>
                <a:cubicBezTo>
                  <a:pt x="35" y="248"/>
                  <a:pt x="33" y="250"/>
                  <a:pt x="34" y="252"/>
                </a:cubicBezTo>
                <a:cubicBezTo>
                  <a:pt x="33" y="252"/>
                  <a:pt x="32" y="252"/>
                  <a:pt x="32" y="252"/>
                </a:cubicBezTo>
                <a:cubicBezTo>
                  <a:pt x="31" y="252"/>
                  <a:pt x="31" y="252"/>
                  <a:pt x="29" y="251"/>
                </a:cubicBezTo>
                <a:cubicBezTo>
                  <a:pt x="29" y="252"/>
                  <a:pt x="29" y="252"/>
                  <a:pt x="29" y="252"/>
                </a:cubicBezTo>
                <a:cubicBezTo>
                  <a:pt x="29" y="254"/>
                  <a:pt x="28" y="256"/>
                  <a:pt x="27" y="256"/>
                </a:cubicBezTo>
                <a:cubicBezTo>
                  <a:pt x="27" y="256"/>
                  <a:pt x="26" y="256"/>
                  <a:pt x="26" y="256"/>
                </a:cubicBezTo>
                <a:cubicBezTo>
                  <a:pt x="27" y="262"/>
                  <a:pt x="27" y="262"/>
                  <a:pt x="27" y="262"/>
                </a:cubicBezTo>
                <a:cubicBezTo>
                  <a:pt x="24" y="262"/>
                  <a:pt x="24" y="262"/>
                  <a:pt x="24" y="262"/>
                </a:cubicBezTo>
                <a:cubicBezTo>
                  <a:pt x="26" y="264"/>
                  <a:pt x="26" y="264"/>
                  <a:pt x="26" y="264"/>
                </a:cubicBezTo>
                <a:cubicBezTo>
                  <a:pt x="26" y="264"/>
                  <a:pt x="25" y="265"/>
                  <a:pt x="25" y="265"/>
                </a:cubicBezTo>
                <a:cubicBezTo>
                  <a:pt x="24" y="265"/>
                  <a:pt x="24" y="264"/>
                  <a:pt x="23" y="264"/>
                </a:cubicBezTo>
                <a:cubicBezTo>
                  <a:pt x="23" y="264"/>
                  <a:pt x="22" y="264"/>
                  <a:pt x="22" y="264"/>
                </a:cubicBezTo>
                <a:cubicBezTo>
                  <a:pt x="21" y="264"/>
                  <a:pt x="21" y="264"/>
                  <a:pt x="21" y="265"/>
                </a:cubicBezTo>
                <a:cubicBezTo>
                  <a:pt x="20" y="264"/>
                  <a:pt x="18" y="264"/>
                  <a:pt x="17" y="262"/>
                </a:cubicBezTo>
                <a:cubicBezTo>
                  <a:pt x="16" y="266"/>
                  <a:pt x="16" y="266"/>
                  <a:pt x="16" y="266"/>
                </a:cubicBezTo>
                <a:cubicBezTo>
                  <a:pt x="14" y="266"/>
                  <a:pt x="15" y="269"/>
                  <a:pt x="14" y="269"/>
                </a:cubicBezTo>
                <a:cubicBezTo>
                  <a:pt x="14" y="269"/>
                  <a:pt x="13" y="268"/>
                  <a:pt x="13" y="268"/>
                </a:cubicBezTo>
                <a:cubicBezTo>
                  <a:pt x="13" y="269"/>
                  <a:pt x="13" y="269"/>
                  <a:pt x="13" y="269"/>
                </a:cubicBezTo>
                <a:cubicBezTo>
                  <a:pt x="13" y="271"/>
                  <a:pt x="12" y="271"/>
                  <a:pt x="11" y="271"/>
                </a:cubicBezTo>
                <a:cubicBezTo>
                  <a:pt x="10" y="271"/>
                  <a:pt x="8" y="270"/>
                  <a:pt x="7" y="270"/>
                </a:cubicBezTo>
                <a:cubicBezTo>
                  <a:pt x="7" y="272"/>
                  <a:pt x="12" y="275"/>
                  <a:pt x="13" y="275"/>
                </a:cubicBezTo>
                <a:cubicBezTo>
                  <a:pt x="12" y="278"/>
                  <a:pt x="12" y="278"/>
                  <a:pt x="12" y="278"/>
                </a:cubicBezTo>
                <a:cubicBezTo>
                  <a:pt x="14" y="279"/>
                  <a:pt x="14" y="279"/>
                  <a:pt x="14" y="279"/>
                </a:cubicBezTo>
                <a:cubicBezTo>
                  <a:pt x="10" y="283"/>
                  <a:pt x="10" y="283"/>
                  <a:pt x="10" y="283"/>
                </a:cubicBezTo>
                <a:cubicBezTo>
                  <a:pt x="13" y="283"/>
                  <a:pt x="13" y="283"/>
                  <a:pt x="13" y="283"/>
                </a:cubicBezTo>
                <a:cubicBezTo>
                  <a:pt x="14" y="284"/>
                  <a:pt x="16" y="286"/>
                  <a:pt x="13" y="287"/>
                </a:cubicBezTo>
                <a:cubicBezTo>
                  <a:pt x="11" y="286"/>
                  <a:pt x="9" y="286"/>
                  <a:pt x="6" y="285"/>
                </a:cubicBezTo>
                <a:cubicBezTo>
                  <a:pt x="6" y="286"/>
                  <a:pt x="10" y="287"/>
                  <a:pt x="8" y="288"/>
                </a:cubicBezTo>
                <a:cubicBezTo>
                  <a:pt x="7" y="287"/>
                  <a:pt x="6" y="287"/>
                  <a:pt x="5" y="287"/>
                </a:cubicBezTo>
                <a:cubicBezTo>
                  <a:pt x="5" y="290"/>
                  <a:pt x="5" y="290"/>
                  <a:pt x="5" y="290"/>
                </a:cubicBezTo>
                <a:cubicBezTo>
                  <a:pt x="3" y="288"/>
                  <a:pt x="3" y="288"/>
                  <a:pt x="3" y="288"/>
                </a:cubicBezTo>
                <a:cubicBezTo>
                  <a:pt x="4" y="291"/>
                  <a:pt x="9" y="289"/>
                  <a:pt x="7" y="293"/>
                </a:cubicBezTo>
                <a:cubicBezTo>
                  <a:pt x="10" y="293"/>
                  <a:pt x="10" y="293"/>
                  <a:pt x="10" y="293"/>
                </a:cubicBezTo>
                <a:cubicBezTo>
                  <a:pt x="12" y="298"/>
                  <a:pt x="17" y="300"/>
                  <a:pt x="13" y="306"/>
                </a:cubicBezTo>
                <a:cubicBezTo>
                  <a:pt x="6" y="304"/>
                  <a:pt x="6" y="304"/>
                  <a:pt x="6" y="304"/>
                </a:cubicBezTo>
                <a:cubicBezTo>
                  <a:pt x="6" y="305"/>
                  <a:pt x="5" y="306"/>
                  <a:pt x="4" y="306"/>
                </a:cubicBezTo>
                <a:cubicBezTo>
                  <a:pt x="9" y="306"/>
                  <a:pt x="3" y="308"/>
                  <a:pt x="4" y="310"/>
                </a:cubicBezTo>
                <a:cubicBezTo>
                  <a:pt x="4" y="310"/>
                  <a:pt x="4" y="310"/>
                  <a:pt x="4" y="310"/>
                </a:cubicBezTo>
                <a:cubicBezTo>
                  <a:pt x="4" y="311"/>
                  <a:pt x="2" y="312"/>
                  <a:pt x="2" y="313"/>
                </a:cubicBezTo>
                <a:cubicBezTo>
                  <a:pt x="3" y="313"/>
                  <a:pt x="3" y="313"/>
                  <a:pt x="3" y="313"/>
                </a:cubicBezTo>
                <a:cubicBezTo>
                  <a:pt x="2" y="314"/>
                  <a:pt x="2" y="314"/>
                  <a:pt x="2" y="314"/>
                </a:cubicBezTo>
                <a:cubicBezTo>
                  <a:pt x="1" y="314"/>
                  <a:pt x="1" y="314"/>
                  <a:pt x="0" y="314"/>
                </a:cubicBezTo>
                <a:cubicBezTo>
                  <a:pt x="0" y="317"/>
                  <a:pt x="0" y="317"/>
                  <a:pt x="0" y="317"/>
                </a:cubicBezTo>
                <a:cubicBezTo>
                  <a:pt x="2" y="317"/>
                  <a:pt x="2" y="317"/>
                  <a:pt x="2" y="317"/>
                </a:cubicBezTo>
                <a:cubicBezTo>
                  <a:pt x="2" y="321"/>
                  <a:pt x="2" y="321"/>
                  <a:pt x="2" y="321"/>
                </a:cubicBezTo>
                <a:cubicBezTo>
                  <a:pt x="2" y="321"/>
                  <a:pt x="2" y="321"/>
                  <a:pt x="2" y="321"/>
                </a:cubicBezTo>
                <a:cubicBezTo>
                  <a:pt x="4" y="321"/>
                  <a:pt x="6" y="322"/>
                  <a:pt x="7" y="322"/>
                </a:cubicBezTo>
                <a:cubicBezTo>
                  <a:pt x="5" y="323"/>
                  <a:pt x="5" y="323"/>
                  <a:pt x="5" y="323"/>
                </a:cubicBezTo>
                <a:cubicBezTo>
                  <a:pt x="9" y="326"/>
                  <a:pt x="9" y="326"/>
                  <a:pt x="9" y="326"/>
                </a:cubicBezTo>
                <a:cubicBezTo>
                  <a:pt x="9" y="326"/>
                  <a:pt x="9" y="326"/>
                  <a:pt x="9" y="326"/>
                </a:cubicBezTo>
                <a:cubicBezTo>
                  <a:pt x="10" y="329"/>
                  <a:pt x="10" y="328"/>
                  <a:pt x="12" y="329"/>
                </a:cubicBezTo>
                <a:cubicBezTo>
                  <a:pt x="13" y="327"/>
                  <a:pt x="13" y="327"/>
                  <a:pt x="13" y="327"/>
                </a:cubicBezTo>
                <a:cubicBezTo>
                  <a:pt x="15" y="328"/>
                  <a:pt x="15" y="328"/>
                  <a:pt x="15" y="328"/>
                </a:cubicBezTo>
                <a:cubicBezTo>
                  <a:pt x="15" y="329"/>
                  <a:pt x="14" y="329"/>
                  <a:pt x="13" y="330"/>
                </a:cubicBezTo>
                <a:cubicBezTo>
                  <a:pt x="17" y="331"/>
                  <a:pt x="18" y="336"/>
                  <a:pt x="21" y="336"/>
                </a:cubicBezTo>
                <a:cubicBezTo>
                  <a:pt x="21" y="336"/>
                  <a:pt x="21" y="335"/>
                  <a:pt x="21" y="335"/>
                </a:cubicBezTo>
                <a:cubicBezTo>
                  <a:pt x="21" y="336"/>
                  <a:pt x="20" y="337"/>
                  <a:pt x="19" y="337"/>
                </a:cubicBezTo>
                <a:cubicBezTo>
                  <a:pt x="18" y="337"/>
                  <a:pt x="18" y="337"/>
                  <a:pt x="18" y="337"/>
                </a:cubicBezTo>
                <a:cubicBezTo>
                  <a:pt x="18" y="335"/>
                  <a:pt x="18" y="335"/>
                  <a:pt x="17" y="335"/>
                </a:cubicBezTo>
                <a:cubicBezTo>
                  <a:pt x="17" y="335"/>
                  <a:pt x="17" y="335"/>
                  <a:pt x="17" y="335"/>
                </a:cubicBezTo>
                <a:cubicBezTo>
                  <a:pt x="16" y="335"/>
                  <a:pt x="16" y="335"/>
                  <a:pt x="16" y="335"/>
                </a:cubicBezTo>
                <a:cubicBezTo>
                  <a:pt x="15" y="335"/>
                  <a:pt x="15" y="335"/>
                  <a:pt x="15" y="335"/>
                </a:cubicBezTo>
                <a:cubicBezTo>
                  <a:pt x="16" y="339"/>
                  <a:pt x="16" y="339"/>
                  <a:pt x="16" y="339"/>
                </a:cubicBezTo>
                <a:cubicBezTo>
                  <a:pt x="19" y="339"/>
                  <a:pt x="19" y="339"/>
                  <a:pt x="19" y="339"/>
                </a:cubicBezTo>
                <a:cubicBezTo>
                  <a:pt x="16" y="342"/>
                  <a:pt x="16" y="342"/>
                  <a:pt x="16" y="342"/>
                </a:cubicBezTo>
                <a:cubicBezTo>
                  <a:pt x="22" y="345"/>
                  <a:pt x="13" y="347"/>
                  <a:pt x="17" y="349"/>
                </a:cubicBezTo>
                <a:cubicBezTo>
                  <a:pt x="16" y="350"/>
                  <a:pt x="16" y="350"/>
                  <a:pt x="16" y="350"/>
                </a:cubicBezTo>
                <a:cubicBezTo>
                  <a:pt x="16" y="350"/>
                  <a:pt x="15" y="350"/>
                  <a:pt x="15" y="350"/>
                </a:cubicBezTo>
                <a:cubicBezTo>
                  <a:pt x="15" y="350"/>
                  <a:pt x="15" y="349"/>
                  <a:pt x="15" y="349"/>
                </a:cubicBezTo>
                <a:cubicBezTo>
                  <a:pt x="14" y="349"/>
                  <a:pt x="14" y="349"/>
                  <a:pt x="14" y="350"/>
                </a:cubicBezTo>
                <a:cubicBezTo>
                  <a:pt x="17" y="352"/>
                  <a:pt x="17" y="352"/>
                  <a:pt x="17" y="352"/>
                </a:cubicBezTo>
                <a:cubicBezTo>
                  <a:pt x="16" y="352"/>
                  <a:pt x="16" y="352"/>
                  <a:pt x="16" y="352"/>
                </a:cubicBezTo>
                <a:cubicBezTo>
                  <a:pt x="14" y="352"/>
                  <a:pt x="13" y="355"/>
                  <a:pt x="13" y="356"/>
                </a:cubicBezTo>
                <a:cubicBezTo>
                  <a:pt x="14" y="357"/>
                  <a:pt x="15" y="358"/>
                  <a:pt x="16" y="358"/>
                </a:cubicBezTo>
                <a:cubicBezTo>
                  <a:pt x="16" y="358"/>
                  <a:pt x="17" y="357"/>
                  <a:pt x="18" y="356"/>
                </a:cubicBezTo>
                <a:cubicBezTo>
                  <a:pt x="18" y="356"/>
                  <a:pt x="19" y="356"/>
                  <a:pt x="20" y="356"/>
                </a:cubicBezTo>
                <a:cubicBezTo>
                  <a:pt x="22" y="356"/>
                  <a:pt x="24" y="357"/>
                  <a:pt x="23" y="359"/>
                </a:cubicBezTo>
                <a:cubicBezTo>
                  <a:pt x="22" y="358"/>
                  <a:pt x="22" y="358"/>
                  <a:pt x="22" y="358"/>
                </a:cubicBezTo>
                <a:cubicBezTo>
                  <a:pt x="23" y="362"/>
                  <a:pt x="23" y="362"/>
                  <a:pt x="23" y="362"/>
                </a:cubicBezTo>
                <a:cubicBezTo>
                  <a:pt x="20" y="362"/>
                  <a:pt x="20" y="362"/>
                  <a:pt x="20" y="362"/>
                </a:cubicBezTo>
                <a:cubicBezTo>
                  <a:pt x="18" y="363"/>
                  <a:pt x="21" y="364"/>
                  <a:pt x="19" y="364"/>
                </a:cubicBezTo>
                <a:cubicBezTo>
                  <a:pt x="19" y="364"/>
                  <a:pt x="19" y="364"/>
                  <a:pt x="18" y="364"/>
                </a:cubicBezTo>
                <a:cubicBezTo>
                  <a:pt x="18" y="364"/>
                  <a:pt x="17" y="363"/>
                  <a:pt x="18" y="363"/>
                </a:cubicBezTo>
                <a:cubicBezTo>
                  <a:pt x="13" y="363"/>
                  <a:pt x="13" y="363"/>
                  <a:pt x="13" y="363"/>
                </a:cubicBezTo>
                <a:cubicBezTo>
                  <a:pt x="14" y="364"/>
                  <a:pt x="16" y="364"/>
                  <a:pt x="16" y="366"/>
                </a:cubicBezTo>
                <a:cubicBezTo>
                  <a:pt x="16" y="366"/>
                  <a:pt x="15" y="366"/>
                  <a:pt x="14" y="366"/>
                </a:cubicBezTo>
                <a:cubicBezTo>
                  <a:pt x="14" y="366"/>
                  <a:pt x="14" y="366"/>
                  <a:pt x="14" y="366"/>
                </a:cubicBezTo>
                <a:cubicBezTo>
                  <a:pt x="13" y="366"/>
                  <a:pt x="13" y="366"/>
                  <a:pt x="13" y="366"/>
                </a:cubicBezTo>
                <a:cubicBezTo>
                  <a:pt x="12" y="366"/>
                  <a:pt x="11" y="367"/>
                  <a:pt x="11" y="368"/>
                </a:cubicBezTo>
                <a:cubicBezTo>
                  <a:pt x="10" y="367"/>
                  <a:pt x="10" y="367"/>
                  <a:pt x="10" y="367"/>
                </a:cubicBezTo>
                <a:cubicBezTo>
                  <a:pt x="9" y="370"/>
                  <a:pt x="9" y="370"/>
                  <a:pt x="9" y="370"/>
                </a:cubicBezTo>
                <a:cubicBezTo>
                  <a:pt x="8" y="370"/>
                  <a:pt x="8" y="370"/>
                  <a:pt x="8" y="370"/>
                </a:cubicBezTo>
                <a:cubicBezTo>
                  <a:pt x="9" y="371"/>
                  <a:pt x="10" y="370"/>
                  <a:pt x="10" y="372"/>
                </a:cubicBezTo>
                <a:cubicBezTo>
                  <a:pt x="8" y="374"/>
                  <a:pt x="5" y="375"/>
                  <a:pt x="3" y="377"/>
                </a:cubicBezTo>
                <a:cubicBezTo>
                  <a:pt x="4" y="377"/>
                  <a:pt x="6" y="378"/>
                  <a:pt x="5" y="379"/>
                </a:cubicBezTo>
                <a:cubicBezTo>
                  <a:pt x="6" y="379"/>
                  <a:pt x="6" y="379"/>
                  <a:pt x="6" y="379"/>
                </a:cubicBezTo>
                <a:cubicBezTo>
                  <a:pt x="7" y="379"/>
                  <a:pt x="6" y="381"/>
                  <a:pt x="6" y="382"/>
                </a:cubicBezTo>
                <a:cubicBezTo>
                  <a:pt x="8" y="382"/>
                  <a:pt x="8" y="382"/>
                  <a:pt x="8" y="382"/>
                </a:cubicBezTo>
                <a:cubicBezTo>
                  <a:pt x="9" y="381"/>
                  <a:pt x="9" y="379"/>
                  <a:pt x="10" y="379"/>
                </a:cubicBezTo>
                <a:cubicBezTo>
                  <a:pt x="16" y="384"/>
                  <a:pt x="16" y="384"/>
                  <a:pt x="16" y="384"/>
                </a:cubicBezTo>
                <a:cubicBezTo>
                  <a:pt x="12" y="384"/>
                  <a:pt x="12" y="384"/>
                  <a:pt x="12" y="384"/>
                </a:cubicBezTo>
                <a:cubicBezTo>
                  <a:pt x="12" y="383"/>
                  <a:pt x="12" y="383"/>
                  <a:pt x="12" y="383"/>
                </a:cubicBezTo>
                <a:cubicBezTo>
                  <a:pt x="10" y="383"/>
                  <a:pt x="8" y="385"/>
                  <a:pt x="9" y="386"/>
                </a:cubicBezTo>
                <a:cubicBezTo>
                  <a:pt x="10" y="386"/>
                  <a:pt x="10" y="386"/>
                  <a:pt x="10" y="386"/>
                </a:cubicBezTo>
                <a:cubicBezTo>
                  <a:pt x="10" y="385"/>
                  <a:pt x="10" y="385"/>
                  <a:pt x="10" y="385"/>
                </a:cubicBezTo>
                <a:cubicBezTo>
                  <a:pt x="11" y="388"/>
                  <a:pt x="11" y="388"/>
                  <a:pt x="11" y="388"/>
                </a:cubicBezTo>
                <a:cubicBezTo>
                  <a:pt x="12" y="388"/>
                  <a:pt x="12" y="387"/>
                  <a:pt x="13" y="387"/>
                </a:cubicBezTo>
                <a:cubicBezTo>
                  <a:pt x="14" y="387"/>
                  <a:pt x="15" y="388"/>
                  <a:pt x="16" y="389"/>
                </a:cubicBezTo>
                <a:cubicBezTo>
                  <a:pt x="17" y="389"/>
                  <a:pt x="18" y="390"/>
                  <a:pt x="19" y="390"/>
                </a:cubicBezTo>
                <a:cubicBezTo>
                  <a:pt x="19" y="390"/>
                  <a:pt x="19" y="390"/>
                  <a:pt x="19" y="390"/>
                </a:cubicBezTo>
                <a:cubicBezTo>
                  <a:pt x="18" y="392"/>
                  <a:pt x="19" y="394"/>
                  <a:pt x="21" y="395"/>
                </a:cubicBezTo>
                <a:cubicBezTo>
                  <a:pt x="20" y="393"/>
                  <a:pt x="24" y="391"/>
                  <a:pt x="25" y="390"/>
                </a:cubicBezTo>
                <a:cubicBezTo>
                  <a:pt x="29" y="395"/>
                  <a:pt x="20" y="397"/>
                  <a:pt x="21" y="399"/>
                </a:cubicBezTo>
                <a:cubicBezTo>
                  <a:pt x="22" y="399"/>
                  <a:pt x="22" y="399"/>
                  <a:pt x="23" y="399"/>
                </a:cubicBezTo>
                <a:cubicBezTo>
                  <a:pt x="24" y="399"/>
                  <a:pt x="25" y="399"/>
                  <a:pt x="26" y="400"/>
                </a:cubicBezTo>
                <a:cubicBezTo>
                  <a:pt x="26" y="400"/>
                  <a:pt x="27" y="401"/>
                  <a:pt x="28" y="401"/>
                </a:cubicBezTo>
                <a:cubicBezTo>
                  <a:pt x="28" y="401"/>
                  <a:pt x="28" y="400"/>
                  <a:pt x="28" y="399"/>
                </a:cubicBezTo>
                <a:cubicBezTo>
                  <a:pt x="31" y="402"/>
                  <a:pt x="31" y="402"/>
                  <a:pt x="31" y="402"/>
                </a:cubicBezTo>
                <a:cubicBezTo>
                  <a:pt x="29" y="403"/>
                  <a:pt x="26" y="406"/>
                  <a:pt x="26" y="409"/>
                </a:cubicBezTo>
                <a:cubicBezTo>
                  <a:pt x="25" y="408"/>
                  <a:pt x="25" y="408"/>
                  <a:pt x="25" y="408"/>
                </a:cubicBezTo>
                <a:cubicBezTo>
                  <a:pt x="28" y="412"/>
                  <a:pt x="28" y="412"/>
                  <a:pt x="28" y="412"/>
                </a:cubicBezTo>
                <a:cubicBezTo>
                  <a:pt x="27" y="410"/>
                  <a:pt x="29" y="408"/>
                  <a:pt x="31" y="408"/>
                </a:cubicBezTo>
                <a:cubicBezTo>
                  <a:pt x="31" y="412"/>
                  <a:pt x="31" y="412"/>
                  <a:pt x="31" y="412"/>
                </a:cubicBezTo>
                <a:cubicBezTo>
                  <a:pt x="31" y="412"/>
                  <a:pt x="32" y="411"/>
                  <a:pt x="32" y="411"/>
                </a:cubicBezTo>
                <a:cubicBezTo>
                  <a:pt x="35" y="414"/>
                  <a:pt x="35" y="414"/>
                  <a:pt x="35" y="414"/>
                </a:cubicBezTo>
                <a:cubicBezTo>
                  <a:pt x="35" y="416"/>
                  <a:pt x="34" y="416"/>
                  <a:pt x="34" y="416"/>
                </a:cubicBezTo>
                <a:cubicBezTo>
                  <a:pt x="33" y="416"/>
                  <a:pt x="33" y="416"/>
                  <a:pt x="32" y="415"/>
                </a:cubicBezTo>
                <a:cubicBezTo>
                  <a:pt x="32" y="415"/>
                  <a:pt x="31" y="415"/>
                  <a:pt x="31" y="415"/>
                </a:cubicBezTo>
                <a:cubicBezTo>
                  <a:pt x="30" y="415"/>
                  <a:pt x="30" y="415"/>
                  <a:pt x="29" y="416"/>
                </a:cubicBezTo>
                <a:cubicBezTo>
                  <a:pt x="31" y="418"/>
                  <a:pt x="31" y="418"/>
                  <a:pt x="31" y="418"/>
                </a:cubicBezTo>
                <a:cubicBezTo>
                  <a:pt x="29" y="419"/>
                  <a:pt x="29" y="419"/>
                  <a:pt x="29" y="419"/>
                </a:cubicBezTo>
                <a:cubicBezTo>
                  <a:pt x="29" y="420"/>
                  <a:pt x="29" y="420"/>
                  <a:pt x="29" y="420"/>
                </a:cubicBezTo>
                <a:cubicBezTo>
                  <a:pt x="28" y="420"/>
                  <a:pt x="27" y="423"/>
                  <a:pt x="26" y="423"/>
                </a:cubicBezTo>
                <a:cubicBezTo>
                  <a:pt x="25" y="423"/>
                  <a:pt x="25" y="422"/>
                  <a:pt x="24" y="422"/>
                </a:cubicBezTo>
                <a:cubicBezTo>
                  <a:pt x="24" y="422"/>
                  <a:pt x="24" y="423"/>
                  <a:pt x="23" y="424"/>
                </a:cubicBezTo>
                <a:cubicBezTo>
                  <a:pt x="23" y="427"/>
                  <a:pt x="23" y="427"/>
                  <a:pt x="23" y="427"/>
                </a:cubicBezTo>
                <a:cubicBezTo>
                  <a:pt x="26" y="428"/>
                  <a:pt x="24" y="431"/>
                  <a:pt x="25" y="433"/>
                </a:cubicBezTo>
                <a:cubicBezTo>
                  <a:pt x="27" y="432"/>
                  <a:pt x="25" y="429"/>
                  <a:pt x="26" y="429"/>
                </a:cubicBezTo>
                <a:cubicBezTo>
                  <a:pt x="26" y="429"/>
                  <a:pt x="27" y="429"/>
                  <a:pt x="28" y="431"/>
                </a:cubicBezTo>
                <a:cubicBezTo>
                  <a:pt x="29" y="428"/>
                  <a:pt x="29" y="428"/>
                  <a:pt x="29" y="428"/>
                </a:cubicBezTo>
                <a:cubicBezTo>
                  <a:pt x="29" y="428"/>
                  <a:pt x="31" y="429"/>
                  <a:pt x="31" y="431"/>
                </a:cubicBezTo>
                <a:cubicBezTo>
                  <a:pt x="32" y="430"/>
                  <a:pt x="30" y="428"/>
                  <a:pt x="32" y="428"/>
                </a:cubicBezTo>
                <a:cubicBezTo>
                  <a:pt x="32" y="428"/>
                  <a:pt x="32" y="428"/>
                  <a:pt x="33" y="428"/>
                </a:cubicBezTo>
                <a:cubicBezTo>
                  <a:pt x="34" y="429"/>
                  <a:pt x="35" y="430"/>
                  <a:pt x="34" y="431"/>
                </a:cubicBezTo>
                <a:cubicBezTo>
                  <a:pt x="33" y="432"/>
                  <a:pt x="32" y="435"/>
                  <a:pt x="30" y="435"/>
                </a:cubicBezTo>
                <a:cubicBezTo>
                  <a:pt x="30" y="435"/>
                  <a:pt x="29" y="434"/>
                  <a:pt x="29" y="434"/>
                </a:cubicBezTo>
                <a:cubicBezTo>
                  <a:pt x="28" y="439"/>
                  <a:pt x="28" y="439"/>
                  <a:pt x="28" y="439"/>
                </a:cubicBezTo>
                <a:cubicBezTo>
                  <a:pt x="28" y="438"/>
                  <a:pt x="29" y="437"/>
                  <a:pt x="30" y="437"/>
                </a:cubicBezTo>
                <a:cubicBezTo>
                  <a:pt x="30" y="437"/>
                  <a:pt x="31" y="437"/>
                  <a:pt x="31" y="437"/>
                </a:cubicBezTo>
                <a:cubicBezTo>
                  <a:pt x="33" y="438"/>
                  <a:pt x="31" y="440"/>
                  <a:pt x="31" y="440"/>
                </a:cubicBezTo>
                <a:cubicBezTo>
                  <a:pt x="32" y="441"/>
                  <a:pt x="33" y="443"/>
                  <a:pt x="34" y="444"/>
                </a:cubicBezTo>
                <a:cubicBezTo>
                  <a:pt x="34" y="443"/>
                  <a:pt x="35" y="441"/>
                  <a:pt x="34" y="441"/>
                </a:cubicBezTo>
                <a:cubicBezTo>
                  <a:pt x="34" y="441"/>
                  <a:pt x="33" y="441"/>
                  <a:pt x="33" y="442"/>
                </a:cubicBezTo>
                <a:cubicBezTo>
                  <a:pt x="32" y="441"/>
                  <a:pt x="32" y="440"/>
                  <a:pt x="32" y="439"/>
                </a:cubicBezTo>
                <a:cubicBezTo>
                  <a:pt x="33" y="439"/>
                  <a:pt x="33" y="439"/>
                  <a:pt x="34" y="439"/>
                </a:cubicBezTo>
                <a:cubicBezTo>
                  <a:pt x="33" y="434"/>
                  <a:pt x="33" y="434"/>
                  <a:pt x="33" y="434"/>
                </a:cubicBezTo>
                <a:cubicBezTo>
                  <a:pt x="36" y="435"/>
                  <a:pt x="36" y="438"/>
                  <a:pt x="37" y="439"/>
                </a:cubicBezTo>
                <a:cubicBezTo>
                  <a:pt x="35" y="440"/>
                  <a:pt x="35" y="440"/>
                  <a:pt x="35" y="440"/>
                </a:cubicBezTo>
                <a:cubicBezTo>
                  <a:pt x="42" y="447"/>
                  <a:pt x="42" y="447"/>
                  <a:pt x="42" y="447"/>
                </a:cubicBezTo>
                <a:cubicBezTo>
                  <a:pt x="42" y="448"/>
                  <a:pt x="41" y="449"/>
                  <a:pt x="41" y="449"/>
                </a:cubicBezTo>
                <a:cubicBezTo>
                  <a:pt x="40" y="449"/>
                  <a:pt x="40" y="449"/>
                  <a:pt x="40" y="449"/>
                </a:cubicBezTo>
                <a:cubicBezTo>
                  <a:pt x="40" y="448"/>
                  <a:pt x="40" y="447"/>
                  <a:pt x="39" y="447"/>
                </a:cubicBezTo>
                <a:cubicBezTo>
                  <a:pt x="38" y="447"/>
                  <a:pt x="37" y="449"/>
                  <a:pt x="38" y="449"/>
                </a:cubicBezTo>
                <a:cubicBezTo>
                  <a:pt x="38" y="450"/>
                  <a:pt x="37" y="453"/>
                  <a:pt x="36" y="454"/>
                </a:cubicBezTo>
                <a:cubicBezTo>
                  <a:pt x="41" y="451"/>
                  <a:pt x="41" y="451"/>
                  <a:pt x="41" y="451"/>
                </a:cubicBezTo>
                <a:cubicBezTo>
                  <a:pt x="42" y="452"/>
                  <a:pt x="43" y="452"/>
                  <a:pt x="42" y="453"/>
                </a:cubicBezTo>
                <a:cubicBezTo>
                  <a:pt x="43" y="453"/>
                  <a:pt x="43" y="452"/>
                  <a:pt x="44" y="452"/>
                </a:cubicBezTo>
                <a:cubicBezTo>
                  <a:pt x="43" y="452"/>
                  <a:pt x="43" y="452"/>
                  <a:pt x="43" y="451"/>
                </a:cubicBezTo>
                <a:cubicBezTo>
                  <a:pt x="43" y="451"/>
                  <a:pt x="43" y="451"/>
                  <a:pt x="43" y="450"/>
                </a:cubicBezTo>
                <a:cubicBezTo>
                  <a:pt x="43" y="451"/>
                  <a:pt x="43" y="451"/>
                  <a:pt x="43" y="451"/>
                </a:cubicBezTo>
                <a:cubicBezTo>
                  <a:pt x="44" y="452"/>
                  <a:pt x="47" y="451"/>
                  <a:pt x="45" y="455"/>
                </a:cubicBezTo>
                <a:cubicBezTo>
                  <a:pt x="46" y="453"/>
                  <a:pt x="45" y="453"/>
                  <a:pt x="44" y="452"/>
                </a:cubicBezTo>
                <a:cubicBezTo>
                  <a:pt x="42" y="455"/>
                  <a:pt x="46" y="459"/>
                  <a:pt x="42" y="461"/>
                </a:cubicBezTo>
                <a:cubicBezTo>
                  <a:pt x="45" y="461"/>
                  <a:pt x="45" y="461"/>
                  <a:pt x="45" y="461"/>
                </a:cubicBezTo>
                <a:cubicBezTo>
                  <a:pt x="45" y="463"/>
                  <a:pt x="43" y="464"/>
                  <a:pt x="43" y="467"/>
                </a:cubicBezTo>
                <a:cubicBezTo>
                  <a:pt x="44" y="466"/>
                  <a:pt x="44" y="466"/>
                  <a:pt x="44" y="466"/>
                </a:cubicBezTo>
                <a:cubicBezTo>
                  <a:pt x="46" y="466"/>
                  <a:pt x="46" y="468"/>
                  <a:pt x="47" y="469"/>
                </a:cubicBezTo>
                <a:cubicBezTo>
                  <a:pt x="48" y="466"/>
                  <a:pt x="48" y="466"/>
                  <a:pt x="48" y="466"/>
                </a:cubicBezTo>
                <a:cubicBezTo>
                  <a:pt x="49" y="465"/>
                  <a:pt x="50" y="464"/>
                  <a:pt x="50" y="464"/>
                </a:cubicBezTo>
                <a:cubicBezTo>
                  <a:pt x="51" y="464"/>
                  <a:pt x="48" y="469"/>
                  <a:pt x="50" y="470"/>
                </a:cubicBezTo>
                <a:cubicBezTo>
                  <a:pt x="51" y="468"/>
                  <a:pt x="51" y="468"/>
                  <a:pt x="51" y="468"/>
                </a:cubicBezTo>
                <a:cubicBezTo>
                  <a:pt x="51" y="468"/>
                  <a:pt x="51" y="468"/>
                  <a:pt x="51" y="468"/>
                </a:cubicBezTo>
                <a:cubicBezTo>
                  <a:pt x="54" y="467"/>
                  <a:pt x="54" y="467"/>
                  <a:pt x="54" y="467"/>
                </a:cubicBezTo>
                <a:cubicBezTo>
                  <a:pt x="54" y="469"/>
                  <a:pt x="59" y="469"/>
                  <a:pt x="57" y="472"/>
                </a:cubicBezTo>
                <a:cubicBezTo>
                  <a:pt x="53" y="472"/>
                  <a:pt x="48" y="476"/>
                  <a:pt x="47" y="480"/>
                </a:cubicBezTo>
                <a:cubicBezTo>
                  <a:pt x="47" y="480"/>
                  <a:pt x="47" y="480"/>
                  <a:pt x="47" y="480"/>
                </a:cubicBezTo>
                <a:cubicBezTo>
                  <a:pt x="47" y="480"/>
                  <a:pt x="47" y="479"/>
                  <a:pt x="48" y="479"/>
                </a:cubicBezTo>
                <a:cubicBezTo>
                  <a:pt x="48" y="478"/>
                  <a:pt x="48" y="477"/>
                  <a:pt x="49" y="477"/>
                </a:cubicBezTo>
                <a:cubicBezTo>
                  <a:pt x="49" y="477"/>
                  <a:pt x="50" y="478"/>
                  <a:pt x="50" y="478"/>
                </a:cubicBezTo>
                <a:cubicBezTo>
                  <a:pt x="50" y="480"/>
                  <a:pt x="53" y="482"/>
                  <a:pt x="52" y="484"/>
                </a:cubicBezTo>
                <a:cubicBezTo>
                  <a:pt x="53" y="483"/>
                  <a:pt x="53" y="481"/>
                  <a:pt x="54" y="481"/>
                </a:cubicBezTo>
                <a:cubicBezTo>
                  <a:pt x="54" y="481"/>
                  <a:pt x="54" y="482"/>
                  <a:pt x="55" y="483"/>
                </a:cubicBezTo>
                <a:cubicBezTo>
                  <a:pt x="55" y="484"/>
                  <a:pt x="55" y="484"/>
                  <a:pt x="55" y="484"/>
                </a:cubicBezTo>
                <a:cubicBezTo>
                  <a:pt x="56" y="483"/>
                  <a:pt x="57" y="483"/>
                  <a:pt x="58" y="483"/>
                </a:cubicBezTo>
                <a:cubicBezTo>
                  <a:pt x="58" y="483"/>
                  <a:pt x="59" y="483"/>
                  <a:pt x="59" y="483"/>
                </a:cubicBezTo>
                <a:cubicBezTo>
                  <a:pt x="59" y="480"/>
                  <a:pt x="59" y="480"/>
                  <a:pt x="59" y="480"/>
                </a:cubicBezTo>
                <a:cubicBezTo>
                  <a:pt x="59" y="480"/>
                  <a:pt x="56" y="480"/>
                  <a:pt x="57" y="478"/>
                </a:cubicBezTo>
                <a:cubicBezTo>
                  <a:pt x="57" y="478"/>
                  <a:pt x="58" y="478"/>
                  <a:pt x="58" y="478"/>
                </a:cubicBezTo>
                <a:cubicBezTo>
                  <a:pt x="59" y="478"/>
                  <a:pt x="59" y="478"/>
                  <a:pt x="59" y="478"/>
                </a:cubicBezTo>
                <a:cubicBezTo>
                  <a:pt x="59" y="478"/>
                  <a:pt x="59" y="478"/>
                  <a:pt x="59" y="478"/>
                </a:cubicBezTo>
                <a:cubicBezTo>
                  <a:pt x="60" y="478"/>
                  <a:pt x="61" y="478"/>
                  <a:pt x="61" y="480"/>
                </a:cubicBezTo>
                <a:cubicBezTo>
                  <a:pt x="63" y="482"/>
                  <a:pt x="62" y="485"/>
                  <a:pt x="58" y="485"/>
                </a:cubicBezTo>
                <a:cubicBezTo>
                  <a:pt x="60" y="486"/>
                  <a:pt x="61" y="487"/>
                  <a:pt x="62" y="487"/>
                </a:cubicBezTo>
                <a:cubicBezTo>
                  <a:pt x="62" y="487"/>
                  <a:pt x="63" y="487"/>
                  <a:pt x="64" y="486"/>
                </a:cubicBezTo>
                <a:cubicBezTo>
                  <a:pt x="63" y="493"/>
                  <a:pt x="63" y="493"/>
                  <a:pt x="63" y="493"/>
                </a:cubicBezTo>
                <a:cubicBezTo>
                  <a:pt x="63" y="492"/>
                  <a:pt x="64" y="491"/>
                  <a:pt x="64" y="491"/>
                </a:cubicBezTo>
                <a:cubicBezTo>
                  <a:pt x="65" y="491"/>
                  <a:pt x="65" y="491"/>
                  <a:pt x="66" y="492"/>
                </a:cubicBezTo>
                <a:cubicBezTo>
                  <a:pt x="66" y="492"/>
                  <a:pt x="66" y="492"/>
                  <a:pt x="67" y="492"/>
                </a:cubicBezTo>
                <a:cubicBezTo>
                  <a:pt x="67" y="492"/>
                  <a:pt x="67" y="492"/>
                  <a:pt x="67" y="492"/>
                </a:cubicBezTo>
                <a:cubicBezTo>
                  <a:pt x="69" y="488"/>
                  <a:pt x="65" y="491"/>
                  <a:pt x="66" y="487"/>
                </a:cubicBezTo>
                <a:cubicBezTo>
                  <a:pt x="67" y="487"/>
                  <a:pt x="68" y="484"/>
                  <a:pt x="69" y="484"/>
                </a:cubicBezTo>
                <a:cubicBezTo>
                  <a:pt x="69" y="484"/>
                  <a:pt x="69" y="485"/>
                  <a:pt x="69" y="485"/>
                </a:cubicBezTo>
                <a:cubicBezTo>
                  <a:pt x="69" y="494"/>
                  <a:pt x="69" y="494"/>
                  <a:pt x="69" y="494"/>
                </a:cubicBezTo>
                <a:cubicBezTo>
                  <a:pt x="70" y="493"/>
                  <a:pt x="70" y="493"/>
                  <a:pt x="70" y="493"/>
                </a:cubicBezTo>
                <a:cubicBezTo>
                  <a:pt x="70" y="496"/>
                  <a:pt x="75" y="498"/>
                  <a:pt x="73" y="502"/>
                </a:cubicBezTo>
                <a:cubicBezTo>
                  <a:pt x="73" y="502"/>
                  <a:pt x="73" y="502"/>
                  <a:pt x="73" y="502"/>
                </a:cubicBezTo>
                <a:cubicBezTo>
                  <a:pt x="73" y="505"/>
                  <a:pt x="73" y="505"/>
                  <a:pt x="73" y="505"/>
                </a:cubicBezTo>
                <a:cubicBezTo>
                  <a:pt x="77" y="505"/>
                  <a:pt x="71" y="502"/>
                  <a:pt x="75" y="501"/>
                </a:cubicBezTo>
                <a:cubicBezTo>
                  <a:pt x="76" y="504"/>
                  <a:pt x="75" y="507"/>
                  <a:pt x="76" y="510"/>
                </a:cubicBezTo>
                <a:cubicBezTo>
                  <a:pt x="79" y="506"/>
                  <a:pt x="79" y="506"/>
                  <a:pt x="79" y="506"/>
                </a:cubicBezTo>
                <a:cubicBezTo>
                  <a:pt x="79" y="507"/>
                  <a:pt x="80" y="507"/>
                  <a:pt x="80" y="507"/>
                </a:cubicBezTo>
                <a:cubicBezTo>
                  <a:pt x="81" y="507"/>
                  <a:pt x="81" y="507"/>
                  <a:pt x="81" y="507"/>
                </a:cubicBezTo>
                <a:cubicBezTo>
                  <a:pt x="81" y="507"/>
                  <a:pt x="81" y="507"/>
                  <a:pt x="82" y="507"/>
                </a:cubicBezTo>
                <a:cubicBezTo>
                  <a:pt x="82" y="507"/>
                  <a:pt x="83" y="507"/>
                  <a:pt x="83" y="508"/>
                </a:cubicBezTo>
                <a:cubicBezTo>
                  <a:pt x="82" y="509"/>
                  <a:pt x="82" y="509"/>
                  <a:pt x="82" y="509"/>
                </a:cubicBezTo>
                <a:cubicBezTo>
                  <a:pt x="83" y="510"/>
                  <a:pt x="83" y="510"/>
                  <a:pt x="83" y="510"/>
                </a:cubicBezTo>
                <a:cubicBezTo>
                  <a:pt x="85" y="508"/>
                  <a:pt x="84" y="507"/>
                  <a:pt x="82" y="506"/>
                </a:cubicBezTo>
                <a:cubicBezTo>
                  <a:pt x="87" y="504"/>
                  <a:pt x="87" y="504"/>
                  <a:pt x="87" y="504"/>
                </a:cubicBezTo>
                <a:cubicBezTo>
                  <a:pt x="87" y="505"/>
                  <a:pt x="87" y="507"/>
                  <a:pt x="86" y="508"/>
                </a:cubicBezTo>
                <a:cubicBezTo>
                  <a:pt x="88" y="507"/>
                  <a:pt x="88" y="505"/>
                  <a:pt x="88" y="504"/>
                </a:cubicBezTo>
                <a:cubicBezTo>
                  <a:pt x="90" y="504"/>
                  <a:pt x="90" y="505"/>
                  <a:pt x="90" y="505"/>
                </a:cubicBezTo>
                <a:cubicBezTo>
                  <a:pt x="91" y="506"/>
                  <a:pt x="92" y="506"/>
                  <a:pt x="93" y="506"/>
                </a:cubicBezTo>
                <a:cubicBezTo>
                  <a:pt x="94" y="506"/>
                  <a:pt x="96" y="505"/>
                  <a:pt x="96" y="504"/>
                </a:cubicBezTo>
                <a:cubicBezTo>
                  <a:pt x="103" y="506"/>
                  <a:pt x="95" y="511"/>
                  <a:pt x="96" y="511"/>
                </a:cubicBezTo>
                <a:cubicBezTo>
                  <a:pt x="97" y="511"/>
                  <a:pt x="97" y="511"/>
                  <a:pt x="97" y="511"/>
                </a:cubicBezTo>
                <a:cubicBezTo>
                  <a:pt x="97" y="511"/>
                  <a:pt x="98" y="511"/>
                  <a:pt x="98" y="511"/>
                </a:cubicBezTo>
                <a:cubicBezTo>
                  <a:pt x="99" y="510"/>
                  <a:pt x="99" y="510"/>
                  <a:pt x="100" y="510"/>
                </a:cubicBezTo>
                <a:cubicBezTo>
                  <a:pt x="100" y="510"/>
                  <a:pt x="100" y="510"/>
                  <a:pt x="101" y="510"/>
                </a:cubicBezTo>
                <a:cubicBezTo>
                  <a:pt x="102" y="511"/>
                  <a:pt x="101" y="514"/>
                  <a:pt x="101" y="514"/>
                </a:cubicBezTo>
                <a:cubicBezTo>
                  <a:pt x="101" y="514"/>
                  <a:pt x="101" y="514"/>
                  <a:pt x="101" y="514"/>
                </a:cubicBezTo>
                <a:cubicBezTo>
                  <a:pt x="103" y="510"/>
                  <a:pt x="105" y="512"/>
                  <a:pt x="107" y="511"/>
                </a:cubicBezTo>
                <a:cubicBezTo>
                  <a:pt x="107" y="512"/>
                  <a:pt x="107" y="514"/>
                  <a:pt x="106" y="515"/>
                </a:cubicBezTo>
                <a:cubicBezTo>
                  <a:pt x="109" y="512"/>
                  <a:pt x="109" y="512"/>
                  <a:pt x="109" y="512"/>
                </a:cubicBezTo>
                <a:cubicBezTo>
                  <a:pt x="110" y="513"/>
                  <a:pt x="110" y="514"/>
                  <a:pt x="110" y="515"/>
                </a:cubicBezTo>
                <a:cubicBezTo>
                  <a:pt x="112" y="513"/>
                  <a:pt x="112" y="513"/>
                  <a:pt x="112" y="513"/>
                </a:cubicBezTo>
                <a:cubicBezTo>
                  <a:pt x="113" y="513"/>
                  <a:pt x="113" y="513"/>
                  <a:pt x="113" y="513"/>
                </a:cubicBezTo>
                <a:cubicBezTo>
                  <a:pt x="113" y="511"/>
                  <a:pt x="113" y="511"/>
                  <a:pt x="113" y="511"/>
                </a:cubicBezTo>
                <a:cubicBezTo>
                  <a:pt x="118" y="516"/>
                  <a:pt x="115" y="517"/>
                  <a:pt x="115" y="521"/>
                </a:cubicBezTo>
                <a:cubicBezTo>
                  <a:pt x="117" y="519"/>
                  <a:pt x="117" y="519"/>
                  <a:pt x="117" y="519"/>
                </a:cubicBezTo>
                <a:cubicBezTo>
                  <a:pt x="120" y="521"/>
                  <a:pt x="120" y="521"/>
                  <a:pt x="120" y="521"/>
                </a:cubicBezTo>
                <a:cubicBezTo>
                  <a:pt x="119" y="521"/>
                  <a:pt x="119" y="521"/>
                  <a:pt x="119" y="521"/>
                </a:cubicBezTo>
                <a:cubicBezTo>
                  <a:pt x="115" y="521"/>
                  <a:pt x="118" y="526"/>
                  <a:pt x="118" y="527"/>
                </a:cubicBezTo>
                <a:cubicBezTo>
                  <a:pt x="116" y="526"/>
                  <a:pt x="116" y="526"/>
                  <a:pt x="116" y="526"/>
                </a:cubicBezTo>
                <a:cubicBezTo>
                  <a:pt x="116" y="527"/>
                  <a:pt x="115" y="528"/>
                  <a:pt x="117" y="529"/>
                </a:cubicBezTo>
                <a:cubicBezTo>
                  <a:pt x="116" y="530"/>
                  <a:pt x="114" y="532"/>
                  <a:pt x="113" y="533"/>
                </a:cubicBezTo>
                <a:cubicBezTo>
                  <a:pt x="114" y="533"/>
                  <a:pt x="114" y="533"/>
                  <a:pt x="115" y="533"/>
                </a:cubicBezTo>
                <a:cubicBezTo>
                  <a:pt x="116" y="534"/>
                  <a:pt x="115" y="536"/>
                  <a:pt x="114" y="537"/>
                </a:cubicBezTo>
                <a:cubicBezTo>
                  <a:pt x="117" y="536"/>
                  <a:pt x="117" y="536"/>
                  <a:pt x="117" y="536"/>
                </a:cubicBezTo>
                <a:cubicBezTo>
                  <a:pt x="117" y="537"/>
                  <a:pt x="117" y="537"/>
                  <a:pt x="117" y="537"/>
                </a:cubicBezTo>
                <a:cubicBezTo>
                  <a:pt x="119" y="538"/>
                  <a:pt x="122" y="538"/>
                  <a:pt x="122" y="540"/>
                </a:cubicBezTo>
                <a:cubicBezTo>
                  <a:pt x="122" y="540"/>
                  <a:pt x="122" y="540"/>
                  <a:pt x="122" y="540"/>
                </a:cubicBezTo>
                <a:cubicBezTo>
                  <a:pt x="121" y="542"/>
                  <a:pt x="123" y="541"/>
                  <a:pt x="124" y="543"/>
                </a:cubicBezTo>
                <a:cubicBezTo>
                  <a:pt x="124" y="544"/>
                  <a:pt x="124" y="545"/>
                  <a:pt x="123" y="545"/>
                </a:cubicBezTo>
                <a:cubicBezTo>
                  <a:pt x="123" y="545"/>
                  <a:pt x="123" y="545"/>
                  <a:pt x="123" y="545"/>
                </a:cubicBezTo>
                <a:cubicBezTo>
                  <a:pt x="123" y="545"/>
                  <a:pt x="123" y="545"/>
                  <a:pt x="123" y="545"/>
                </a:cubicBezTo>
                <a:cubicBezTo>
                  <a:pt x="123" y="545"/>
                  <a:pt x="123" y="545"/>
                  <a:pt x="124" y="546"/>
                </a:cubicBezTo>
                <a:cubicBezTo>
                  <a:pt x="124" y="545"/>
                  <a:pt x="124" y="545"/>
                  <a:pt x="124" y="545"/>
                </a:cubicBezTo>
                <a:cubicBezTo>
                  <a:pt x="124" y="545"/>
                  <a:pt x="125" y="545"/>
                  <a:pt x="125" y="545"/>
                </a:cubicBezTo>
                <a:cubicBezTo>
                  <a:pt x="125" y="545"/>
                  <a:pt x="125" y="546"/>
                  <a:pt x="126" y="546"/>
                </a:cubicBezTo>
                <a:cubicBezTo>
                  <a:pt x="126" y="547"/>
                  <a:pt x="126" y="547"/>
                  <a:pt x="126" y="547"/>
                </a:cubicBezTo>
                <a:cubicBezTo>
                  <a:pt x="127" y="547"/>
                  <a:pt x="127" y="547"/>
                  <a:pt x="127" y="547"/>
                </a:cubicBezTo>
                <a:cubicBezTo>
                  <a:pt x="126" y="552"/>
                  <a:pt x="126" y="552"/>
                  <a:pt x="126" y="552"/>
                </a:cubicBezTo>
                <a:cubicBezTo>
                  <a:pt x="131" y="547"/>
                  <a:pt x="131" y="547"/>
                  <a:pt x="131" y="547"/>
                </a:cubicBezTo>
                <a:cubicBezTo>
                  <a:pt x="131" y="547"/>
                  <a:pt x="130" y="548"/>
                  <a:pt x="130" y="548"/>
                </a:cubicBezTo>
                <a:cubicBezTo>
                  <a:pt x="129" y="548"/>
                  <a:pt x="129" y="547"/>
                  <a:pt x="128" y="547"/>
                </a:cubicBezTo>
                <a:cubicBezTo>
                  <a:pt x="130" y="546"/>
                  <a:pt x="131" y="546"/>
                  <a:pt x="132" y="545"/>
                </a:cubicBezTo>
                <a:cubicBezTo>
                  <a:pt x="133" y="548"/>
                  <a:pt x="134" y="552"/>
                  <a:pt x="133" y="554"/>
                </a:cubicBezTo>
                <a:cubicBezTo>
                  <a:pt x="133" y="555"/>
                  <a:pt x="136" y="556"/>
                  <a:pt x="137" y="557"/>
                </a:cubicBezTo>
                <a:cubicBezTo>
                  <a:pt x="137" y="555"/>
                  <a:pt x="137" y="555"/>
                  <a:pt x="137" y="555"/>
                </a:cubicBezTo>
                <a:cubicBezTo>
                  <a:pt x="140" y="556"/>
                  <a:pt x="140" y="556"/>
                  <a:pt x="140" y="556"/>
                </a:cubicBezTo>
                <a:cubicBezTo>
                  <a:pt x="138" y="553"/>
                  <a:pt x="138" y="553"/>
                  <a:pt x="138" y="553"/>
                </a:cubicBezTo>
                <a:cubicBezTo>
                  <a:pt x="139" y="552"/>
                  <a:pt x="139" y="552"/>
                  <a:pt x="139" y="552"/>
                </a:cubicBezTo>
                <a:cubicBezTo>
                  <a:pt x="140" y="553"/>
                  <a:pt x="140" y="553"/>
                  <a:pt x="140" y="553"/>
                </a:cubicBezTo>
                <a:cubicBezTo>
                  <a:pt x="141" y="550"/>
                  <a:pt x="141" y="550"/>
                  <a:pt x="141" y="550"/>
                </a:cubicBezTo>
                <a:cubicBezTo>
                  <a:pt x="142" y="551"/>
                  <a:pt x="142" y="551"/>
                  <a:pt x="142" y="551"/>
                </a:cubicBezTo>
                <a:cubicBezTo>
                  <a:pt x="141" y="552"/>
                  <a:pt x="143" y="557"/>
                  <a:pt x="141" y="558"/>
                </a:cubicBezTo>
                <a:cubicBezTo>
                  <a:pt x="142" y="558"/>
                  <a:pt x="143" y="556"/>
                  <a:pt x="144" y="555"/>
                </a:cubicBezTo>
                <a:cubicBezTo>
                  <a:pt x="146" y="557"/>
                  <a:pt x="149" y="560"/>
                  <a:pt x="148" y="563"/>
                </a:cubicBezTo>
                <a:cubicBezTo>
                  <a:pt x="146" y="563"/>
                  <a:pt x="146" y="563"/>
                  <a:pt x="146" y="563"/>
                </a:cubicBezTo>
                <a:cubicBezTo>
                  <a:pt x="147" y="563"/>
                  <a:pt x="147" y="563"/>
                  <a:pt x="147" y="563"/>
                </a:cubicBezTo>
                <a:cubicBezTo>
                  <a:pt x="147" y="564"/>
                  <a:pt x="148" y="564"/>
                  <a:pt x="147" y="565"/>
                </a:cubicBezTo>
                <a:cubicBezTo>
                  <a:pt x="149" y="569"/>
                  <a:pt x="144" y="570"/>
                  <a:pt x="142" y="571"/>
                </a:cubicBezTo>
                <a:cubicBezTo>
                  <a:pt x="149" y="573"/>
                  <a:pt x="146" y="570"/>
                  <a:pt x="152" y="575"/>
                </a:cubicBezTo>
                <a:cubicBezTo>
                  <a:pt x="151" y="576"/>
                  <a:pt x="151" y="576"/>
                  <a:pt x="151" y="576"/>
                </a:cubicBezTo>
                <a:cubicBezTo>
                  <a:pt x="157" y="576"/>
                  <a:pt x="152" y="582"/>
                  <a:pt x="156" y="586"/>
                </a:cubicBezTo>
                <a:cubicBezTo>
                  <a:pt x="156" y="586"/>
                  <a:pt x="156" y="585"/>
                  <a:pt x="156" y="585"/>
                </a:cubicBezTo>
                <a:cubicBezTo>
                  <a:pt x="157" y="585"/>
                  <a:pt x="157" y="586"/>
                  <a:pt x="158" y="586"/>
                </a:cubicBezTo>
                <a:cubicBezTo>
                  <a:pt x="158" y="586"/>
                  <a:pt x="159" y="587"/>
                  <a:pt x="159" y="587"/>
                </a:cubicBezTo>
                <a:cubicBezTo>
                  <a:pt x="160" y="587"/>
                  <a:pt x="160" y="586"/>
                  <a:pt x="160" y="586"/>
                </a:cubicBezTo>
                <a:cubicBezTo>
                  <a:pt x="160" y="588"/>
                  <a:pt x="160" y="588"/>
                  <a:pt x="160" y="588"/>
                </a:cubicBezTo>
                <a:cubicBezTo>
                  <a:pt x="162" y="588"/>
                  <a:pt x="162" y="588"/>
                  <a:pt x="162" y="588"/>
                </a:cubicBezTo>
                <a:cubicBezTo>
                  <a:pt x="163" y="586"/>
                  <a:pt x="166" y="586"/>
                  <a:pt x="165" y="583"/>
                </a:cubicBezTo>
                <a:cubicBezTo>
                  <a:pt x="165" y="584"/>
                  <a:pt x="166" y="584"/>
                  <a:pt x="166" y="584"/>
                </a:cubicBezTo>
                <a:cubicBezTo>
                  <a:pt x="167" y="584"/>
                  <a:pt x="167" y="583"/>
                  <a:pt x="168" y="582"/>
                </a:cubicBezTo>
                <a:cubicBezTo>
                  <a:pt x="169" y="581"/>
                  <a:pt x="169" y="581"/>
                  <a:pt x="170" y="581"/>
                </a:cubicBezTo>
                <a:cubicBezTo>
                  <a:pt x="171" y="581"/>
                  <a:pt x="171" y="581"/>
                  <a:pt x="172" y="582"/>
                </a:cubicBezTo>
                <a:cubicBezTo>
                  <a:pt x="170" y="583"/>
                  <a:pt x="170" y="583"/>
                  <a:pt x="170" y="583"/>
                </a:cubicBezTo>
                <a:cubicBezTo>
                  <a:pt x="169" y="584"/>
                  <a:pt x="169" y="586"/>
                  <a:pt x="170" y="587"/>
                </a:cubicBezTo>
                <a:cubicBezTo>
                  <a:pt x="170" y="584"/>
                  <a:pt x="170" y="584"/>
                  <a:pt x="170" y="584"/>
                </a:cubicBezTo>
                <a:cubicBezTo>
                  <a:pt x="177" y="585"/>
                  <a:pt x="172" y="593"/>
                  <a:pt x="176" y="593"/>
                </a:cubicBezTo>
                <a:cubicBezTo>
                  <a:pt x="176" y="593"/>
                  <a:pt x="176" y="593"/>
                  <a:pt x="176" y="593"/>
                </a:cubicBezTo>
                <a:cubicBezTo>
                  <a:pt x="179" y="593"/>
                  <a:pt x="179" y="593"/>
                  <a:pt x="179" y="593"/>
                </a:cubicBezTo>
                <a:cubicBezTo>
                  <a:pt x="182" y="591"/>
                  <a:pt x="182" y="586"/>
                  <a:pt x="186" y="586"/>
                </a:cubicBezTo>
                <a:cubicBezTo>
                  <a:pt x="186" y="588"/>
                  <a:pt x="186" y="588"/>
                  <a:pt x="186" y="588"/>
                </a:cubicBezTo>
                <a:cubicBezTo>
                  <a:pt x="186" y="588"/>
                  <a:pt x="186" y="588"/>
                  <a:pt x="186" y="588"/>
                </a:cubicBezTo>
                <a:cubicBezTo>
                  <a:pt x="187" y="588"/>
                  <a:pt x="187" y="587"/>
                  <a:pt x="188" y="586"/>
                </a:cubicBezTo>
                <a:cubicBezTo>
                  <a:pt x="188" y="586"/>
                  <a:pt x="189" y="585"/>
                  <a:pt x="189" y="585"/>
                </a:cubicBezTo>
                <a:cubicBezTo>
                  <a:pt x="190" y="585"/>
                  <a:pt x="190" y="585"/>
                  <a:pt x="191" y="586"/>
                </a:cubicBezTo>
                <a:cubicBezTo>
                  <a:pt x="191" y="584"/>
                  <a:pt x="191" y="584"/>
                  <a:pt x="191" y="584"/>
                </a:cubicBezTo>
                <a:cubicBezTo>
                  <a:pt x="191" y="584"/>
                  <a:pt x="191" y="582"/>
                  <a:pt x="192" y="582"/>
                </a:cubicBezTo>
                <a:cubicBezTo>
                  <a:pt x="192" y="582"/>
                  <a:pt x="192" y="582"/>
                  <a:pt x="192" y="582"/>
                </a:cubicBezTo>
                <a:cubicBezTo>
                  <a:pt x="192" y="586"/>
                  <a:pt x="192" y="586"/>
                  <a:pt x="192" y="586"/>
                </a:cubicBezTo>
                <a:cubicBezTo>
                  <a:pt x="193" y="584"/>
                  <a:pt x="193" y="584"/>
                  <a:pt x="193" y="584"/>
                </a:cubicBezTo>
                <a:cubicBezTo>
                  <a:pt x="196" y="580"/>
                  <a:pt x="198" y="581"/>
                  <a:pt x="200" y="576"/>
                </a:cubicBezTo>
                <a:cubicBezTo>
                  <a:pt x="200" y="578"/>
                  <a:pt x="200" y="582"/>
                  <a:pt x="202" y="582"/>
                </a:cubicBezTo>
                <a:cubicBezTo>
                  <a:pt x="203" y="582"/>
                  <a:pt x="203" y="582"/>
                  <a:pt x="204" y="582"/>
                </a:cubicBezTo>
                <a:cubicBezTo>
                  <a:pt x="205" y="582"/>
                  <a:pt x="199" y="580"/>
                  <a:pt x="202" y="578"/>
                </a:cubicBezTo>
                <a:cubicBezTo>
                  <a:pt x="203" y="578"/>
                  <a:pt x="203" y="578"/>
                  <a:pt x="203" y="578"/>
                </a:cubicBezTo>
                <a:cubicBezTo>
                  <a:pt x="205" y="578"/>
                  <a:pt x="204" y="576"/>
                  <a:pt x="205" y="575"/>
                </a:cubicBezTo>
                <a:cubicBezTo>
                  <a:pt x="205" y="575"/>
                  <a:pt x="205" y="575"/>
                  <a:pt x="205" y="575"/>
                </a:cubicBezTo>
                <a:cubicBezTo>
                  <a:pt x="206" y="575"/>
                  <a:pt x="207" y="574"/>
                  <a:pt x="207" y="573"/>
                </a:cubicBezTo>
                <a:cubicBezTo>
                  <a:pt x="207" y="572"/>
                  <a:pt x="207" y="572"/>
                  <a:pt x="208" y="572"/>
                </a:cubicBezTo>
                <a:cubicBezTo>
                  <a:pt x="208" y="572"/>
                  <a:pt x="209" y="572"/>
                  <a:pt x="209" y="572"/>
                </a:cubicBezTo>
                <a:cubicBezTo>
                  <a:pt x="208" y="576"/>
                  <a:pt x="208" y="576"/>
                  <a:pt x="208" y="576"/>
                </a:cubicBezTo>
                <a:cubicBezTo>
                  <a:pt x="211" y="576"/>
                  <a:pt x="211" y="576"/>
                  <a:pt x="211" y="576"/>
                </a:cubicBezTo>
                <a:cubicBezTo>
                  <a:pt x="211" y="579"/>
                  <a:pt x="208" y="578"/>
                  <a:pt x="209" y="580"/>
                </a:cubicBezTo>
                <a:cubicBezTo>
                  <a:pt x="212" y="578"/>
                  <a:pt x="212" y="578"/>
                  <a:pt x="212" y="578"/>
                </a:cubicBezTo>
                <a:cubicBezTo>
                  <a:pt x="213" y="579"/>
                  <a:pt x="213" y="579"/>
                  <a:pt x="213" y="579"/>
                </a:cubicBezTo>
                <a:cubicBezTo>
                  <a:pt x="208" y="581"/>
                  <a:pt x="209" y="585"/>
                  <a:pt x="208" y="588"/>
                </a:cubicBezTo>
                <a:cubicBezTo>
                  <a:pt x="207" y="588"/>
                  <a:pt x="208" y="587"/>
                  <a:pt x="207" y="586"/>
                </a:cubicBezTo>
                <a:cubicBezTo>
                  <a:pt x="207" y="586"/>
                  <a:pt x="207" y="586"/>
                  <a:pt x="207" y="586"/>
                </a:cubicBezTo>
                <a:cubicBezTo>
                  <a:pt x="206" y="586"/>
                  <a:pt x="207" y="587"/>
                  <a:pt x="207" y="588"/>
                </a:cubicBezTo>
                <a:cubicBezTo>
                  <a:pt x="208" y="589"/>
                  <a:pt x="209" y="590"/>
                  <a:pt x="210" y="590"/>
                </a:cubicBezTo>
                <a:cubicBezTo>
                  <a:pt x="210" y="590"/>
                  <a:pt x="210" y="590"/>
                  <a:pt x="211" y="590"/>
                </a:cubicBezTo>
                <a:cubicBezTo>
                  <a:pt x="211" y="591"/>
                  <a:pt x="213" y="592"/>
                  <a:pt x="211" y="593"/>
                </a:cubicBezTo>
                <a:cubicBezTo>
                  <a:pt x="209" y="592"/>
                  <a:pt x="209" y="592"/>
                  <a:pt x="209" y="592"/>
                </a:cubicBezTo>
                <a:cubicBezTo>
                  <a:pt x="208" y="597"/>
                  <a:pt x="214" y="598"/>
                  <a:pt x="214" y="601"/>
                </a:cubicBezTo>
                <a:cubicBezTo>
                  <a:pt x="214" y="600"/>
                  <a:pt x="215" y="599"/>
                  <a:pt x="214" y="599"/>
                </a:cubicBezTo>
                <a:cubicBezTo>
                  <a:pt x="216" y="596"/>
                  <a:pt x="217" y="595"/>
                  <a:pt x="219" y="595"/>
                </a:cubicBezTo>
                <a:cubicBezTo>
                  <a:pt x="222" y="595"/>
                  <a:pt x="222" y="605"/>
                  <a:pt x="224" y="605"/>
                </a:cubicBezTo>
                <a:cubicBezTo>
                  <a:pt x="224" y="605"/>
                  <a:pt x="222" y="602"/>
                  <a:pt x="224" y="601"/>
                </a:cubicBezTo>
                <a:cubicBezTo>
                  <a:pt x="228" y="603"/>
                  <a:pt x="225" y="605"/>
                  <a:pt x="224" y="608"/>
                </a:cubicBezTo>
                <a:cubicBezTo>
                  <a:pt x="225" y="608"/>
                  <a:pt x="225" y="608"/>
                  <a:pt x="225" y="608"/>
                </a:cubicBezTo>
                <a:cubicBezTo>
                  <a:pt x="226" y="608"/>
                  <a:pt x="226" y="607"/>
                  <a:pt x="227" y="606"/>
                </a:cubicBezTo>
                <a:cubicBezTo>
                  <a:pt x="227" y="605"/>
                  <a:pt x="228" y="605"/>
                  <a:pt x="228" y="605"/>
                </a:cubicBezTo>
                <a:cubicBezTo>
                  <a:pt x="229" y="605"/>
                  <a:pt x="229" y="605"/>
                  <a:pt x="230" y="606"/>
                </a:cubicBezTo>
                <a:cubicBezTo>
                  <a:pt x="230" y="604"/>
                  <a:pt x="229" y="603"/>
                  <a:pt x="227" y="602"/>
                </a:cubicBezTo>
                <a:cubicBezTo>
                  <a:pt x="224" y="599"/>
                  <a:pt x="228" y="598"/>
                  <a:pt x="229" y="597"/>
                </a:cubicBezTo>
                <a:cubicBezTo>
                  <a:pt x="228" y="602"/>
                  <a:pt x="234" y="604"/>
                  <a:pt x="233" y="606"/>
                </a:cubicBezTo>
                <a:cubicBezTo>
                  <a:pt x="232" y="607"/>
                  <a:pt x="232" y="607"/>
                  <a:pt x="232" y="607"/>
                </a:cubicBezTo>
                <a:cubicBezTo>
                  <a:pt x="232" y="610"/>
                  <a:pt x="232" y="610"/>
                  <a:pt x="232" y="610"/>
                </a:cubicBezTo>
                <a:cubicBezTo>
                  <a:pt x="237" y="607"/>
                  <a:pt x="237" y="607"/>
                  <a:pt x="237" y="607"/>
                </a:cubicBezTo>
                <a:cubicBezTo>
                  <a:pt x="240" y="610"/>
                  <a:pt x="240" y="610"/>
                  <a:pt x="240" y="610"/>
                </a:cubicBezTo>
                <a:cubicBezTo>
                  <a:pt x="240" y="609"/>
                  <a:pt x="239" y="608"/>
                  <a:pt x="240" y="607"/>
                </a:cubicBezTo>
                <a:cubicBezTo>
                  <a:pt x="241" y="607"/>
                  <a:pt x="241" y="607"/>
                  <a:pt x="241" y="607"/>
                </a:cubicBezTo>
                <a:cubicBezTo>
                  <a:pt x="241" y="607"/>
                  <a:pt x="241" y="607"/>
                  <a:pt x="242" y="607"/>
                </a:cubicBezTo>
                <a:cubicBezTo>
                  <a:pt x="242" y="607"/>
                  <a:pt x="242" y="607"/>
                  <a:pt x="242" y="607"/>
                </a:cubicBezTo>
                <a:cubicBezTo>
                  <a:pt x="242" y="607"/>
                  <a:pt x="243" y="607"/>
                  <a:pt x="243" y="608"/>
                </a:cubicBezTo>
                <a:cubicBezTo>
                  <a:pt x="243" y="606"/>
                  <a:pt x="243" y="605"/>
                  <a:pt x="245" y="604"/>
                </a:cubicBezTo>
                <a:cubicBezTo>
                  <a:pt x="245" y="604"/>
                  <a:pt x="245" y="605"/>
                  <a:pt x="246" y="605"/>
                </a:cubicBezTo>
                <a:cubicBezTo>
                  <a:pt x="247" y="600"/>
                  <a:pt x="248" y="597"/>
                  <a:pt x="253" y="596"/>
                </a:cubicBezTo>
                <a:cubicBezTo>
                  <a:pt x="256" y="597"/>
                  <a:pt x="254" y="599"/>
                  <a:pt x="255" y="601"/>
                </a:cubicBezTo>
                <a:cubicBezTo>
                  <a:pt x="256" y="601"/>
                  <a:pt x="256" y="601"/>
                  <a:pt x="256" y="601"/>
                </a:cubicBezTo>
                <a:cubicBezTo>
                  <a:pt x="256" y="596"/>
                  <a:pt x="260" y="598"/>
                  <a:pt x="261" y="595"/>
                </a:cubicBezTo>
                <a:cubicBezTo>
                  <a:pt x="261" y="596"/>
                  <a:pt x="262" y="599"/>
                  <a:pt x="262" y="600"/>
                </a:cubicBezTo>
                <a:cubicBezTo>
                  <a:pt x="263" y="601"/>
                  <a:pt x="264" y="601"/>
                  <a:pt x="264" y="601"/>
                </a:cubicBezTo>
                <a:cubicBezTo>
                  <a:pt x="265" y="601"/>
                  <a:pt x="262" y="597"/>
                  <a:pt x="265" y="596"/>
                </a:cubicBezTo>
                <a:cubicBezTo>
                  <a:pt x="266" y="596"/>
                  <a:pt x="266" y="597"/>
                  <a:pt x="266" y="598"/>
                </a:cubicBezTo>
                <a:cubicBezTo>
                  <a:pt x="269" y="598"/>
                  <a:pt x="269" y="598"/>
                  <a:pt x="269" y="598"/>
                </a:cubicBezTo>
                <a:cubicBezTo>
                  <a:pt x="269" y="602"/>
                  <a:pt x="269" y="602"/>
                  <a:pt x="269" y="602"/>
                </a:cubicBezTo>
                <a:cubicBezTo>
                  <a:pt x="270" y="602"/>
                  <a:pt x="270" y="601"/>
                  <a:pt x="270" y="601"/>
                </a:cubicBezTo>
                <a:cubicBezTo>
                  <a:pt x="270" y="601"/>
                  <a:pt x="271" y="601"/>
                  <a:pt x="271" y="602"/>
                </a:cubicBezTo>
                <a:cubicBezTo>
                  <a:pt x="270" y="600"/>
                  <a:pt x="271" y="599"/>
                  <a:pt x="271" y="599"/>
                </a:cubicBezTo>
                <a:cubicBezTo>
                  <a:pt x="271" y="599"/>
                  <a:pt x="272" y="600"/>
                  <a:pt x="272" y="600"/>
                </a:cubicBezTo>
                <a:cubicBezTo>
                  <a:pt x="273" y="600"/>
                  <a:pt x="273" y="600"/>
                  <a:pt x="274" y="600"/>
                </a:cubicBezTo>
                <a:cubicBezTo>
                  <a:pt x="274" y="600"/>
                  <a:pt x="275" y="600"/>
                  <a:pt x="275" y="600"/>
                </a:cubicBezTo>
                <a:cubicBezTo>
                  <a:pt x="272" y="598"/>
                  <a:pt x="272" y="598"/>
                  <a:pt x="272" y="598"/>
                </a:cubicBezTo>
                <a:cubicBezTo>
                  <a:pt x="273" y="598"/>
                  <a:pt x="274" y="598"/>
                  <a:pt x="274" y="598"/>
                </a:cubicBezTo>
                <a:cubicBezTo>
                  <a:pt x="279" y="598"/>
                  <a:pt x="279" y="605"/>
                  <a:pt x="282" y="608"/>
                </a:cubicBezTo>
                <a:cubicBezTo>
                  <a:pt x="282" y="605"/>
                  <a:pt x="284" y="601"/>
                  <a:pt x="285" y="601"/>
                </a:cubicBezTo>
                <a:cubicBezTo>
                  <a:pt x="286" y="607"/>
                  <a:pt x="295" y="604"/>
                  <a:pt x="289" y="611"/>
                </a:cubicBezTo>
                <a:cubicBezTo>
                  <a:pt x="289" y="609"/>
                  <a:pt x="288" y="610"/>
                  <a:pt x="287" y="609"/>
                </a:cubicBezTo>
                <a:cubicBezTo>
                  <a:pt x="287" y="609"/>
                  <a:pt x="287" y="610"/>
                  <a:pt x="286" y="611"/>
                </a:cubicBezTo>
                <a:cubicBezTo>
                  <a:pt x="288" y="611"/>
                  <a:pt x="288" y="611"/>
                  <a:pt x="288" y="611"/>
                </a:cubicBezTo>
                <a:cubicBezTo>
                  <a:pt x="288" y="614"/>
                  <a:pt x="288" y="614"/>
                  <a:pt x="288" y="614"/>
                </a:cubicBezTo>
                <a:cubicBezTo>
                  <a:pt x="288" y="612"/>
                  <a:pt x="291" y="611"/>
                  <a:pt x="293" y="609"/>
                </a:cubicBezTo>
                <a:cubicBezTo>
                  <a:pt x="295" y="610"/>
                  <a:pt x="293" y="611"/>
                  <a:pt x="293" y="611"/>
                </a:cubicBezTo>
                <a:cubicBezTo>
                  <a:pt x="293" y="611"/>
                  <a:pt x="293" y="611"/>
                  <a:pt x="293" y="611"/>
                </a:cubicBezTo>
                <a:cubicBezTo>
                  <a:pt x="294" y="612"/>
                  <a:pt x="294" y="612"/>
                  <a:pt x="294" y="612"/>
                </a:cubicBezTo>
                <a:cubicBezTo>
                  <a:pt x="295" y="613"/>
                  <a:pt x="294" y="614"/>
                  <a:pt x="294" y="614"/>
                </a:cubicBezTo>
                <a:cubicBezTo>
                  <a:pt x="293" y="614"/>
                  <a:pt x="293" y="613"/>
                  <a:pt x="292" y="612"/>
                </a:cubicBezTo>
                <a:cubicBezTo>
                  <a:pt x="293" y="616"/>
                  <a:pt x="293" y="616"/>
                  <a:pt x="293" y="616"/>
                </a:cubicBezTo>
                <a:cubicBezTo>
                  <a:pt x="297" y="612"/>
                  <a:pt x="297" y="612"/>
                  <a:pt x="297" y="612"/>
                </a:cubicBezTo>
                <a:cubicBezTo>
                  <a:pt x="296" y="614"/>
                  <a:pt x="297" y="617"/>
                  <a:pt x="296" y="618"/>
                </a:cubicBezTo>
                <a:cubicBezTo>
                  <a:pt x="297" y="617"/>
                  <a:pt x="297" y="617"/>
                  <a:pt x="297" y="617"/>
                </a:cubicBezTo>
                <a:cubicBezTo>
                  <a:pt x="297" y="621"/>
                  <a:pt x="297" y="621"/>
                  <a:pt x="297" y="621"/>
                </a:cubicBezTo>
                <a:cubicBezTo>
                  <a:pt x="298" y="621"/>
                  <a:pt x="298" y="619"/>
                  <a:pt x="300" y="619"/>
                </a:cubicBezTo>
                <a:cubicBezTo>
                  <a:pt x="301" y="620"/>
                  <a:pt x="302" y="622"/>
                  <a:pt x="301" y="623"/>
                </a:cubicBezTo>
                <a:cubicBezTo>
                  <a:pt x="303" y="622"/>
                  <a:pt x="303" y="622"/>
                  <a:pt x="303" y="622"/>
                </a:cubicBezTo>
                <a:cubicBezTo>
                  <a:pt x="302" y="622"/>
                  <a:pt x="299" y="618"/>
                  <a:pt x="301" y="616"/>
                </a:cubicBezTo>
                <a:cubicBezTo>
                  <a:pt x="304" y="619"/>
                  <a:pt x="304" y="619"/>
                  <a:pt x="304" y="619"/>
                </a:cubicBezTo>
                <a:cubicBezTo>
                  <a:pt x="306" y="614"/>
                  <a:pt x="306" y="614"/>
                  <a:pt x="306" y="614"/>
                </a:cubicBezTo>
                <a:cubicBezTo>
                  <a:pt x="307" y="613"/>
                  <a:pt x="307" y="613"/>
                  <a:pt x="308" y="613"/>
                </a:cubicBezTo>
                <a:cubicBezTo>
                  <a:pt x="309" y="613"/>
                  <a:pt x="309" y="614"/>
                  <a:pt x="310" y="614"/>
                </a:cubicBezTo>
                <a:cubicBezTo>
                  <a:pt x="310" y="614"/>
                  <a:pt x="311" y="615"/>
                  <a:pt x="312" y="615"/>
                </a:cubicBezTo>
                <a:cubicBezTo>
                  <a:pt x="312" y="615"/>
                  <a:pt x="312" y="615"/>
                  <a:pt x="312" y="615"/>
                </a:cubicBezTo>
                <a:cubicBezTo>
                  <a:pt x="312" y="615"/>
                  <a:pt x="312" y="616"/>
                  <a:pt x="312" y="616"/>
                </a:cubicBezTo>
                <a:cubicBezTo>
                  <a:pt x="315" y="619"/>
                  <a:pt x="315" y="619"/>
                  <a:pt x="315" y="619"/>
                </a:cubicBezTo>
                <a:cubicBezTo>
                  <a:pt x="314" y="619"/>
                  <a:pt x="314" y="619"/>
                  <a:pt x="313" y="619"/>
                </a:cubicBezTo>
                <a:cubicBezTo>
                  <a:pt x="313" y="619"/>
                  <a:pt x="312" y="619"/>
                  <a:pt x="312" y="619"/>
                </a:cubicBezTo>
                <a:cubicBezTo>
                  <a:pt x="312" y="621"/>
                  <a:pt x="313" y="623"/>
                  <a:pt x="311" y="625"/>
                </a:cubicBezTo>
                <a:cubicBezTo>
                  <a:pt x="313" y="625"/>
                  <a:pt x="313" y="625"/>
                  <a:pt x="313" y="625"/>
                </a:cubicBezTo>
                <a:cubicBezTo>
                  <a:pt x="313" y="623"/>
                  <a:pt x="313" y="623"/>
                  <a:pt x="313" y="623"/>
                </a:cubicBezTo>
                <a:cubicBezTo>
                  <a:pt x="313" y="623"/>
                  <a:pt x="313" y="623"/>
                  <a:pt x="314" y="623"/>
                </a:cubicBezTo>
                <a:cubicBezTo>
                  <a:pt x="314" y="623"/>
                  <a:pt x="314" y="623"/>
                  <a:pt x="315" y="623"/>
                </a:cubicBezTo>
                <a:cubicBezTo>
                  <a:pt x="315" y="623"/>
                  <a:pt x="315" y="623"/>
                  <a:pt x="316" y="623"/>
                </a:cubicBezTo>
                <a:cubicBezTo>
                  <a:pt x="316" y="623"/>
                  <a:pt x="317" y="623"/>
                  <a:pt x="317" y="621"/>
                </a:cubicBezTo>
                <a:cubicBezTo>
                  <a:pt x="316" y="622"/>
                  <a:pt x="316" y="622"/>
                  <a:pt x="316" y="622"/>
                </a:cubicBezTo>
                <a:cubicBezTo>
                  <a:pt x="316" y="622"/>
                  <a:pt x="314" y="621"/>
                  <a:pt x="315" y="621"/>
                </a:cubicBezTo>
                <a:cubicBezTo>
                  <a:pt x="315" y="620"/>
                  <a:pt x="317" y="619"/>
                  <a:pt x="317" y="619"/>
                </a:cubicBezTo>
                <a:cubicBezTo>
                  <a:pt x="318" y="619"/>
                  <a:pt x="318" y="619"/>
                  <a:pt x="318" y="619"/>
                </a:cubicBezTo>
                <a:cubicBezTo>
                  <a:pt x="316" y="616"/>
                  <a:pt x="316" y="616"/>
                  <a:pt x="316" y="616"/>
                </a:cubicBezTo>
                <a:cubicBezTo>
                  <a:pt x="321" y="618"/>
                  <a:pt x="321" y="618"/>
                  <a:pt x="321" y="618"/>
                </a:cubicBezTo>
                <a:cubicBezTo>
                  <a:pt x="325" y="622"/>
                  <a:pt x="317" y="625"/>
                  <a:pt x="319" y="629"/>
                </a:cubicBezTo>
                <a:cubicBezTo>
                  <a:pt x="320" y="629"/>
                  <a:pt x="320" y="629"/>
                  <a:pt x="320" y="629"/>
                </a:cubicBezTo>
                <a:cubicBezTo>
                  <a:pt x="322" y="624"/>
                  <a:pt x="322" y="624"/>
                  <a:pt x="322" y="624"/>
                </a:cubicBezTo>
                <a:cubicBezTo>
                  <a:pt x="323" y="626"/>
                  <a:pt x="323" y="626"/>
                  <a:pt x="323" y="626"/>
                </a:cubicBezTo>
                <a:cubicBezTo>
                  <a:pt x="325" y="626"/>
                  <a:pt x="325" y="626"/>
                  <a:pt x="325" y="626"/>
                </a:cubicBezTo>
                <a:cubicBezTo>
                  <a:pt x="326" y="629"/>
                  <a:pt x="326" y="629"/>
                  <a:pt x="326" y="629"/>
                </a:cubicBezTo>
                <a:cubicBezTo>
                  <a:pt x="329" y="626"/>
                  <a:pt x="329" y="626"/>
                  <a:pt x="329" y="626"/>
                </a:cubicBezTo>
                <a:cubicBezTo>
                  <a:pt x="329" y="628"/>
                  <a:pt x="330" y="628"/>
                  <a:pt x="330" y="628"/>
                </a:cubicBezTo>
                <a:cubicBezTo>
                  <a:pt x="331" y="628"/>
                  <a:pt x="331" y="628"/>
                  <a:pt x="332" y="627"/>
                </a:cubicBezTo>
                <a:cubicBezTo>
                  <a:pt x="333" y="627"/>
                  <a:pt x="333" y="626"/>
                  <a:pt x="334" y="626"/>
                </a:cubicBezTo>
                <a:cubicBezTo>
                  <a:pt x="334" y="626"/>
                  <a:pt x="335" y="627"/>
                  <a:pt x="336" y="628"/>
                </a:cubicBezTo>
                <a:cubicBezTo>
                  <a:pt x="336" y="626"/>
                  <a:pt x="336" y="626"/>
                  <a:pt x="336" y="626"/>
                </a:cubicBezTo>
                <a:cubicBezTo>
                  <a:pt x="336" y="626"/>
                  <a:pt x="337" y="626"/>
                  <a:pt x="337" y="626"/>
                </a:cubicBezTo>
                <a:cubicBezTo>
                  <a:pt x="337" y="626"/>
                  <a:pt x="337" y="626"/>
                  <a:pt x="338" y="626"/>
                </a:cubicBezTo>
                <a:cubicBezTo>
                  <a:pt x="338" y="626"/>
                  <a:pt x="338" y="626"/>
                  <a:pt x="338" y="626"/>
                </a:cubicBezTo>
                <a:cubicBezTo>
                  <a:pt x="338" y="626"/>
                  <a:pt x="339" y="626"/>
                  <a:pt x="339" y="626"/>
                </a:cubicBezTo>
                <a:cubicBezTo>
                  <a:pt x="336" y="625"/>
                  <a:pt x="336" y="625"/>
                  <a:pt x="336" y="625"/>
                </a:cubicBezTo>
                <a:cubicBezTo>
                  <a:pt x="337" y="624"/>
                  <a:pt x="338" y="622"/>
                  <a:pt x="340" y="622"/>
                </a:cubicBezTo>
                <a:cubicBezTo>
                  <a:pt x="340" y="622"/>
                  <a:pt x="340" y="622"/>
                  <a:pt x="341" y="622"/>
                </a:cubicBezTo>
                <a:cubicBezTo>
                  <a:pt x="340" y="627"/>
                  <a:pt x="343" y="627"/>
                  <a:pt x="344" y="632"/>
                </a:cubicBezTo>
                <a:cubicBezTo>
                  <a:pt x="345" y="629"/>
                  <a:pt x="345" y="629"/>
                  <a:pt x="345" y="629"/>
                </a:cubicBezTo>
                <a:cubicBezTo>
                  <a:pt x="345" y="632"/>
                  <a:pt x="345" y="632"/>
                  <a:pt x="345" y="632"/>
                </a:cubicBezTo>
                <a:cubicBezTo>
                  <a:pt x="346" y="631"/>
                  <a:pt x="347" y="631"/>
                  <a:pt x="348" y="628"/>
                </a:cubicBezTo>
                <a:cubicBezTo>
                  <a:pt x="350" y="631"/>
                  <a:pt x="350" y="631"/>
                  <a:pt x="350" y="631"/>
                </a:cubicBezTo>
                <a:cubicBezTo>
                  <a:pt x="350" y="631"/>
                  <a:pt x="349" y="631"/>
                  <a:pt x="349" y="632"/>
                </a:cubicBezTo>
                <a:cubicBezTo>
                  <a:pt x="352" y="629"/>
                  <a:pt x="352" y="629"/>
                  <a:pt x="352" y="629"/>
                </a:cubicBezTo>
                <a:cubicBezTo>
                  <a:pt x="352" y="633"/>
                  <a:pt x="352" y="633"/>
                  <a:pt x="352" y="633"/>
                </a:cubicBezTo>
                <a:cubicBezTo>
                  <a:pt x="357" y="629"/>
                  <a:pt x="357" y="629"/>
                  <a:pt x="357" y="629"/>
                </a:cubicBezTo>
                <a:cubicBezTo>
                  <a:pt x="357" y="632"/>
                  <a:pt x="357" y="632"/>
                  <a:pt x="357" y="632"/>
                </a:cubicBezTo>
                <a:cubicBezTo>
                  <a:pt x="355" y="635"/>
                  <a:pt x="358" y="636"/>
                  <a:pt x="360" y="636"/>
                </a:cubicBezTo>
                <a:cubicBezTo>
                  <a:pt x="361" y="636"/>
                  <a:pt x="362" y="636"/>
                  <a:pt x="362" y="635"/>
                </a:cubicBezTo>
                <a:cubicBezTo>
                  <a:pt x="362" y="636"/>
                  <a:pt x="362" y="636"/>
                  <a:pt x="362" y="636"/>
                </a:cubicBezTo>
                <a:cubicBezTo>
                  <a:pt x="363" y="634"/>
                  <a:pt x="363" y="634"/>
                  <a:pt x="363" y="634"/>
                </a:cubicBezTo>
                <a:cubicBezTo>
                  <a:pt x="367" y="636"/>
                  <a:pt x="364" y="639"/>
                  <a:pt x="364" y="641"/>
                </a:cubicBezTo>
                <a:cubicBezTo>
                  <a:pt x="365" y="641"/>
                  <a:pt x="367" y="638"/>
                  <a:pt x="370" y="638"/>
                </a:cubicBezTo>
                <a:cubicBezTo>
                  <a:pt x="371" y="638"/>
                  <a:pt x="372" y="639"/>
                  <a:pt x="372" y="641"/>
                </a:cubicBezTo>
                <a:cubicBezTo>
                  <a:pt x="372" y="640"/>
                  <a:pt x="372" y="639"/>
                  <a:pt x="371" y="638"/>
                </a:cubicBezTo>
                <a:cubicBezTo>
                  <a:pt x="373" y="635"/>
                  <a:pt x="373" y="635"/>
                  <a:pt x="373" y="635"/>
                </a:cubicBezTo>
                <a:cubicBezTo>
                  <a:pt x="374" y="638"/>
                  <a:pt x="374" y="638"/>
                  <a:pt x="374" y="638"/>
                </a:cubicBezTo>
                <a:cubicBezTo>
                  <a:pt x="375" y="636"/>
                  <a:pt x="372" y="635"/>
                  <a:pt x="373" y="633"/>
                </a:cubicBezTo>
                <a:cubicBezTo>
                  <a:pt x="376" y="634"/>
                  <a:pt x="376" y="634"/>
                  <a:pt x="376" y="634"/>
                </a:cubicBezTo>
                <a:cubicBezTo>
                  <a:pt x="374" y="631"/>
                  <a:pt x="378" y="629"/>
                  <a:pt x="377" y="626"/>
                </a:cubicBezTo>
                <a:cubicBezTo>
                  <a:pt x="378" y="629"/>
                  <a:pt x="381" y="630"/>
                  <a:pt x="381" y="633"/>
                </a:cubicBezTo>
                <a:cubicBezTo>
                  <a:pt x="381" y="633"/>
                  <a:pt x="382" y="632"/>
                  <a:pt x="383" y="632"/>
                </a:cubicBezTo>
                <a:cubicBezTo>
                  <a:pt x="383" y="632"/>
                  <a:pt x="384" y="632"/>
                  <a:pt x="384" y="632"/>
                </a:cubicBezTo>
                <a:cubicBezTo>
                  <a:pt x="384" y="632"/>
                  <a:pt x="384" y="631"/>
                  <a:pt x="384" y="631"/>
                </a:cubicBezTo>
                <a:cubicBezTo>
                  <a:pt x="386" y="632"/>
                  <a:pt x="386" y="632"/>
                  <a:pt x="386" y="632"/>
                </a:cubicBezTo>
                <a:cubicBezTo>
                  <a:pt x="388" y="635"/>
                  <a:pt x="393" y="639"/>
                  <a:pt x="393" y="644"/>
                </a:cubicBezTo>
                <a:cubicBezTo>
                  <a:pt x="394" y="642"/>
                  <a:pt x="395" y="638"/>
                  <a:pt x="397" y="638"/>
                </a:cubicBezTo>
                <a:cubicBezTo>
                  <a:pt x="397" y="638"/>
                  <a:pt x="397" y="638"/>
                  <a:pt x="397" y="638"/>
                </a:cubicBezTo>
                <a:cubicBezTo>
                  <a:pt x="394" y="636"/>
                  <a:pt x="398" y="634"/>
                  <a:pt x="399" y="632"/>
                </a:cubicBezTo>
                <a:cubicBezTo>
                  <a:pt x="401" y="637"/>
                  <a:pt x="401" y="637"/>
                  <a:pt x="401" y="637"/>
                </a:cubicBezTo>
                <a:cubicBezTo>
                  <a:pt x="401" y="635"/>
                  <a:pt x="405" y="635"/>
                  <a:pt x="405" y="634"/>
                </a:cubicBezTo>
                <a:cubicBezTo>
                  <a:pt x="405" y="634"/>
                  <a:pt x="405" y="634"/>
                  <a:pt x="405" y="634"/>
                </a:cubicBezTo>
                <a:cubicBezTo>
                  <a:pt x="406" y="632"/>
                  <a:pt x="406" y="632"/>
                  <a:pt x="406" y="632"/>
                </a:cubicBezTo>
                <a:cubicBezTo>
                  <a:pt x="406" y="636"/>
                  <a:pt x="409" y="637"/>
                  <a:pt x="411" y="639"/>
                </a:cubicBezTo>
                <a:cubicBezTo>
                  <a:pt x="410" y="637"/>
                  <a:pt x="410" y="634"/>
                  <a:pt x="411" y="632"/>
                </a:cubicBezTo>
                <a:cubicBezTo>
                  <a:pt x="412" y="632"/>
                  <a:pt x="412" y="633"/>
                  <a:pt x="413" y="633"/>
                </a:cubicBezTo>
                <a:cubicBezTo>
                  <a:pt x="413" y="633"/>
                  <a:pt x="413" y="633"/>
                  <a:pt x="413" y="633"/>
                </a:cubicBezTo>
                <a:cubicBezTo>
                  <a:pt x="412" y="628"/>
                  <a:pt x="412" y="628"/>
                  <a:pt x="412" y="628"/>
                </a:cubicBezTo>
                <a:cubicBezTo>
                  <a:pt x="412" y="628"/>
                  <a:pt x="413" y="627"/>
                  <a:pt x="414" y="627"/>
                </a:cubicBezTo>
                <a:cubicBezTo>
                  <a:pt x="415" y="627"/>
                  <a:pt x="415" y="628"/>
                  <a:pt x="416" y="628"/>
                </a:cubicBezTo>
                <a:cubicBezTo>
                  <a:pt x="416" y="627"/>
                  <a:pt x="419" y="621"/>
                  <a:pt x="416" y="620"/>
                </a:cubicBezTo>
                <a:cubicBezTo>
                  <a:pt x="416" y="620"/>
                  <a:pt x="416" y="620"/>
                  <a:pt x="417" y="620"/>
                </a:cubicBezTo>
                <a:cubicBezTo>
                  <a:pt x="422" y="620"/>
                  <a:pt x="414" y="615"/>
                  <a:pt x="419" y="613"/>
                </a:cubicBezTo>
                <a:cubicBezTo>
                  <a:pt x="421" y="616"/>
                  <a:pt x="421" y="616"/>
                  <a:pt x="421" y="616"/>
                </a:cubicBezTo>
                <a:cubicBezTo>
                  <a:pt x="422" y="616"/>
                  <a:pt x="420" y="613"/>
                  <a:pt x="422" y="613"/>
                </a:cubicBezTo>
                <a:cubicBezTo>
                  <a:pt x="422" y="613"/>
                  <a:pt x="422" y="613"/>
                  <a:pt x="423" y="613"/>
                </a:cubicBezTo>
                <a:cubicBezTo>
                  <a:pt x="424" y="614"/>
                  <a:pt x="425" y="615"/>
                  <a:pt x="424" y="616"/>
                </a:cubicBezTo>
                <a:cubicBezTo>
                  <a:pt x="426" y="614"/>
                  <a:pt x="426" y="612"/>
                  <a:pt x="428" y="612"/>
                </a:cubicBezTo>
                <a:cubicBezTo>
                  <a:pt x="425" y="612"/>
                  <a:pt x="425" y="612"/>
                  <a:pt x="425" y="612"/>
                </a:cubicBezTo>
                <a:cubicBezTo>
                  <a:pt x="426" y="605"/>
                  <a:pt x="434" y="599"/>
                  <a:pt x="431" y="596"/>
                </a:cubicBezTo>
                <a:cubicBezTo>
                  <a:pt x="433" y="598"/>
                  <a:pt x="433" y="598"/>
                  <a:pt x="433" y="598"/>
                </a:cubicBezTo>
                <a:cubicBezTo>
                  <a:pt x="432" y="596"/>
                  <a:pt x="434" y="595"/>
                  <a:pt x="435" y="595"/>
                </a:cubicBezTo>
                <a:cubicBezTo>
                  <a:pt x="435" y="595"/>
                  <a:pt x="435" y="595"/>
                  <a:pt x="435" y="595"/>
                </a:cubicBezTo>
                <a:cubicBezTo>
                  <a:pt x="435" y="594"/>
                  <a:pt x="435" y="594"/>
                  <a:pt x="435" y="594"/>
                </a:cubicBezTo>
                <a:cubicBezTo>
                  <a:pt x="435" y="593"/>
                  <a:pt x="436" y="592"/>
                  <a:pt x="437" y="592"/>
                </a:cubicBezTo>
                <a:cubicBezTo>
                  <a:pt x="437" y="592"/>
                  <a:pt x="437" y="593"/>
                  <a:pt x="438" y="593"/>
                </a:cubicBezTo>
                <a:cubicBezTo>
                  <a:pt x="438" y="593"/>
                  <a:pt x="438" y="593"/>
                  <a:pt x="439" y="593"/>
                </a:cubicBezTo>
                <a:cubicBezTo>
                  <a:pt x="439" y="593"/>
                  <a:pt x="440" y="593"/>
                  <a:pt x="440" y="591"/>
                </a:cubicBezTo>
                <a:cubicBezTo>
                  <a:pt x="446" y="596"/>
                  <a:pt x="446" y="596"/>
                  <a:pt x="446" y="596"/>
                </a:cubicBezTo>
                <a:cubicBezTo>
                  <a:pt x="446" y="596"/>
                  <a:pt x="446" y="596"/>
                  <a:pt x="447" y="596"/>
                </a:cubicBezTo>
                <a:cubicBezTo>
                  <a:pt x="447" y="596"/>
                  <a:pt x="448" y="596"/>
                  <a:pt x="449" y="596"/>
                </a:cubicBezTo>
                <a:cubicBezTo>
                  <a:pt x="450" y="596"/>
                  <a:pt x="451" y="597"/>
                  <a:pt x="451" y="597"/>
                </a:cubicBezTo>
                <a:cubicBezTo>
                  <a:pt x="453" y="597"/>
                  <a:pt x="454" y="596"/>
                  <a:pt x="453" y="593"/>
                </a:cubicBezTo>
                <a:cubicBezTo>
                  <a:pt x="454" y="594"/>
                  <a:pt x="454" y="594"/>
                  <a:pt x="454" y="594"/>
                </a:cubicBezTo>
                <a:cubicBezTo>
                  <a:pt x="455" y="593"/>
                  <a:pt x="455" y="593"/>
                  <a:pt x="455" y="593"/>
                </a:cubicBezTo>
                <a:cubicBezTo>
                  <a:pt x="458" y="596"/>
                  <a:pt x="458" y="598"/>
                  <a:pt x="460" y="598"/>
                </a:cubicBezTo>
                <a:cubicBezTo>
                  <a:pt x="457" y="592"/>
                  <a:pt x="457" y="592"/>
                  <a:pt x="457" y="592"/>
                </a:cubicBezTo>
                <a:cubicBezTo>
                  <a:pt x="460" y="590"/>
                  <a:pt x="460" y="590"/>
                  <a:pt x="460" y="590"/>
                </a:cubicBezTo>
                <a:cubicBezTo>
                  <a:pt x="460" y="590"/>
                  <a:pt x="459" y="590"/>
                  <a:pt x="459" y="590"/>
                </a:cubicBezTo>
                <a:cubicBezTo>
                  <a:pt x="458" y="590"/>
                  <a:pt x="458" y="590"/>
                  <a:pt x="458" y="590"/>
                </a:cubicBezTo>
                <a:cubicBezTo>
                  <a:pt x="458" y="588"/>
                  <a:pt x="457" y="587"/>
                  <a:pt x="459" y="586"/>
                </a:cubicBezTo>
                <a:cubicBezTo>
                  <a:pt x="459" y="586"/>
                  <a:pt x="459" y="586"/>
                  <a:pt x="460" y="587"/>
                </a:cubicBezTo>
                <a:cubicBezTo>
                  <a:pt x="460" y="585"/>
                  <a:pt x="462" y="584"/>
                  <a:pt x="463" y="584"/>
                </a:cubicBezTo>
                <a:cubicBezTo>
                  <a:pt x="461" y="582"/>
                  <a:pt x="461" y="582"/>
                  <a:pt x="461" y="582"/>
                </a:cubicBezTo>
                <a:cubicBezTo>
                  <a:pt x="464" y="580"/>
                  <a:pt x="464" y="580"/>
                  <a:pt x="464" y="580"/>
                </a:cubicBezTo>
                <a:cubicBezTo>
                  <a:pt x="460" y="576"/>
                  <a:pt x="460" y="576"/>
                  <a:pt x="460" y="576"/>
                </a:cubicBezTo>
                <a:cubicBezTo>
                  <a:pt x="462" y="575"/>
                  <a:pt x="462" y="575"/>
                  <a:pt x="462" y="575"/>
                </a:cubicBezTo>
                <a:cubicBezTo>
                  <a:pt x="456" y="574"/>
                  <a:pt x="462" y="569"/>
                  <a:pt x="461" y="566"/>
                </a:cubicBezTo>
                <a:cubicBezTo>
                  <a:pt x="464" y="570"/>
                  <a:pt x="464" y="570"/>
                  <a:pt x="464" y="570"/>
                </a:cubicBezTo>
                <a:cubicBezTo>
                  <a:pt x="464" y="565"/>
                  <a:pt x="462" y="558"/>
                  <a:pt x="459" y="555"/>
                </a:cubicBezTo>
                <a:cubicBezTo>
                  <a:pt x="461" y="554"/>
                  <a:pt x="460" y="552"/>
                  <a:pt x="462" y="552"/>
                </a:cubicBezTo>
                <a:cubicBezTo>
                  <a:pt x="459" y="551"/>
                  <a:pt x="461" y="547"/>
                  <a:pt x="460" y="545"/>
                </a:cubicBezTo>
                <a:cubicBezTo>
                  <a:pt x="461" y="545"/>
                  <a:pt x="462" y="545"/>
                  <a:pt x="462" y="546"/>
                </a:cubicBezTo>
                <a:cubicBezTo>
                  <a:pt x="462" y="547"/>
                  <a:pt x="462" y="547"/>
                  <a:pt x="462" y="547"/>
                </a:cubicBezTo>
                <a:cubicBezTo>
                  <a:pt x="465" y="548"/>
                  <a:pt x="466" y="553"/>
                  <a:pt x="468" y="555"/>
                </a:cubicBezTo>
                <a:cubicBezTo>
                  <a:pt x="470" y="552"/>
                  <a:pt x="470" y="552"/>
                  <a:pt x="470" y="552"/>
                </a:cubicBezTo>
                <a:cubicBezTo>
                  <a:pt x="473" y="553"/>
                  <a:pt x="473" y="553"/>
                  <a:pt x="473" y="553"/>
                </a:cubicBezTo>
                <a:cubicBezTo>
                  <a:pt x="474" y="551"/>
                  <a:pt x="474" y="551"/>
                  <a:pt x="474" y="551"/>
                </a:cubicBezTo>
                <a:cubicBezTo>
                  <a:pt x="479" y="552"/>
                  <a:pt x="480" y="559"/>
                  <a:pt x="485" y="559"/>
                </a:cubicBezTo>
                <a:cubicBezTo>
                  <a:pt x="485" y="559"/>
                  <a:pt x="486" y="559"/>
                  <a:pt x="486" y="559"/>
                </a:cubicBezTo>
                <a:cubicBezTo>
                  <a:pt x="484" y="557"/>
                  <a:pt x="484" y="557"/>
                  <a:pt x="484" y="557"/>
                </a:cubicBezTo>
                <a:cubicBezTo>
                  <a:pt x="484" y="557"/>
                  <a:pt x="485" y="556"/>
                  <a:pt x="485" y="556"/>
                </a:cubicBezTo>
                <a:cubicBezTo>
                  <a:pt x="486" y="557"/>
                  <a:pt x="487" y="558"/>
                  <a:pt x="488" y="559"/>
                </a:cubicBezTo>
                <a:cubicBezTo>
                  <a:pt x="489" y="557"/>
                  <a:pt x="489" y="557"/>
                  <a:pt x="489" y="557"/>
                </a:cubicBezTo>
                <a:cubicBezTo>
                  <a:pt x="492" y="562"/>
                  <a:pt x="492" y="562"/>
                  <a:pt x="492" y="562"/>
                </a:cubicBezTo>
                <a:cubicBezTo>
                  <a:pt x="492" y="559"/>
                  <a:pt x="492" y="559"/>
                  <a:pt x="492" y="559"/>
                </a:cubicBezTo>
                <a:cubicBezTo>
                  <a:pt x="496" y="559"/>
                  <a:pt x="494" y="563"/>
                  <a:pt x="496" y="564"/>
                </a:cubicBezTo>
                <a:cubicBezTo>
                  <a:pt x="497" y="562"/>
                  <a:pt x="500" y="558"/>
                  <a:pt x="497" y="555"/>
                </a:cubicBezTo>
                <a:cubicBezTo>
                  <a:pt x="498" y="554"/>
                  <a:pt x="498" y="553"/>
                  <a:pt x="499" y="553"/>
                </a:cubicBezTo>
                <a:cubicBezTo>
                  <a:pt x="499" y="553"/>
                  <a:pt x="499" y="554"/>
                  <a:pt x="500" y="554"/>
                </a:cubicBezTo>
                <a:cubicBezTo>
                  <a:pt x="500" y="554"/>
                  <a:pt x="501" y="555"/>
                  <a:pt x="501" y="555"/>
                </a:cubicBezTo>
                <a:cubicBezTo>
                  <a:pt x="502" y="555"/>
                  <a:pt x="502" y="554"/>
                  <a:pt x="503" y="554"/>
                </a:cubicBezTo>
                <a:cubicBezTo>
                  <a:pt x="504" y="550"/>
                  <a:pt x="496" y="552"/>
                  <a:pt x="497" y="547"/>
                </a:cubicBezTo>
                <a:cubicBezTo>
                  <a:pt x="501" y="547"/>
                  <a:pt x="501" y="547"/>
                  <a:pt x="501" y="547"/>
                </a:cubicBezTo>
                <a:cubicBezTo>
                  <a:pt x="500" y="551"/>
                  <a:pt x="507" y="550"/>
                  <a:pt x="505" y="553"/>
                </a:cubicBezTo>
                <a:cubicBezTo>
                  <a:pt x="507" y="553"/>
                  <a:pt x="507" y="553"/>
                  <a:pt x="507" y="553"/>
                </a:cubicBezTo>
                <a:cubicBezTo>
                  <a:pt x="508" y="555"/>
                  <a:pt x="512" y="554"/>
                  <a:pt x="511" y="557"/>
                </a:cubicBezTo>
                <a:cubicBezTo>
                  <a:pt x="510" y="557"/>
                  <a:pt x="510" y="557"/>
                  <a:pt x="510" y="557"/>
                </a:cubicBezTo>
                <a:cubicBezTo>
                  <a:pt x="509" y="556"/>
                  <a:pt x="508" y="556"/>
                  <a:pt x="507" y="556"/>
                </a:cubicBezTo>
                <a:cubicBezTo>
                  <a:pt x="508" y="557"/>
                  <a:pt x="510" y="558"/>
                  <a:pt x="511" y="558"/>
                </a:cubicBezTo>
                <a:cubicBezTo>
                  <a:pt x="511" y="558"/>
                  <a:pt x="512" y="558"/>
                  <a:pt x="512" y="558"/>
                </a:cubicBezTo>
                <a:cubicBezTo>
                  <a:pt x="513" y="557"/>
                  <a:pt x="514" y="557"/>
                  <a:pt x="514" y="557"/>
                </a:cubicBezTo>
                <a:cubicBezTo>
                  <a:pt x="515" y="557"/>
                  <a:pt x="516" y="558"/>
                  <a:pt x="516" y="560"/>
                </a:cubicBezTo>
                <a:cubicBezTo>
                  <a:pt x="517" y="560"/>
                  <a:pt x="517" y="558"/>
                  <a:pt x="517" y="557"/>
                </a:cubicBezTo>
                <a:cubicBezTo>
                  <a:pt x="515" y="555"/>
                  <a:pt x="517" y="548"/>
                  <a:pt x="515" y="545"/>
                </a:cubicBezTo>
                <a:cubicBezTo>
                  <a:pt x="516" y="546"/>
                  <a:pt x="518" y="546"/>
                  <a:pt x="519" y="547"/>
                </a:cubicBezTo>
                <a:cubicBezTo>
                  <a:pt x="520" y="546"/>
                  <a:pt x="520" y="546"/>
                  <a:pt x="520" y="546"/>
                </a:cubicBezTo>
                <a:cubicBezTo>
                  <a:pt x="523" y="550"/>
                  <a:pt x="523" y="550"/>
                  <a:pt x="523" y="550"/>
                </a:cubicBezTo>
                <a:cubicBezTo>
                  <a:pt x="523" y="549"/>
                  <a:pt x="523" y="549"/>
                  <a:pt x="523" y="549"/>
                </a:cubicBezTo>
                <a:cubicBezTo>
                  <a:pt x="526" y="552"/>
                  <a:pt x="526" y="552"/>
                  <a:pt x="526" y="552"/>
                </a:cubicBezTo>
                <a:cubicBezTo>
                  <a:pt x="525" y="552"/>
                  <a:pt x="525" y="552"/>
                  <a:pt x="525" y="552"/>
                </a:cubicBezTo>
                <a:cubicBezTo>
                  <a:pt x="527" y="552"/>
                  <a:pt x="527" y="552"/>
                  <a:pt x="527" y="552"/>
                </a:cubicBezTo>
                <a:cubicBezTo>
                  <a:pt x="527" y="553"/>
                  <a:pt x="526" y="553"/>
                  <a:pt x="526" y="553"/>
                </a:cubicBezTo>
                <a:cubicBezTo>
                  <a:pt x="530" y="555"/>
                  <a:pt x="530" y="555"/>
                  <a:pt x="530" y="555"/>
                </a:cubicBezTo>
                <a:cubicBezTo>
                  <a:pt x="530" y="552"/>
                  <a:pt x="530" y="552"/>
                  <a:pt x="530" y="552"/>
                </a:cubicBezTo>
                <a:cubicBezTo>
                  <a:pt x="530" y="552"/>
                  <a:pt x="530" y="552"/>
                  <a:pt x="530" y="552"/>
                </a:cubicBezTo>
                <a:cubicBezTo>
                  <a:pt x="531" y="552"/>
                  <a:pt x="531" y="553"/>
                  <a:pt x="531" y="553"/>
                </a:cubicBezTo>
                <a:cubicBezTo>
                  <a:pt x="531" y="549"/>
                  <a:pt x="531" y="549"/>
                  <a:pt x="531" y="549"/>
                </a:cubicBezTo>
                <a:cubicBezTo>
                  <a:pt x="531" y="548"/>
                  <a:pt x="531" y="548"/>
                  <a:pt x="531" y="548"/>
                </a:cubicBezTo>
                <a:cubicBezTo>
                  <a:pt x="531" y="548"/>
                  <a:pt x="531" y="548"/>
                  <a:pt x="530" y="549"/>
                </a:cubicBezTo>
                <a:cubicBezTo>
                  <a:pt x="530" y="549"/>
                  <a:pt x="530" y="550"/>
                  <a:pt x="529" y="550"/>
                </a:cubicBezTo>
                <a:cubicBezTo>
                  <a:pt x="529" y="550"/>
                  <a:pt x="529" y="550"/>
                  <a:pt x="528" y="549"/>
                </a:cubicBezTo>
                <a:cubicBezTo>
                  <a:pt x="530" y="547"/>
                  <a:pt x="529" y="543"/>
                  <a:pt x="531" y="543"/>
                </a:cubicBezTo>
                <a:cubicBezTo>
                  <a:pt x="531" y="543"/>
                  <a:pt x="531" y="544"/>
                  <a:pt x="531" y="544"/>
                </a:cubicBezTo>
                <a:cubicBezTo>
                  <a:pt x="528" y="538"/>
                  <a:pt x="528" y="538"/>
                  <a:pt x="528" y="538"/>
                </a:cubicBezTo>
                <a:cubicBezTo>
                  <a:pt x="528" y="538"/>
                  <a:pt x="528" y="537"/>
                  <a:pt x="529" y="537"/>
                </a:cubicBezTo>
                <a:cubicBezTo>
                  <a:pt x="534" y="538"/>
                  <a:pt x="539" y="545"/>
                  <a:pt x="540" y="547"/>
                </a:cubicBezTo>
                <a:cubicBezTo>
                  <a:pt x="542" y="546"/>
                  <a:pt x="542" y="546"/>
                  <a:pt x="542" y="546"/>
                </a:cubicBezTo>
                <a:cubicBezTo>
                  <a:pt x="544" y="547"/>
                  <a:pt x="544" y="547"/>
                  <a:pt x="544" y="547"/>
                </a:cubicBezTo>
                <a:cubicBezTo>
                  <a:pt x="542" y="549"/>
                  <a:pt x="545" y="549"/>
                  <a:pt x="542" y="550"/>
                </a:cubicBezTo>
                <a:cubicBezTo>
                  <a:pt x="541" y="549"/>
                  <a:pt x="541" y="549"/>
                  <a:pt x="541" y="549"/>
                </a:cubicBezTo>
                <a:cubicBezTo>
                  <a:pt x="546" y="554"/>
                  <a:pt x="546" y="554"/>
                  <a:pt x="546" y="554"/>
                </a:cubicBezTo>
                <a:cubicBezTo>
                  <a:pt x="546" y="551"/>
                  <a:pt x="546" y="551"/>
                  <a:pt x="546" y="551"/>
                </a:cubicBezTo>
                <a:cubicBezTo>
                  <a:pt x="547" y="547"/>
                  <a:pt x="556" y="544"/>
                  <a:pt x="552" y="539"/>
                </a:cubicBezTo>
                <a:cubicBezTo>
                  <a:pt x="556" y="537"/>
                  <a:pt x="556" y="537"/>
                  <a:pt x="556" y="537"/>
                </a:cubicBezTo>
                <a:cubicBezTo>
                  <a:pt x="557" y="538"/>
                  <a:pt x="557" y="540"/>
                  <a:pt x="556" y="542"/>
                </a:cubicBezTo>
                <a:cubicBezTo>
                  <a:pt x="556" y="545"/>
                  <a:pt x="560" y="544"/>
                  <a:pt x="560" y="546"/>
                </a:cubicBezTo>
                <a:cubicBezTo>
                  <a:pt x="560" y="543"/>
                  <a:pt x="560" y="543"/>
                  <a:pt x="560" y="543"/>
                </a:cubicBezTo>
                <a:cubicBezTo>
                  <a:pt x="563" y="544"/>
                  <a:pt x="563" y="544"/>
                  <a:pt x="563" y="544"/>
                </a:cubicBezTo>
                <a:cubicBezTo>
                  <a:pt x="564" y="546"/>
                  <a:pt x="564" y="546"/>
                  <a:pt x="565" y="546"/>
                </a:cubicBezTo>
                <a:cubicBezTo>
                  <a:pt x="565" y="546"/>
                  <a:pt x="565" y="546"/>
                  <a:pt x="565" y="546"/>
                </a:cubicBezTo>
                <a:cubicBezTo>
                  <a:pt x="566" y="546"/>
                  <a:pt x="566" y="546"/>
                  <a:pt x="566" y="546"/>
                </a:cubicBezTo>
                <a:cubicBezTo>
                  <a:pt x="566" y="546"/>
                  <a:pt x="566" y="546"/>
                  <a:pt x="566" y="546"/>
                </a:cubicBezTo>
                <a:cubicBezTo>
                  <a:pt x="565" y="544"/>
                  <a:pt x="565" y="544"/>
                  <a:pt x="565" y="544"/>
                </a:cubicBezTo>
                <a:cubicBezTo>
                  <a:pt x="566" y="544"/>
                  <a:pt x="567" y="543"/>
                  <a:pt x="568" y="543"/>
                </a:cubicBezTo>
                <a:cubicBezTo>
                  <a:pt x="568" y="543"/>
                  <a:pt x="569" y="543"/>
                  <a:pt x="569" y="544"/>
                </a:cubicBezTo>
                <a:cubicBezTo>
                  <a:pt x="569" y="544"/>
                  <a:pt x="569" y="544"/>
                  <a:pt x="569" y="544"/>
                </a:cubicBezTo>
                <a:cubicBezTo>
                  <a:pt x="569" y="545"/>
                  <a:pt x="569" y="545"/>
                  <a:pt x="568" y="545"/>
                </a:cubicBezTo>
                <a:cubicBezTo>
                  <a:pt x="569" y="550"/>
                  <a:pt x="569" y="550"/>
                  <a:pt x="569" y="550"/>
                </a:cubicBezTo>
                <a:cubicBezTo>
                  <a:pt x="571" y="545"/>
                  <a:pt x="571" y="545"/>
                  <a:pt x="571" y="545"/>
                </a:cubicBezTo>
                <a:cubicBezTo>
                  <a:pt x="572" y="546"/>
                  <a:pt x="572" y="546"/>
                  <a:pt x="572" y="546"/>
                </a:cubicBezTo>
                <a:cubicBezTo>
                  <a:pt x="572" y="542"/>
                  <a:pt x="572" y="542"/>
                  <a:pt x="572" y="542"/>
                </a:cubicBezTo>
                <a:cubicBezTo>
                  <a:pt x="572" y="542"/>
                  <a:pt x="572" y="542"/>
                  <a:pt x="572" y="542"/>
                </a:cubicBezTo>
                <a:cubicBezTo>
                  <a:pt x="573" y="542"/>
                  <a:pt x="573" y="543"/>
                  <a:pt x="574" y="544"/>
                </a:cubicBezTo>
                <a:cubicBezTo>
                  <a:pt x="574" y="540"/>
                  <a:pt x="574" y="537"/>
                  <a:pt x="573" y="533"/>
                </a:cubicBezTo>
                <a:cubicBezTo>
                  <a:pt x="574" y="533"/>
                  <a:pt x="574" y="533"/>
                  <a:pt x="575" y="534"/>
                </a:cubicBezTo>
                <a:cubicBezTo>
                  <a:pt x="577" y="530"/>
                  <a:pt x="573" y="529"/>
                  <a:pt x="572" y="528"/>
                </a:cubicBezTo>
                <a:cubicBezTo>
                  <a:pt x="573" y="526"/>
                  <a:pt x="573" y="526"/>
                  <a:pt x="573" y="526"/>
                </a:cubicBezTo>
                <a:cubicBezTo>
                  <a:pt x="570" y="523"/>
                  <a:pt x="574" y="519"/>
                  <a:pt x="572" y="517"/>
                </a:cubicBezTo>
                <a:cubicBezTo>
                  <a:pt x="572" y="517"/>
                  <a:pt x="572" y="517"/>
                  <a:pt x="572" y="517"/>
                </a:cubicBezTo>
                <a:cubicBezTo>
                  <a:pt x="573" y="517"/>
                  <a:pt x="573" y="517"/>
                  <a:pt x="574" y="518"/>
                </a:cubicBezTo>
                <a:cubicBezTo>
                  <a:pt x="574" y="518"/>
                  <a:pt x="574" y="518"/>
                  <a:pt x="575" y="518"/>
                </a:cubicBezTo>
                <a:cubicBezTo>
                  <a:pt x="575" y="518"/>
                  <a:pt x="575" y="518"/>
                  <a:pt x="575" y="517"/>
                </a:cubicBezTo>
                <a:cubicBezTo>
                  <a:pt x="579" y="520"/>
                  <a:pt x="579" y="523"/>
                  <a:pt x="581" y="527"/>
                </a:cubicBezTo>
                <a:cubicBezTo>
                  <a:pt x="581" y="527"/>
                  <a:pt x="581" y="527"/>
                  <a:pt x="581" y="527"/>
                </a:cubicBezTo>
                <a:cubicBezTo>
                  <a:pt x="582" y="527"/>
                  <a:pt x="581" y="526"/>
                  <a:pt x="582" y="526"/>
                </a:cubicBezTo>
                <a:cubicBezTo>
                  <a:pt x="585" y="531"/>
                  <a:pt x="585" y="531"/>
                  <a:pt x="585" y="531"/>
                </a:cubicBezTo>
                <a:cubicBezTo>
                  <a:pt x="585" y="526"/>
                  <a:pt x="585" y="526"/>
                  <a:pt x="585" y="526"/>
                </a:cubicBezTo>
                <a:cubicBezTo>
                  <a:pt x="586" y="527"/>
                  <a:pt x="587" y="527"/>
                  <a:pt x="587" y="528"/>
                </a:cubicBezTo>
                <a:cubicBezTo>
                  <a:pt x="589" y="528"/>
                  <a:pt x="589" y="528"/>
                  <a:pt x="589" y="528"/>
                </a:cubicBezTo>
                <a:cubicBezTo>
                  <a:pt x="587" y="526"/>
                  <a:pt x="587" y="526"/>
                  <a:pt x="587" y="526"/>
                </a:cubicBezTo>
                <a:cubicBezTo>
                  <a:pt x="590" y="526"/>
                  <a:pt x="591" y="527"/>
                  <a:pt x="593" y="527"/>
                </a:cubicBezTo>
                <a:cubicBezTo>
                  <a:pt x="594" y="527"/>
                  <a:pt x="594" y="527"/>
                  <a:pt x="595" y="527"/>
                </a:cubicBezTo>
                <a:cubicBezTo>
                  <a:pt x="594" y="528"/>
                  <a:pt x="594" y="528"/>
                  <a:pt x="594" y="528"/>
                </a:cubicBezTo>
                <a:cubicBezTo>
                  <a:pt x="595" y="528"/>
                  <a:pt x="595" y="528"/>
                  <a:pt x="595" y="528"/>
                </a:cubicBezTo>
                <a:cubicBezTo>
                  <a:pt x="596" y="527"/>
                  <a:pt x="595" y="526"/>
                  <a:pt x="596" y="526"/>
                </a:cubicBezTo>
                <a:cubicBezTo>
                  <a:pt x="596" y="525"/>
                  <a:pt x="597" y="525"/>
                  <a:pt x="597" y="525"/>
                </a:cubicBezTo>
                <a:cubicBezTo>
                  <a:pt x="598" y="525"/>
                  <a:pt x="598" y="526"/>
                  <a:pt x="598" y="527"/>
                </a:cubicBezTo>
                <a:cubicBezTo>
                  <a:pt x="597" y="523"/>
                  <a:pt x="597" y="523"/>
                  <a:pt x="597" y="523"/>
                </a:cubicBezTo>
                <a:cubicBezTo>
                  <a:pt x="597" y="520"/>
                  <a:pt x="599" y="518"/>
                  <a:pt x="601" y="518"/>
                </a:cubicBezTo>
                <a:cubicBezTo>
                  <a:pt x="601" y="519"/>
                  <a:pt x="601" y="519"/>
                  <a:pt x="601" y="519"/>
                </a:cubicBezTo>
                <a:cubicBezTo>
                  <a:pt x="603" y="518"/>
                  <a:pt x="603" y="518"/>
                  <a:pt x="603" y="518"/>
                </a:cubicBezTo>
                <a:cubicBezTo>
                  <a:pt x="602" y="516"/>
                  <a:pt x="602" y="516"/>
                  <a:pt x="602" y="516"/>
                </a:cubicBezTo>
                <a:cubicBezTo>
                  <a:pt x="606" y="514"/>
                  <a:pt x="606" y="514"/>
                  <a:pt x="606" y="514"/>
                </a:cubicBezTo>
                <a:cubicBezTo>
                  <a:pt x="604" y="509"/>
                  <a:pt x="604" y="509"/>
                  <a:pt x="604" y="509"/>
                </a:cubicBezTo>
                <a:cubicBezTo>
                  <a:pt x="604" y="508"/>
                  <a:pt x="606" y="508"/>
                  <a:pt x="607" y="508"/>
                </a:cubicBezTo>
                <a:cubicBezTo>
                  <a:pt x="607" y="505"/>
                  <a:pt x="607" y="505"/>
                  <a:pt x="607" y="505"/>
                </a:cubicBezTo>
                <a:cubicBezTo>
                  <a:pt x="612" y="505"/>
                  <a:pt x="608" y="509"/>
                  <a:pt x="612" y="509"/>
                </a:cubicBezTo>
                <a:cubicBezTo>
                  <a:pt x="611" y="506"/>
                  <a:pt x="611" y="506"/>
                  <a:pt x="611" y="506"/>
                </a:cubicBezTo>
                <a:cubicBezTo>
                  <a:pt x="616" y="505"/>
                  <a:pt x="616" y="505"/>
                  <a:pt x="616" y="505"/>
                </a:cubicBezTo>
                <a:cubicBezTo>
                  <a:pt x="614" y="504"/>
                  <a:pt x="614" y="504"/>
                  <a:pt x="614" y="504"/>
                </a:cubicBezTo>
                <a:cubicBezTo>
                  <a:pt x="617" y="502"/>
                  <a:pt x="617" y="502"/>
                  <a:pt x="617" y="502"/>
                </a:cubicBezTo>
                <a:cubicBezTo>
                  <a:pt x="617" y="503"/>
                  <a:pt x="617" y="503"/>
                  <a:pt x="617" y="503"/>
                </a:cubicBezTo>
                <a:cubicBezTo>
                  <a:pt x="617" y="500"/>
                  <a:pt x="618" y="499"/>
                  <a:pt x="619" y="498"/>
                </a:cubicBezTo>
                <a:cubicBezTo>
                  <a:pt x="620" y="499"/>
                  <a:pt x="620" y="499"/>
                  <a:pt x="620" y="499"/>
                </a:cubicBezTo>
                <a:cubicBezTo>
                  <a:pt x="619" y="497"/>
                  <a:pt x="620" y="496"/>
                  <a:pt x="622" y="494"/>
                </a:cubicBezTo>
                <a:cubicBezTo>
                  <a:pt x="622" y="496"/>
                  <a:pt x="623" y="496"/>
                  <a:pt x="624" y="497"/>
                </a:cubicBezTo>
                <a:cubicBezTo>
                  <a:pt x="624" y="495"/>
                  <a:pt x="624" y="493"/>
                  <a:pt x="626" y="493"/>
                </a:cubicBezTo>
                <a:cubicBezTo>
                  <a:pt x="629" y="496"/>
                  <a:pt x="629" y="496"/>
                  <a:pt x="629" y="496"/>
                </a:cubicBezTo>
                <a:cubicBezTo>
                  <a:pt x="629" y="493"/>
                  <a:pt x="629" y="493"/>
                  <a:pt x="629" y="493"/>
                </a:cubicBezTo>
                <a:cubicBezTo>
                  <a:pt x="632" y="494"/>
                  <a:pt x="632" y="494"/>
                  <a:pt x="632" y="494"/>
                </a:cubicBezTo>
                <a:cubicBezTo>
                  <a:pt x="633" y="491"/>
                  <a:pt x="633" y="491"/>
                  <a:pt x="633" y="491"/>
                </a:cubicBezTo>
                <a:cubicBezTo>
                  <a:pt x="633" y="491"/>
                  <a:pt x="633" y="491"/>
                  <a:pt x="634" y="491"/>
                </a:cubicBezTo>
                <a:cubicBezTo>
                  <a:pt x="635" y="491"/>
                  <a:pt x="635" y="494"/>
                  <a:pt x="637" y="494"/>
                </a:cubicBezTo>
                <a:cubicBezTo>
                  <a:pt x="638" y="492"/>
                  <a:pt x="643" y="493"/>
                  <a:pt x="642" y="488"/>
                </a:cubicBezTo>
                <a:cubicBezTo>
                  <a:pt x="639" y="487"/>
                  <a:pt x="639" y="485"/>
                  <a:pt x="637" y="485"/>
                </a:cubicBezTo>
                <a:cubicBezTo>
                  <a:pt x="637" y="485"/>
                  <a:pt x="637" y="485"/>
                  <a:pt x="636" y="485"/>
                </a:cubicBezTo>
                <a:cubicBezTo>
                  <a:pt x="638" y="484"/>
                  <a:pt x="635" y="481"/>
                  <a:pt x="639" y="481"/>
                </a:cubicBezTo>
                <a:cubicBezTo>
                  <a:pt x="639" y="475"/>
                  <a:pt x="639" y="475"/>
                  <a:pt x="639" y="475"/>
                </a:cubicBezTo>
                <a:cubicBezTo>
                  <a:pt x="637" y="474"/>
                  <a:pt x="638" y="468"/>
                  <a:pt x="634" y="468"/>
                </a:cubicBezTo>
                <a:cubicBezTo>
                  <a:pt x="633" y="468"/>
                  <a:pt x="633" y="468"/>
                  <a:pt x="633" y="468"/>
                </a:cubicBezTo>
                <a:cubicBezTo>
                  <a:pt x="635" y="467"/>
                  <a:pt x="635" y="467"/>
                  <a:pt x="635" y="467"/>
                </a:cubicBezTo>
                <a:cubicBezTo>
                  <a:pt x="635" y="467"/>
                  <a:pt x="635" y="467"/>
                  <a:pt x="635" y="467"/>
                </a:cubicBezTo>
                <a:cubicBezTo>
                  <a:pt x="637" y="466"/>
                  <a:pt x="635" y="464"/>
                  <a:pt x="636" y="464"/>
                </a:cubicBezTo>
                <a:cubicBezTo>
                  <a:pt x="636" y="464"/>
                  <a:pt x="636" y="464"/>
                  <a:pt x="637" y="464"/>
                </a:cubicBezTo>
                <a:cubicBezTo>
                  <a:pt x="637" y="463"/>
                  <a:pt x="636" y="461"/>
                  <a:pt x="638" y="461"/>
                </a:cubicBezTo>
                <a:cubicBezTo>
                  <a:pt x="636" y="460"/>
                  <a:pt x="634" y="455"/>
                  <a:pt x="635" y="452"/>
                </a:cubicBezTo>
                <a:cubicBezTo>
                  <a:pt x="635" y="454"/>
                  <a:pt x="637" y="454"/>
                  <a:pt x="638" y="457"/>
                </a:cubicBezTo>
                <a:cubicBezTo>
                  <a:pt x="638" y="454"/>
                  <a:pt x="640" y="452"/>
                  <a:pt x="641" y="450"/>
                </a:cubicBezTo>
                <a:cubicBezTo>
                  <a:pt x="642" y="452"/>
                  <a:pt x="643" y="453"/>
                  <a:pt x="641" y="455"/>
                </a:cubicBezTo>
                <a:cubicBezTo>
                  <a:pt x="641" y="455"/>
                  <a:pt x="641" y="455"/>
                  <a:pt x="641" y="455"/>
                </a:cubicBezTo>
                <a:cubicBezTo>
                  <a:pt x="641" y="455"/>
                  <a:pt x="641" y="455"/>
                  <a:pt x="642" y="454"/>
                </a:cubicBezTo>
                <a:cubicBezTo>
                  <a:pt x="642" y="453"/>
                  <a:pt x="643" y="453"/>
                  <a:pt x="644" y="453"/>
                </a:cubicBezTo>
                <a:cubicBezTo>
                  <a:pt x="644" y="453"/>
                  <a:pt x="644" y="453"/>
                  <a:pt x="645" y="453"/>
                </a:cubicBezTo>
                <a:cubicBezTo>
                  <a:pt x="644" y="452"/>
                  <a:pt x="642" y="452"/>
                  <a:pt x="643" y="450"/>
                </a:cubicBezTo>
                <a:cubicBezTo>
                  <a:pt x="643" y="450"/>
                  <a:pt x="643" y="449"/>
                  <a:pt x="644" y="449"/>
                </a:cubicBezTo>
                <a:cubicBezTo>
                  <a:pt x="646" y="450"/>
                  <a:pt x="651" y="452"/>
                  <a:pt x="650" y="455"/>
                </a:cubicBezTo>
                <a:cubicBezTo>
                  <a:pt x="651" y="454"/>
                  <a:pt x="651" y="453"/>
                  <a:pt x="651" y="452"/>
                </a:cubicBezTo>
                <a:cubicBezTo>
                  <a:pt x="648" y="451"/>
                  <a:pt x="653" y="449"/>
                  <a:pt x="652" y="449"/>
                </a:cubicBezTo>
                <a:cubicBezTo>
                  <a:pt x="651" y="448"/>
                  <a:pt x="651" y="448"/>
                  <a:pt x="651" y="448"/>
                </a:cubicBezTo>
                <a:cubicBezTo>
                  <a:pt x="655" y="446"/>
                  <a:pt x="650" y="444"/>
                  <a:pt x="651" y="442"/>
                </a:cubicBezTo>
                <a:cubicBezTo>
                  <a:pt x="651" y="443"/>
                  <a:pt x="651" y="443"/>
                  <a:pt x="652" y="443"/>
                </a:cubicBezTo>
                <a:cubicBezTo>
                  <a:pt x="652" y="443"/>
                  <a:pt x="653" y="443"/>
                  <a:pt x="653" y="442"/>
                </a:cubicBezTo>
                <a:cubicBezTo>
                  <a:pt x="653" y="442"/>
                  <a:pt x="654" y="442"/>
                  <a:pt x="654" y="442"/>
                </a:cubicBezTo>
                <a:cubicBezTo>
                  <a:pt x="655" y="442"/>
                  <a:pt x="655" y="443"/>
                  <a:pt x="655" y="444"/>
                </a:cubicBezTo>
                <a:cubicBezTo>
                  <a:pt x="655" y="441"/>
                  <a:pt x="655" y="441"/>
                  <a:pt x="655" y="441"/>
                </a:cubicBezTo>
                <a:cubicBezTo>
                  <a:pt x="653" y="441"/>
                  <a:pt x="650" y="439"/>
                  <a:pt x="650" y="437"/>
                </a:cubicBezTo>
                <a:cubicBezTo>
                  <a:pt x="652" y="434"/>
                  <a:pt x="652" y="434"/>
                  <a:pt x="652" y="434"/>
                </a:cubicBezTo>
                <a:cubicBezTo>
                  <a:pt x="654" y="438"/>
                  <a:pt x="654" y="438"/>
                  <a:pt x="654" y="438"/>
                </a:cubicBezTo>
                <a:cubicBezTo>
                  <a:pt x="656" y="435"/>
                  <a:pt x="656" y="435"/>
                  <a:pt x="656" y="435"/>
                </a:cubicBezTo>
                <a:cubicBezTo>
                  <a:pt x="654" y="434"/>
                  <a:pt x="654" y="434"/>
                  <a:pt x="654" y="434"/>
                </a:cubicBezTo>
                <a:cubicBezTo>
                  <a:pt x="654" y="433"/>
                  <a:pt x="652" y="431"/>
                  <a:pt x="654" y="431"/>
                </a:cubicBezTo>
                <a:cubicBezTo>
                  <a:pt x="655" y="430"/>
                  <a:pt x="655" y="430"/>
                  <a:pt x="655" y="430"/>
                </a:cubicBezTo>
                <a:cubicBezTo>
                  <a:pt x="656" y="430"/>
                  <a:pt x="655" y="433"/>
                  <a:pt x="656" y="433"/>
                </a:cubicBezTo>
                <a:cubicBezTo>
                  <a:pt x="656" y="432"/>
                  <a:pt x="657" y="430"/>
                  <a:pt x="658" y="429"/>
                </a:cubicBezTo>
                <a:cubicBezTo>
                  <a:pt x="658" y="429"/>
                  <a:pt x="658" y="429"/>
                  <a:pt x="659" y="429"/>
                </a:cubicBezTo>
                <a:cubicBezTo>
                  <a:pt x="659" y="429"/>
                  <a:pt x="659" y="429"/>
                  <a:pt x="659" y="430"/>
                </a:cubicBezTo>
                <a:cubicBezTo>
                  <a:pt x="659" y="431"/>
                  <a:pt x="659" y="431"/>
                  <a:pt x="660" y="431"/>
                </a:cubicBezTo>
                <a:cubicBezTo>
                  <a:pt x="660" y="431"/>
                  <a:pt x="660" y="431"/>
                  <a:pt x="661" y="431"/>
                </a:cubicBezTo>
                <a:cubicBezTo>
                  <a:pt x="663" y="425"/>
                  <a:pt x="663" y="425"/>
                  <a:pt x="663" y="425"/>
                </a:cubicBezTo>
                <a:cubicBezTo>
                  <a:pt x="665" y="426"/>
                  <a:pt x="665" y="426"/>
                  <a:pt x="665" y="426"/>
                </a:cubicBezTo>
                <a:cubicBezTo>
                  <a:pt x="664" y="422"/>
                  <a:pt x="664" y="419"/>
                  <a:pt x="663" y="414"/>
                </a:cubicBezTo>
                <a:cubicBezTo>
                  <a:pt x="664" y="414"/>
                  <a:pt x="664" y="414"/>
                  <a:pt x="664" y="414"/>
                </a:cubicBezTo>
                <a:cubicBezTo>
                  <a:pt x="665" y="414"/>
                  <a:pt x="665" y="414"/>
                  <a:pt x="666" y="413"/>
                </a:cubicBezTo>
                <a:cubicBezTo>
                  <a:pt x="667" y="413"/>
                  <a:pt x="667" y="412"/>
                  <a:pt x="668" y="412"/>
                </a:cubicBezTo>
                <a:cubicBezTo>
                  <a:pt x="668" y="412"/>
                  <a:pt x="669" y="412"/>
                  <a:pt x="669" y="412"/>
                </a:cubicBezTo>
                <a:cubicBezTo>
                  <a:pt x="668" y="411"/>
                  <a:pt x="668" y="411"/>
                  <a:pt x="668" y="411"/>
                </a:cubicBezTo>
                <a:cubicBezTo>
                  <a:pt x="666" y="413"/>
                  <a:pt x="666" y="413"/>
                  <a:pt x="666" y="413"/>
                </a:cubicBezTo>
                <a:cubicBezTo>
                  <a:pt x="664" y="408"/>
                  <a:pt x="664" y="408"/>
                  <a:pt x="664" y="408"/>
                </a:cubicBezTo>
                <a:cubicBezTo>
                  <a:pt x="664" y="412"/>
                  <a:pt x="664" y="412"/>
                  <a:pt x="664" y="412"/>
                </a:cubicBezTo>
                <a:cubicBezTo>
                  <a:pt x="661" y="410"/>
                  <a:pt x="662" y="408"/>
                  <a:pt x="659" y="406"/>
                </a:cubicBezTo>
                <a:cubicBezTo>
                  <a:pt x="662" y="405"/>
                  <a:pt x="662" y="405"/>
                  <a:pt x="662" y="405"/>
                </a:cubicBezTo>
                <a:cubicBezTo>
                  <a:pt x="654" y="400"/>
                  <a:pt x="654" y="400"/>
                  <a:pt x="654" y="400"/>
                </a:cubicBezTo>
                <a:cubicBezTo>
                  <a:pt x="655" y="398"/>
                  <a:pt x="655" y="398"/>
                  <a:pt x="655" y="398"/>
                </a:cubicBezTo>
                <a:cubicBezTo>
                  <a:pt x="656" y="398"/>
                  <a:pt x="657" y="398"/>
                  <a:pt x="657" y="399"/>
                </a:cubicBezTo>
                <a:cubicBezTo>
                  <a:pt x="658" y="399"/>
                  <a:pt x="658" y="400"/>
                  <a:pt x="659" y="400"/>
                </a:cubicBezTo>
                <a:cubicBezTo>
                  <a:pt x="664" y="400"/>
                  <a:pt x="664" y="397"/>
                  <a:pt x="667" y="392"/>
                </a:cubicBezTo>
                <a:cubicBezTo>
                  <a:pt x="670" y="398"/>
                  <a:pt x="670" y="398"/>
                  <a:pt x="670" y="398"/>
                </a:cubicBezTo>
                <a:cubicBezTo>
                  <a:pt x="671" y="396"/>
                  <a:pt x="671" y="396"/>
                  <a:pt x="671" y="396"/>
                </a:cubicBezTo>
                <a:cubicBezTo>
                  <a:pt x="672" y="397"/>
                  <a:pt x="672" y="398"/>
                  <a:pt x="673" y="398"/>
                </a:cubicBezTo>
                <a:cubicBezTo>
                  <a:pt x="673" y="398"/>
                  <a:pt x="673" y="397"/>
                  <a:pt x="674" y="397"/>
                </a:cubicBezTo>
                <a:cubicBezTo>
                  <a:pt x="674" y="396"/>
                  <a:pt x="674" y="396"/>
                  <a:pt x="675" y="396"/>
                </a:cubicBezTo>
                <a:cubicBezTo>
                  <a:pt x="675" y="396"/>
                  <a:pt x="676" y="396"/>
                  <a:pt x="676" y="397"/>
                </a:cubicBezTo>
                <a:cubicBezTo>
                  <a:pt x="676" y="395"/>
                  <a:pt x="677" y="394"/>
                  <a:pt x="678" y="394"/>
                </a:cubicBezTo>
                <a:cubicBezTo>
                  <a:pt x="678" y="394"/>
                  <a:pt x="679" y="394"/>
                  <a:pt x="679" y="394"/>
                </a:cubicBezTo>
                <a:cubicBezTo>
                  <a:pt x="680" y="395"/>
                  <a:pt x="680" y="395"/>
                  <a:pt x="681" y="395"/>
                </a:cubicBezTo>
                <a:cubicBezTo>
                  <a:pt x="681" y="395"/>
                  <a:pt x="681" y="395"/>
                  <a:pt x="681" y="395"/>
                </a:cubicBezTo>
                <a:cubicBezTo>
                  <a:pt x="683" y="395"/>
                  <a:pt x="683" y="395"/>
                  <a:pt x="683" y="395"/>
                </a:cubicBezTo>
                <a:cubicBezTo>
                  <a:pt x="683" y="395"/>
                  <a:pt x="683" y="394"/>
                  <a:pt x="683" y="393"/>
                </a:cubicBezTo>
                <a:cubicBezTo>
                  <a:pt x="682" y="394"/>
                  <a:pt x="682" y="394"/>
                  <a:pt x="682" y="395"/>
                </a:cubicBezTo>
                <a:cubicBezTo>
                  <a:pt x="679" y="391"/>
                  <a:pt x="679" y="391"/>
                  <a:pt x="679" y="391"/>
                </a:cubicBezTo>
                <a:cubicBezTo>
                  <a:pt x="680" y="390"/>
                  <a:pt x="680" y="390"/>
                  <a:pt x="680" y="390"/>
                </a:cubicBezTo>
                <a:cubicBezTo>
                  <a:pt x="680" y="391"/>
                  <a:pt x="680" y="391"/>
                  <a:pt x="681" y="391"/>
                </a:cubicBezTo>
                <a:cubicBezTo>
                  <a:pt x="679" y="391"/>
                  <a:pt x="682" y="386"/>
                  <a:pt x="678" y="385"/>
                </a:cubicBezTo>
                <a:cubicBezTo>
                  <a:pt x="678" y="384"/>
                  <a:pt x="678" y="382"/>
                  <a:pt x="679" y="381"/>
                </a:cubicBezTo>
                <a:cubicBezTo>
                  <a:pt x="680" y="382"/>
                  <a:pt x="681" y="383"/>
                  <a:pt x="681" y="383"/>
                </a:cubicBezTo>
                <a:cubicBezTo>
                  <a:pt x="682" y="381"/>
                  <a:pt x="682" y="381"/>
                  <a:pt x="682" y="381"/>
                </a:cubicBezTo>
                <a:cubicBezTo>
                  <a:pt x="683" y="382"/>
                  <a:pt x="683" y="382"/>
                  <a:pt x="683" y="382"/>
                </a:cubicBezTo>
                <a:cubicBezTo>
                  <a:pt x="680" y="372"/>
                  <a:pt x="680" y="372"/>
                  <a:pt x="680" y="372"/>
                </a:cubicBezTo>
                <a:cubicBezTo>
                  <a:pt x="680" y="372"/>
                  <a:pt x="680" y="372"/>
                  <a:pt x="681" y="372"/>
                </a:cubicBezTo>
                <a:cubicBezTo>
                  <a:pt x="682" y="370"/>
                  <a:pt x="681" y="369"/>
                  <a:pt x="680" y="369"/>
                </a:cubicBezTo>
                <a:cubicBezTo>
                  <a:pt x="681" y="367"/>
                  <a:pt x="681" y="367"/>
                  <a:pt x="681" y="367"/>
                </a:cubicBezTo>
                <a:cubicBezTo>
                  <a:pt x="682" y="368"/>
                  <a:pt x="684" y="369"/>
                  <a:pt x="684" y="370"/>
                </a:cubicBezTo>
                <a:cubicBezTo>
                  <a:pt x="688" y="369"/>
                  <a:pt x="688" y="369"/>
                  <a:pt x="688" y="369"/>
                </a:cubicBezTo>
                <a:cubicBezTo>
                  <a:pt x="688" y="368"/>
                  <a:pt x="687" y="369"/>
                  <a:pt x="687" y="368"/>
                </a:cubicBezTo>
                <a:cubicBezTo>
                  <a:pt x="688" y="367"/>
                  <a:pt x="688" y="367"/>
                  <a:pt x="688" y="367"/>
                </a:cubicBezTo>
                <a:cubicBezTo>
                  <a:pt x="689" y="367"/>
                  <a:pt x="691" y="369"/>
                  <a:pt x="691" y="370"/>
                </a:cubicBezTo>
                <a:cubicBezTo>
                  <a:pt x="693" y="367"/>
                  <a:pt x="693" y="367"/>
                  <a:pt x="693" y="367"/>
                </a:cubicBezTo>
                <a:cubicBezTo>
                  <a:pt x="694" y="370"/>
                  <a:pt x="694" y="370"/>
                  <a:pt x="694" y="370"/>
                </a:cubicBezTo>
                <a:cubicBezTo>
                  <a:pt x="693" y="367"/>
                  <a:pt x="694" y="364"/>
                  <a:pt x="690" y="364"/>
                </a:cubicBezTo>
                <a:cubicBezTo>
                  <a:pt x="690" y="364"/>
                  <a:pt x="690" y="364"/>
                  <a:pt x="689" y="364"/>
                </a:cubicBezTo>
                <a:cubicBezTo>
                  <a:pt x="690" y="359"/>
                  <a:pt x="690" y="359"/>
                  <a:pt x="690" y="359"/>
                </a:cubicBezTo>
                <a:cubicBezTo>
                  <a:pt x="690" y="360"/>
                  <a:pt x="689" y="360"/>
                  <a:pt x="689" y="360"/>
                </a:cubicBezTo>
                <a:cubicBezTo>
                  <a:pt x="687" y="360"/>
                  <a:pt x="687" y="359"/>
                  <a:pt x="687" y="357"/>
                </a:cubicBezTo>
                <a:cubicBezTo>
                  <a:pt x="686" y="357"/>
                  <a:pt x="686" y="358"/>
                  <a:pt x="685" y="358"/>
                </a:cubicBezTo>
                <a:cubicBezTo>
                  <a:pt x="684" y="358"/>
                  <a:pt x="684" y="356"/>
                  <a:pt x="683" y="355"/>
                </a:cubicBezTo>
                <a:cubicBezTo>
                  <a:pt x="683" y="354"/>
                  <a:pt x="682" y="353"/>
                  <a:pt x="680" y="353"/>
                </a:cubicBezTo>
                <a:cubicBezTo>
                  <a:pt x="680" y="353"/>
                  <a:pt x="680" y="353"/>
                  <a:pt x="679" y="353"/>
                </a:cubicBezTo>
                <a:cubicBezTo>
                  <a:pt x="678" y="352"/>
                  <a:pt x="678" y="351"/>
                  <a:pt x="680" y="350"/>
                </a:cubicBezTo>
                <a:cubicBezTo>
                  <a:pt x="680" y="349"/>
                  <a:pt x="681" y="348"/>
                  <a:pt x="682" y="348"/>
                </a:cubicBezTo>
                <a:cubicBezTo>
                  <a:pt x="683" y="348"/>
                  <a:pt x="684" y="349"/>
                  <a:pt x="685" y="349"/>
                </a:cubicBezTo>
                <a:cubicBezTo>
                  <a:pt x="684" y="345"/>
                  <a:pt x="688" y="338"/>
                  <a:pt x="686" y="337"/>
                </a:cubicBezTo>
                <a:cubicBezTo>
                  <a:pt x="684" y="337"/>
                  <a:pt x="684" y="339"/>
                  <a:pt x="683" y="339"/>
                </a:cubicBezTo>
                <a:cubicBezTo>
                  <a:pt x="682" y="339"/>
                  <a:pt x="682" y="339"/>
                  <a:pt x="682" y="339"/>
                </a:cubicBezTo>
                <a:cubicBezTo>
                  <a:pt x="682" y="337"/>
                  <a:pt x="682" y="337"/>
                  <a:pt x="682" y="337"/>
                </a:cubicBezTo>
                <a:cubicBezTo>
                  <a:pt x="680" y="339"/>
                  <a:pt x="680" y="339"/>
                  <a:pt x="680" y="339"/>
                </a:cubicBezTo>
                <a:cubicBezTo>
                  <a:pt x="679" y="339"/>
                  <a:pt x="679" y="337"/>
                  <a:pt x="678" y="337"/>
                </a:cubicBezTo>
                <a:cubicBezTo>
                  <a:pt x="680" y="334"/>
                  <a:pt x="680" y="334"/>
                  <a:pt x="680" y="334"/>
                </a:cubicBezTo>
                <a:cubicBezTo>
                  <a:pt x="679" y="333"/>
                  <a:pt x="679" y="333"/>
                  <a:pt x="678" y="333"/>
                </a:cubicBezTo>
                <a:cubicBezTo>
                  <a:pt x="678" y="333"/>
                  <a:pt x="678" y="333"/>
                  <a:pt x="678" y="333"/>
                </a:cubicBezTo>
                <a:cubicBezTo>
                  <a:pt x="677" y="333"/>
                  <a:pt x="677" y="333"/>
                  <a:pt x="677" y="333"/>
                </a:cubicBezTo>
                <a:cubicBezTo>
                  <a:pt x="676" y="333"/>
                  <a:pt x="675" y="333"/>
                  <a:pt x="675" y="331"/>
                </a:cubicBezTo>
                <a:cubicBezTo>
                  <a:pt x="675" y="332"/>
                  <a:pt x="674" y="332"/>
                  <a:pt x="674" y="332"/>
                </a:cubicBezTo>
                <a:cubicBezTo>
                  <a:pt x="673" y="332"/>
                  <a:pt x="672" y="330"/>
                  <a:pt x="671" y="329"/>
                </a:cubicBezTo>
                <a:cubicBezTo>
                  <a:pt x="672" y="328"/>
                  <a:pt x="672" y="328"/>
                  <a:pt x="673" y="328"/>
                </a:cubicBezTo>
                <a:cubicBezTo>
                  <a:pt x="673" y="328"/>
                  <a:pt x="673" y="328"/>
                  <a:pt x="674" y="329"/>
                </a:cubicBezTo>
                <a:cubicBezTo>
                  <a:pt x="674" y="329"/>
                  <a:pt x="674" y="330"/>
                  <a:pt x="675" y="330"/>
                </a:cubicBezTo>
                <a:cubicBezTo>
                  <a:pt x="675" y="330"/>
                  <a:pt x="676" y="329"/>
                  <a:pt x="677" y="329"/>
                </a:cubicBezTo>
                <a:cubicBezTo>
                  <a:pt x="675" y="329"/>
                  <a:pt x="674" y="326"/>
                  <a:pt x="673" y="326"/>
                </a:cubicBezTo>
                <a:cubicBezTo>
                  <a:pt x="673" y="326"/>
                  <a:pt x="673" y="326"/>
                  <a:pt x="673" y="326"/>
                </a:cubicBezTo>
                <a:cubicBezTo>
                  <a:pt x="674" y="327"/>
                  <a:pt x="674" y="327"/>
                  <a:pt x="674" y="327"/>
                </a:cubicBezTo>
                <a:cubicBezTo>
                  <a:pt x="672" y="328"/>
                  <a:pt x="672" y="328"/>
                  <a:pt x="672" y="328"/>
                </a:cubicBezTo>
                <a:cubicBezTo>
                  <a:pt x="671" y="328"/>
                  <a:pt x="670" y="328"/>
                  <a:pt x="670" y="328"/>
                </a:cubicBezTo>
                <a:cubicBezTo>
                  <a:pt x="668" y="328"/>
                  <a:pt x="667" y="328"/>
                  <a:pt x="666" y="326"/>
                </a:cubicBezTo>
                <a:cubicBezTo>
                  <a:pt x="668" y="324"/>
                  <a:pt x="670" y="322"/>
                  <a:pt x="669" y="320"/>
                </a:cubicBezTo>
                <a:cubicBezTo>
                  <a:pt x="669" y="320"/>
                  <a:pt x="669" y="320"/>
                  <a:pt x="669" y="320"/>
                </a:cubicBezTo>
                <a:cubicBezTo>
                  <a:pt x="671" y="320"/>
                  <a:pt x="671" y="322"/>
                  <a:pt x="673" y="323"/>
                </a:cubicBezTo>
                <a:cubicBezTo>
                  <a:pt x="672" y="320"/>
                  <a:pt x="670" y="316"/>
                  <a:pt x="674" y="313"/>
                </a:cubicBezTo>
                <a:cubicBezTo>
                  <a:pt x="676" y="316"/>
                  <a:pt x="676" y="316"/>
                  <a:pt x="676" y="316"/>
                </a:cubicBezTo>
                <a:cubicBezTo>
                  <a:pt x="675" y="316"/>
                  <a:pt x="675" y="315"/>
                  <a:pt x="675" y="315"/>
                </a:cubicBezTo>
                <a:cubicBezTo>
                  <a:pt x="676" y="317"/>
                  <a:pt x="676" y="317"/>
                  <a:pt x="676" y="317"/>
                </a:cubicBezTo>
                <a:cubicBezTo>
                  <a:pt x="676" y="315"/>
                  <a:pt x="678" y="310"/>
                  <a:pt x="679" y="309"/>
                </a:cubicBezTo>
                <a:cubicBezTo>
                  <a:pt x="681" y="306"/>
                  <a:pt x="673" y="303"/>
                  <a:pt x="678" y="302"/>
                </a:cubicBezTo>
                <a:cubicBezTo>
                  <a:pt x="678" y="297"/>
                  <a:pt x="678" y="297"/>
                  <a:pt x="678" y="297"/>
                </a:cubicBezTo>
                <a:cubicBezTo>
                  <a:pt x="679" y="297"/>
                  <a:pt x="680" y="298"/>
                  <a:pt x="680" y="298"/>
                </a:cubicBezTo>
                <a:cubicBezTo>
                  <a:pt x="682" y="297"/>
                  <a:pt x="682" y="297"/>
                  <a:pt x="682" y="297"/>
                </a:cubicBezTo>
                <a:cubicBezTo>
                  <a:pt x="683" y="298"/>
                  <a:pt x="683" y="298"/>
                  <a:pt x="683" y="298"/>
                </a:cubicBezTo>
                <a:cubicBezTo>
                  <a:pt x="683" y="296"/>
                  <a:pt x="685" y="296"/>
                  <a:pt x="687" y="296"/>
                </a:cubicBezTo>
                <a:cubicBezTo>
                  <a:pt x="685" y="293"/>
                  <a:pt x="685" y="293"/>
                  <a:pt x="685" y="293"/>
                </a:cubicBezTo>
                <a:cubicBezTo>
                  <a:pt x="685" y="292"/>
                  <a:pt x="686" y="290"/>
                  <a:pt x="688" y="290"/>
                </a:cubicBezTo>
                <a:cubicBezTo>
                  <a:pt x="688" y="290"/>
                  <a:pt x="689" y="290"/>
                  <a:pt x="689" y="291"/>
                </a:cubicBezTo>
                <a:cubicBezTo>
                  <a:pt x="687" y="288"/>
                  <a:pt x="690" y="287"/>
                  <a:pt x="691" y="285"/>
                </a:cubicBezTo>
                <a:cubicBezTo>
                  <a:pt x="692" y="288"/>
                  <a:pt x="692" y="288"/>
                  <a:pt x="692" y="288"/>
                </a:cubicBezTo>
                <a:cubicBezTo>
                  <a:pt x="694" y="283"/>
                  <a:pt x="694" y="283"/>
                  <a:pt x="694" y="283"/>
                </a:cubicBezTo>
                <a:cubicBezTo>
                  <a:pt x="694" y="283"/>
                  <a:pt x="694" y="283"/>
                  <a:pt x="694" y="283"/>
                </a:cubicBezTo>
                <a:cubicBezTo>
                  <a:pt x="690" y="285"/>
                  <a:pt x="687" y="286"/>
                  <a:pt x="683" y="286"/>
                </a:cubicBezTo>
                <a:cubicBezTo>
                  <a:pt x="682" y="283"/>
                  <a:pt x="686" y="284"/>
                  <a:pt x="685" y="282"/>
                </a:cubicBezTo>
                <a:cubicBezTo>
                  <a:pt x="684" y="283"/>
                  <a:pt x="683" y="283"/>
                  <a:pt x="682" y="283"/>
                </a:cubicBezTo>
                <a:cubicBezTo>
                  <a:pt x="680" y="283"/>
                  <a:pt x="679" y="281"/>
                  <a:pt x="678" y="279"/>
                </a:cubicBezTo>
                <a:cubicBezTo>
                  <a:pt x="678" y="279"/>
                  <a:pt x="678" y="279"/>
                  <a:pt x="678" y="279"/>
                </a:cubicBezTo>
                <a:cubicBezTo>
                  <a:pt x="680" y="279"/>
                  <a:pt x="680" y="275"/>
                  <a:pt x="682" y="274"/>
                </a:cubicBezTo>
                <a:cubicBezTo>
                  <a:pt x="680" y="272"/>
                  <a:pt x="680" y="272"/>
                  <a:pt x="680" y="272"/>
                </a:cubicBezTo>
                <a:cubicBezTo>
                  <a:pt x="683" y="269"/>
                  <a:pt x="683" y="269"/>
                  <a:pt x="683" y="269"/>
                </a:cubicBezTo>
                <a:cubicBezTo>
                  <a:pt x="683" y="269"/>
                  <a:pt x="683" y="269"/>
                  <a:pt x="682" y="269"/>
                </a:cubicBezTo>
                <a:cubicBezTo>
                  <a:pt x="682" y="269"/>
                  <a:pt x="681" y="268"/>
                  <a:pt x="681" y="267"/>
                </a:cubicBezTo>
                <a:cubicBezTo>
                  <a:pt x="680" y="266"/>
                  <a:pt x="679" y="265"/>
                  <a:pt x="678" y="265"/>
                </a:cubicBezTo>
                <a:cubicBezTo>
                  <a:pt x="678" y="265"/>
                  <a:pt x="678" y="265"/>
                  <a:pt x="677" y="265"/>
                </a:cubicBezTo>
                <a:cubicBezTo>
                  <a:pt x="677" y="266"/>
                  <a:pt x="677" y="266"/>
                  <a:pt x="677" y="267"/>
                </a:cubicBezTo>
                <a:cubicBezTo>
                  <a:pt x="675" y="264"/>
                  <a:pt x="675" y="264"/>
                  <a:pt x="675" y="264"/>
                </a:cubicBezTo>
                <a:cubicBezTo>
                  <a:pt x="675" y="265"/>
                  <a:pt x="675" y="265"/>
                  <a:pt x="675" y="265"/>
                </a:cubicBezTo>
                <a:cubicBezTo>
                  <a:pt x="673" y="264"/>
                  <a:pt x="672" y="263"/>
                  <a:pt x="670" y="263"/>
                </a:cubicBezTo>
                <a:cubicBezTo>
                  <a:pt x="670" y="263"/>
                  <a:pt x="669" y="263"/>
                  <a:pt x="668" y="263"/>
                </a:cubicBezTo>
                <a:cubicBezTo>
                  <a:pt x="667" y="261"/>
                  <a:pt x="669" y="260"/>
                  <a:pt x="670" y="260"/>
                </a:cubicBezTo>
                <a:cubicBezTo>
                  <a:pt x="670" y="260"/>
                  <a:pt x="671" y="260"/>
                  <a:pt x="672" y="261"/>
                </a:cubicBezTo>
                <a:cubicBezTo>
                  <a:pt x="671" y="259"/>
                  <a:pt x="670" y="258"/>
                  <a:pt x="670" y="257"/>
                </a:cubicBezTo>
                <a:cubicBezTo>
                  <a:pt x="669" y="258"/>
                  <a:pt x="669" y="259"/>
                  <a:pt x="668" y="259"/>
                </a:cubicBezTo>
                <a:cubicBezTo>
                  <a:pt x="667" y="259"/>
                  <a:pt x="666" y="258"/>
                  <a:pt x="665" y="258"/>
                </a:cubicBezTo>
                <a:cubicBezTo>
                  <a:pt x="663" y="257"/>
                  <a:pt x="662" y="257"/>
                  <a:pt x="661" y="257"/>
                </a:cubicBezTo>
                <a:cubicBezTo>
                  <a:pt x="660" y="257"/>
                  <a:pt x="659" y="257"/>
                  <a:pt x="658" y="260"/>
                </a:cubicBezTo>
                <a:cubicBezTo>
                  <a:pt x="656" y="261"/>
                  <a:pt x="654" y="262"/>
                  <a:pt x="652" y="262"/>
                </a:cubicBezTo>
                <a:cubicBezTo>
                  <a:pt x="651" y="262"/>
                  <a:pt x="649" y="262"/>
                  <a:pt x="648" y="261"/>
                </a:cubicBezTo>
                <a:cubicBezTo>
                  <a:pt x="648" y="261"/>
                  <a:pt x="648" y="262"/>
                  <a:pt x="648" y="262"/>
                </a:cubicBezTo>
                <a:cubicBezTo>
                  <a:pt x="643" y="256"/>
                  <a:pt x="651" y="260"/>
                  <a:pt x="652" y="256"/>
                </a:cubicBezTo>
                <a:cubicBezTo>
                  <a:pt x="649" y="255"/>
                  <a:pt x="649" y="255"/>
                  <a:pt x="649" y="255"/>
                </a:cubicBezTo>
                <a:cubicBezTo>
                  <a:pt x="649" y="255"/>
                  <a:pt x="649" y="255"/>
                  <a:pt x="649" y="255"/>
                </a:cubicBezTo>
                <a:cubicBezTo>
                  <a:pt x="651" y="255"/>
                  <a:pt x="652" y="254"/>
                  <a:pt x="652" y="253"/>
                </a:cubicBezTo>
                <a:cubicBezTo>
                  <a:pt x="653" y="251"/>
                  <a:pt x="654" y="250"/>
                  <a:pt x="654" y="250"/>
                </a:cubicBezTo>
                <a:cubicBezTo>
                  <a:pt x="655" y="250"/>
                  <a:pt x="655" y="251"/>
                  <a:pt x="656" y="251"/>
                </a:cubicBezTo>
                <a:cubicBezTo>
                  <a:pt x="655" y="247"/>
                  <a:pt x="655" y="247"/>
                  <a:pt x="655" y="247"/>
                </a:cubicBezTo>
                <a:cubicBezTo>
                  <a:pt x="658" y="245"/>
                  <a:pt x="656" y="240"/>
                  <a:pt x="659" y="239"/>
                </a:cubicBezTo>
                <a:cubicBezTo>
                  <a:pt x="660" y="240"/>
                  <a:pt x="660" y="240"/>
                  <a:pt x="661" y="240"/>
                </a:cubicBezTo>
                <a:cubicBezTo>
                  <a:pt x="661" y="240"/>
                  <a:pt x="661" y="240"/>
                  <a:pt x="661" y="240"/>
                </a:cubicBezTo>
                <a:cubicBezTo>
                  <a:pt x="662" y="240"/>
                  <a:pt x="662" y="240"/>
                  <a:pt x="662" y="240"/>
                </a:cubicBezTo>
                <a:cubicBezTo>
                  <a:pt x="662" y="240"/>
                  <a:pt x="663" y="240"/>
                  <a:pt x="663" y="240"/>
                </a:cubicBezTo>
                <a:cubicBezTo>
                  <a:pt x="663" y="237"/>
                  <a:pt x="663" y="237"/>
                  <a:pt x="663" y="237"/>
                </a:cubicBezTo>
                <a:cubicBezTo>
                  <a:pt x="664" y="238"/>
                  <a:pt x="665" y="238"/>
                  <a:pt x="665" y="238"/>
                </a:cubicBezTo>
                <a:cubicBezTo>
                  <a:pt x="667" y="238"/>
                  <a:pt x="669" y="237"/>
                  <a:pt x="670" y="236"/>
                </a:cubicBezTo>
                <a:cubicBezTo>
                  <a:pt x="670" y="236"/>
                  <a:pt x="669" y="236"/>
                  <a:pt x="669" y="236"/>
                </a:cubicBezTo>
                <a:cubicBezTo>
                  <a:pt x="669" y="236"/>
                  <a:pt x="669" y="236"/>
                  <a:pt x="669" y="236"/>
                </a:cubicBezTo>
                <a:cubicBezTo>
                  <a:pt x="668" y="236"/>
                  <a:pt x="668" y="236"/>
                  <a:pt x="668" y="236"/>
                </a:cubicBezTo>
                <a:cubicBezTo>
                  <a:pt x="668" y="236"/>
                  <a:pt x="667" y="236"/>
                  <a:pt x="667" y="237"/>
                </a:cubicBezTo>
                <a:cubicBezTo>
                  <a:pt x="662" y="237"/>
                  <a:pt x="664" y="231"/>
                  <a:pt x="661" y="226"/>
                </a:cubicBezTo>
                <a:cubicBezTo>
                  <a:pt x="661" y="225"/>
                  <a:pt x="662" y="225"/>
                  <a:pt x="662" y="225"/>
                </a:cubicBezTo>
                <a:cubicBezTo>
                  <a:pt x="663" y="225"/>
                  <a:pt x="663" y="225"/>
                  <a:pt x="664" y="226"/>
                </a:cubicBezTo>
                <a:cubicBezTo>
                  <a:pt x="664" y="226"/>
                  <a:pt x="665" y="227"/>
                  <a:pt x="665" y="227"/>
                </a:cubicBezTo>
                <a:cubicBezTo>
                  <a:pt x="666" y="227"/>
                  <a:pt x="666" y="226"/>
                  <a:pt x="667" y="225"/>
                </a:cubicBezTo>
                <a:cubicBezTo>
                  <a:pt x="665" y="224"/>
                  <a:pt x="665" y="224"/>
                  <a:pt x="665" y="224"/>
                </a:cubicBezTo>
                <a:cubicBezTo>
                  <a:pt x="664" y="225"/>
                  <a:pt x="664" y="225"/>
                  <a:pt x="664" y="225"/>
                </a:cubicBezTo>
                <a:cubicBezTo>
                  <a:pt x="661" y="224"/>
                  <a:pt x="661" y="225"/>
                  <a:pt x="659" y="222"/>
                </a:cubicBezTo>
                <a:cubicBezTo>
                  <a:pt x="661" y="221"/>
                  <a:pt x="661" y="221"/>
                  <a:pt x="661" y="221"/>
                </a:cubicBezTo>
                <a:cubicBezTo>
                  <a:pt x="661" y="221"/>
                  <a:pt x="662" y="221"/>
                  <a:pt x="662" y="222"/>
                </a:cubicBezTo>
                <a:cubicBezTo>
                  <a:pt x="663" y="221"/>
                  <a:pt x="662" y="220"/>
                  <a:pt x="663" y="219"/>
                </a:cubicBezTo>
                <a:cubicBezTo>
                  <a:pt x="664" y="220"/>
                  <a:pt x="664" y="220"/>
                  <a:pt x="665" y="220"/>
                </a:cubicBezTo>
                <a:cubicBezTo>
                  <a:pt x="666" y="220"/>
                  <a:pt x="667" y="219"/>
                  <a:pt x="668" y="219"/>
                </a:cubicBezTo>
                <a:cubicBezTo>
                  <a:pt x="668" y="220"/>
                  <a:pt x="669" y="220"/>
                  <a:pt x="669" y="221"/>
                </a:cubicBezTo>
                <a:cubicBezTo>
                  <a:pt x="670" y="218"/>
                  <a:pt x="670" y="218"/>
                  <a:pt x="670" y="218"/>
                </a:cubicBezTo>
                <a:cubicBezTo>
                  <a:pt x="668" y="219"/>
                  <a:pt x="668" y="219"/>
                  <a:pt x="668" y="219"/>
                </a:cubicBezTo>
                <a:cubicBezTo>
                  <a:pt x="667" y="214"/>
                  <a:pt x="667" y="216"/>
                  <a:pt x="669" y="212"/>
                </a:cubicBezTo>
                <a:cubicBezTo>
                  <a:pt x="669" y="211"/>
                  <a:pt x="668" y="211"/>
                  <a:pt x="668" y="210"/>
                </a:cubicBezTo>
                <a:cubicBezTo>
                  <a:pt x="668" y="210"/>
                  <a:pt x="668" y="209"/>
                  <a:pt x="669" y="209"/>
                </a:cubicBezTo>
                <a:cubicBezTo>
                  <a:pt x="668" y="205"/>
                  <a:pt x="668" y="205"/>
                  <a:pt x="668" y="205"/>
                </a:cubicBezTo>
                <a:cubicBezTo>
                  <a:pt x="668" y="205"/>
                  <a:pt x="667" y="205"/>
                  <a:pt x="667" y="205"/>
                </a:cubicBezTo>
                <a:cubicBezTo>
                  <a:pt x="666" y="205"/>
                  <a:pt x="665" y="205"/>
                  <a:pt x="665" y="205"/>
                </a:cubicBezTo>
                <a:cubicBezTo>
                  <a:pt x="664" y="205"/>
                  <a:pt x="663" y="205"/>
                  <a:pt x="662" y="205"/>
                </a:cubicBezTo>
                <a:cubicBezTo>
                  <a:pt x="662" y="205"/>
                  <a:pt x="661" y="205"/>
                  <a:pt x="660" y="206"/>
                </a:cubicBezTo>
                <a:cubicBezTo>
                  <a:pt x="657" y="203"/>
                  <a:pt x="661" y="199"/>
                  <a:pt x="663" y="198"/>
                </a:cubicBezTo>
                <a:cubicBezTo>
                  <a:pt x="661" y="198"/>
                  <a:pt x="661" y="198"/>
                  <a:pt x="661" y="198"/>
                </a:cubicBezTo>
                <a:cubicBezTo>
                  <a:pt x="656" y="195"/>
                  <a:pt x="662" y="191"/>
                  <a:pt x="663" y="190"/>
                </a:cubicBezTo>
                <a:cubicBezTo>
                  <a:pt x="662" y="191"/>
                  <a:pt x="661" y="191"/>
                  <a:pt x="660" y="191"/>
                </a:cubicBezTo>
                <a:cubicBezTo>
                  <a:pt x="659" y="191"/>
                  <a:pt x="658" y="191"/>
                  <a:pt x="657" y="190"/>
                </a:cubicBezTo>
                <a:cubicBezTo>
                  <a:pt x="658" y="189"/>
                  <a:pt x="658" y="189"/>
                  <a:pt x="658" y="189"/>
                </a:cubicBezTo>
                <a:cubicBezTo>
                  <a:pt x="655" y="190"/>
                  <a:pt x="655" y="190"/>
                  <a:pt x="655" y="190"/>
                </a:cubicBezTo>
                <a:cubicBezTo>
                  <a:pt x="655" y="189"/>
                  <a:pt x="656" y="188"/>
                  <a:pt x="656" y="187"/>
                </a:cubicBezTo>
                <a:cubicBezTo>
                  <a:pt x="655" y="188"/>
                  <a:pt x="655" y="188"/>
                  <a:pt x="655" y="188"/>
                </a:cubicBezTo>
                <a:cubicBezTo>
                  <a:pt x="654" y="188"/>
                  <a:pt x="654" y="188"/>
                  <a:pt x="654" y="188"/>
                </a:cubicBezTo>
                <a:cubicBezTo>
                  <a:pt x="654" y="190"/>
                  <a:pt x="653" y="191"/>
                  <a:pt x="653" y="191"/>
                </a:cubicBezTo>
                <a:cubicBezTo>
                  <a:pt x="653" y="191"/>
                  <a:pt x="652" y="189"/>
                  <a:pt x="652" y="188"/>
                </a:cubicBezTo>
                <a:cubicBezTo>
                  <a:pt x="652" y="187"/>
                  <a:pt x="652" y="185"/>
                  <a:pt x="651" y="185"/>
                </a:cubicBezTo>
                <a:cubicBezTo>
                  <a:pt x="651" y="185"/>
                  <a:pt x="651" y="185"/>
                  <a:pt x="651" y="185"/>
                </a:cubicBezTo>
                <a:cubicBezTo>
                  <a:pt x="650" y="187"/>
                  <a:pt x="650" y="187"/>
                  <a:pt x="650" y="187"/>
                </a:cubicBezTo>
                <a:cubicBezTo>
                  <a:pt x="648" y="185"/>
                  <a:pt x="648" y="185"/>
                  <a:pt x="648" y="185"/>
                </a:cubicBezTo>
                <a:cubicBezTo>
                  <a:pt x="645" y="185"/>
                  <a:pt x="643" y="183"/>
                  <a:pt x="640" y="183"/>
                </a:cubicBezTo>
                <a:cubicBezTo>
                  <a:pt x="639" y="183"/>
                  <a:pt x="639" y="183"/>
                  <a:pt x="638" y="184"/>
                </a:cubicBezTo>
                <a:cubicBezTo>
                  <a:pt x="639" y="180"/>
                  <a:pt x="639" y="180"/>
                  <a:pt x="639" y="180"/>
                </a:cubicBezTo>
                <a:cubicBezTo>
                  <a:pt x="641" y="181"/>
                  <a:pt x="641" y="181"/>
                  <a:pt x="641" y="181"/>
                </a:cubicBezTo>
                <a:cubicBezTo>
                  <a:pt x="642" y="180"/>
                  <a:pt x="642" y="180"/>
                  <a:pt x="642" y="180"/>
                </a:cubicBezTo>
                <a:cubicBezTo>
                  <a:pt x="643" y="182"/>
                  <a:pt x="643" y="182"/>
                  <a:pt x="643" y="182"/>
                </a:cubicBezTo>
                <a:cubicBezTo>
                  <a:pt x="647" y="179"/>
                  <a:pt x="647" y="179"/>
                  <a:pt x="647" y="179"/>
                </a:cubicBezTo>
                <a:cubicBezTo>
                  <a:pt x="647" y="176"/>
                  <a:pt x="647" y="173"/>
                  <a:pt x="648" y="170"/>
                </a:cubicBezTo>
                <a:cubicBezTo>
                  <a:pt x="646" y="172"/>
                  <a:pt x="644" y="172"/>
                  <a:pt x="643" y="174"/>
                </a:cubicBezTo>
                <a:cubicBezTo>
                  <a:pt x="643" y="173"/>
                  <a:pt x="643" y="173"/>
                  <a:pt x="643" y="173"/>
                </a:cubicBezTo>
                <a:cubicBezTo>
                  <a:pt x="646" y="169"/>
                  <a:pt x="646" y="169"/>
                  <a:pt x="646" y="169"/>
                </a:cubicBezTo>
                <a:cubicBezTo>
                  <a:pt x="644" y="167"/>
                  <a:pt x="644" y="167"/>
                  <a:pt x="644" y="167"/>
                </a:cubicBezTo>
                <a:cubicBezTo>
                  <a:pt x="647" y="164"/>
                  <a:pt x="643" y="161"/>
                  <a:pt x="645" y="158"/>
                </a:cubicBezTo>
                <a:cubicBezTo>
                  <a:pt x="645" y="159"/>
                  <a:pt x="645" y="159"/>
                  <a:pt x="645" y="159"/>
                </a:cubicBezTo>
                <a:cubicBezTo>
                  <a:pt x="644" y="158"/>
                  <a:pt x="644" y="158"/>
                  <a:pt x="644" y="157"/>
                </a:cubicBezTo>
                <a:cubicBezTo>
                  <a:pt x="643" y="158"/>
                  <a:pt x="642" y="158"/>
                  <a:pt x="642" y="158"/>
                </a:cubicBezTo>
                <a:cubicBezTo>
                  <a:pt x="640" y="158"/>
                  <a:pt x="639" y="157"/>
                  <a:pt x="639" y="155"/>
                </a:cubicBezTo>
                <a:cubicBezTo>
                  <a:pt x="639" y="154"/>
                  <a:pt x="640" y="154"/>
                  <a:pt x="640" y="154"/>
                </a:cubicBezTo>
                <a:cubicBezTo>
                  <a:pt x="641" y="154"/>
                  <a:pt x="641" y="155"/>
                  <a:pt x="642" y="155"/>
                </a:cubicBezTo>
                <a:cubicBezTo>
                  <a:pt x="641" y="154"/>
                  <a:pt x="641" y="151"/>
                  <a:pt x="640" y="151"/>
                </a:cubicBezTo>
                <a:cubicBezTo>
                  <a:pt x="640" y="151"/>
                  <a:pt x="639" y="151"/>
                  <a:pt x="639" y="152"/>
                </a:cubicBezTo>
                <a:cubicBezTo>
                  <a:pt x="639" y="149"/>
                  <a:pt x="639" y="149"/>
                  <a:pt x="639" y="149"/>
                </a:cubicBezTo>
                <a:cubicBezTo>
                  <a:pt x="638" y="149"/>
                  <a:pt x="638" y="149"/>
                  <a:pt x="638" y="149"/>
                </a:cubicBezTo>
                <a:cubicBezTo>
                  <a:pt x="638" y="150"/>
                  <a:pt x="637" y="151"/>
                  <a:pt x="635" y="151"/>
                </a:cubicBezTo>
                <a:cubicBezTo>
                  <a:pt x="635" y="151"/>
                  <a:pt x="634" y="151"/>
                  <a:pt x="633" y="150"/>
                </a:cubicBezTo>
                <a:cubicBezTo>
                  <a:pt x="634" y="148"/>
                  <a:pt x="633" y="142"/>
                  <a:pt x="636" y="142"/>
                </a:cubicBezTo>
                <a:cubicBezTo>
                  <a:pt x="636" y="142"/>
                  <a:pt x="636" y="142"/>
                  <a:pt x="636" y="142"/>
                </a:cubicBezTo>
                <a:cubicBezTo>
                  <a:pt x="634" y="141"/>
                  <a:pt x="634" y="138"/>
                  <a:pt x="630" y="138"/>
                </a:cubicBezTo>
                <a:cubicBezTo>
                  <a:pt x="633" y="133"/>
                  <a:pt x="634" y="132"/>
                  <a:pt x="637" y="131"/>
                </a:cubicBezTo>
                <a:cubicBezTo>
                  <a:pt x="636" y="130"/>
                  <a:pt x="636" y="130"/>
                  <a:pt x="636" y="130"/>
                </a:cubicBezTo>
                <a:cubicBezTo>
                  <a:pt x="637" y="128"/>
                  <a:pt x="638" y="128"/>
                  <a:pt x="638" y="128"/>
                </a:cubicBezTo>
                <a:cubicBezTo>
                  <a:pt x="639" y="128"/>
                  <a:pt x="639" y="128"/>
                  <a:pt x="639" y="128"/>
                </a:cubicBezTo>
                <a:cubicBezTo>
                  <a:pt x="636" y="126"/>
                  <a:pt x="632" y="126"/>
                  <a:pt x="632" y="121"/>
                </a:cubicBezTo>
                <a:cubicBezTo>
                  <a:pt x="632" y="121"/>
                  <a:pt x="632" y="121"/>
                  <a:pt x="632" y="121"/>
                </a:cubicBezTo>
                <a:cubicBezTo>
                  <a:pt x="631" y="121"/>
                  <a:pt x="630" y="120"/>
                  <a:pt x="628" y="119"/>
                </a:cubicBezTo>
                <a:cubicBezTo>
                  <a:pt x="627" y="118"/>
                  <a:pt x="626" y="117"/>
                  <a:pt x="624" y="117"/>
                </a:cubicBezTo>
                <a:cubicBezTo>
                  <a:pt x="624" y="117"/>
                  <a:pt x="624" y="117"/>
                  <a:pt x="623" y="117"/>
                </a:cubicBezTo>
                <a:cubicBezTo>
                  <a:pt x="623" y="114"/>
                  <a:pt x="623" y="114"/>
                  <a:pt x="623" y="114"/>
                </a:cubicBezTo>
                <a:cubicBezTo>
                  <a:pt x="622" y="117"/>
                  <a:pt x="622" y="117"/>
                  <a:pt x="622" y="117"/>
                </a:cubicBezTo>
                <a:cubicBezTo>
                  <a:pt x="621" y="117"/>
                  <a:pt x="621" y="117"/>
                  <a:pt x="620" y="117"/>
                </a:cubicBezTo>
                <a:cubicBezTo>
                  <a:pt x="620" y="117"/>
                  <a:pt x="619" y="117"/>
                  <a:pt x="619" y="116"/>
                </a:cubicBezTo>
                <a:cubicBezTo>
                  <a:pt x="620" y="116"/>
                  <a:pt x="620" y="115"/>
                  <a:pt x="620" y="114"/>
                </a:cubicBezTo>
                <a:cubicBezTo>
                  <a:pt x="617" y="117"/>
                  <a:pt x="617" y="117"/>
                  <a:pt x="617" y="117"/>
                </a:cubicBezTo>
                <a:cubicBezTo>
                  <a:pt x="619" y="114"/>
                  <a:pt x="614" y="113"/>
                  <a:pt x="613" y="113"/>
                </a:cubicBezTo>
                <a:cubicBezTo>
                  <a:pt x="613" y="115"/>
                  <a:pt x="613" y="115"/>
                  <a:pt x="613" y="115"/>
                </a:cubicBezTo>
                <a:cubicBezTo>
                  <a:pt x="610" y="113"/>
                  <a:pt x="610" y="113"/>
                  <a:pt x="610" y="113"/>
                </a:cubicBezTo>
                <a:cubicBezTo>
                  <a:pt x="610" y="113"/>
                  <a:pt x="610" y="113"/>
                  <a:pt x="610" y="113"/>
                </a:cubicBezTo>
                <a:cubicBezTo>
                  <a:pt x="608" y="113"/>
                  <a:pt x="609" y="115"/>
                  <a:pt x="608" y="116"/>
                </a:cubicBezTo>
                <a:cubicBezTo>
                  <a:pt x="603" y="113"/>
                  <a:pt x="603" y="113"/>
                  <a:pt x="603" y="113"/>
                </a:cubicBezTo>
                <a:cubicBezTo>
                  <a:pt x="592" y="111"/>
                  <a:pt x="606" y="105"/>
                  <a:pt x="603" y="103"/>
                </a:cubicBezTo>
                <a:cubicBezTo>
                  <a:pt x="603" y="104"/>
                  <a:pt x="602" y="104"/>
                  <a:pt x="602" y="104"/>
                </a:cubicBezTo>
                <a:cubicBezTo>
                  <a:pt x="599" y="104"/>
                  <a:pt x="601" y="99"/>
                  <a:pt x="598" y="98"/>
                </a:cubicBezTo>
                <a:cubicBezTo>
                  <a:pt x="598" y="97"/>
                  <a:pt x="599" y="97"/>
                  <a:pt x="599" y="97"/>
                </a:cubicBezTo>
                <a:cubicBezTo>
                  <a:pt x="599" y="97"/>
                  <a:pt x="599" y="97"/>
                  <a:pt x="600" y="97"/>
                </a:cubicBezTo>
                <a:cubicBezTo>
                  <a:pt x="600" y="97"/>
                  <a:pt x="600" y="97"/>
                  <a:pt x="600" y="97"/>
                </a:cubicBezTo>
                <a:cubicBezTo>
                  <a:pt x="600" y="97"/>
                  <a:pt x="601" y="97"/>
                  <a:pt x="601" y="97"/>
                </a:cubicBezTo>
                <a:cubicBezTo>
                  <a:pt x="598" y="95"/>
                  <a:pt x="598" y="95"/>
                  <a:pt x="598" y="95"/>
                </a:cubicBezTo>
                <a:cubicBezTo>
                  <a:pt x="602" y="93"/>
                  <a:pt x="602" y="85"/>
                  <a:pt x="605" y="84"/>
                </a:cubicBezTo>
                <a:cubicBezTo>
                  <a:pt x="605" y="83"/>
                  <a:pt x="605" y="83"/>
                  <a:pt x="604" y="83"/>
                </a:cubicBezTo>
                <a:cubicBezTo>
                  <a:pt x="604" y="83"/>
                  <a:pt x="604" y="83"/>
                  <a:pt x="604" y="83"/>
                </a:cubicBezTo>
                <a:cubicBezTo>
                  <a:pt x="604" y="83"/>
                  <a:pt x="604" y="83"/>
                  <a:pt x="603" y="83"/>
                </a:cubicBezTo>
                <a:cubicBezTo>
                  <a:pt x="603" y="83"/>
                  <a:pt x="602" y="83"/>
                  <a:pt x="603" y="81"/>
                </a:cubicBezTo>
                <a:cubicBezTo>
                  <a:pt x="603" y="80"/>
                  <a:pt x="604" y="80"/>
                  <a:pt x="604" y="80"/>
                </a:cubicBezTo>
                <a:cubicBezTo>
                  <a:pt x="605" y="80"/>
                  <a:pt x="605" y="80"/>
                  <a:pt x="605" y="80"/>
                </a:cubicBezTo>
                <a:cubicBezTo>
                  <a:pt x="606" y="81"/>
                  <a:pt x="606" y="81"/>
                  <a:pt x="606" y="81"/>
                </a:cubicBezTo>
                <a:cubicBezTo>
                  <a:pt x="606" y="81"/>
                  <a:pt x="606" y="81"/>
                  <a:pt x="606" y="81"/>
                </a:cubicBezTo>
                <a:cubicBezTo>
                  <a:pt x="607" y="77"/>
                  <a:pt x="603" y="78"/>
                  <a:pt x="602" y="77"/>
                </a:cubicBezTo>
                <a:cubicBezTo>
                  <a:pt x="601" y="82"/>
                  <a:pt x="593" y="78"/>
                  <a:pt x="591" y="84"/>
                </a:cubicBezTo>
                <a:cubicBezTo>
                  <a:pt x="590" y="80"/>
                  <a:pt x="590" y="80"/>
                  <a:pt x="590" y="80"/>
                </a:cubicBezTo>
                <a:cubicBezTo>
                  <a:pt x="589" y="81"/>
                  <a:pt x="588" y="82"/>
                  <a:pt x="587" y="82"/>
                </a:cubicBezTo>
                <a:cubicBezTo>
                  <a:pt x="585" y="82"/>
                  <a:pt x="583" y="79"/>
                  <a:pt x="582" y="78"/>
                </a:cubicBezTo>
                <a:cubicBezTo>
                  <a:pt x="584" y="78"/>
                  <a:pt x="584" y="76"/>
                  <a:pt x="585" y="75"/>
                </a:cubicBezTo>
                <a:cubicBezTo>
                  <a:pt x="585" y="75"/>
                  <a:pt x="584" y="74"/>
                  <a:pt x="583" y="74"/>
                </a:cubicBezTo>
                <a:cubicBezTo>
                  <a:pt x="583" y="74"/>
                  <a:pt x="582" y="74"/>
                  <a:pt x="582" y="75"/>
                </a:cubicBezTo>
                <a:cubicBezTo>
                  <a:pt x="581" y="75"/>
                  <a:pt x="581" y="74"/>
                  <a:pt x="579" y="74"/>
                </a:cubicBezTo>
                <a:cubicBezTo>
                  <a:pt x="579" y="75"/>
                  <a:pt x="580" y="77"/>
                  <a:pt x="579" y="78"/>
                </a:cubicBezTo>
                <a:cubicBezTo>
                  <a:pt x="578" y="77"/>
                  <a:pt x="578" y="76"/>
                  <a:pt x="578" y="76"/>
                </a:cubicBezTo>
                <a:cubicBezTo>
                  <a:pt x="578" y="76"/>
                  <a:pt x="577" y="77"/>
                  <a:pt x="577" y="77"/>
                </a:cubicBezTo>
                <a:cubicBezTo>
                  <a:pt x="577" y="77"/>
                  <a:pt x="577" y="77"/>
                  <a:pt x="576" y="77"/>
                </a:cubicBezTo>
                <a:cubicBezTo>
                  <a:pt x="576" y="77"/>
                  <a:pt x="576" y="77"/>
                  <a:pt x="576" y="77"/>
                </a:cubicBezTo>
                <a:cubicBezTo>
                  <a:pt x="576" y="78"/>
                  <a:pt x="576" y="78"/>
                  <a:pt x="576" y="78"/>
                </a:cubicBezTo>
                <a:cubicBezTo>
                  <a:pt x="575" y="79"/>
                  <a:pt x="575" y="79"/>
                  <a:pt x="574" y="79"/>
                </a:cubicBezTo>
                <a:cubicBezTo>
                  <a:pt x="573" y="79"/>
                  <a:pt x="572" y="78"/>
                  <a:pt x="571" y="78"/>
                </a:cubicBezTo>
                <a:cubicBezTo>
                  <a:pt x="570" y="80"/>
                  <a:pt x="572" y="85"/>
                  <a:pt x="569" y="86"/>
                </a:cubicBezTo>
                <a:cubicBezTo>
                  <a:pt x="569" y="84"/>
                  <a:pt x="568" y="81"/>
                  <a:pt x="568" y="78"/>
                </a:cubicBezTo>
                <a:cubicBezTo>
                  <a:pt x="568" y="82"/>
                  <a:pt x="565" y="85"/>
                  <a:pt x="564" y="88"/>
                </a:cubicBezTo>
                <a:cubicBezTo>
                  <a:pt x="563" y="87"/>
                  <a:pt x="563" y="87"/>
                  <a:pt x="563" y="87"/>
                </a:cubicBezTo>
                <a:cubicBezTo>
                  <a:pt x="563" y="87"/>
                  <a:pt x="563" y="86"/>
                  <a:pt x="564" y="85"/>
                </a:cubicBezTo>
                <a:cubicBezTo>
                  <a:pt x="562" y="85"/>
                  <a:pt x="562" y="85"/>
                  <a:pt x="562" y="85"/>
                </a:cubicBezTo>
                <a:cubicBezTo>
                  <a:pt x="563" y="84"/>
                  <a:pt x="563" y="84"/>
                  <a:pt x="563" y="84"/>
                </a:cubicBezTo>
                <a:cubicBezTo>
                  <a:pt x="560" y="81"/>
                  <a:pt x="560" y="78"/>
                  <a:pt x="559" y="74"/>
                </a:cubicBezTo>
                <a:cubicBezTo>
                  <a:pt x="556" y="76"/>
                  <a:pt x="557" y="83"/>
                  <a:pt x="553" y="83"/>
                </a:cubicBezTo>
                <a:cubicBezTo>
                  <a:pt x="553" y="83"/>
                  <a:pt x="553" y="83"/>
                  <a:pt x="553" y="83"/>
                </a:cubicBezTo>
                <a:cubicBezTo>
                  <a:pt x="553" y="87"/>
                  <a:pt x="548" y="84"/>
                  <a:pt x="547" y="87"/>
                </a:cubicBezTo>
                <a:cubicBezTo>
                  <a:pt x="550" y="87"/>
                  <a:pt x="550" y="87"/>
                  <a:pt x="550" y="87"/>
                </a:cubicBezTo>
                <a:cubicBezTo>
                  <a:pt x="550" y="88"/>
                  <a:pt x="550" y="88"/>
                  <a:pt x="550" y="88"/>
                </a:cubicBezTo>
                <a:cubicBezTo>
                  <a:pt x="550" y="89"/>
                  <a:pt x="548" y="90"/>
                  <a:pt x="547" y="90"/>
                </a:cubicBezTo>
                <a:cubicBezTo>
                  <a:pt x="547" y="90"/>
                  <a:pt x="547" y="90"/>
                  <a:pt x="547" y="90"/>
                </a:cubicBezTo>
                <a:cubicBezTo>
                  <a:pt x="547" y="85"/>
                  <a:pt x="547" y="85"/>
                  <a:pt x="547" y="85"/>
                </a:cubicBezTo>
                <a:cubicBezTo>
                  <a:pt x="546" y="85"/>
                  <a:pt x="546" y="85"/>
                  <a:pt x="546" y="85"/>
                </a:cubicBezTo>
                <a:cubicBezTo>
                  <a:pt x="545" y="85"/>
                  <a:pt x="545" y="85"/>
                  <a:pt x="545" y="84"/>
                </a:cubicBezTo>
                <a:cubicBezTo>
                  <a:pt x="547" y="83"/>
                  <a:pt x="547" y="83"/>
                  <a:pt x="547" y="83"/>
                </a:cubicBezTo>
                <a:cubicBezTo>
                  <a:pt x="547" y="83"/>
                  <a:pt x="546" y="83"/>
                  <a:pt x="546" y="83"/>
                </a:cubicBezTo>
                <a:cubicBezTo>
                  <a:pt x="545" y="83"/>
                  <a:pt x="544" y="83"/>
                  <a:pt x="543" y="82"/>
                </a:cubicBezTo>
                <a:cubicBezTo>
                  <a:pt x="544" y="84"/>
                  <a:pt x="544" y="84"/>
                  <a:pt x="544" y="84"/>
                </a:cubicBezTo>
                <a:cubicBezTo>
                  <a:pt x="540" y="85"/>
                  <a:pt x="540" y="85"/>
                  <a:pt x="540" y="85"/>
                </a:cubicBezTo>
                <a:cubicBezTo>
                  <a:pt x="537" y="80"/>
                  <a:pt x="545" y="78"/>
                  <a:pt x="540" y="74"/>
                </a:cubicBezTo>
                <a:cubicBezTo>
                  <a:pt x="541" y="73"/>
                  <a:pt x="541" y="73"/>
                  <a:pt x="541" y="73"/>
                </a:cubicBezTo>
                <a:cubicBezTo>
                  <a:pt x="541" y="73"/>
                  <a:pt x="541" y="73"/>
                  <a:pt x="542" y="73"/>
                </a:cubicBezTo>
                <a:cubicBezTo>
                  <a:pt x="542" y="73"/>
                  <a:pt x="542" y="73"/>
                  <a:pt x="542" y="74"/>
                </a:cubicBezTo>
                <a:cubicBezTo>
                  <a:pt x="542" y="72"/>
                  <a:pt x="545" y="72"/>
                  <a:pt x="543" y="70"/>
                </a:cubicBezTo>
                <a:cubicBezTo>
                  <a:pt x="546" y="69"/>
                  <a:pt x="544" y="64"/>
                  <a:pt x="545" y="61"/>
                </a:cubicBezTo>
                <a:cubicBezTo>
                  <a:pt x="544" y="61"/>
                  <a:pt x="544" y="61"/>
                  <a:pt x="544" y="61"/>
                </a:cubicBezTo>
                <a:cubicBezTo>
                  <a:pt x="543" y="66"/>
                  <a:pt x="543" y="66"/>
                  <a:pt x="543" y="66"/>
                </a:cubicBezTo>
                <a:cubicBezTo>
                  <a:pt x="541" y="64"/>
                  <a:pt x="541" y="64"/>
                  <a:pt x="541" y="64"/>
                </a:cubicBezTo>
                <a:cubicBezTo>
                  <a:pt x="540" y="60"/>
                  <a:pt x="535" y="57"/>
                  <a:pt x="540" y="52"/>
                </a:cubicBezTo>
                <a:cubicBezTo>
                  <a:pt x="541" y="53"/>
                  <a:pt x="541" y="55"/>
                  <a:pt x="541" y="55"/>
                </a:cubicBezTo>
                <a:cubicBezTo>
                  <a:pt x="542" y="52"/>
                  <a:pt x="542" y="52"/>
                  <a:pt x="542" y="52"/>
                </a:cubicBezTo>
                <a:cubicBezTo>
                  <a:pt x="537" y="52"/>
                  <a:pt x="537" y="52"/>
                  <a:pt x="537" y="52"/>
                </a:cubicBezTo>
                <a:cubicBezTo>
                  <a:pt x="539" y="49"/>
                  <a:pt x="539" y="49"/>
                  <a:pt x="539" y="49"/>
                </a:cubicBezTo>
                <a:cubicBezTo>
                  <a:pt x="536" y="52"/>
                  <a:pt x="537" y="51"/>
                  <a:pt x="534" y="54"/>
                </a:cubicBezTo>
                <a:cubicBezTo>
                  <a:pt x="533" y="52"/>
                  <a:pt x="533" y="52"/>
                  <a:pt x="533" y="52"/>
                </a:cubicBezTo>
                <a:cubicBezTo>
                  <a:pt x="533" y="54"/>
                  <a:pt x="532" y="55"/>
                  <a:pt x="531" y="55"/>
                </a:cubicBezTo>
                <a:cubicBezTo>
                  <a:pt x="529" y="53"/>
                  <a:pt x="532" y="51"/>
                  <a:pt x="531" y="48"/>
                </a:cubicBezTo>
                <a:cubicBezTo>
                  <a:pt x="529" y="50"/>
                  <a:pt x="529" y="50"/>
                  <a:pt x="529" y="50"/>
                </a:cubicBezTo>
                <a:cubicBezTo>
                  <a:pt x="524" y="45"/>
                  <a:pt x="524" y="45"/>
                  <a:pt x="524" y="45"/>
                </a:cubicBezTo>
                <a:cubicBezTo>
                  <a:pt x="524" y="44"/>
                  <a:pt x="524" y="44"/>
                  <a:pt x="524" y="44"/>
                </a:cubicBezTo>
                <a:cubicBezTo>
                  <a:pt x="524" y="44"/>
                  <a:pt x="524" y="44"/>
                  <a:pt x="524" y="44"/>
                </a:cubicBezTo>
                <a:cubicBezTo>
                  <a:pt x="523" y="44"/>
                  <a:pt x="523" y="43"/>
                  <a:pt x="523" y="42"/>
                </a:cubicBezTo>
                <a:cubicBezTo>
                  <a:pt x="523" y="41"/>
                  <a:pt x="523" y="40"/>
                  <a:pt x="523" y="40"/>
                </a:cubicBezTo>
                <a:cubicBezTo>
                  <a:pt x="523" y="40"/>
                  <a:pt x="523" y="40"/>
                  <a:pt x="523" y="40"/>
                </a:cubicBezTo>
                <a:cubicBezTo>
                  <a:pt x="521" y="40"/>
                  <a:pt x="521" y="40"/>
                  <a:pt x="521" y="40"/>
                </a:cubicBezTo>
                <a:cubicBezTo>
                  <a:pt x="521" y="33"/>
                  <a:pt x="521" y="33"/>
                  <a:pt x="521" y="33"/>
                </a:cubicBezTo>
                <a:cubicBezTo>
                  <a:pt x="518" y="37"/>
                  <a:pt x="518" y="37"/>
                  <a:pt x="518" y="37"/>
                </a:cubicBezTo>
                <a:cubicBezTo>
                  <a:pt x="519" y="35"/>
                  <a:pt x="518" y="35"/>
                  <a:pt x="517" y="34"/>
                </a:cubicBezTo>
                <a:cubicBezTo>
                  <a:pt x="516" y="38"/>
                  <a:pt x="516" y="38"/>
                  <a:pt x="516" y="38"/>
                </a:cubicBezTo>
                <a:cubicBezTo>
                  <a:pt x="516" y="38"/>
                  <a:pt x="515" y="38"/>
                  <a:pt x="515" y="38"/>
                </a:cubicBezTo>
                <a:cubicBezTo>
                  <a:pt x="514" y="38"/>
                  <a:pt x="513" y="37"/>
                  <a:pt x="512" y="37"/>
                </a:cubicBezTo>
                <a:cubicBezTo>
                  <a:pt x="511" y="43"/>
                  <a:pt x="511" y="43"/>
                  <a:pt x="511" y="43"/>
                </a:cubicBezTo>
                <a:cubicBezTo>
                  <a:pt x="510" y="43"/>
                  <a:pt x="508" y="44"/>
                  <a:pt x="506" y="44"/>
                </a:cubicBezTo>
                <a:cubicBezTo>
                  <a:pt x="504" y="44"/>
                  <a:pt x="503" y="43"/>
                  <a:pt x="504" y="41"/>
                </a:cubicBezTo>
                <a:cubicBezTo>
                  <a:pt x="503" y="42"/>
                  <a:pt x="502" y="42"/>
                  <a:pt x="501" y="42"/>
                </a:cubicBezTo>
                <a:cubicBezTo>
                  <a:pt x="500" y="42"/>
                  <a:pt x="500" y="42"/>
                  <a:pt x="499" y="41"/>
                </a:cubicBezTo>
                <a:cubicBezTo>
                  <a:pt x="501" y="39"/>
                  <a:pt x="501" y="39"/>
                  <a:pt x="501" y="39"/>
                </a:cubicBezTo>
                <a:cubicBezTo>
                  <a:pt x="498" y="39"/>
                  <a:pt x="498" y="39"/>
                  <a:pt x="498" y="39"/>
                </a:cubicBezTo>
                <a:cubicBezTo>
                  <a:pt x="498" y="35"/>
                  <a:pt x="498" y="35"/>
                  <a:pt x="498" y="35"/>
                </a:cubicBezTo>
                <a:cubicBezTo>
                  <a:pt x="499" y="36"/>
                  <a:pt x="499" y="36"/>
                  <a:pt x="499" y="36"/>
                </a:cubicBezTo>
                <a:cubicBezTo>
                  <a:pt x="499" y="33"/>
                  <a:pt x="499" y="33"/>
                  <a:pt x="499" y="33"/>
                </a:cubicBezTo>
                <a:cubicBezTo>
                  <a:pt x="499" y="33"/>
                  <a:pt x="498" y="33"/>
                  <a:pt x="498" y="33"/>
                </a:cubicBezTo>
                <a:cubicBezTo>
                  <a:pt x="497" y="33"/>
                  <a:pt x="497" y="33"/>
                  <a:pt x="497" y="32"/>
                </a:cubicBezTo>
                <a:cubicBezTo>
                  <a:pt x="497" y="34"/>
                  <a:pt x="498" y="36"/>
                  <a:pt x="496" y="37"/>
                </a:cubicBezTo>
                <a:cubicBezTo>
                  <a:pt x="492" y="31"/>
                  <a:pt x="499" y="25"/>
                  <a:pt x="495" y="19"/>
                </a:cubicBezTo>
                <a:cubicBezTo>
                  <a:pt x="493" y="19"/>
                  <a:pt x="496" y="23"/>
                  <a:pt x="492" y="25"/>
                </a:cubicBezTo>
                <a:cubicBezTo>
                  <a:pt x="491" y="24"/>
                  <a:pt x="491" y="24"/>
                  <a:pt x="491" y="24"/>
                </a:cubicBezTo>
                <a:cubicBezTo>
                  <a:pt x="491" y="23"/>
                  <a:pt x="492" y="23"/>
                  <a:pt x="492" y="22"/>
                </a:cubicBezTo>
                <a:cubicBezTo>
                  <a:pt x="491" y="25"/>
                  <a:pt x="491" y="25"/>
                  <a:pt x="491" y="25"/>
                </a:cubicBezTo>
                <a:cubicBezTo>
                  <a:pt x="489" y="23"/>
                  <a:pt x="489" y="23"/>
                  <a:pt x="489" y="23"/>
                </a:cubicBezTo>
                <a:cubicBezTo>
                  <a:pt x="489" y="25"/>
                  <a:pt x="487" y="26"/>
                  <a:pt x="486" y="26"/>
                </a:cubicBezTo>
                <a:cubicBezTo>
                  <a:pt x="485" y="26"/>
                  <a:pt x="483" y="25"/>
                  <a:pt x="483" y="25"/>
                </a:cubicBezTo>
                <a:cubicBezTo>
                  <a:pt x="481" y="21"/>
                  <a:pt x="486" y="23"/>
                  <a:pt x="487" y="22"/>
                </a:cubicBezTo>
                <a:cubicBezTo>
                  <a:pt x="486" y="22"/>
                  <a:pt x="486" y="22"/>
                  <a:pt x="485" y="22"/>
                </a:cubicBezTo>
                <a:cubicBezTo>
                  <a:pt x="484" y="22"/>
                  <a:pt x="484" y="21"/>
                  <a:pt x="483" y="20"/>
                </a:cubicBezTo>
                <a:cubicBezTo>
                  <a:pt x="483" y="22"/>
                  <a:pt x="482" y="24"/>
                  <a:pt x="482" y="26"/>
                </a:cubicBezTo>
                <a:cubicBezTo>
                  <a:pt x="477" y="22"/>
                  <a:pt x="478" y="12"/>
                  <a:pt x="476" y="11"/>
                </a:cubicBezTo>
                <a:cubicBezTo>
                  <a:pt x="476" y="11"/>
                  <a:pt x="477" y="13"/>
                  <a:pt x="476" y="13"/>
                </a:cubicBezTo>
                <a:cubicBezTo>
                  <a:pt x="474" y="11"/>
                  <a:pt x="475" y="8"/>
                  <a:pt x="475" y="6"/>
                </a:cubicBezTo>
                <a:cubicBezTo>
                  <a:pt x="475" y="8"/>
                  <a:pt x="474" y="12"/>
                  <a:pt x="472" y="12"/>
                </a:cubicBezTo>
                <a:cubicBezTo>
                  <a:pt x="472" y="12"/>
                  <a:pt x="472" y="12"/>
                  <a:pt x="472" y="12"/>
                </a:cubicBezTo>
                <a:cubicBezTo>
                  <a:pt x="472" y="11"/>
                  <a:pt x="472" y="11"/>
                  <a:pt x="472" y="11"/>
                </a:cubicBezTo>
                <a:cubicBezTo>
                  <a:pt x="468" y="14"/>
                  <a:pt x="473" y="14"/>
                  <a:pt x="470" y="16"/>
                </a:cubicBezTo>
                <a:cubicBezTo>
                  <a:pt x="467" y="14"/>
                  <a:pt x="467" y="14"/>
                  <a:pt x="467" y="14"/>
                </a:cubicBezTo>
                <a:cubicBezTo>
                  <a:pt x="466" y="16"/>
                  <a:pt x="465" y="17"/>
                  <a:pt x="464" y="17"/>
                </a:cubicBezTo>
                <a:cubicBezTo>
                  <a:pt x="463" y="17"/>
                  <a:pt x="462" y="16"/>
                  <a:pt x="461" y="16"/>
                </a:cubicBezTo>
                <a:cubicBezTo>
                  <a:pt x="460" y="16"/>
                  <a:pt x="460" y="15"/>
                  <a:pt x="459" y="15"/>
                </a:cubicBezTo>
                <a:cubicBezTo>
                  <a:pt x="459" y="15"/>
                  <a:pt x="459" y="15"/>
                  <a:pt x="459" y="15"/>
                </a:cubicBezTo>
                <a:cubicBezTo>
                  <a:pt x="458" y="15"/>
                  <a:pt x="457" y="15"/>
                  <a:pt x="457" y="15"/>
                </a:cubicBezTo>
                <a:cubicBezTo>
                  <a:pt x="458" y="14"/>
                  <a:pt x="457" y="11"/>
                  <a:pt x="458" y="11"/>
                </a:cubicBezTo>
                <a:cubicBezTo>
                  <a:pt x="459" y="11"/>
                  <a:pt x="459" y="11"/>
                  <a:pt x="459" y="11"/>
                </a:cubicBezTo>
                <a:cubicBezTo>
                  <a:pt x="459" y="13"/>
                  <a:pt x="459" y="13"/>
                  <a:pt x="459" y="13"/>
                </a:cubicBezTo>
                <a:cubicBezTo>
                  <a:pt x="464" y="13"/>
                  <a:pt x="464" y="13"/>
                  <a:pt x="464" y="13"/>
                </a:cubicBezTo>
                <a:cubicBezTo>
                  <a:pt x="460" y="12"/>
                  <a:pt x="460" y="11"/>
                  <a:pt x="458" y="9"/>
                </a:cubicBezTo>
                <a:cubicBezTo>
                  <a:pt x="456" y="13"/>
                  <a:pt x="456" y="13"/>
                  <a:pt x="456" y="13"/>
                </a:cubicBezTo>
                <a:cubicBezTo>
                  <a:pt x="454" y="11"/>
                  <a:pt x="454" y="12"/>
                  <a:pt x="451" y="10"/>
                </a:cubicBezTo>
                <a:cubicBezTo>
                  <a:pt x="453" y="12"/>
                  <a:pt x="451" y="14"/>
                  <a:pt x="450" y="15"/>
                </a:cubicBezTo>
                <a:cubicBezTo>
                  <a:pt x="449" y="11"/>
                  <a:pt x="449" y="11"/>
                  <a:pt x="449" y="11"/>
                </a:cubicBezTo>
                <a:cubicBezTo>
                  <a:pt x="447" y="11"/>
                  <a:pt x="447" y="11"/>
                  <a:pt x="447" y="11"/>
                </a:cubicBezTo>
                <a:cubicBezTo>
                  <a:pt x="445" y="15"/>
                  <a:pt x="452" y="16"/>
                  <a:pt x="450" y="19"/>
                </a:cubicBezTo>
                <a:cubicBezTo>
                  <a:pt x="448" y="19"/>
                  <a:pt x="448" y="19"/>
                  <a:pt x="448" y="19"/>
                </a:cubicBezTo>
                <a:cubicBezTo>
                  <a:pt x="447" y="19"/>
                  <a:pt x="446" y="18"/>
                  <a:pt x="446" y="17"/>
                </a:cubicBezTo>
                <a:cubicBezTo>
                  <a:pt x="446" y="19"/>
                  <a:pt x="446" y="19"/>
                  <a:pt x="446" y="19"/>
                </a:cubicBezTo>
                <a:cubicBezTo>
                  <a:pt x="450" y="22"/>
                  <a:pt x="446" y="28"/>
                  <a:pt x="444" y="32"/>
                </a:cubicBezTo>
                <a:cubicBezTo>
                  <a:pt x="443" y="30"/>
                  <a:pt x="442" y="22"/>
                  <a:pt x="440" y="22"/>
                </a:cubicBezTo>
                <a:cubicBezTo>
                  <a:pt x="440" y="22"/>
                  <a:pt x="440" y="22"/>
                  <a:pt x="440" y="22"/>
                </a:cubicBezTo>
                <a:cubicBezTo>
                  <a:pt x="439" y="22"/>
                  <a:pt x="438" y="21"/>
                  <a:pt x="437" y="21"/>
                </a:cubicBezTo>
                <a:cubicBezTo>
                  <a:pt x="440" y="21"/>
                  <a:pt x="437" y="25"/>
                  <a:pt x="436" y="25"/>
                </a:cubicBezTo>
                <a:cubicBezTo>
                  <a:pt x="434" y="22"/>
                  <a:pt x="433" y="19"/>
                  <a:pt x="432" y="15"/>
                </a:cubicBezTo>
                <a:cubicBezTo>
                  <a:pt x="431" y="16"/>
                  <a:pt x="431" y="17"/>
                  <a:pt x="431" y="18"/>
                </a:cubicBezTo>
                <a:cubicBezTo>
                  <a:pt x="427" y="16"/>
                  <a:pt x="432" y="13"/>
                  <a:pt x="431" y="13"/>
                </a:cubicBezTo>
                <a:cubicBezTo>
                  <a:pt x="428" y="13"/>
                  <a:pt x="430" y="17"/>
                  <a:pt x="427" y="18"/>
                </a:cubicBezTo>
                <a:cubicBezTo>
                  <a:pt x="427" y="17"/>
                  <a:pt x="427" y="17"/>
                  <a:pt x="427" y="17"/>
                </a:cubicBezTo>
                <a:cubicBezTo>
                  <a:pt x="426" y="17"/>
                  <a:pt x="427" y="16"/>
                  <a:pt x="427" y="16"/>
                </a:cubicBezTo>
                <a:cubicBezTo>
                  <a:pt x="425" y="15"/>
                  <a:pt x="425" y="15"/>
                  <a:pt x="425" y="15"/>
                </a:cubicBezTo>
                <a:cubicBezTo>
                  <a:pt x="425" y="14"/>
                  <a:pt x="425" y="13"/>
                  <a:pt x="427" y="12"/>
                </a:cubicBezTo>
                <a:cubicBezTo>
                  <a:pt x="425" y="12"/>
                  <a:pt x="424" y="10"/>
                  <a:pt x="423" y="10"/>
                </a:cubicBezTo>
                <a:cubicBezTo>
                  <a:pt x="423" y="10"/>
                  <a:pt x="423" y="10"/>
                  <a:pt x="422" y="11"/>
                </a:cubicBezTo>
                <a:cubicBezTo>
                  <a:pt x="422" y="10"/>
                  <a:pt x="422" y="10"/>
                  <a:pt x="422" y="10"/>
                </a:cubicBezTo>
                <a:cubicBezTo>
                  <a:pt x="421" y="11"/>
                  <a:pt x="421" y="11"/>
                  <a:pt x="421" y="11"/>
                </a:cubicBezTo>
                <a:cubicBezTo>
                  <a:pt x="419" y="9"/>
                  <a:pt x="419" y="9"/>
                  <a:pt x="419" y="9"/>
                </a:cubicBezTo>
                <a:cubicBezTo>
                  <a:pt x="419" y="16"/>
                  <a:pt x="419" y="16"/>
                  <a:pt x="419" y="16"/>
                </a:cubicBezTo>
                <a:cubicBezTo>
                  <a:pt x="419" y="16"/>
                  <a:pt x="419" y="16"/>
                  <a:pt x="418" y="16"/>
                </a:cubicBezTo>
                <a:cubicBezTo>
                  <a:pt x="417" y="16"/>
                  <a:pt x="417" y="16"/>
                  <a:pt x="417" y="17"/>
                </a:cubicBezTo>
                <a:cubicBezTo>
                  <a:pt x="417" y="18"/>
                  <a:pt x="417" y="19"/>
                  <a:pt x="416" y="19"/>
                </a:cubicBezTo>
                <a:cubicBezTo>
                  <a:pt x="416" y="19"/>
                  <a:pt x="416" y="19"/>
                  <a:pt x="415" y="19"/>
                </a:cubicBezTo>
                <a:cubicBezTo>
                  <a:pt x="411" y="18"/>
                  <a:pt x="409" y="14"/>
                  <a:pt x="409" y="10"/>
                </a:cubicBezTo>
                <a:cubicBezTo>
                  <a:pt x="409" y="17"/>
                  <a:pt x="409" y="17"/>
                  <a:pt x="409" y="17"/>
                </a:cubicBezTo>
                <a:cubicBezTo>
                  <a:pt x="408" y="17"/>
                  <a:pt x="408" y="17"/>
                  <a:pt x="408" y="16"/>
                </a:cubicBezTo>
                <a:cubicBezTo>
                  <a:pt x="406" y="21"/>
                  <a:pt x="406" y="21"/>
                  <a:pt x="406" y="21"/>
                </a:cubicBezTo>
                <a:cubicBezTo>
                  <a:pt x="401" y="15"/>
                  <a:pt x="410" y="17"/>
                  <a:pt x="405" y="12"/>
                </a:cubicBezTo>
                <a:cubicBezTo>
                  <a:pt x="405" y="13"/>
                  <a:pt x="405" y="13"/>
                  <a:pt x="405" y="13"/>
                </a:cubicBezTo>
                <a:cubicBezTo>
                  <a:pt x="404" y="14"/>
                  <a:pt x="403" y="15"/>
                  <a:pt x="403" y="15"/>
                </a:cubicBezTo>
                <a:cubicBezTo>
                  <a:pt x="402" y="15"/>
                  <a:pt x="404" y="9"/>
                  <a:pt x="402" y="9"/>
                </a:cubicBezTo>
                <a:cubicBezTo>
                  <a:pt x="400" y="15"/>
                  <a:pt x="400" y="15"/>
                  <a:pt x="400" y="15"/>
                </a:cubicBezTo>
                <a:cubicBezTo>
                  <a:pt x="399" y="16"/>
                  <a:pt x="398" y="16"/>
                  <a:pt x="397" y="16"/>
                </a:cubicBezTo>
                <a:cubicBezTo>
                  <a:pt x="395" y="16"/>
                  <a:pt x="392" y="14"/>
                  <a:pt x="393" y="11"/>
                </a:cubicBezTo>
                <a:cubicBezTo>
                  <a:pt x="392" y="14"/>
                  <a:pt x="392" y="14"/>
                  <a:pt x="392" y="14"/>
                </a:cubicBezTo>
                <a:cubicBezTo>
                  <a:pt x="391" y="13"/>
                  <a:pt x="391" y="13"/>
                  <a:pt x="391" y="13"/>
                </a:cubicBezTo>
                <a:cubicBezTo>
                  <a:pt x="391" y="14"/>
                  <a:pt x="391" y="16"/>
                  <a:pt x="390" y="16"/>
                </a:cubicBezTo>
                <a:cubicBezTo>
                  <a:pt x="390" y="16"/>
                  <a:pt x="390" y="16"/>
                  <a:pt x="390" y="16"/>
                </a:cubicBezTo>
                <a:cubicBezTo>
                  <a:pt x="387" y="15"/>
                  <a:pt x="389" y="12"/>
                  <a:pt x="389" y="11"/>
                </a:cubicBezTo>
                <a:cubicBezTo>
                  <a:pt x="386" y="13"/>
                  <a:pt x="386" y="13"/>
                  <a:pt x="386" y="13"/>
                </a:cubicBezTo>
                <a:cubicBezTo>
                  <a:pt x="383" y="10"/>
                  <a:pt x="389" y="10"/>
                  <a:pt x="386" y="9"/>
                </a:cubicBezTo>
                <a:cubicBezTo>
                  <a:pt x="384" y="9"/>
                  <a:pt x="384" y="9"/>
                  <a:pt x="384" y="9"/>
                </a:cubicBezTo>
                <a:cubicBezTo>
                  <a:pt x="384" y="8"/>
                  <a:pt x="386" y="3"/>
                  <a:pt x="383" y="2"/>
                </a:cubicBezTo>
                <a:cubicBezTo>
                  <a:pt x="384" y="3"/>
                  <a:pt x="384" y="5"/>
                  <a:pt x="383" y="7"/>
                </a:cubicBezTo>
                <a:cubicBezTo>
                  <a:pt x="383" y="6"/>
                  <a:pt x="382" y="6"/>
                  <a:pt x="381" y="6"/>
                </a:cubicBezTo>
                <a:cubicBezTo>
                  <a:pt x="381" y="8"/>
                  <a:pt x="381" y="8"/>
                  <a:pt x="381" y="8"/>
                </a:cubicBezTo>
                <a:cubicBezTo>
                  <a:pt x="377" y="8"/>
                  <a:pt x="377" y="8"/>
                  <a:pt x="377" y="8"/>
                </a:cubicBezTo>
                <a:cubicBezTo>
                  <a:pt x="376" y="5"/>
                  <a:pt x="374" y="3"/>
                  <a:pt x="374" y="1"/>
                </a:cubicBezTo>
                <a:moveTo>
                  <a:pt x="375" y="0"/>
                </a:moveTo>
                <a:cubicBezTo>
                  <a:pt x="374" y="0"/>
                  <a:pt x="374" y="1"/>
                  <a:pt x="374" y="1"/>
                </a:cubicBezTo>
                <a:cubicBezTo>
                  <a:pt x="374" y="1"/>
                  <a:pt x="375" y="0"/>
                  <a:pt x="375" y="0"/>
                </a:cubicBezTo>
              </a:path>
            </a:pathLst>
          </a:custGeom>
          <a:gradFill rotWithShape="1">
            <a:gsLst>
              <a:gs pos="0">
                <a:srgbClr val="656667"/>
              </a:gs>
              <a:gs pos="100000">
                <a:srgbClr val="262626"/>
              </a:gs>
            </a:gsLst>
            <a:path path="rect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" name="Freeform 293"/>
          <p:cNvSpPr>
            <a:spLocks noChangeArrowheads="1"/>
          </p:cNvSpPr>
          <p:nvPr/>
        </p:nvSpPr>
        <p:spPr bwMode="auto">
          <a:xfrm>
            <a:off x="6243638" y="1984375"/>
            <a:ext cx="1236662" cy="1116013"/>
          </a:xfrm>
          <a:custGeom>
            <a:avLst/>
            <a:gdLst>
              <a:gd name="T0" fmla="*/ 638942 w 960"/>
              <a:gd name="T1" fmla="*/ 38661 h 866"/>
              <a:gd name="T2" fmla="*/ 587414 w 960"/>
              <a:gd name="T3" fmla="*/ 38661 h 866"/>
              <a:gd name="T4" fmla="*/ 542328 w 960"/>
              <a:gd name="T5" fmla="*/ 28351 h 866"/>
              <a:gd name="T6" fmla="*/ 520429 w 960"/>
              <a:gd name="T7" fmla="*/ 55414 h 866"/>
              <a:gd name="T8" fmla="*/ 483071 w 960"/>
              <a:gd name="T9" fmla="*/ 57991 h 866"/>
              <a:gd name="T10" fmla="*/ 425103 w 960"/>
              <a:gd name="T11" fmla="*/ 68301 h 866"/>
              <a:gd name="T12" fmla="*/ 395474 w 960"/>
              <a:gd name="T13" fmla="*/ 99230 h 866"/>
              <a:gd name="T14" fmla="*/ 358117 w 960"/>
              <a:gd name="T15" fmla="*/ 90209 h 866"/>
              <a:gd name="T16" fmla="*/ 296284 w 960"/>
              <a:gd name="T17" fmla="*/ 146912 h 866"/>
              <a:gd name="T18" fmla="*/ 251197 w 960"/>
              <a:gd name="T19" fmla="*/ 152066 h 866"/>
              <a:gd name="T20" fmla="*/ 220280 w 960"/>
              <a:gd name="T21" fmla="*/ 197171 h 866"/>
              <a:gd name="T22" fmla="*/ 180347 w 960"/>
              <a:gd name="T23" fmla="*/ 238409 h 866"/>
              <a:gd name="T24" fmla="*/ 132684 w 960"/>
              <a:gd name="T25" fmla="*/ 271915 h 866"/>
              <a:gd name="T26" fmla="*/ 106920 w 960"/>
              <a:gd name="T27" fmla="*/ 283514 h 866"/>
              <a:gd name="T28" fmla="*/ 90173 w 960"/>
              <a:gd name="T29" fmla="*/ 344083 h 866"/>
              <a:gd name="T30" fmla="*/ 69562 w 960"/>
              <a:gd name="T31" fmla="*/ 395631 h 866"/>
              <a:gd name="T32" fmla="*/ 7729 w 960"/>
              <a:gd name="T33" fmla="*/ 472952 h 866"/>
              <a:gd name="T34" fmla="*/ 27052 w 960"/>
              <a:gd name="T35" fmla="*/ 564450 h 866"/>
              <a:gd name="T36" fmla="*/ 28340 w 960"/>
              <a:gd name="T37" fmla="*/ 626308 h 866"/>
              <a:gd name="T38" fmla="*/ 36069 w 960"/>
              <a:gd name="T39" fmla="*/ 662391 h 866"/>
              <a:gd name="T40" fmla="*/ 45087 w 960"/>
              <a:gd name="T41" fmla="*/ 744868 h 866"/>
              <a:gd name="T42" fmla="*/ 70850 w 960"/>
              <a:gd name="T43" fmla="*/ 789972 h 866"/>
              <a:gd name="T44" fmla="*/ 97902 w 960"/>
              <a:gd name="T45" fmla="*/ 853119 h 866"/>
              <a:gd name="T46" fmla="*/ 188076 w 960"/>
              <a:gd name="T47" fmla="*/ 947194 h 866"/>
              <a:gd name="T48" fmla="*/ 234451 w 960"/>
              <a:gd name="T49" fmla="*/ 971679 h 866"/>
              <a:gd name="T50" fmla="*/ 307877 w 960"/>
              <a:gd name="T51" fmla="*/ 1030959 h 866"/>
              <a:gd name="T52" fmla="*/ 350388 w 960"/>
              <a:gd name="T53" fmla="*/ 1043846 h 866"/>
              <a:gd name="T54" fmla="*/ 399339 w 960"/>
              <a:gd name="T55" fmla="*/ 1082507 h 866"/>
              <a:gd name="T56" fmla="*/ 431544 w 960"/>
              <a:gd name="T57" fmla="*/ 1091528 h 866"/>
              <a:gd name="T58" fmla="*/ 495953 w 960"/>
              <a:gd name="T59" fmla="*/ 1096683 h 866"/>
              <a:gd name="T60" fmla="*/ 553922 w 960"/>
              <a:gd name="T61" fmla="*/ 1094105 h 866"/>
              <a:gd name="T62" fmla="*/ 601585 w 960"/>
              <a:gd name="T63" fmla="*/ 1101837 h 866"/>
              <a:gd name="T64" fmla="*/ 654400 w 960"/>
              <a:gd name="T65" fmla="*/ 1078641 h 866"/>
              <a:gd name="T66" fmla="*/ 711081 w 960"/>
              <a:gd name="T67" fmla="*/ 1094105 h 866"/>
              <a:gd name="T68" fmla="*/ 767761 w 960"/>
              <a:gd name="T69" fmla="*/ 1069620 h 866"/>
              <a:gd name="T70" fmla="*/ 824441 w 960"/>
              <a:gd name="T71" fmla="*/ 1049001 h 866"/>
              <a:gd name="T72" fmla="*/ 913326 w 960"/>
              <a:gd name="T73" fmla="*/ 1032248 h 866"/>
              <a:gd name="T74" fmla="*/ 958413 w 960"/>
              <a:gd name="T75" fmla="*/ 981988 h 866"/>
              <a:gd name="T76" fmla="*/ 990618 w 960"/>
              <a:gd name="T77" fmla="*/ 962658 h 866"/>
              <a:gd name="T78" fmla="*/ 1035704 w 960"/>
              <a:gd name="T79" fmla="*/ 935595 h 866"/>
              <a:gd name="T80" fmla="*/ 1064045 w 960"/>
              <a:gd name="T81" fmla="*/ 904666 h 866"/>
              <a:gd name="T82" fmla="*/ 1112996 w 960"/>
              <a:gd name="T83" fmla="*/ 835077 h 866"/>
              <a:gd name="T84" fmla="*/ 1122013 w 960"/>
              <a:gd name="T85" fmla="*/ 770642 h 866"/>
              <a:gd name="T86" fmla="*/ 1177405 w 960"/>
              <a:gd name="T87" fmla="*/ 731981 h 866"/>
              <a:gd name="T88" fmla="*/ 1199305 w 960"/>
              <a:gd name="T89" fmla="*/ 692031 h 866"/>
              <a:gd name="T90" fmla="*/ 1212186 w 960"/>
              <a:gd name="T91" fmla="*/ 596667 h 866"/>
              <a:gd name="T92" fmla="*/ 1236662 w 960"/>
              <a:gd name="T93" fmla="*/ 529655 h 866"/>
              <a:gd name="T94" fmla="*/ 1196728 w 960"/>
              <a:gd name="T95" fmla="*/ 469086 h 866"/>
              <a:gd name="T96" fmla="*/ 1204457 w 960"/>
              <a:gd name="T97" fmla="*/ 423982 h 866"/>
              <a:gd name="T98" fmla="*/ 1156794 w 960"/>
              <a:gd name="T99" fmla="*/ 347949 h 866"/>
              <a:gd name="T100" fmla="*/ 1134895 w 960"/>
              <a:gd name="T101" fmla="*/ 292535 h 866"/>
              <a:gd name="T102" fmla="*/ 1103979 w 960"/>
              <a:gd name="T103" fmla="*/ 277070 h 866"/>
              <a:gd name="T104" fmla="*/ 1102690 w 960"/>
              <a:gd name="T105" fmla="*/ 238409 h 866"/>
              <a:gd name="T106" fmla="*/ 1044722 w 960"/>
              <a:gd name="T107" fmla="*/ 204903 h 866"/>
              <a:gd name="T108" fmla="*/ 1017670 w 960"/>
              <a:gd name="T109" fmla="*/ 177840 h 866"/>
              <a:gd name="T110" fmla="*/ 988041 w 960"/>
              <a:gd name="T111" fmla="*/ 163665 h 866"/>
              <a:gd name="T112" fmla="*/ 944243 w 960"/>
              <a:gd name="T113" fmla="*/ 148200 h 866"/>
              <a:gd name="T114" fmla="*/ 921056 w 960"/>
              <a:gd name="T115" fmla="*/ 99230 h 866"/>
              <a:gd name="T116" fmla="*/ 888851 w 960"/>
              <a:gd name="T117" fmla="*/ 96652 h 866"/>
              <a:gd name="T118" fmla="*/ 873393 w 960"/>
              <a:gd name="T119" fmla="*/ 54125 h 866"/>
              <a:gd name="T120" fmla="*/ 833459 w 960"/>
              <a:gd name="T121" fmla="*/ 39950 h 866"/>
              <a:gd name="T122" fmla="*/ 770337 w 960"/>
              <a:gd name="T123" fmla="*/ 27063 h 866"/>
              <a:gd name="T124" fmla="*/ 717522 w 960"/>
              <a:gd name="T125" fmla="*/ 24485 h 86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  <a:gd name="T189" fmla="*/ 0 w 960"/>
              <a:gd name="T190" fmla="*/ 0 h 866"/>
              <a:gd name="T191" fmla="*/ 960 w 960"/>
              <a:gd name="T192" fmla="*/ 866 h 86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T189" t="T190" r="T191" b="T192"/>
            <a:pathLst>
              <a:path w="960" h="866">
                <a:moveTo>
                  <a:pt x="547" y="0"/>
                </a:moveTo>
                <a:cubicBezTo>
                  <a:pt x="546" y="0"/>
                  <a:pt x="546" y="0"/>
                  <a:pt x="546" y="0"/>
                </a:cubicBezTo>
                <a:cubicBezTo>
                  <a:pt x="549" y="1"/>
                  <a:pt x="552" y="3"/>
                  <a:pt x="550" y="7"/>
                </a:cubicBezTo>
                <a:cubicBezTo>
                  <a:pt x="549" y="7"/>
                  <a:pt x="549" y="8"/>
                  <a:pt x="548" y="8"/>
                </a:cubicBezTo>
                <a:cubicBezTo>
                  <a:pt x="547" y="8"/>
                  <a:pt x="545" y="7"/>
                  <a:pt x="544" y="6"/>
                </a:cubicBezTo>
                <a:cubicBezTo>
                  <a:pt x="543" y="5"/>
                  <a:pt x="542" y="5"/>
                  <a:pt x="540" y="5"/>
                </a:cubicBezTo>
                <a:cubicBezTo>
                  <a:pt x="539" y="5"/>
                  <a:pt x="538" y="5"/>
                  <a:pt x="537" y="6"/>
                </a:cubicBezTo>
                <a:cubicBezTo>
                  <a:pt x="535" y="17"/>
                  <a:pt x="535" y="17"/>
                  <a:pt x="535" y="17"/>
                </a:cubicBezTo>
                <a:cubicBezTo>
                  <a:pt x="534" y="19"/>
                  <a:pt x="534" y="19"/>
                  <a:pt x="533" y="19"/>
                </a:cubicBezTo>
                <a:cubicBezTo>
                  <a:pt x="531" y="19"/>
                  <a:pt x="529" y="16"/>
                  <a:pt x="527" y="16"/>
                </a:cubicBezTo>
                <a:cubicBezTo>
                  <a:pt x="518" y="30"/>
                  <a:pt x="518" y="30"/>
                  <a:pt x="518" y="30"/>
                </a:cubicBezTo>
                <a:cubicBezTo>
                  <a:pt x="512" y="25"/>
                  <a:pt x="517" y="11"/>
                  <a:pt x="512" y="3"/>
                </a:cubicBezTo>
                <a:cubicBezTo>
                  <a:pt x="512" y="3"/>
                  <a:pt x="512" y="3"/>
                  <a:pt x="512" y="3"/>
                </a:cubicBezTo>
                <a:cubicBezTo>
                  <a:pt x="511" y="5"/>
                  <a:pt x="505" y="12"/>
                  <a:pt x="503" y="13"/>
                </a:cubicBezTo>
                <a:cubicBezTo>
                  <a:pt x="504" y="13"/>
                  <a:pt x="504" y="13"/>
                  <a:pt x="504" y="13"/>
                </a:cubicBezTo>
                <a:cubicBezTo>
                  <a:pt x="501" y="19"/>
                  <a:pt x="505" y="28"/>
                  <a:pt x="496" y="30"/>
                </a:cubicBezTo>
                <a:cubicBezTo>
                  <a:pt x="494" y="26"/>
                  <a:pt x="494" y="26"/>
                  <a:pt x="494" y="26"/>
                </a:cubicBezTo>
                <a:cubicBezTo>
                  <a:pt x="496" y="34"/>
                  <a:pt x="496" y="34"/>
                  <a:pt x="496" y="34"/>
                </a:cubicBezTo>
                <a:cubicBezTo>
                  <a:pt x="496" y="33"/>
                  <a:pt x="497" y="32"/>
                  <a:pt x="498" y="32"/>
                </a:cubicBezTo>
                <a:cubicBezTo>
                  <a:pt x="498" y="32"/>
                  <a:pt x="498" y="32"/>
                  <a:pt x="498" y="32"/>
                </a:cubicBezTo>
                <a:cubicBezTo>
                  <a:pt x="500" y="34"/>
                  <a:pt x="500" y="34"/>
                  <a:pt x="500" y="34"/>
                </a:cubicBezTo>
                <a:cubicBezTo>
                  <a:pt x="496" y="38"/>
                  <a:pt x="496" y="38"/>
                  <a:pt x="496" y="38"/>
                </a:cubicBezTo>
                <a:cubicBezTo>
                  <a:pt x="494" y="37"/>
                  <a:pt x="494" y="37"/>
                  <a:pt x="494" y="37"/>
                </a:cubicBezTo>
                <a:cubicBezTo>
                  <a:pt x="488" y="43"/>
                  <a:pt x="488" y="43"/>
                  <a:pt x="488" y="43"/>
                </a:cubicBezTo>
                <a:cubicBezTo>
                  <a:pt x="485" y="30"/>
                  <a:pt x="485" y="30"/>
                  <a:pt x="485" y="30"/>
                </a:cubicBezTo>
                <a:cubicBezTo>
                  <a:pt x="482" y="37"/>
                  <a:pt x="482" y="37"/>
                  <a:pt x="482" y="37"/>
                </a:cubicBezTo>
                <a:cubicBezTo>
                  <a:pt x="478" y="36"/>
                  <a:pt x="477" y="31"/>
                  <a:pt x="477" y="28"/>
                </a:cubicBezTo>
                <a:cubicBezTo>
                  <a:pt x="475" y="30"/>
                  <a:pt x="475" y="30"/>
                  <a:pt x="475" y="30"/>
                </a:cubicBezTo>
                <a:cubicBezTo>
                  <a:pt x="473" y="23"/>
                  <a:pt x="473" y="23"/>
                  <a:pt x="473" y="23"/>
                </a:cubicBezTo>
                <a:cubicBezTo>
                  <a:pt x="471" y="37"/>
                  <a:pt x="471" y="37"/>
                  <a:pt x="471" y="37"/>
                </a:cubicBezTo>
                <a:cubicBezTo>
                  <a:pt x="461" y="34"/>
                  <a:pt x="469" y="13"/>
                  <a:pt x="459" y="7"/>
                </a:cubicBezTo>
                <a:cubicBezTo>
                  <a:pt x="458" y="16"/>
                  <a:pt x="455" y="19"/>
                  <a:pt x="456" y="30"/>
                </a:cubicBezTo>
                <a:cubicBezTo>
                  <a:pt x="458" y="32"/>
                  <a:pt x="460" y="34"/>
                  <a:pt x="459" y="37"/>
                </a:cubicBezTo>
                <a:cubicBezTo>
                  <a:pt x="458" y="38"/>
                  <a:pt x="457" y="38"/>
                  <a:pt x="456" y="38"/>
                </a:cubicBezTo>
                <a:cubicBezTo>
                  <a:pt x="455" y="38"/>
                  <a:pt x="454" y="37"/>
                  <a:pt x="453" y="36"/>
                </a:cubicBezTo>
                <a:cubicBezTo>
                  <a:pt x="452" y="35"/>
                  <a:pt x="451" y="34"/>
                  <a:pt x="450" y="34"/>
                </a:cubicBezTo>
                <a:cubicBezTo>
                  <a:pt x="449" y="34"/>
                  <a:pt x="449" y="34"/>
                  <a:pt x="448" y="35"/>
                </a:cubicBezTo>
                <a:cubicBezTo>
                  <a:pt x="454" y="38"/>
                  <a:pt x="454" y="38"/>
                  <a:pt x="454" y="38"/>
                </a:cubicBezTo>
                <a:cubicBezTo>
                  <a:pt x="446" y="38"/>
                  <a:pt x="452" y="49"/>
                  <a:pt x="444" y="50"/>
                </a:cubicBezTo>
                <a:cubicBezTo>
                  <a:pt x="446" y="43"/>
                  <a:pt x="442" y="34"/>
                  <a:pt x="437" y="29"/>
                </a:cubicBezTo>
                <a:cubicBezTo>
                  <a:pt x="438" y="38"/>
                  <a:pt x="433" y="45"/>
                  <a:pt x="437" y="50"/>
                </a:cubicBezTo>
                <a:cubicBezTo>
                  <a:pt x="433" y="55"/>
                  <a:pt x="433" y="55"/>
                  <a:pt x="433" y="55"/>
                </a:cubicBezTo>
                <a:cubicBezTo>
                  <a:pt x="432" y="46"/>
                  <a:pt x="425" y="51"/>
                  <a:pt x="428" y="42"/>
                </a:cubicBezTo>
                <a:cubicBezTo>
                  <a:pt x="432" y="45"/>
                  <a:pt x="432" y="45"/>
                  <a:pt x="432" y="45"/>
                </a:cubicBezTo>
                <a:cubicBezTo>
                  <a:pt x="426" y="38"/>
                  <a:pt x="426" y="38"/>
                  <a:pt x="426" y="38"/>
                </a:cubicBezTo>
                <a:cubicBezTo>
                  <a:pt x="427" y="37"/>
                  <a:pt x="428" y="36"/>
                  <a:pt x="429" y="36"/>
                </a:cubicBezTo>
                <a:cubicBezTo>
                  <a:pt x="429" y="36"/>
                  <a:pt x="429" y="36"/>
                  <a:pt x="429" y="37"/>
                </a:cubicBezTo>
                <a:cubicBezTo>
                  <a:pt x="429" y="34"/>
                  <a:pt x="423" y="29"/>
                  <a:pt x="421" y="22"/>
                </a:cubicBezTo>
                <a:cubicBezTo>
                  <a:pt x="421" y="12"/>
                  <a:pt x="421" y="12"/>
                  <a:pt x="421" y="12"/>
                </a:cubicBezTo>
                <a:cubicBezTo>
                  <a:pt x="419" y="12"/>
                  <a:pt x="419" y="12"/>
                  <a:pt x="419" y="12"/>
                </a:cubicBezTo>
                <a:cubicBezTo>
                  <a:pt x="417" y="13"/>
                  <a:pt x="423" y="15"/>
                  <a:pt x="418" y="17"/>
                </a:cubicBezTo>
                <a:cubicBezTo>
                  <a:pt x="422" y="19"/>
                  <a:pt x="419" y="23"/>
                  <a:pt x="418" y="26"/>
                </a:cubicBezTo>
                <a:cubicBezTo>
                  <a:pt x="417" y="28"/>
                  <a:pt x="417" y="28"/>
                  <a:pt x="417" y="28"/>
                </a:cubicBezTo>
                <a:cubicBezTo>
                  <a:pt x="416" y="27"/>
                  <a:pt x="416" y="26"/>
                  <a:pt x="415" y="24"/>
                </a:cubicBezTo>
                <a:cubicBezTo>
                  <a:pt x="415" y="24"/>
                  <a:pt x="415" y="24"/>
                  <a:pt x="415" y="24"/>
                </a:cubicBezTo>
                <a:cubicBezTo>
                  <a:pt x="415" y="24"/>
                  <a:pt x="415" y="24"/>
                  <a:pt x="415" y="24"/>
                </a:cubicBezTo>
                <a:cubicBezTo>
                  <a:pt x="415" y="25"/>
                  <a:pt x="415" y="26"/>
                  <a:pt x="414" y="26"/>
                </a:cubicBezTo>
                <a:cubicBezTo>
                  <a:pt x="410" y="25"/>
                  <a:pt x="410" y="19"/>
                  <a:pt x="410" y="14"/>
                </a:cubicBezTo>
                <a:cubicBezTo>
                  <a:pt x="402" y="16"/>
                  <a:pt x="411" y="20"/>
                  <a:pt x="410" y="25"/>
                </a:cubicBezTo>
                <a:cubicBezTo>
                  <a:pt x="410" y="25"/>
                  <a:pt x="410" y="25"/>
                  <a:pt x="409" y="25"/>
                </a:cubicBezTo>
                <a:cubicBezTo>
                  <a:pt x="408" y="25"/>
                  <a:pt x="407" y="26"/>
                  <a:pt x="407" y="27"/>
                </a:cubicBezTo>
                <a:cubicBezTo>
                  <a:pt x="407" y="28"/>
                  <a:pt x="406" y="30"/>
                  <a:pt x="405" y="30"/>
                </a:cubicBezTo>
                <a:cubicBezTo>
                  <a:pt x="405" y="30"/>
                  <a:pt x="405" y="29"/>
                  <a:pt x="404" y="29"/>
                </a:cubicBezTo>
                <a:cubicBezTo>
                  <a:pt x="406" y="32"/>
                  <a:pt x="407" y="39"/>
                  <a:pt x="404" y="43"/>
                </a:cubicBezTo>
                <a:cubicBezTo>
                  <a:pt x="403" y="50"/>
                  <a:pt x="403" y="50"/>
                  <a:pt x="403" y="50"/>
                </a:cubicBezTo>
                <a:cubicBezTo>
                  <a:pt x="403" y="49"/>
                  <a:pt x="404" y="49"/>
                  <a:pt x="404" y="49"/>
                </a:cubicBezTo>
                <a:cubicBezTo>
                  <a:pt x="405" y="49"/>
                  <a:pt x="407" y="51"/>
                  <a:pt x="406" y="53"/>
                </a:cubicBezTo>
                <a:cubicBezTo>
                  <a:pt x="408" y="58"/>
                  <a:pt x="403" y="58"/>
                  <a:pt x="400" y="59"/>
                </a:cubicBezTo>
                <a:cubicBezTo>
                  <a:pt x="394" y="51"/>
                  <a:pt x="395" y="45"/>
                  <a:pt x="392" y="37"/>
                </a:cubicBezTo>
                <a:cubicBezTo>
                  <a:pt x="390" y="38"/>
                  <a:pt x="390" y="38"/>
                  <a:pt x="390" y="38"/>
                </a:cubicBezTo>
                <a:cubicBezTo>
                  <a:pt x="391" y="30"/>
                  <a:pt x="383" y="26"/>
                  <a:pt x="385" y="19"/>
                </a:cubicBezTo>
                <a:cubicBezTo>
                  <a:pt x="381" y="23"/>
                  <a:pt x="381" y="23"/>
                  <a:pt x="381" y="23"/>
                </a:cubicBezTo>
                <a:cubicBezTo>
                  <a:pt x="388" y="26"/>
                  <a:pt x="381" y="29"/>
                  <a:pt x="383" y="34"/>
                </a:cubicBezTo>
                <a:cubicBezTo>
                  <a:pt x="383" y="34"/>
                  <a:pt x="383" y="34"/>
                  <a:pt x="382" y="34"/>
                </a:cubicBezTo>
                <a:cubicBezTo>
                  <a:pt x="381" y="34"/>
                  <a:pt x="380" y="33"/>
                  <a:pt x="380" y="32"/>
                </a:cubicBezTo>
                <a:cubicBezTo>
                  <a:pt x="379" y="31"/>
                  <a:pt x="378" y="31"/>
                  <a:pt x="376" y="31"/>
                </a:cubicBezTo>
                <a:cubicBezTo>
                  <a:pt x="375" y="31"/>
                  <a:pt x="374" y="31"/>
                  <a:pt x="373" y="32"/>
                </a:cubicBezTo>
                <a:cubicBezTo>
                  <a:pt x="375" y="35"/>
                  <a:pt x="379" y="35"/>
                  <a:pt x="377" y="39"/>
                </a:cubicBezTo>
                <a:cubicBezTo>
                  <a:pt x="373" y="38"/>
                  <a:pt x="373" y="38"/>
                  <a:pt x="373" y="38"/>
                </a:cubicBezTo>
                <a:cubicBezTo>
                  <a:pt x="376" y="39"/>
                  <a:pt x="375" y="43"/>
                  <a:pt x="375" y="45"/>
                </a:cubicBezTo>
                <a:cubicBezTo>
                  <a:pt x="369" y="50"/>
                  <a:pt x="369" y="50"/>
                  <a:pt x="369" y="50"/>
                </a:cubicBezTo>
                <a:cubicBezTo>
                  <a:pt x="371" y="51"/>
                  <a:pt x="371" y="51"/>
                  <a:pt x="371" y="51"/>
                </a:cubicBezTo>
                <a:cubicBezTo>
                  <a:pt x="365" y="51"/>
                  <a:pt x="365" y="51"/>
                  <a:pt x="365" y="51"/>
                </a:cubicBezTo>
                <a:cubicBezTo>
                  <a:pt x="365" y="46"/>
                  <a:pt x="365" y="46"/>
                  <a:pt x="365" y="46"/>
                </a:cubicBezTo>
                <a:cubicBezTo>
                  <a:pt x="364" y="46"/>
                  <a:pt x="364" y="46"/>
                  <a:pt x="364" y="46"/>
                </a:cubicBezTo>
                <a:cubicBezTo>
                  <a:pt x="364" y="49"/>
                  <a:pt x="363" y="50"/>
                  <a:pt x="362" y="50"/>
                </a:cubicBezTo>
                <a:cubicBezTo>
                  <a:pt x="361" y="50"/>
                  <a:pt x="360" y="49"/>
                  <a:pt x="358" y="48"/>
                </a:cubicBezTo>
                <a:cubicBezTo>
                  <a:pt x="357" y="47"/>
                  <a:pt x="356" y="46"/>
                  <a:pt x="355" y="46"/>
                </a:cubicBezTo>
                <a:cubicBezTo>
                  <a:pt x="355" y="46"/>
                  <a:pt x="355" y="46"/>
                  <a:pt x="354" y="46"/>
                </a:cubicBezTo>
                <a:cubicBezTo>
                  <a:pt x="354" y="42"/>
                  <a:pt x="354" y="42"/>
                  <a:pt x="354" y="42"/>
                </a:cubicBezTo>
                <a:cubicBezTo>
                  <a:pt x="349" y="48"/>
                  <a:pt x="349" y="48"/>
                  <a:pt x="349" y="48"/>
                </a:cubicBezTo>
                <a:cubicBezTo>
                  <a:pt x="348" y="54"/>
                  <a:pt x="360" y="53"/>
                  <a:pt x="352" y="59"/>
                </a:cubicBezTo>
                <a:cubicBezTo>
                  <a:pt x="349" y="56"/>
                  <a:pt x="345" y="54"/>
                  <a:pt x="341" y="54"/>
                </a:cubicBezTo>
                <a:cubicBezTo>
                  <a:pt x="338" y="54"/>
                  <a:pt x="336" y="55"/>
                  <a:pt x="334" y="57"/>
                </a:cubicBezTo>
                <a:cubicBezTo>
                  <a:pt x="331" y="51"/>
                  <a:pt x="331" y="51"/>
                  <a:pt x="331" y="51"/>
                </a:cubicBezTo>
                <a:cubicBezTo>
                  <a:pt x="330" y="53"/>
                  <a:pt x="330" y="53"/>
                  <a:pt x="330" y="53"/>
                </a:cubicBezTo>
                <a:cubicBezTo>
                  <a:pt x="326" y="48"/>
                  <a:pt x="326" y="48"/>
                  <a:pt x="326" y="48"/>
                </a:cubicBezTo>
                <a:cubicBezTo>
                  <a:pt x="324" y="50"/>
                  <a:pt x="324" y="53"/>
                  <a:pt x="322" y="54"/>
                </a:cubicBezTo>
                <a:cubicBezTo>
                  <a:pt x="322" y="43"/>
                  <a:pt x="322" y="43"/>
                  <a:pt x="322" y="43"/>
                </a:cubicBezTo>
                <a:cubicBezTo>
                  <a:pt x="322" y="46"/>
                  <a:pt x="320" y="48"/>
                  <a:pt x="318" y="48"/>
                </a:cubicBezTo>
                <a:cubicBezTo>
                  <a:pt x="317" y="48"/>
                  <a:pt x="316" y="48"/>
                  <a:pt x="315" y="46"/>
                </a:cubicBezTo>
                <a:cubicBezTo>
                  <a:pt x="315" y="49"/>
                  <a:pt x="318" y="51"/>
                  <a:pt x="315" y="53"/>
                </a:cubicBezTo>
                <a:cubicBezTo>
                  <a:pt x="306" y="48"/>
                  <a:pt x="306" y="48"/>
                  <a:pt x="306" y="48"/>
                </a:cubicBezTo>
                <a:cubicBezTo>
                  <a:pt x="311" y="52"/>
                  <a:pt x="300" y="57"/>
                  <a:pt x="306" y="57"/>
                </a:cubicBezTo>
                <a:cubicBezTo>
                  <a:pt x="306" y="56"/>
                  <a:pt x="308" y="54"/>
                  <a:pt x="309" y="54"/>
                </a:cubicBezTo>
                <a:cubicBezTo>
                  <a:pt x="309" y="54"/>
                  <a:pt x="309" y="54"/>
                  <a:pt x="310" y="54"/>
                </a:cubicBezTo>
                <a:cubicBezTo>
                  <a:pt x="312" y="55"/>
                  <a:pt x="311" y="58"/>
                  <a:pt x="311" y="59"/>
                </a:cubicBezTo>
                <a:cubicBezTo>
                  <a:pt x="311" y="61"/>
                  <a:pt x="310" y="61"/>
                  <a:pt x="309" y="61"/>
                </a:cubicBezTo>
                <a:cubicBezTo>
                  <a:pt x="308" y="61"/>
                  <a:pt x="308" y="61"/>
                  <a:pt x="307" y="61"/>
                </a:cubicBezTo>
                <a:cubicBezTo>
                  <a:pt x="307" y="61"/>
                  <a:pt x="307" y="61"/>
                  <a:pt x="306" y="61"/>
                </a:cubicBezTo>
                <a:cubicBezTo>
                  <a:pt x="306" y="61"/>
                  <a:pt x="306" y="61"/>
                  <a:pt x="306" y="61"/>
                </a:cubicBezTo>
                <a:cubicBezTo>
                  <a:pt x="308" y="66"/>
                  <a:pt x="310" y="72"/>
                  <a:pt x="307" y="77"/>
                </a:cubicBezTo>
                <a:cubicBezTo>
                  <a:pt x="300" y="77"/>
                  <a:pt x="308" y="71"/>
                  <a:pt x="304" y="69"/>
                </a:cubicBezTo>
                <a:cubicBezTo>
                  <a:pt x="301" y="74"/>
                  <a:pt x="301" y="74"/>
                  <a:pt x="301" y="74"/>
                </a:cubicBezTo>
                <a:cubicBezTo>
                  <a:pt x="299" y="73"/>
                  <a:pt x="300" y="71"/>
                  <a:pt x="300" y="69"/>
                </a:cubicBezTo>
                <a:cubicBezTo>
                  <a:pt x="299" y="70"/>
                  <a:pt x="299" y="70"/>
                  <a:pt x="299" y="70"/>
                </a:cubicBezTo>
                <a:cubicBezTo>
                  <a:pt x="296" y="68"/>
                  <a:pt x="296" y="66"/>
                  <a:pt x="296" y="63"/>
                </a:cubicBezTo>
                <a:cubicBezTo>
                  <a:pt x="297" y="61"/>
                  <a:pt x="297" y="61"/>
                  <a:pt x="297" y="61"/>
                </a:cubicBezTo>
                <a:cubicBezTo>
                  <a:pt x="295" y="58"/>
                  <a:pt x="295" y="58"/>
                  <a:pt x="295" y="58"/>
                </a:cubicBezTo>
                <a:cubicBezTo>
                  <a:pt x="295" y="59"/>
                  <a:pt x="294" y="60"/>
                  <a:pt x="293" y="61"/>
                </a:cubicBezTo>
                <a:cubicBezTo>
                  <a:pt x="293" y="61"/>
                  <a:pt x="293" y="61"/>
                  <a:pt x="293" y="61"/>
                </a:cubicBezTo>
                <a:cubicBezTo>
                  <a:pt x="292" y="61"/>
                  <a:pt x="291" y="60"/>
                  <a:pt x="291" y="59"/>
                </a:cubicBezTo>
                <a:cubicBezTo>
                  <a:pt x="290" y="59"/>
                  <a:pt x="290" y="59"/>
                  <a:pt x="290" y="59"/>
                </a:cubicBezTo>
                <a:cubicBezTo>
                  <a:pt x="285" y="59"/>
                  <a:pt x="292" y="72"/>
                  <a:pt x="284" y="80"/>
                </a:cubicBezTo>
                <a:cubicBezTo>
                  <a:pt x="281" y="79"/>
                  <a:pt x="283" y="76"/>
                  <a:pt x="282" y="74"/>
                </a:cubicBezTo>
                <a:cubicBezTo>
                  <a:pt x="282" y="74"/>
                  <a:pt x="282" y="74"/>
                  <a:pt x="282" y="74"/>
                </a:cubicBezTo>
                <a:cubicBezTo>
                  <a:pt x="281" y="74"/>
                  <a:pt x="281" y="75"/>
                  <a:pt x="280" y="75"/>
                </a:cubicBezTo>
                <a:cubicBezTo>
                  <a:pt x="277" y="75"/>
                  <a:pt x="279" y="72"/>
                  <a:pt x="278" y="70"/>
                </a:cubicBezTo>
                <a:cubicBezTo>
                  <a:pt x="273" y="73"/>
                  <a:pt x="273" y="73"/>
                  <a:pt x="273" y="73"/>
                </a:cubicBezTo>
                <a:cubicBezTo>
                  <a:pt x="274" y="69"/>
                  <a:pt x="272" y="61"/>
                  <a:pt x="267" y="61"/>
                </a:cubicBezTo>
                <a:cubicBezTo>
                  <a:pt x="266" y="61"/>
                  <a:pt x="266" y="61"/>
                  <a:pt x="265" y="61"/>
                </a:cubicBezTo>
                <a:cubicBezTo>
                  <a:pt x="264" y="59"/>
                  <a:pt x="264" y="59"/>
                  <a:pt x="264" y="59"/>
                </a:cubicBezTo>
                <a:cubicBezTo>
                  <a:pt x="259" y="60"/>
                  <a:pt x="270" y="63"/>
                  <a:pt x="265" y="69"/>
                </a:cubicBezTo>
                <a:cubicBezTo>
                  <a:pt x="269" y="73"/>
                  <a:pt x="262" y="77"/>
                  <a:pt x="261" y="83"/>
                </a:cubicBezTo>
                <a:cubicBezTo>
                  <a:pt x="264" y="91"/>
                  <a:pt x="254" y="87"/>
                  <a:pt x="254" y="91"/>
                </a:cubicBezTo>
                <a:cubicBezTo>
                  <a:pt x="250" y="89"/>
                  <a:pt x="250" y="84"/>
                  <a:pt x="247" y="84"/>
                </a:cubicBezTo>
                <a:cubicBezTo>
                  <a:pt x="246" y="84"/>
                  <a:pt x="246" y="84"/>
                  <a:pt x="245" y="85"/>
                </a:cubicBezTo>
                <a:cubicBezTo>
                  <a:pt x="244" y="88"/>
                  <a:pt x="242" y="94"/>
                  <a:pt x="239" y="95"/>
                </a:cubicBezTo>
                <a:cubicBezTo>
                  <a:pt x="246" y="96"/>
                  <a:pt x="246" y="96"/>
                  <a:pt x="246" y="96"/>
                </a:cubicBezTo>
                <a:cubicBezTo>
                  <a:pt x="245" y="103"/>
                  <a:pt x="245" y="103"/>
                  <a:pt x="245" y="103"/>
                </a:cubicBezTo>
                <a:cubicBezTo>
                  <a:pt x="241" y="101"/>
                  <a:pt x="241" y="101"/>
                  <a:pt x="241" y="101"/>
                </a:cubicBezTo>
                <a:cubicBezTo>
                  <a:pt x="241" y="106"/>
                  <a:pt x="240" y="108"/>
                  <a:pt x="238" y="115"/>
                </a:cubicBezTo>
                <a:cubicBezTo>
                  <a:pt x="231" y="109"/>
                  <a:pt x="231" y="109"/>
                  <a:pt x="231" y="109"/>
                </a:cubicBezTo>
                <a:cubicBezTo>
                  <a:pt x="231" y="111"/>
                  <a:pt x="231" y="112"/>
                  <a:pt x="230" y="114"/>
                </a:cubicBezTo>
                <a:cubicBezTo>
                  <a:pt x="223" y="105"/>
                  <a:pt x="223" y="105"/>
                  <a:pt x="223" y="105"/>
                </a:cubicBezTo>
                <a:cubicBezTo>
                  <a:pt x="222" y="111"/>
                  <a:pt x="226" y="120"/>
                  <a:pt x="217" y="122"/>
                </a:cubicBezTo>
                <a:cubicBezTo>
                  <a:pt x="219" y="124"/>
                  <a:pt x="219" y="124"/>
                  <a:pt x="219" y="124"/>
                </a:cubicBezTo>
                <a:cubicBezTo>
                  <a:pt x="218" y="125"/>
                  <a:pt x="217" y="125"/>
                  <a:pt x="216" y="125"/>
                </a:cubicBezTo>
                <a:cubicBezTo>
                  <a:pt x="216" y="125"/>
                  <a:pt x="216" y="125"/>
                  <a:pt x="215" y="125"/>
                </a:cubicBezTo>
                <a:cubicBezTo>
                  <a:pt x="215" y="125"/>
                  <a:pt x="214" y="125"/>
                  <a:pt x="214" y="125"/>
                </a:cubicBezTo>
                <a:cubicBezTo>
                  <a:pt x="214" y="125"/>
                  <a:pt x="213" y="125"/>
                  <a:pt x="213" y="125"/>
                </a:cubicBezTo>
                <a:cubicBezTo>
                  <a:pt x="216" y="128"/>
                  <a:pt x="216" y="128"/>
                  <a:pt x="216" y="128"/>
                </a:cubicBezTo>
                <a:cubicBezTo>
                  <a:pt x="215" y="130"/>
                  <a:pt x="213" y="130"/>
                  <a:pt x="212" y="130"/>
                </a:cubicBezTo>
                <a:cubicBezTo>
                  <a:pt x="209" y="121"/>
                  <a:pt x="209" y="121"/>
                  <a:pt x="209" y="121"/>
                </a:cubicBezTo>
                <a:cubicBezTo>
                  <a:pt x="209" y="128"/>
                  <a:pt x="209" y="128"/>
                  <a:pt x="209" y="128"/>
                </a:cubicBezTo>
                <a:cubicBezTo>
                  <a:pt x="208" y="128"/>
                  <a:pt x="208" y="129"/>
                  <a:pt x="207" y="129"/>
                </a:cubicBezTo>
                <a:cubicBezTo>
                  <a:pt x="205" y="129"/>
                  <a:pt x="204" y="128"/>
                  <a:pt x="203" y="127"/>
                </a:cubicBezTo>
                <a:cubicBezTo>
                  <a:pt x="203" y="125"/>
                  <a:pt x="195" y="117"/>
                  <a:pt x="194" y="112"/>
                </a:cubicBezTo>
                <a:cubicBezTo>
                  <a:pt x="194" y="118"/>
                  <a:pt x="194" y="118"/>
                  <a:pt x="194" y="118"/>
                </a:cubicBezTo>
                <a:cubicBezTo>
                  <a:pt x="194" y="118"/>
                  <a:pt x="194" y="118"/>
                  <a:pt x="195" y="118"/>
                </a:cubicBezTo>
                <a:cubicBezTo>
                  <a:pt x="196" y="118"/>
                  <a:pt x="197" y="121"/>
                  <a:pt x="197" y="122"/>
                </a:cubicBezTo>
                <a:cubicBezTo>
                  <a:pt x="202" y="125"/>
                  <a:pt x="204" y="134"/>
                  <a:pt x="205" y="141"/>
                </a:cubicBezTo>
                <a:cubicBezTo>
                  <a:pt x="204" y="143"/>
                  <a:pt x="204" y="143"/>
                  <a:pt x="203" y="143"/>
                </a:cubicBezTo>
                <a:cubicBezTo>
                  <a:pt x="202" y="143"/>
                  <a:pt x="201" y="142"/>
                  <a:pt x="200" y="141"/>
                </a:cubicBezTo>
                <a:cubicBezTo>
                  <a:pt x="199" y="139"/>
                  <a:pt x="198" y="138"/>
                  <a:pt x="197" y="138"/>
                </a:cubicBezTo>
                <a:cubicBezTo>
                  <a:pt x="197" y="138"/>
                  <a:pt x="197" y="138"/>
                  <a:pt x="197" y="138"/>
                </a:cubicBezTo>
                <a:cubicBezTo>
                  <a:pt x="196" y="132"/>
                  <a:pt x="189" y="135"/>
                  <a:pt x="188" y="121"/>
                </a:cubicBezTo>
                <a:cubicBezTo>
                  <a:pt x="187" y="122"/>
                  <a:pt x="186" y="122"/>
                  <a:pt x="185" y="122"/>
                </a:cubicBezTo>
                <a:cubicBezTo>
                  <a:pt x="185" y="122"/>
                  <a:pt x="184" y="122"/>
                  <a:pt x="184" y="122"/>
                </a:cubicBezTo>
                <a:cubicBezTo>
                  <a:pt x="175" y="133"/>
                  <a:pt x="175" y="133"/>
                  <a:pt x="175" y="133"/>
                </a:cubicBezTo>
                <a:cubicBezTo>
                  <a:pt x="180" y="136"/>
                  <a:pt x="178" y="144"/>
                  <a:pt x="181" y="150"/>
                </a:cubicBezTo>
                <a:cubicBezTo>
                  <a:pt x="175" y="154"/>
                  <a:pt x="175" y="154"/>
                  <a:pt x="175" y="154"/>
                </a:cubicBezTo>
                <a:cubicBezTo>
                  <a:pt x="174" y="144"/>
                  <a:pt x="174" y="144"/>
                  <a:pt x="174" y="144"/>
                </a:cubicBezTo>
                <a:cubicBezTo>
                  <a:pt x="174" y="146"/>
                  <a:pt x="174" y="148"/>
                  <a:pt x="173" y="149"/>
                </a:cubicBezTo>
                <a:cubicBezTo>
                  <a:pt x="169" y="149"/>
                  <a:pt x="170" y="145"/>
                  <a:pt x="170" y="143"/>
                </a:cubicBezTo>
                <a:cubicBezTo>
                  <a:pt x="162" y="145"/>
                  <a:pt x="173" y="149"/>
                  <a:pt x="171" y="153"/>
                </a:cubicBezTo>
                <a:cubicBezTo>
                  <a:pt x="164" y="150"/>
                  <a:pt x="164" y="150"/>
                  <a:pt x="164" y="150"/>
                </a:cubicBezTo>
                <a:cubicBezTo>
                  <a:pt x="169" y="153"/>
                  <a:pt x="169" y="153"/>
                  <a:pt x="169" y="153"/>
                </a:cubicBezTo>
                <a:cubicBezTo>
                  <a:pt x="164" y="157"/>
                  <a:pt x="164" y="157"/>
                  <a:pt x="164" y="157"/>
                </a:cubicBezTo>
                <a:cubicBezTo>
                  <a:pt x="164" y="157"/>
                  <a:pt x="164" y="157"/>
                  <a:pt x="164" y="157"/>
                </a:cubicBezTo>
                <a:cubicBezTo>
                  <a:pt x="168" y="157"/>
                  <a:pt x="169" y="163"/>
                  <a:pt x="171" y="166"/>
                </a:cubicBezTo>
                <a:cubicBezTo>
                  <a:pt x="166" y="165"/>
                  <a:pt x="166" y="165"/>
                  <a:pt x="166" y="165"/>
                </a:cubicBezTo>
                <a:cubicBezTo>
                  <a:pt x="166" y="169"/>
                  <a:pt x="166" y="169"/>
                  <a:pt x="166" y="169"/>
                </a:cubicBezTo>
                <a:cubicBezTo>
                  <a:pt x="162" y="165"/>
                  <a:pt x="162" y="165"/>
                  <a:pt x="162" y="165"/>
                </a:cubicBezTo>
                <a:cubicBezTo>
                  <a:pt x="163" y="163"/>
                  <a:pt x="163" y="163"/>
                  <a:pt x="163" y="163"/>
                </a:cubicBezTo>
                <a:cubicBezTo>
                  <a:pt x="158" y="163"/>
                  <a:pt x="158" y="163"/>
                  <a:pt x="158" y="163"/>
                </a:cubicBezTo>
                <a:cubicBezTo>
                  <a:pt x="159" y="159"/>
                  <a:pt x="159" y="159"/>
                  <a:pt x="159" y="159"/>
                </a:cubicBezTo>
                <a:cubicBezTo>
                  <a:pt x="151" y="166"/>
                  <a:pt x="151" y="166"/>
                  <a:pt x="151" y="166"/>
                </a:cubicBezTo>
                <a:cubicBezTo>
                  <a:pt x="148" y="160"/>
                  <a:pt x="148" y="160"/>
                  <a:pt x="148" y="160"/>
                </a:cubicBezTo>
                <a:cubicBezTo>
                  <a:pt x="148" y="173"/>
                  <a:pt x="148" y="173"/>
                  <a:pt x="148" y="173"/>
                </a:cubicBezTo>
                <a:cubicBezTo>
                  <a:pt x="159" y="175"/>
                  <a:pt x="145" y="179"/>
                  <a:pt x="147" y="185"/>
                </a:cubicBezTo>
                <a:cubicBezTo>
                  <a:pt x="140" y="185"/>
                  <a:pt x="140" y="185"/>
                  <a:pt x="140" y="185"/>
                </a:cubicBezTo>
                <a:cubicBezTo>
                  <a:pt x="140" y="186"/>
                  <a:pt x="140" y="186"/>
                  <a:pt x="140" y="186"/>
                </a:cubicBezTo>
                <a:cubicBezTo>
                  <a:pt x="133" y="182"/>
                  <a:pt x="133" y="182"/>
                  <a:pt x="133" y="182"/>
                </a:cubicBezTo>
                <a:cubicBezTo>
                  <a:pt x="139" y="188"/>
                  <a:pt x="131" y="192"/>
                  <a:pt x="133" y="196"/>
                </a:cubicBezTo>
                <a:cubicBezTo>
                  <a:pt x="124" y="202"/>
                  <a:pt x="124" y="202"/>
                  <a:pt x="124" y="202"/>
                </a:cubicBezTo>
                <a:cubicBezTo>
                  <a:pt x="126" y="206"/>
                  <a:pt x="126" y="206"/>
                  <a:pt x="126" y="206"/>
                </a:cubicBezTo>
                <a:cubicBezTo>
                  <a:pt x="126" y="207"/>
                  <a:pt x="125" y="207"/>
                  <a:pt x="124" y="207"/>
                </a:cubicBezTo>
                <a:cubicBezTo>
                  <a:pt x="123" y="207"/>
                  <a:pt x="123" y="207"/>
                  <a:pt x="122" y="207"/>
                </a:cubicBezTo>
                <a:cubicBezTo>
                  <a:pt x="122" y="207"/>
                  <a:pt x="121" y="207"/>
                  <a:pt x="121" y="207"/>
                </a:cubicBezTo>
                <a:cubicBezTo>
                  <a:pt x="120" y="207"/>
                  <a:pt x="120" y="207"/>
                  <a:pt x="120" y="207"/>
                </a:cubicBezTo>
                <a:cubicBezTo>
                  <a:pt x="118" y="206"/>
                  <a:pt x="118" y="204"/>
                  <a:pt x="118" y="202"/>
                </a:cubicBezTo>
                <a:cubicBezTo>
                  <a:pt x="114" y="207"/>
                  <a:pt x="114" y="207"/>
                  <a:pt x="114" y="207"/>
                </a:cubicBezTo>
                <a:cubicBezTo>
                  <a:pt x="118" y="200"/>
                  <a:pt x="106" y="202"/>
                  <a:pt x="106" y="196"/>
                </a:cubicBezTo>
                <a:cubicBezTo>
                  <a:pt x="105" y="198"/>
                  <a:pt x="105" y="198"/>
                  <a:pt x="105" y="198"/>
                </a:cubicBezTo>
                <a:cubicBezTo>
                  <a:pt x="102" y="195"/>
                  <a:pt x="102" y="195"/>
                  <a:pt x="102" y="195"/>
                </a:cubicBezTo>
                <a:cubicBezTo>
                  <a:pt x="104" y="194"/>
                  <a:pt x="102" y="191"/>
                  <a:pt x="103" y="189"/>
                </a:cubicBezTo>
                <a:cubicBezTo>
                  <a:pt x="95" y="196"/>
                  <a:pt x="107" y="204"/>
                  <a:pt x="103" y="211"/>
                </a:cubicBezTo>
                <a:cubicBezTo>
                  <a:pt x="95" y="201"/>
                  <a:pt x="95" y="201"/>
                  <a:pt x="95" y="201"/>
                </a:cubicBezTo>
                <a:cubicBezTo>
                  <a:pt x="98" y="207"/>
                  <a:pt x="98" y="207"/>
                  <a:pt x="98" y="207"/>
                </a:cubicBezTo>
                <a:cubicBezTo>
                  <a:pt x="94" y="210"/>
                  <a:pt x="94" y="210"/>
                  <a:pt x="94" y="210"/>
                </a:cubicBezTo>
                <a:cubicBezTo>
                  <a:pt x="94" y="215"/>
                  <a:pt x="98" y="215"/>
                  <a:pt x="102" y="217"/>
                </a:cubicBezTo>
                <a:cubicBezTo>
                  <a:pt x="90" y="218"/>
                  <a:pt x="90" y="218"/>
                  <a:pt x="90" y="218"/>
                </a:cubicBezTo>
                <a:cubicBezTo>
                  <a:pt x="90" y="220"/>
                  <a:pt x="91" y="220"/>
                  <a:pt x="91" y="220"/>
                </a:cubicBezTo>
                <a:cubicBezTo>
                  <a:pt x="92" y="220"/>
                  <a:pt x="92" y="220"/>
                  <a:pt x="93" y="220"/>
                </a:cubicBezTo>
                <a:cubicBezTo>
                  <a:pt x="93" y="219"/>
                  <a:pt x="94" y="219"/>
                  <a:pt x="94" y="219"/>
                </a:cubicBezTo>
                <a:cubicBezTo>
                  <a:pt x="95" y="219"/>
                  <a:pt x="96" y="220"/>
                  <a:pt x="96" y="222"/>
                </a:cubicBezTo>
                <a:cubicBezTo>
                  <a:pt x="95" y="223"/>
                  <a:pt x="94" y="224"/>
                  <a:pt x="93" y="224"/>
                </a:cubicBezTo>
                <a:cubicBezTo>
                  <a:pt x="92" y="224"/>
                  <a:pt x="92" y="224"/>
                  <a:pt x="92" y="224"/>
                </a:cubicBezTo>
                <a:cubicBezTo>
                  <a:pt x="93" y="225"/>
                  <a:pt x="94" y="228"/>
                  <a:pt x="95" y="230"/>
                </a:cubicBezTo>
                <a:cubicBezTo>
                  <a:pt x="95" y="230"/>
                  <a:pt x="95" y="230"/>
                  <a:pt x="94" y="230"/>
                </a:cubicBezTo>
                <a:cubicBezTo>
                  <a:pt x="92" y="230"/>
                  <a:pt x="87" y="227"/>
                  <a:pt x="85" y="224"/>
                </a:cubicBezTo>
                <a:cubicBezTo>
                  <a:pt x="85" y="220"/>
                  <a:pt x="85" y="220"/>
                  <a:pt x="85" y="220"/>
                </a:cubicBezTo>
                <a:cubicBezTo>
                  <a:pt x="83" y="220"/>
                  <a:pt x="83" y="220"/>
                  <a:pt x="83" y="220"/>
                </a:cubicBezTo>
                <a:cubicBezTo>
                  <a:pt x="84" y="215"/>
                  <a:pt x="84" y="215"/>
                  <a:pt x="84" y="215"/>
                </a:cubicBezTo>
                <a:cubicBezTo>
                  <a:pt x="80" y="214"/>
                  <a:pt x="78" y="211"/>
                  <a:pt x="73" y="211"/>
                </a:cubicBezTo>
                <a:cubicBezTo>
                  <a:pt x="72" y="211"/>
                  <a:pt x="71" y="211"/>
                  <a:pt x="70" y="211"/>
                </a:cubicBezTo>
                <a:cubicBezTo>
                  <a:pt x="70" y="215"/>
                  <a:pt x="70" y="215"/>
                  <a:pt x="70" y="215"/>
                </a:cubicBezTo>
                <a:cubicBezTo>
                  <a:pt x="79" y="215"/>
                  <a:pt x="79" y="215"/>
                  <a:pt x="79" y="215"/>
                </a:cubicBezTo>
                <a:cubicBezTo>
                  <a:pt x="77" y="223"/>
                  <a:pt x="77" y="223"/>
                  <a:pt x="77" y="223"/>
                </a:cubicBezTo>
                <a:cubicBezTo>
                  <a:pt x="80" y="220"/>
                  <a:pt x="80" y="220"/>
                  <a:pt x="80" y="220"/>
                </a:cubicBezTo>
                <a:cubicBezTo>
                  <a:pt x="81" y="223"/>
                  <a:pt x="86" y="222"/>
                  <a:pt x="84" y="228"/>
                </a:cubicBezTo>
                <a:cubicBezTo>
                  <a:pt x="76" y="234"/>
                  <a:pt x="76" y="234"/>
                  <a:pt x="76" y="234"/>
                </a:cubicBezTo>
                <a:cubicBezTo>
                  <a:pt x="77" y="234"/>
                  <a:pt x="82" y="253"/>
                  <a:pt x="85" y="254"/>
                </a:cubicBezTo>
                <a:cubicBezTo>
                  <a:pt x="81" y="262"/>
                  <a:pt x="81" y="262"/>
                  <a:pt x="81" y="262"/>
                </a:cubicBezTo>
                <a:cubicBezTo>
                  <a:pt x="79" y="259"/>
                  <a:pt x="79" y="259"/>
                  <a:pt x="79" y="259"/>
                </a:cubicBezTo>
                <a:cubicBezTo>
                  <a:pt x="80" y="265"/>
                  <a:pt x="71" y="265"/>
                  <a:pt x="76" y="271"/>
                </a:cubicBezTo>
                <a:cubicBezTo>
                  <a:pt x="75" y="272"/>
                  <a:pt x="75" y="272"/>
                  <a:pt x="74" y="272"/>
                </a:cubicBezTo>
                <a:cubicBezTo>
                  <a:pt x="73" y="272"/>
                  <a:pt x="73" y="272"/>
                  <a:pt x="72" y="272"/>
                </a:cubicBezTo>
                <a:cubicBezTo>
                  <a:pt x="69" y="271"/>
                  <a:pt x="71" y="268"/>
                  <a:pt x="70" y="267"/>
                </a:cubicBezTo>
                <a:cubicBezTo>
                  <a:pt x="70" y="267"/>
                  <a:pt x="69" y="266"/>
                  <a:pt x="69" y="266"/>
                </a:cubicBezTo>
                <a:cubicBezTo>
                  <a:pt x="68" y="266"/>
                  <a:pt x="67" y="267"/>
                  <a:pt x="66" y="268"/>
                </a:cubicBezTo>
                <a:cubicBezTo>
                  <a:pt x="73" y="268"/>
                  <a:pt x="69" y="275"/>
                  <a:pt x="68" y="279"/>
                </a:cubicBezTo>
                <a:cubicBezTo>
                  <a:pt x="64" y="274"/>
                  <a:pt x="64" y="274"/>
                  <a:pt x="64" y="274"/>
                </a:cubicBezTo>
                <a:cubicBezTo>
                  <a:pt x="65" y="286"/>
                  <a:pt x="65" y="286"/>
                  <a:pt x="65" y="286"/>
                </a:cubicBezTo>
                <a:cubicBezTo>
                  <a:pt x="65" y="286"/>
                  <a:pt x="64" y="286"/>
                  <a:pt x="64" y="286"/>
                </a:cubicBezTo>
                <a:cubicBezTo>
                  <a:pt x="63" y="286"/>
                  <a:pt x="62" y="286"/>
                  <a:pt x="61" y="286"/>
                </a:cubicBezTo>
                <a:cubicBezTo>
                  <a:pt x="60" y="286"/>
                  <a:pt x="59" y="286"/>
                  <a:pt x="58" y="286"/>
                </a:cubicBezTo>
                <a:cubicBezTo>
                  <a:pt x="54" y="286"/>
                  <a:pt x="51" y="285"/>
                  <a:pt x="50" y="281"/>
                </a:cubicBezTo>
                <a:cubicBezTo>
                  <a:pt x="50" y="284"/>
                  <a:pt x="50" y="284"/>
                  <a:pt x="50" y="284"/>
                </a:cubicBezTo>
                <a:cubicBezTo>
                  <a:pt x="51" y="284"/>
                  <a:pt x="51" y="284"/>
                  <a:pt x="51" y="284"/>
                </a:cubicBezTo>
                <a:cubicBezTo>
                  <a:pt x="49" y="292"/>
                  <a:pt x="49" y="292"/>
                  <a:pt x="49" y="292"/>
                </a:cubicBezTo>
                <a:cubicBezTo>
                  <a:pt x="56" y="294"/>
                  <a:pt x="56" y="294"/>
                  <a:pt x="56" y="294"/>
                </a:cubicBezTo>
                <a:cubicBezTo>
                  <a:pt x="55" y="299"/>
                  <a:pt x="50" y="302"/>
                  <a:pt x="51" y="308"/>
                </a:cubicBezTo>
                <a:cubicBezTo>
                  <a:pt x="52" y="308"/>
                  <a:pt x="53" y="307"/>
                  <a:pt x="54" y="307"/>
                </a:cubicBezTo>
                <a:cubicBezTo>
                  <a:pt x="54" y="307"/>
                  <a:pt x="54" y="307"/>
                  <a:pt x="54" y="307"/>
                </a:cubicBezTo>
                <a:cubicBezTo>
                  <a:pt x="52" y="313"/>
                  <a:pt x="52" y="318"/>
                  <a:pt x="49" y="326"/>
                </a:cubicBezTo>
                <a:cubicBezTo>
                  <a:pt x="48" y="327"/>
                  <a:pt x="47" y="327"/>
                  <a:pt x="47" y="327"/>
                </a:cubicBezTo>
                <a:cubicBezTo>
                  <a:pt x="43" y="327"/>
                  <a:pt x="44" y="321"/>
                  <a:pt x="43" y="320"/>
                </a:cubicBezTo>
                <a:cubicBezTo>
                  <a:pt x="42" y="323"/>
                  <a:pt x="31" y="325"/>
                  <a:pt x="35" y="332"/>
                </a:cubicBezTo>
                <a:cubicBezTo>
                  <a:pt x="41" y="336"/>
                  <a:pt x="41" y="341"/>
                  <a:pt x="41" y="347"/>
                </a:cubicBezTo>
                <a:cubicBezTo>
                  <a:pt x="34" y="347"/>
                  <a:pt x="34" y="347"/>
                  <a:pt x="34" y="347"/>
                </a:cubicBezTo>
                <a:cubicBezTo>
                  <a:pt x="34" y="347"/>
                  <a:pt x="35" y="347"/>
                  <a:pt x="35" y="348"/>
                </a:cubicBezTo>
                <a:cubicBezTo>
                  <a:pt x="34" y="350"/>
                  <a:pt x="33" y="351"/>
                  <a:pt x="31" y="351"/>
                </a:cubicBezTo>
                <a:cubicBezTo>
                  <a:pt x="30" y="351"/>
                  <a:pt x="29" y="351"/>
                  <a:pt x="28" y="350"/>
                </a:cubicBezTo>
                <a:cubicBezTo>
                  <a:pt x="27" y="350"/>
                  <a:pt x="27" y="349"/>
                  <a:pt x="26" y="349"/>
                </a:cubicBezTo>
                <a:cubicBezTo>
                  <a:pt x="25" y="349"/>
                  <a:pt x="25" y="350"/>
                  <a:pt x="24" y="351"/>
                </a:cubicBezTo>
                <a:cubicBezTo>
                  <a:pt x="26" y="352"/>
                  <a:pt x="26" y="352"/>
                  <a:pt x="26" y="352"/>
                </a:cubicBezTo>
                <a:cubicBezTo>
                  <a:pt x="16" y="354"/>
                  <a:pt x="16" y="354"/>
                  <a:pt x="16" y="354"/>
                </a:cubicBezTo>
                <a:cubicBezTo>
                  <a:pt x="19" y="358"/>
                  <a:pt x="19" y="358"/>
                  <a:pt x="19" y="358"/>
                </a:cubicBezTo>
                <a:cubicBezTo>
                  <a:pt x="14" y="360"/>
                  <a:pt x="14" y="368"/>
                  <a:pt x="10" y="368"/>
                </a:cubicBezTo>
                <a:cubicBezTo>
                  <a:pt x="9" y="368"/>
                  <a:pt x="8" y="368"/>
                  <a:pt x="6" y="367"/>
                </a:cubicBezTo>
                <a:cubicBezTo>
                  <a:pt x="6" y="370"/>
                  <a:pt x="6" y="370"/>
                  <a:pt x="6" y="370"/>
                </a:cubicBezTo>
                <a:cubicBezTo>
                  <a:pt x="8" y="368"/>
                  <a:pt x="9" y="368"/>
                  <a:pt x="11" y="368"/>
                </a:cubicBezTo>
                <a:cubicBezTo>
                  <a:pt x="13" y="378"/>
                  <a:pt x="1" y="384"/>
                  <a:pt x="5" y="390"/>
                </a:cubicBezTo>
                <a:cubicBezTo>
                  <a:pt x="6" y="389"/>
                  <a:pt x="6" y="389"/>
                  <a:pt x="6" y="389"/>
                </a:cubicBezTo>
                <a:cubicBezTo>
                  <a:pt x="9" y="390"/>
                  <a:pt x="8" y="393"/>
                  <a:pt x="8" y="395"/>
                </a:cubicBezTo>
                <a:cubicBezTo>
                  <a:pt x="4" y="399"/>
                  <a:pt x="4" y="399"/>
                  <a:pt x="4" y="399"/>
                </a:cubicBezTo>
                <a:cubicBezTo>
                  <a:pt x="4" y="399"/>
                  <a:pt x="3" y="398"/>
                  <a:pt x="3" y="398"/>
                </a:cubicBezTo>
                <a:cubicBezTo>
                  <a:pt x="5" y="401"/>
                  <a:pt x="2" y="405"/>
                  <a:pt x="4" y="405"/>
                </a:cubicBezTo>
                <a:cubicBezTo>
                  <a:pt x="4" y="405"/>
                  <a:pt x="5" y="404"/>
                  <a:pt x="6" y="403"/>
                </a:cubicBezTo>
                <a:cubicBezTo>
                  <a:pt x="13" y="408"/>
                  <a:pt x="0" y="412"/>
                  <a:pt x="6" y="412"/>
                </a:cubicBezTo>
                <a:cubicBezTo>
                  <a:pt x="12" y="408"/>
                  <a:pt x="12" y="408"/>
                  <a:pt x="12" y="408"/>
                </a:cubicBezTo>
                <a:cubicBezTo>
                  <a:pt x="10" y="405"/>
                  <a:pt x="10" y="400"/>
                  <a:pt x="5" y="399"/>
                </a:cubicBezTo>
                <a:cubicBezTo>
                  <a:pt x="9" y="396"/>
                  <a:pt x="9" y="396"/>
                  <a:pt x="9" y="396"/>
                </a:cubicBezTo>
                <a:cubicBezTo>
                  <a:pt x="16" y="399"/>
                  <a:pt x="16" y="410"/>
                  <a:pt x="19" y="413"/>
                </a:cubicBezTo>
                <a:cubicBezTo>
                  <a:pt x="17" y="416"/>
                  <a:pt x="18" y="419"/>
                  <a:pt x="15" y="421"/>
                </a:cubicBezTo>
                <a:cubicBezTo>
                  <a:pt x="20" y="428"/>
                  <a:pt x="16" y="432"/>
                  <a:pt x="21" y="438"/>
                </a:cubicBezTo>
                <a:cubicBezTo>
                  <a:pt x="19" y="438"/>
                  <a:pt x="17" y="437"/>
                  <a:pt x="16" y="437"/>
                </a:cubicBezTo>
                <a:cubicBezTo>
                  <a:pt x="15" y="437"/>
                  <a:pt x="13" y="438"/>
                  <a:pt x="12" y="440"/>
                </a:cubicBezTo>
                <a:cubicBezTo>
                  <a:pt x="10" y="448"/>
                  <a:pt x="34" y="452"/>
                  <a:pt x="17" y="461"/>
                </a:cubicBezTo>
                <a:cubicBezTo>
                  <a:pt x="15" y="460"/>
                  <a:pt x="16" y="456"/>
                  <a:pt x="17" y="455"/>
                </a:cubicBezTo>
                <a:cubicBezTo>
                  <a:pt x="9" y="463"/>
                  <a:pt x="28" y="466"/>
                  <a:pt x="17" y="475"/>
                </a:cubicBezTo>
                <a:cubicBezTo>
                  <a:pt x="14" y="468"/>
                  <a:pt x="14" y="468"/>
                  <a:pt x="14" y="468"/>
                </a:cubicBezTo>
                <a:cubicBezTo>
                  <a:pt x="17" y="474"/>
                  <a:pt x="12" y="474"/>
                  <a:pt x="7" y="474"/>
                </a:cubicBezTo>
                <a:cubicBezTo>
                  <a:pt x="6" y="474"/>
                  <a:pt x="6" y="474"/>
                  <a:pt x="6" y="474"/>
                </a:cubicBezTo>
                <a:cubicBezTo>
                  <a:pt x="6" y="474"/>
                  <a:pt x="5" y="474"/>
                  <a:pt x="5" y="474"/>
                </a:cubicBezTo>
                <a:cubicBezTo>
                  <a:pt x="3" y="474"/>
                  <a:pt x="1" y="474"/>
                  <a:pt x="0" y="475"/>
                </a:cubicBezTo>
                <a:cubicBezTo>
                  <a:pt x="1" y="477"/>
                  <a:pt x="1" y="479"/>
                  <a:pt x="4" y="479"/>
                </a:cubicBezTo>
                <a:cubicBezTo>
                  <a:pt x="4" y="479"/>
                  <a:pt x="5" y="479"/>
                  <a:pt x="5" y="479"/>
                </a:cubicBezTo>
                <a:cubicBezTo>
                  <a:pt x="5" y="484"/>
                  <a:pt x="5" y="484"/>
                  <a:pt x="5" y="484"/>
                </a:cubicBezTo>
                <a:cubicBezTo>
                  <a:pt x="8" y="481"/>
                  <a:pt x="10" y="480"/>
                  <a:pt x="11" y="480"/>
                </a:cubicBezTo>
                <a:cubicBezTo>
                  <a:pt x="13" y="480"/>
                  <a:pt x="14" y="482"/>
                  <a:pt x="16" y="483"/>
                </a:cubicBezTo>
                <a:cubicBezTo>
                  <a:pt x="17" y="485"/>
                  <a:pt x="19" y="486"/>
                  <a:pt x="22" y="486"/>
                </a:cubicBezTo>
                <a:cubicBezTo>
                  <a:pt x="23" y="486"/>
                  <a:pt x="23" y="486"/>
                  <a:pt x="24" y="486"/>
                </a:cubicBezTo>
                <a:cubicBezTo>
                  <a:pt x="24" y="489"/>
                  <a:pt x="24" y="489"/>
                  <a:pt x="24" y="489"/>
                </a:cubicBezTo>
                <a:cubicBezTo>
                  <a:pt x="23" y="489"/>
                  <a:pt x="21" y="490"/>
                  <a:pt x="19" y="490"/>
                </a:cubicBezTo>
                <a:cubicBezTo>
                  <a:pt x="16" y="490"/>
                  <a:pt x="14" y="489"/>
                  <a:pt x="13" y="485"/>
                </a:cubicBezTo>
                <a:cubicBezTo>
                  <a:pt x="5" y="491"/>
                  <a:pt x="5" y="491"/>
                  <a:pt x="5" y="491"/>
                </a:cubicBezTo>
                <a:cubicBezTo>
                  <a:pt x="7" y="490"/>
                  <a:pt x="9" y="489"/>
                  <a:pt x="11" y="489"/>
                </a:cubicBezTo>
                <a:cubicBezTo>
                  <a:pt x="12" y="489"/>
                  <a:pt x="14" y="489"/>
                  <a:pt x="15" y="491"/>
                </a:cubicBezTo>
                <a:cubicBezTo>
                  <a:pt x="14" y="492"/>
                  <a:pt x="14" y="492"/>
                  <a:pt x="14" y="492"/>
                </a:cubicBezTo>
                <a:cubicBezTo>
                  <a:pt x="17" y="492"/>
                  <a:pt x="24" y="494"/>
                  <a:pt x="24" y="501"/>
                </a:cubicBezTo>
                <a:cubicBezTo>
                  <a:pt x="25" y="500"/>
                  <a:pt x="26" y="499"/>
                  <a:pt x="26" y="499"/>
                </a:cubicBezTo>
                <a:cubicBezTo>
                  <a:pt x="27" y="499"/>
                  <a:pt x="27" y="499"/>
                  <a:pt x="27" y="500"/>
                </a:cubicBezTo>
                <a:cubicBezTo>
                  <a:pt x="31" y="504"/>
                  <a:pt x="31" y="504"/>
                  <a:pt x="31" y="504"/>
                </a:cubicBezTo>
                <a:cubicBezTo>
                  <a:pt x="31" y="504"/>
                  <a:pt x="29" y="505"/>
                  <a:pt x="30" y="507"/>
                </a:cubicBezTo>
                <a:cubicBezTo>
                  <a:pt x="32" y="509"/>
                  <a:pt x="32" y="509"/>
                  <a:pt x="32" y="509"/>
                </a:cubicBezTo>
                <a:cubicBezTo>
                  <a:pt x="32" y="511"/>
                  <a:pt x="30" y="511"/>
                  <a:pt x="28" y="511"/>
                </a:cubicBezTo>
                <a:cubicBezTo>
                  <a:pt x="28" y="514"/>
                  <a:pt x="28" y="514"/>
                  <a:pt x="28" y="514"/>
                </a:cubicBezTo>
                <a:cubicBezTo>
                  <a:pt x="30" y="514"/>
                  <a:pt x="30" y="514"/>
                  <a:pt x="30" y="514"/>
                </a:cubicBezTo>
                <a:cubicBezTo>
                  <a:pt x="27" y="519"/>
                  <a:pt x="27" y="519"/>
                  <a:pt x="27" y="519"/>
                </a:cubicBezTo>
                <a:cubicBezTo>
                  <a:pt x="27" y="519"/>
                  <a:pt x="27" y="519"/>
                  <a:pt x="28" y="519"/>
                </a:cubicBezTo>
                <a:cubicBezTo>
                  <a:pt x="30" y="519"/>
                  <a:pt x="32" y="520"/>
                  <a:pt x="34" y="523"/>
                </a:cubicBezTo>
                <a:cubicBezTo>
                  <a:pt x="35" y="526"/>
                  <a:pt x="32" y="527"/>
                  <a:pt x="31" y="530"/>
                </a:cubicBezTo>
                <a:cubicBezTo>
                  <a:pt x="28" y="530"/>
                  <a:pt x="28" y="530"/>
                  <a:pt x="28" y="530"/>
                </a:cubicBezTo>
                <a:cubicBezTo>
                  <a:pt x="28" y="525"/>
                  <a:pt x="28" y="525"/>
                  <a:pt x="28" y="525"/>
                </a:cubicBezTo>
                <a:cubicBezTo>
                  <a:pt x="26" y="533"/>
                  <a:pt x="14" y="548"/>
                  <a:pt x="28" y="550"/>
                </a:cubicBezTo>
                <a:cubicBezTo>
                  <a:pt x="28" y="554"/>
                  <a:pt x="29" y="558"/>
                  <a:pt x="27" y="561"/>
                </a:cubicBezTo>
                <a:cubicBezTo>
                  <a:pt x="25" y="559"/>
                  <a:pt x="24" y="558"/>
                  <a:pt x="24" y="554"/>
                </a:cubicBezTo>
                <a:cubicBezTo>
                  <a:pt x="19" y="560"/>
                  <a:pt x="19" y="560"/>
                  <a:pt x="19" y="560"/>
                </a:cubicBezTo>
                <a:cubicBezTo>
                  <a:pt x="27" y="562"/>
                  <a:pt x="27" y="562"/>
                  <a:pt x="27" y="562"/>
                </a:cubicBezTo>
                <a:cubicBezTo>
                  <a:pt x="23" y="569"/>
                  <a:pt x="23" y="569"/>
                  <a:pt x="23" y="569"/>
                </a:cubicBezTo>
                <a:cubicBezTo>
                  <a:pt x="26" y="566"/>
                  <a:pt x="26" y="566"/>
                  <a:pt x="26" y="566"/>
                </a:cubicBezTo>
                <a:cubicBezTo>
                  <a:pt x="31" y="580"/>
                  <a:pt x="31" y="580"/>
                  <a:pt x="31" y="580"/>
                </a:cubicBezTo>
                <a:cubicBezTo>
                  <a:pt x="32" y="579"/>
                  <a:pt x="33" y="578"/>
                  <a:pt x="35" y="578"/>
                </a:cubicBezTo>
                <a:cubicBezTo>
                  <a:pt x="37" y="578"/>
                  <a:pt x="39" y="579"/>
                  <a:pt x="39" y="581"/>
                </a:cubicBezTo>
                <a:cubicBezTo>
                  <a:pt x="40" y="582"/>
                  <a:pt x="40" y="582"/>
                  <a:pt x="40" y="582"/>
                </a:cubicBezTo>
                <a:cubicBezTo>
                  <a:pt x="39" y="580"/>
                  <a:pt x="38" y="574"/>
                  <a:pt x="41" y="570"/>
                </a:cubicBezTo>
                <a:cubicBezTo>
                  <a:pt x="45" y="573"/>
                  <a:pt x="43" y="582"/>
                  <a:pt x="47" y="585"/>
                </a:cubicBezTo>
                <a:cubicBezTo>
                  <a:pt x="42" y="588"/>
                  <a:pt x="42" y="588"/>
                  <a:pt x="42" y="588"/>
                </a:cubicBezTo>
                <a:cubicBezTo>
                  <a:pt x="42" y="588"/>
                  <a:pt x="43" y="588"/>
                  <a:pt x="43" y="588"/>
                </a:cubicBezTo>
                <a:cubicBezTo>
                  <a:pt x="45" y="588"/>
                  <a:pt x="45" y="590"/>
                  <a:pt x="44" y="591"/>
                </a:cubicBezTo>
                <a:cubicBezTo>
                  <a:pt x="44" y="593"/>
                  <a:pt x="43" y="594"/>
                  <a:pt x="44" y="594"/>
                </a:cubicBezTo>
                <a:cubicBezTo>
                  <a:pt x="45" y="594"/>
                  <a:pt x="45" y="594"/>
                  <a:pt x="46" y="594"/>
                </a:cubicBezTo>
                <a:cubicBezTo>
                  <a:pt x="44" y="598"/>
                  <a:pt x="48" y="606"/>
                  <a:pt x="52" y="606"/>
                </a:cubicBezTo>
                <a:cubicBezTo>
                  <a:pt x="52" y="606"/>
                  <a:pt x="53" y="606"/>
                  <a:pt x="53" y="606"/>
                </a:cubicBezTo>
                <a:cubicBezTo>
                  <a:pt x="49" y="600"/>
                  <a:pt x="49" y="600"/>
                  <a:pt x="49" y="600"/>
                </a:cubicBezTo>
                <a:cubicBezTo>
                  <a:pt x="57" y="599"/>
                  <a:pt x="51" y="588"/>
                  <a:pt x="52" y="588"/>
                </a:cubicBezTo>
                <a:cubicBezTo>
                  <a:pt x="53" y="588"/>
                  <a:pt x="54" y="589"/>
                  <a:pt x="57" y="593"/>
                </a:cubicBezTo>
                <a:cubicBezTo>
                  <a:pt x="55" y="595"/>
                  <a:pt x="55" y="598"/>
                  <a:pt x="58" y="600"/>
                </a:cubicBezTo>
                <a:cubicBezTo>
                  <a:pt x="54" y="602"/>
                  <a:pt x="63" y="613"/>
                  <a:pt x="55" y="613"/>
                </a:cubicBezTo>
                <a:cubicBezTo>
                  <a:pt x="54" y="613"/>
                  <a:pt x="53" y="613"/>
                  <a:pt x="51" y="613"/>
                </a:cubicBezTo>
                <a:cubicBezTo>
                  <a:pt x="53" y="614"/>
                  <a:pt x="55" y="614"/>
                  <a:pt x="57" y="614"/>
                </a:cubicBezTo>
                <a:cubicBezTo>
                  <a:pt x="58" y="614"/>
                  <a:pt x="59" y="614"/>
                  <a:pt x="60" y="614"/>
                </a:cubicBezTo>
                <a:cubicBezTo>
                  <a:pt x="61" y="614"/>
                  <a:pt x="62" y="614"/>
                  <a:pt x="62" y="614"/>
                </a:cubicBezTo>
                <a:cubicBezTo>
                  <a:pt x="66" y="614"/>
                  <a:pt x="69" y="615"/>
                  <a:pt x="66" y="620"/>
                </a:cubicBezTo>
                <a:cubicBezTo>
                  <a:pt x="60" y="628"/>
                  <a:pt x="60" y="628"/>
                  <a:pt x="60" y="628"/>
                </a:cubicBezTo>
                <a:cubicBezTo>
                  <a:pt x="62" y="630"/>
                  <a:pt x="62" y="630"/>
                  <a:pt x="62" y="630"/>
                </a:cubicBezTo>
                <a:cubicBezTo>
                  <a:pt x="61" y="632"/>
                  <a:pt x="61" y="632"/>
                  <a:pt x="61" y="632"/>
                </a:cubicBezTo>
                <a:cubicBezTo>
                  <a:pt x="62" y="632"/>
                  <a:pt x="63" y="631"/>
                  <a:pt x="65" y="631"/>
                </a:cubicBezTo>
                <a:cubicBezTo>
                  <a:pt x="67" y="631"/>
                  <a:pt x="69" y="632"/>
                  <a:pt x="69" y="636"/>
                </a:cubicBezTo>
                <a:cubicBezTo>
                  <a:pt x="62" y="636"/>
                  <a:pt x="62" y="636"/>
                  <a:pt x="62" y="636"/>
                </a:cubicBezTo>
                <a:cubicBezTo>
                  <a:pt x="63" y="637"/>
                  <a:pt x="67" y="640"/>
                  <a:pt x="64" y="642"/>
                </a:cubicBezTo>
                <a:cubicBezTo>
                  <a:pt x="61" y="642"/>
                  <a:pt x="61" y="642"/>
                  <a:pt x="61" y="642"/>
                </a:cubicBezTo>
                <a:cubicBezTo>
                  <a:pt x="69" y="649"/>
                  <a:pt x="69" y="649"/>
                  <a:pt x="69" y="649"/>
                </a:cubicBezTo>
                <a:cubicBezTo>
                  <a:pt x="69" y="648"/>
                  <a:pt x="70" y="648"/>
                  <a:pt x="70" y="646"/>
                </a:cubicBezTo>
                <a:cubicBezTo>
                  <a:pt x="69" y="651"/>
                  <a:pt x="80" y="654"/>
                  <a:pt x="76" y="662"/>
                </a:cubicBezTo>
                <a:cubicBezTo>
                  <a:pt x="81" y="660"/>
                  <a:pt x="81" y="660"/>
                  <a:pt x="81" y="660"/>
                </a:cubicBezTo>
                <a:cubicBezTo>
                  <a:pt x="84" y="662"/>
                  <a:pt x="82" y="665"/>
                  <a:pt x="83" y="668"/>
                </a:cubicBezTo>
                <a:cubicBezTo>
                  <a:pt x="83" y="668"/>
                  <a:pt x="84" y="668"/>
                  <a:pt x="84" y="668"/>
                </a:cubicBezTo>
                <a:cubicBezTo>
                  <a:pt x="85" y="668"/>
                  <a:pt x="86" y="669"/>
                  <a:pt x="87" y="670"/>
                </a:cubicBezTo>
                <a:cubicBezTo>
                  <a:pt x="87" y="672"/>
                  <a:pt x="86" y="673"/>
                  <a:pt x="85" y="673"/>
                </a:cubicBezTo>
                <a:cubicBezTo>
                  <a:pt x="85" y="673"/>
                  <a:pt x="85" y="673"/>
                  <a:pt x="85" y="673"/>
                </a:cubicBezTo>
                <a:cubicBezTo>
                  <a:pt x="89" y="675"/>
                  <a:pt x="91" y="682"/>
                  <a:pt x="94" y="686"/>
                </a:cubicBezTo>
                <a:cubicBezTo>
                  <a:pt x="96" y="681"/>
                  <a:pt x="98" y="678"/>
                  <a:pt x="102" y="678"/>
                </a:cubicBezTo>
                <a:cubicBezTo>
                  <a:pt x="102" y="678"/>
                  <a:pt x="104" y="678"/>
                  <a:pt x="105" y="678"/>
                </a:cubicBezTo>
                <a:cubicBezTo>
                  <a:pt x="108" y="682"/>
                  <a:pt x="103" y="690"/>
                  <a:pt x="109" y="692"/>
                </a:cubicBezTo>
                <a:cubicBezTo>
                  <a:pt x="115" y="693"/>
                  <a:pt x="115" y="693"/>
                  <a:pt x="115" y="693"/>
                </a:cubicBezTo>
                <a:cubicBezTo>
                  <a:pt x="112" y="702"/>
                  <a:pt x="120" y="702"/>
                  <a:pt x="125" y="710"/>
                </a:cubicBezTo>
                <a:cubicBezTo>
                  <a:pt x="147" y="717"/>
                  <a:pt x="147" y="717"/>
                  <a:pt x="147" y="717"/>
                </a:cubicBezTo>
                <a:cubicBezTo>
                  <a:pt x="145" y="721"/>
                  <a:pt x="143" y="726"/>
                  <a:pt x="137" y="726"/>
                </a:cubicBezTo>
                <a:cubicBezTo>
                  <a:pt x="136" y="726"/>
                  <a:pt x="135" y="725"/>
                  <a:pt x="134" y="725"/>
                </a:cubicBezTo>
                <a:cubicBezTo>
                  <a:pt x="138" y="729"/>
                  <a:pt x="142" y="735"/>
                  <a:pt x="146" y="735"/>
                </a:cubicBezTo>
                <a:cubicBezTo>
                  <a:pt x="146" y="735"/>
                  <a:pt x="147" y="735"/>
                  <a:pt x="147" y="735"/>
                </a:cubicBezTo>
                <a:cubicBezTo>
                  <a:pt x="139" y="728"/>
                  <a:pt x="139" y="728"/>
                  <a:pt x="139" y="728"/>
                </a:cubicBezTo>
                <a:cubicBezTo>
                  <a:pt x="139" y="726"/>
                  <a:pt x="141" y="725"/>
                  <a:pt x="142" y="725"/>
                </a:cubicBezTo>
                <a:cubicBezTo>
                  <a:pt x="144" y="725"/>
                  <a:pt x="146" y="726"/>
                  <a:pt x="147" y="728"/>
                </a:cubicBezTo>
                <a:cubicBezTo>
                  <a:pt x="151" y="737"/>
                  <a:pt x="151" y="737"/>
                  <a:pt x="151" y="737"/>
                </a:cubicBezTo>
                <a:cubicBezTo>
                  <a:pt x="153" y="735"/>
                  <a:pt x="156" y="736"/>
                  <a:pt x="158" y="734"/>
                </a:cubicBezTo>
                <a:cubicBezTo>
                  <a:pt x="158" y="734"/>
                  <a:pt x="159" y="736"/>
                  <a:pt x="159" y="737"/>
                </a:cubicBezTo>
                <a:cubicBezTo>
                  <a:pt x="158" y="738"/>
                  <a:pt x="158" y="738"/>
                  <a:pt x="157" y="738"/>
                </a:cubicBezTo>
                <a:cubicBezTo>
                  <a:pt x="156" y="738"/>
                  <a:pt x="155" y="738"/>
                  <a:pt x="155" y="738"/>
                </a:cubicBezTo>
                <a:cubicBezTo>
                  <a:pt x="158" y="744"/>
                  <a:pt x="158" y="744"/>
                  <a:pt x="158" y="744"/>
                </a:cubicBezTo>
                <a:cubicBezTo>
                  <a:pt x="162" y="739"/>
                  <a:pt x="162" y="739"/>
                  <a:pt x="162" y="739"/>
                </a:cubicBezTo>
                <a:cubicBezTo>
                  <a:pt x="166" y="742"/>
                  <a:pt x="163" y="749"/>
                  <a:pt x="167" y="749"/>
                </a:cubicBezTo>
                <a:cubicBezTo>
                  <a:pt x="167" y="749"/>
                  <a:pt x="168" y="749"/>
                  <a:pt x="169" y="749"/>
                </a:cubicBezTo>
                <a:cubicBezTo>
                  <a:pt x="169" y="754"/>
                  <a:pt x="169" y="754"/>
                  <a:pt x="169" y="754"/>
                </a:cubicBezTo>
                <a:cubicBezTo>
                  <a:pt x="171" y="754"/>
                  <a:pt x="173" y="753"/>
                  <a:pt x="176" y="753"/>
                </a:cubicBezTo>
                <a:cubicBezTo>
                  <a:pt x="178" y="753"/>
                  <a:pt x="180" y="753"/>
                  <a:pt x="182" y="754"/>
                </a:cubicBezTo>
                <a:cubicBezTo>
                  <a:pt x="185" y="763"/>
                  <a:pt x="177" y="768"/>
                  <a:pt x="188" y="773"/>
                </a:cubicBezTo>
                <a:cubicBezTo>
                  <a:pt x="188" y="771"/>
                  <a:pt x="189" y="771"/>
                  <a:pt x="190" y="771"/>
                </a:cubicBezTo>
                <a:cubicBezTo>
                  <a:pt x="191" y="771"/>
                  <a:pt x="192" y="772"/>
                  <a:pt x="194" y="773"/>
                </a:cubicBezTo>
                <a:cubicBezTo>
                  <a:pt x="189" y="775"/>
                  <a:pt x="193" y="778"/>
                  <a:pt x="193" y="782"/>
                </a:cubicBezTo>
                <a:cubicBezTo>
                  <a:pt x="195" y="782"/>
                  <a:pt x="199" y="784"/>
                  <a:pt x="200" y="787"/>
                </a:cubicBezTo>
                <a:cubicBezTo>
                  <a:pt x="201" y="786"/>
                  <a:pt x="202" y="785"/>
                  <a:pt x="203" y="783"/>
                </a:cubicBezTo>
                <a:cubicBezTo>
                  <a:pt x="207" y="788"/>
                  <a:pt x="206" y="795"/>
                  <a:pt x="207" y="801"/>
                </a:cubicBezTo>
                <a:cubicBezTo>
                  <a:pt x="211" y="799"/>
                  <a:pt x="203" y="789"/>
                  <a:pt x="213" y="789"/>
                </a:cubicBezTo>
                <a:cubicBezTo>
                  <a:pt x="216" y="792"/>
                  <a:pt x="216" y="792"/>
                  <a:pt x="216" y="792"/>
                </a:cubicBezTo>
                <a:cubicBezTo>
                  <a:pt x="215" y="794"/>
                  <a:pt x="215" y="794"/>
                  <a:pt x="215" y="794"/>
                </a:cubicBezTo>
                <a:cubicBezTo>
                  <a:pt x="215" y="794"/>
                  <a:pt x="215" y="794"/>
                  <a:pt x="215" y="794"/>
                </a:cubicBezTo>
                <a:cubicBezTo>
                  <a:pt x="217" y="794"/>
                  <a:pt x="221" y="800"/>
                  <a:pt x="226" y="803"/>
                </a:cubicBezTo>
                <a:cubicBezTo>
                  <a:pt x="222" y="803"/>
                  <a:pt x="222" y="803"/>
                  <a:pt x="222" y="803"/>
                </a:cubicBezTo>
                <a:cubicBezTo>
                  <a:pt x="234" y="811"/>
                  <a:pt x="234" y="811"/>
                  <a:pt x="234" y="811"/>
                </a:cubicBezTo>
                <a:cubicBezTo>
                  <a:pt x="235" y="807"/>
                  <a:pt x="230" y="796"/>
                  <a:pt x="238" y="795"/>
                </a:cubicBezTo>
                <a:cubicBezTo>
                  <a:pt x="239" y="796"/>
                  <a:pt x="239" y="798"/>
                  <a:pt x="239" y="800"/>
                </a:cubicBezTo>
                <a:cubicBezTo>
                  <a:pt x="239" y="799"/>
                  <a:pt x="241" y="797"/>
                  <a:pt x="242" y="797"/>
                </a:cubicBezTo>
                <a:cubicBezTo>
                  <a:pt x="242" y="797"/>
                  <a:pt x="242" y="797"/>
                  <a:pt x="242" y="797"/>
                </a:cubicBezTo>
                <a:cubicBezTo>
                  <a:pt x="244" y="797"/>
                  <a:pt x="245" y="799"/>
                  <a:pt x="245" y="801"/>
                </a:cubicBezTo>
                <a:cubicBezTo>
                  <a:pt x="243" y="801"/>
                  <a:pt x="243" y="801"/>
                  <a:pt x="243" y="801"/>
                </a:cubicBezTo>
                <a:cubicBezTo>
                  <a:pt x="243" y="805"/>
                  <a:pt x="243" y="805"/>
                  <a:pt x="243" y="805"/>
                </a:cubicBezTo>
                <a:cubicBezTo>
                  <a:pt x="245" y="805"/>
                  <a:pt x="245" y="805"/>
                  <a:pt x="245" y="805"/>
                </a:cubicBezTo>
                <a:cubicBezTo>
                  <a:pt x="245" y="803"/>
                  <a:pt x="244" y="802"/>
                  <a:pt x="246" y="801"/>
                </a:cubicBezTo>
                <a:cubicBezTo>
                  <a:pt x="250" y="807"/>
                  <a:pt x="250" y="807"/>
                  <a:pt x="250" y="807"/>
                </a:cubicBezTo>
                <a:cubicBezTo>
                  <a:pt x="255" y="794"/>
                  <a:pt x="255" y="794"/>
                  <a:pt x="255" y="794"/>
                </a:cubicBezTo>
                <a:cubicBezTo>
                  <a:pt x="257" y="794"/>
                  <a:pt x="257" y="796"/>
                  <a:pt x="257" y="798"/>
                </a:cubicBezTo>
                <a:cubicBezTo>
                  <a:pt x="262" y="794"/>
                  <a:pt x="262" y="794"/>
                  <a:pt x="262" y="794"/>
                </a:cubicBezTo>
                <a:cubicBezTo>
                  <a:pt x="265" y="799"/>
                  <a:pt x="262" y="805"/>
                  <a:pt x="268" y="810"/>
                </a:cubicBezTo>
                <a:cubicBezTo>
                  <a:pt x="269" y="808"/>
                  <a:pt x="269" y="808"/>
                  <a:pt x="269" y="808"/>
                </a:cubicBezTo>
                <a:cubicBezTo>
                  <a:pt x="269" y="808"/>
                  <a:pt x="268" y="808"/>
                  <a:pt x="268" y="808"/>
                </a:cubicBezTo>
                <a:cubicBezTo>
                  <a:pt x="264" y="808"/>
                  <a:pt x="266" y="801"/>
                  <a:pt x="266" y="797"/>
                </a:cubicBezTo>
                <a:cubicBezTo>
                  <a:pt x="268" y="801"/>
                  <a:pt x="274" y="802"/>
                  <a:pt x="272" y="810"/>
                </a:cubicBezTo>
                <a:cubicBezTo>
                  <a:pt x="280" y="810"/>
                  <a:pt x="280" y="810"/>
                  <a:pt x="280" y="810"/>
                </a:cubicBezTo>
                <a:cubicBezTo>
                  <a:pt x="274" y="807"/>
                  <a:pt x="274" y="807"/>
                  <a:pt x="274" y="807"/>
                </a:cubicBezTo>
                <a:cubicBezTo>
                  <a:pt x="277" y="803"/>
                  <a:pt x="277" y="803"/>
                  <a:pt x="277" y="803"/>
                </a:cubicBezTo>
                <a:cubicBezTo>
                  <a:pt x="276" y="803"/>
                  <a:pt x="276" y="801"/>
                  <a:pt x="276" y="799"/>
                </a:cubicBezTo>
                <a:cubicBezTo>
                  <a:pt x="277" y="798"/>
                  <a:pt x="278" y="798"/>
                  <a:pt x="279" y="798"/>
                </a:cubicBezTo>
                <a:cubicBezTo>
                  <a:pt x="284" y="798"/>
                  <a:pt x="282" y="810"/>
                  <a:pt x="288" y="813"/>
                </a:cubicBezTo>
                <a:cubicBezTo>
                  <a:pt x="286" y="814"/>
                  <a:pt x="286" y="817"/>
                  <a:pt x="284" y="817"/>
                </a:cubicBezTo>
                <a:cubicBezTo>
                  <a:pt x="283" y="817"/>
                  <a:pt x="283" y="817"/>
                  <a:pt x="282" y="817"/>
                </a:cubicBezTo>
                <a:cubicBezTo>
                  <a:pt x="284" y="818"/>
                  <a:pt x="284" y="818"/>
                  <a:pt x="284" y="818"/>
                </a:cubicBezTo>
                <a:cubicBezTo>
                  <a:pt x="284" y="819"/>
                  <a:pt x="284" y="819"/>
                  <a:pt x="284" y="819"/>
                </a:cubicBezTo>
                <a:cubicBezTo>
                  <a:pt x="285" y="819"/>
                  <a:pt x="285" y="818"/>
                  <a:pt x="286" y="817"/>
                </a:cubicBezTo>
                <a:cubicBezTo>
                  <a:pt x="287" y="816"/>
                  <a:pt x="287" y="815"/>
                  <a:pt x="288" y="815"/>
                </a:cubicBezTo>
                <a:cubicBezTo>
                  <a:pt x="289" y="815"/>
                  <a:pt x="290" y="816"/>
                  <a:pt x="291" y="817"/>
                </a:cubicBezTo>
                <a:cubicBezTo>
                  <a:pt x="296" y="821"/>
                  <a:pt x="311" y="825"/>
                  <a:pt x="311" y="836"/>
                </a:cubicBezTo>
                <a:cubicBezTo>
                  <a:pt x="310" y="836"/>
                  <a:pt x="310" y="836"/>
                  <a:pt x="310" y="836"/>
                </a:cubicBezTo>
                <a:cubicBezTo>
                  <a:pt x="310" y="840"/>
                  <a:pt x="310" y="840"/>
                  <a:pt x="310" y="840"/>
                </a:cubicBezTo>
                <a:cubicBezTo>
                  <a:pt x="311" y="840"/>
                  <a:pt x="311" y="840"/>
                  <a:pt x="311" y="840"/>
                </a:cubicBezTo>
                <a:cubicBezTo>
                  <a:pt x="311" y="839"/>
                  <a:pt x="311" y="837"/>
                  <a:pt x="312" y="836"/>
                </a:cubicBezTo>
                <a:cubicBezTo>
                  <a:pt x="315" y="836"/>
                  <a:pt x="316" y="839"/>
                  <a:pt x="318" y="840"/>
                </a:cubicBezTo>
                <a:cubicBezTo>
                  <a:pt x="321" y="839"/>
                  <a:pt x="320" y="831"/>
                  <a:pt x="324" y="831"/>
                </a:cubicBezTo>
                <a:cubicBezTo>
                  <a:pt x="324" y="831"/>
                  <a:pt x="326" y="831"/>
                  <a:pt x="327" y="833"/>
                </a:cubicBezTo>
                <a:cubicBezTo>
                  <a:pt x="327" y="835"/>
                  <a:pt x="327" y="835"/>
                  <a:pt x="327" y="835"/>
                </a:cubicBezTo>
                <a:cubicBezTo>
                  <a:pt x="326" y="835"/>
                  <a:pt x="326" y="835"/>
                  <a:pt x="325" y="835"/>
                </a:cubicBezTo>
                <a:cubicBezTo>
                  <a:pt x="325" y="834"/>
                  <a:pt x="325" y="834"/>
                  <a:pt x="324" y="834"/>
                </a:cubicBezTo>
                <a:cubicBezTo>
                  <a:pt x="324" y="834"/>
                  <a:pt x="323" y="834"/>
                  <a:pt x="323" y="836"/>
                </a:cubicBezTo>
                <a:cubicBezTo>
                  <a:pt x="324" y="836"/>
                  <a:pt x="325" y="836"/>
                  <a:pt x="326" y="837"/>
                </a:cubicBezTo>
                <a:cubicBezTo>
                  <a:pt x="323" y="842"/>
                  <a:pt x="323" y="842"/>
                  <a:pt x="323" y="842"/>
                </a:cubicBezTo>
                <a:cubicBezTo>
                  <a:pt x="324" y="842"/>
                  <a:pt x="324" y="842"/>
                  <a:pt x="325" y="842"/>
                </a:cubicBezTo>
                <a:cubicBezTo>
                  <a:pt x="326" y="842"/>
                  <a:pt x="327" y="842"/>
                  <a:pt x="328" y="842"/>
                </a:cubicBezTo>
                <a:cubicBezTo>
                  <a:pt x="329" y="842"/>
                  <a:pt x="330" y="841"/>
                  <a:pt x="331" y="841"/>
                </a:cubicBezTo>
                <a:cubicBezTo>
                  <a:pt x="333" y="841"/>
                  <a:pt x="335" y="842"/>
                  <a:pt x="335" y="844"/>
                </a:cubicBezTo>
                <a:cubicBezTo>
                  <a:pt x="335" y="847"/>
                  <a:pt x="335" y="847"/>
                  <a:pt x="335" y="847"/>
                </a:cubicBezTo>
                <a:cubicBezTo>
                  <a:pt x="336" y="847"/>
                  <a:pt x="337" y="846"/>
                  <a:pt x="338" y="846"/>
                </a:cubicBezTo>
                <a:cubicBezTo>
                  <a:pt x="340" y="846"/>
                  <a:pt x="341" y="847"/>
                  <a:pt x="342" y="849"/>
                </a:cubicBezTo>
                <a:cubicBezTo>
                  <a:pt x="344" y="848"/>
                  <a:pt x="345" y="848"/>
                  <a:pt x="345" y="848"/>
                </a:cubicBezTo>
                <a:cubicBezTo>
                  <a:pt x="347" y="848"/>
                  <a:pt x="343" y="854"/>
                  <a:pt x="346" y="855"/>
                </a:cubicBezTo>
                <a:cubicBezTo>
                  <a:pt x="353" y="847"/>
                  <a:pt x="353" y="847"/>
                  <a:pt x="353" y="847"/>
                </a:cubicBezTo>
                <a:cubicBezTo>
                  <a:pt x="354" y="855"/>
                  <a:pt x="354" y="855"/>
                  <a:pt x="354" y="855"/>
                </a:cubicBezTo>
                <a:cubicBezTo>
                  <a:pt x="355" y="852"/>
                  <a:pt x="358" y="849"/>
                  <a:pt x="361" y="849"/>
                </a:cubicBezTo>
                <a:cubicBezTo>
                  <a:pt x="362" y="849"/>
                  <a:pt x="363" y="849"/>
                  <a:pt x="364" y="850"/>
                </a:cubicBezTo>
                <a:cubicBezTo>
                  <a:pt x="366" y="851"/>
                  <a:pt x="365" y="853"/>
                  <a:pt x="365" y="855"/>
                </a:cubicBezTo>
                <a:cubicBezTo>
                  <a:pt x="367" y="854"/>
                  <a:pt x="368" y="850"/>
                  <a:pt x="371" y="850"/>
                </a:cubicBezTo>
                <a:cubicBezTo>
                  <a:pt x="371" y="850"/>
                  <a:pt x="372" y="850"/>
                  <a:pt x="372" y="850"/>
                </a:cubicBezTo>
                <a:cubicBezTo>
                  <a:pt x="368" y="853"/>
                  <a:pt x="375" y="861"/>
                  <a:pt x="379" y="863"/>
                </a:cubicBezTo>
                <a:cubicBezTo>
                  <a:pt x="381" y="863"/>
                  <a:pt x="381" y="863"/>
                  <a:pt x="381" y="863"/>
                </a:cubicBezTo>
                <a:cubicBezTo>
                  <a:pt x="381" y="860"/>
                  <a:pt x="376" y="858"/>
                  <a:pt x="376" y="853"/>
                </a:cubicBezTo>
                <a:cubicBezTo>
                  <a:pt x="378" y="855"/>
                  <a:pt x="379" y="855"/>
                  <a:pt x="380" y="855"/>
                </a:cubicBezTo>
                <a:cubicBezTo>
                  <a:pt x="382" y="855"/>
                  <a:pt x="383" y="853"/>
                  <a:pt x="385" y="851"/>
                </a:cubicBezTo>
                <a:cubicBezTo>
                  <a:pt x="386" y="848"/>
                  <a:pt x="387" y="846"/>
                  <a:pt x="390" y="846"/>
                </a:cubicBezTo>
                <a:cubicBezTo>
                  <a:pt x="390" y="846"/>
                  <a:pt x="390" y="846"/>
                  <a:pt x="390" y="846"/>
                </a:cubicBezTo>
                <a:cubicBezTo>
                  <a:pt x="390" y="853"/>
                  <a:pt x="403" y="855"/>
                  <a:pt x="395" y="863"/>
                </a:cubicBezTo>
                <a:cubicBezTo>
                  <a:pt x="396" y="866"/>
                  <a:pt x="397" y="866"/>
                  <a:pt x="399" y="866"/>
                </a:cubicBezTo>
                <a:cubicBezTo>
                  <a:pt x="400" y="866"/>
                  <a:pt x="401" y="866"/>
                  <a:pt x="403" y="865"/>
                </a:cubicBezTo>
                <a:cubicBezTo>
                  <a:pt x="404" y="865"/>
                  <a:pt x="406" y="864"/>
                  <a:pt x="407" y="864"/>
                </a:cubicBezTo>
                <a:cubicBezTo>
                  <a:pt x="408" y="864"/>
                  <a:pt x="408" y="865"/>
                  <a:pt x="409" y="865"/>
                </a:cubicBezTo>
                <a:cubicBezTo>
                  <a:pt x="403" y="857"/>
                  <a:pt x="414" y="856"/>
                  <a:pt x="414" y="850"/>
                </a:cubicBezTo>
                <a:cubicBezTo>
                  <a:pt x="415" y="849"/>
                  <a:pt x="416" y="849"/>
                  <a:pt x="418" y="849"/>
                </a:cubicBezTo>
                <a:cubicBezTo>
                  <a:pt x="418" y="849"/>
                  <a:pt x="418" y="849"/>
                  <a:pt x="418" y="849"/>
                </a:cubicBezTo>
                <a:cubicBezTo>
                  <a:pt x="418" y="849"/>
                  <a:pt x="418" y="849"/>
                  <a:pt x="418" y="849"/>
                </a:cubicBezTo>
                <a:cubicBezTo>
                  <a:pt x="420" y="849"/>
                  <a:pt x="420" y="849"/>
                  <a:pt x="419" y="845"/>
                </a:cubicBezTo>
                <a:cubicBezTo>
                  <a:pt x="419" y="846"/>
                  <a:pt x="420" y="846"/>
                  <a:pt x="421" y="846"/>
                </a:cubicBezTo>
                <a:cubicBezTo>
                  <a:pt x="422" y="846"/>
                  <a:pt x="422" y="846"/>
                  <a:pt x="423" y="845"/>
                </a:cubicBezTo>
                <a:cubicBezTo>
                  <a:pt x="425" y="845"/>
                  <a:pt x="426" y="845"/>
                  <a:pt x="427" y="845"/>
                </a:cubicBezTo>
                <a:cubicBezTo>
                  <a:pt x="428" y="845"/>
                  <a:pt x="430" y="846"/>
                  <a:pt x="430" y="849"/>
                </a:cubicBezTo>
                <a:cubicBezTo>
                  <a:pt x="428" y="852"/>
                  <a:pt x="428" y="852"/>
                  <a:pt x="428" y="852"/>
                </a:cubicBezTo>
                <a:cubicBezTo>
                  <a:pt x="429" y="851"/>
                  <a:pt x="429" y="851"/>
                  <a:pt x="429" y="851"/>
                </a:cubicBezTo>
                <a:cubicBezTo>
                  <a:pt x="432" y="851"/>
                  <a:pt x="432" y="856"/>
                  <a:pt x="433" y="858"/>
                </a:cubicBezTo>
                <a:cubicBezTo>
                  <a:pt x="433" y="860"/>
                  <a:pt x="434" y="863"/>
                  <a:pt x="432" y="865"/>
                </a:cubicBezTo>
                <a:cubicBezTo>
                  <a:pt x="436" y="864"/>
                  <a:pt x="437" y="858"/>
                  <a:pt x="441" y="853"/>
                </a:cubicBezTo>
                <a:cubicBezTo>
                  <a:pt x="445" y="858"/>
                  <a:pt x="445" y="858"/>
                  <a:pt x="445" y="858"/>
                </a:cubicBezTo>
                <a:cubicBezTo>
                  <a:pt x="451" y="846"/>
                  <a:pt x="451" y="846"/>
                  <a:pt x="451" y="846"/>
                </a:cubicBezTo>
                <a:cubicBezTo>
                  <a:pt x="453" y="847"/>
                  <a:pt x="452" y="850"/>
                  <a:pt x="452" y="852"/>
                </a:cubicBezTo>
                <a:cubicBezTo>
                  <a:pt x="452" y="850"/>
                  <a:pt x="454" y="849"/>
                  <a:pt x="455" y="847"/>
                </a:cubicBezTo>
                <a:cubicBezTo>
                  <a:pt x="455" y="847"/>
                  <a:pt x="455" y="847"/>
                  <a:pt x="456" y="847"/>
                </a:cubicBezTo>
                <a:cubicBezTo>
                  <a:pt x="457" y="847"/>
                  <a:pt x="458" y="849"/>
                  <a:pt x="459" y="850"/>
                </a:cubicBezTo>
                <a:cubicBezTo>
                  <a:pt x="455" y="856"/>
                  <a:pt x="455" y="856"/>
                  <a:pt x="455" y="856"/>
                </a:cubicBezTo>
                <a:cubicBezTo>
                  <a:pt x="463" y="852"/>
                  <a:pt x="463" y="852"/>
                  <a:pt x="463" y="852"/>
                </a:cubicBezTo>
                <a:cubicBezTo>
                  <a:pt x="463" y="856"/>
                  <a:pt x="463" y="856"/>
                  <a:pt x="463" y="856"/>
                </a:cubicBezTo>
                <a:cubicBezTo>
                  <a:pt x="464" y="856"/>
                  <a:pt x="464" y="856"/>
                  <a:pt x="465" y="856"/>
                </a:cubicBezTo>
                <a:cubicBezTo>
                  <a:pt x="466" y="856"/>
                  <a:pt x="467" y="856"/>
                  <a:pt x="467" y="855"/>
                </a:cubicBezTo>
                <a:cubicBezTo>
                  <a:pt x="469" y="856"/>
                  <a:pt x="468" y="858"/>
                  <a:pt x="469" y="860"/>
                </a:cubicBezTo>
                <a:cubicBezTo>
                  <a:pt x="470" y="860"/>
                  <a:pt x="470" y="858"/>
                  <a:pt x="472" y="858"/>
                </a:cubicBezTo>
                <a:cubicBezTo>
                  <a:pt x="472" y="858"/>
                  <a:pt x="473" y="858"/>
                  <a:pt x="473" y="858"/>
                </a:cubicBezTo>
                <a:cubicBezTo>
                  <a:pt x="475" y="859"/>
                  <a:pt x="474" y="864"/>
                  <a:pt x="473" y="865"/>
                </a:cubicBezTo>
                <a:cubicBezTo>
                  <a:pt x="474" y="865"/>
                  <a:pt x="474" y="866"/>
                  <a:pt x="475" y="866"/>
                </a:cubicBezTo>
                <a:cubicBezTo>
                  <a:pt x="477" y="866"/>
                  <a:pt x="478" y="864"/>
                  <a:pt x="479" y="862"/>
                </a:cubicBezTo>
                <a:cubicBezTo>
                  <a:pt x="479" y="860"/>
                  <a:pt x="480" y="859"/>
                  <a:pt x="481" y="859"/>
                </a:cubicBezTo>
                <a:cubicBezTo>
                  <a:pt x="482" y="859"/>
                  <a:pt x="483" y="859"/>
                  <a:pt x="485" y="862"/>
                </a:cubicBezTo>
                <a:cubicBezTo>
                  <a:pt x="486" y="856"/>
                  <a:pt x="486" y="856"/>
                  <a:pt x="486" y="856"/>
                </a:cubicBezTo>
                <a:cubicBezTo>
                  <a:pt x="493" y="858"/>
                  <a:pt x="493" y="858"/>
                  <a:pt x="493" y="858"/>
                </a:cubicBezTo>
                <a:cubicBezTo>
                  <a:pt x="498" y="855"/>
                  <a:pt x="490" y="852"/>
                  <a:pt x="496" y="852"/>
                </a:cubicBezTo>
                <a:cubicBezTo>
                  <a:pt x="500" y="863"/>
                  <a:pt x="500" y="863"/>
                  <a:pt x="500" y="863"/>
                </a:cubicBezTo>
                <a:cubicBezTo>
                  <a:pt x="503" y="852"/>
                  <a:pt x="503" y="852"/>
                  <a:pt x="503" y="852"/>
                </a:cubicBezTo>
                <a:cubicBezTo>
                  <a:pt x="501" y="852"/>
                  <a:pt x="500" y="853"/>
                  <a:pt x="499" y="853"/>
                </a:cubicBezTo>
                <a:cubicBezTo>
                  <a:pt x="498" y="853"/>
                  <a:pt x="498" y="853"/>
                  <a:pt x="497" y="852"/>
                </a:cubicBezTo>
                <a:cubicBezTo>
                  <a:pt x="506" y="851"/>
                  <a:pt x="501" y="842"/>
                  <a:pt x="508" y="837"/>
                </a:cubicBezTo>
                <a:cubicBezTo>
                  <a:pt x="511" y="843"/>
                  <a:pt x="522" y="843"/>
                  <a:pt x="516" y="853"/>
                </a:cubicBezTo>
                <a:cubicBezTo>
                  <a:pt x="513" y="853"/>
                  <a:pt x="513" y="853"/>
                  <a:pt x="513" y="853"/>
                </a:cubicBezTo>
                <a:cubicBezTo>
                  <a:pt x="516" y="856"/>
                  <a:pt x="516" y="856"/>
                  <a:pt x="516" y="856"/>
                </a:cubicBezTo>
                <a:cubicBezTo>
                  <a:pt x="515" y="857"/>
                  <a:pt x="514" y="858"/>
                  <a:pt x="515" y="859"/>
                </a:cubicBezTo>
                <a:cubicBezTo>
                  <a:pt x="519" y="859"/>
                  <a:pt x="519" y="859"/>
                  <a:pt x="519" y="859"/>
                </a:cubicBezTo>
                <a:cubicBezTo>
                  <a:pt x="515" y="851"/>
                  <a:pt x="530" y="852"/>
                  <a:pt x="533" y="842"/>
                </a:cubicBezTo>
                <a:cubicBezTo>
                  <a:pt x="534" y="841"/>
                  <a:pt x="535" y="841"/>
                  <a:pt x="536" y="841"/>
                </a:cubicBezTo>
                <a:cubicBezTo>
                  <a:pt x="538" y="841"/>
                  <a:pt x="533" y="848"/>
                  <a:pt x="535" y="850"/>
                </a:cubicBezTo>
                <a:cubicBezTo>
                  <a:pt x="533" y="850"/>
                  <a:pt x="533" y="850"/>
                  <a:pt x="533" y="850"/>
                </a:cubicBezTo>
                <a:cubicBezTo>
                  <a:pt x="533" y="852"/>
                  <a:pt x="534" y="852"/>
                  <a:pt x="535" y="852"/>
                </a:cubicBezTo>
                <a:cubicBezTo>
                  <a:pt x="537" y="852"/>
                  <a:pt x="538" y="851"/>
                  <a:pt x="540" y="850"/>
                </a:cubicBezTo>
                <a:cubicBezTo>
                  <a:pt x="541" y="848"/>
                  <a:pt x="543" y="847"/>
                  <a:pt x="545" y="847"/>
                </a:cubicBezTo>
                <a:cubicBezTo>
                  <a:pt x="545" y="847"/>
                  <a:pt x="546" y="847"/>
                  <a:pt x="546" y="847"/>
                </a:cubicBezTo>
                <a:cubicBezTo>
                  <a:pt x="545" y="855"/>
                  <a:pt x="545" y="855"/>
                  <a:pt x="545" y="855"/>
                </a:cubicBezTo>
                <a:cubicBezTo>
                  <a:pt x="557" y="852"/>
                  <a:pt x="557" y="852"/>
                  <a:pt x="557" y="852"/>
                </a:cubicBezTo>
                <a:cubicBezTo>
                  <a:pt x="552" y="849"/>
                  <a:pt x="552" y="849"/>
                  <a:pt x="552" y="849"/>
                </a:cubicBezTo>
                <a:cubicBezTo>
                  <a:pt x="558" y="843"/>
                  <a:pt x="558" y="843"/>
                  <a:pt x="558" y="843"/>
                </a:cubicBezTo>
                <a:cubicBezTo>
                  <a:pt x="558" y="843"/>
                  <a:pt x="558" y="843"/>
                  <a:pt x="559" y="843"/>
                </a:cubicBezTo>
                <a:cubicBezTo>
                  <a:pt x="561" y="843"/>
                  <a:pt x="563" y="849"/>
                  <a:pt x="562" y="852"/>
                </a:cubicBezTo>
                <a:cubicBezTo>
                  <a:pt x="562" y="852"/>
                  <a:pt x="563" y="852"/>
                  <a:pt x="563" y="852"/>
                </a:cubicBezTo>
                <a:cubicBezTo>
                  <a:pt x="564" y="852"/>
                  <a:pt x="565" y="853"/>
                  <a:pt x="565" y="854"/>
                </a:cubicBezTo>
                <a:cubicBezTo>
                  <a:pt x="566" y="855"/>
                  <a:pt x="567" y="856"/>
                  <a:pt x="567" y="856"/>
                </a:cubicBezTo>
                <a:cubicBezTo>
                  <a:pt x="568" y="856"/>
                  <a:pt x="568" y="856"/>
                  <a:pt x="568" y="856"/>
                </a:cubicBezTo>
                <a:cubicBezTo>
                  <a:pt x="564" y="853"/>
                  <a:pt x="568" y="850"/>
                  <a:pt x="569" y="847"/>
                </a:cubicBezTo>
                <a:cubicBezTo>
                  <a:pt x="569" y="847"/>
                  <a:pt x="569" y="847"/>
                  <a:pt x="570" y="847"/>
                </a:cubicBezTo>
                <a:cubicBezTo>
                  <a:pt x="571" y="847"/>
                  <a:pt x="572" y="848"/>
                  <a:pt x="571" y="849"/>
                </a:cubicBezTo>
                <a:cubicBezTo>
                  <a:pt x="571" y="851"/>
                  <a:pt x="571" y="852"/>
                  <a:pt x="572" y="852"/>
                </a:cubicBezTo>
                <a:cubicBezTo>
                  <a:pt x="572" y="852"/>
                  <a:pt x="572" y="852"/>
                  <a:pt x="572" y="852"/>
                </a:cubicBezTo>
                <a:cubicBezTo>
                  <a:pt x="583" y="839"/>
                  <a:pt x="583" y="839"/>
                  <a:pt x="583" y="839"/>
                </a:cubicBezTo>
                <a:cubicBezTo>
                  <a:pt x="584" y="840"/>
                  <a:pt x="584" y="840"/>
                  <a:pt x="584" y="840"/>
                </a:cubicBezTo>
                <a:cubicBezTo>
                  <a:pt x="582" y="833"/>
                  <a:pt x="593" y="836"/>
                  <a:pt x="594" y="829"/>
                </a:cubicBezTo>
                <a:cubicBezTo>
                  <a:pt x="595" y="830"/>
                  <a:pt x="596" y="830"/>
                  <a:pt x="596" y="830"/>
                </a:cubicBezTo>
                <a:cubicBezTo>
                  <a:pt x="597" y="830"/>
                  <a:pt x="598" y="829"/>
                  <a:pt x="599" y="828"/>
                </a:cubicBezTo>
                <a:cubicBezTo>
                  <a:pt x="600" y="828"/>
                  <a:pt x="601" y="827"/>
                  <a:pt x="602" y="827"/>
                </a:cubicBezTo>
                <a:cubicBezTo>
                  <a:pt x="602" y="827"/>
                  <a:pt x="603" y="827"/>
                  <a:pt x="603" y="827"/>
                </a:cubicBezTo>
                <a:cubicBezTo>
                  <a:pt x="602" y="823"/>
                  <a:pt x="606" y="822"/>
                  <a:pt x="607" y="819"/>
                </a:cubicBezTo>
                <a:cubicBezTo>
                  <a:pt x="607" y="819"/>
                  <a:pt x="607" y="819"/>
                  <a:pt x="608" y="819"/>
                </a:cubicBezTo>
                <a:cubicBezTo>
                  <a:pt x="609" y="819"/>
                  <a:pt x="610" y="822"/>
                  <a:pt x="611" y="823"/>
                </a:cubicBezTo>
                <a:cubicBezTo>
                  <a:pt x="607" y="826"/>
                  <a:pt x="607" y="826"/>
                  <a:pt x="607" y="826"/>
                </a:cubicBezTo>
                <a:cubicBezTo>
                  <a:pt x="613" y="829"/>
                  <a:pt x="613" y="829"/>
                  <a:pt x="613" y="829"/>
                </a:cubicBezTo>
                <a:cubicBezTo>
                  <a:pt x="618" y="818"/>
                  <a:pt x="618" y="818"/>
                  <a:pt x="618" y="818"/>
                </a:cubicBezTo>
                <a:cubicBezTo>
                  <a:pt x="624" y="821"/>
                  <a:pt x="624" y="821"/>
                  <a:pt x="624" y="821"/>
                </a:cubicBezTo>
                <a:cubicBezTo>
                  <a:pt x="624" y="819"/>
                  <a:pt x="624" y="819"/>
                  <a:pt x="624" y="819"/>
                </a:cubicBezTo>
                <a:cubicBezTo>
                  <a:pt x="628" y="821"/>
                  <a:pt x="628" y="821"/>
                  <a:pt x="628" y="821"/>
                </a:cubicBezTo>
                <a:cubicBezTo>
                  <a:pt x="626" y="819"/>
                  <a:pt x="626" y="819"/>
                  <a:pt x="626" y="819"/>
                </a:cubicBezTo>
                <a:cubicBezTo>
                  <a:pt x="627" y="820"/>
                  <a:pt x="629" y="821"/>
                  <a:pt x="630" y="821"/>
                </a:cubicBezTo>
                <a:cubicBezTo>
                  <a:pt x="634" y="821"/>
                  <a:pt x="632" y="812"/>
                  <a:pt x="639" y="810"/>
                </a:cubicBezTo>
                <a:cubicBezTo>
                  <a:pt x="640" y="810"/>
                  <a:pt x="640" y="812"/>
                  <a:pt x="640" y="814"/>
                </a:cubicBezTo>
                <a:cubicBezTo>
                  <a:pt x="645" y="808"/>
                  <a:pt x="645" y="808"/>
                  <a:pt x="645" y="808"/>
                </a:cubicBezTo>
                <a:cubicBezTo>
                  <a:pt x="649" y="809"/>
                  <a:pt x="647" y="817"/>
                  <a:pt x="646" y="818"/>
                </a:cubicBezTo>
                <a:cubicBezTo>
                  <a:pt x="662" y="818"/>
                  <a:pt x="662" y="818"/>
                  <a:pt x="662" y="818"/>
                </a:cubicBezTo>
                <a:cubicBezTo>
                  <a:pt x="657" y="814"/>
                  <a:pt x="664" y="813"/>
                  <a:pt x="664" y="810"/>
                </a:cubicBezTo>
                <a:cubicBezTo>
                  <a:pt x="669" y="814"/>
                  <a:pt x="669" y="814"/>
                  <a:pt x="669" y="814"/>
                </a:cubicBezTo>
                <a:cubicBezTo>
                  <a:pt x="669" y="812"/>
                  <a:pt x="671" y="811"/>
                  <a:pt x="673" y="811"/>
                </a:cubicBezTo>
                <a:cubicBezTo>
                  <a:pt x="673" y="811"/>
                  <a:pt x="673" y="811"/>
                  <a:pt x="674" y="811"/>
                </a:cubicBezTo>
                <a:cubicBezTo>
                  <a:pt x="675" y="821"/>
                  <a:pt x="675" y="821"/>
                  <a:pt x="675" y="821"/>
                </a:cubicBezTo>
                <a:cubicBezTo>
                  <a:pt x="681" y="815"/>
                  <a:pt x="693" y="816"/>
                  <a:pt x="694" y="805"/>
                </a:cubicBezTo>
                <a:cubicBezTo>
                  <a:pt x="697" y="806"/>
                  <a:pt x="698" y="808"/>
                  <a:pt x="700" y="808"/>
                </a:cubicBezTo>
                <a:cubicBezTo>
                  <a:pt x="701" y="808"/>
                  <a:pt x="702" y="808"/>
                  <a:pt x="702" y="808"/>
                </a:cubicBezTo>
                <a:cubicBezTo>
                  <a:pt x="698" y="805"/>
                  <a:pt x="698" y="805"/>
                  <a:pt x="698" y="805"/>
                </a:cubicBezTo>
                <a:cubicBezTo>
                  <a:pt x="702" y="797"/>
                  <a:pt x="702" y="797"/>
                  <a:pt x="702" y="797"/>
                </a:cubicBezTo>
                <a:cubicBezTo>
                  <a:pt x="705" y="798"/>
                  <a:pt x="703" y="801"/>
                  <a:pt x="704" y="803"/>
                </a:cubicBezTo>
                <a:cubicBezTo>
                  <a:pt x="708" y="799"/>
                  <a:pt x="708" y="799"/>
                  <a:pt x="708" y="799"/>
                </a:cubicBezTo>
                <a:cubicBezTo>
                  <a:pt x="709" y="801"/>
                  <a:pt x="709" y="801"/>
                  <a:pt x="709" y="801"/>
                </a:cubicBezTo>
                <a:cubicBezTo>
                  <a:pt x="712" y="798"/>
                  <a:pt x="712" y="798"/>
                  <a:pt x="712" y="798"/>
                </a:cubicBezTo>
                <a:cubicBezTo>
                  <a:pt x="711" y="797"/>
                  <a:pt x="710" y="796"/>
                  <a:pt x="710" y="795"/>
                </a:cubicBezTo>
                <a:cubicBezTo>
                  <a:pt x="712" y="792"/>
                  <a:pt x="714" y="792"/>
                  <a:pt x="717" y="792"/>
                </a:cubicBezTo>
                <a:cubicBezTo>
                  <a:pt x="720" y="795"/>
                  <a:pt x="720" y="795"/>
                  <a:pt x="720" y="795"/>
                </a:cubicBezTo>
                <a:cubicBezTo>
                  <a:pt x="719" y="797"/>
                  <a:pt x="719" y="797"/>
                  <a:pt x="719" y="797"/>
                </a:cubicBezTo>
                <a:cubicBezTo>
                  <a:pt x="716" y="797"/>
                  <a:pt x="719" y="798"/>
                  <a:pt x="721" y="798"/>
                </a:cubicBezTo>
                <a:cubicBezTo>
                  <a:pt x="722" y="798"/>
                  <a:pt x="722" y="798"/>
                  <a:pt x="723" y="798"/>
                </a:cubicBezTo>
                <a:cubicBezTo>
                  <a:pt x="723" y="796"/>
                  <a:pt x="721" y="793"/>
                  <a:pt x="724" y="792"/>
                </a:cubicBezTo>
                <a:cubicBezTo>
                  <a:pt x="727" y="795"/>
                  <a:pt x="727" y="795"/>
                  <a:pt x="727" y="795"/>
                </a:cubicBezTo>
                <a:cubicBezTo>
                  <a:pt x="731" y="786"/>
                  <a:pt x="739" y="787"/>
                  <a:pt x="732" y="778"/>
                </a:cubicBezTo>
                <a:cubicBezTo>
                  <a:pt x="736" y="776"/>
                  <a:pt x="736" y="776"/>
                  <a:pt x="736" y="776"/>
                </a:cubicBezTo>
                <a:cubicBezTo>
                  <a:pt x="736" y="776"/>
                  <a:pt x="736" y="776"/>
                  <a:pt x="736" y="776"/>
                </a:cubicBezTo>
                <a:cubicBezTo>
                  <a:pt x="735" y="776"/>
                  <a:pt x="734" y="775"/>
                  <a:pt x="733" y="774"/>
                </a:cubicBezTo>
                <a:cubicBezTo>
                  <a:pt x="734" y="774"/>
                  <a:pt x="734" y="774"/>
                  <a:pt x="734" y="774"/>
                </a:cubicBezTo>
                <a:cubicBezTo>
                  <a:pt x="737" y="774"/>
                  <a:pt x="744" y="762"/>
                  <a:pt x="746" y="760"/>
                </a:cubicBezTo>
                <a:cubicBezTo>
                  <a:pt x="745" y="761"/>
                  <a:pt x="745" y="762"/>
                  <a:pt x="744" y="762"/>
                </a:cubicBezTo>
                <a:cubicBezTo>
                  <a:pt x="744" y="762"/>
                  <a:pt x="743" y="762"/>
                  <a:pt x="743" y="762"/>
                </a:cubicBezTo>
                <a:cubicBezTo>
                  <a:pt x="742" y="760"/>
                  <a:pt x="743" y="756"/>
                  <a:pt x="746" y="754"/>
                </a:cubicBezTo>
                <a:cubicBezTo>
                  <a:pt x="747" y="755"/>
                  <a:pt x="749" y="756"/>
                  <a:pt x="751" y="756"/>
                </a:cubicBezTo>
                <a:cubicBezTo>
                  <a:pt x="752" y="756"/>
                  <a:pt x="752" y="755"/>
                  <a:pt x="752" y="755"/>
                </a:cubicBezTo>
                <a:cubicBezTo>
                  <a:pt x="750" y="754"/>
                  <a:pt x="752" y="751"/>
                  <a:pt x="751" y="749"/>
                </a:cubicBezTo>
                <a:cubicBezTo>
                  <a:pt x="752" y="748"/>
                  <a:pt x="752" y="747"/>
                  <a:pt x="753" y="747"/>
                </a:cubicBezTo>
                <a:cubicBezTo>
                  <a:pt x="753" y="747"/>
                  <a:pt x="754" y="748"/>
                  <a:pt x="754" y="749"/>
                </a:cubicBezTo>
                <a:cubicBezTo>
                  <a:pt x="754" y="750"/>
                  <a:pt x="755" y="751"/>
                  <a:pt x="756" y="751"/>
                </a:cubicBezTo>
                <a:cubicBezTo>
                  <a:pt x="756" y="751"/>
                  <a:pt x="756" y="751"/>
                  <a:pt x="756" y="751"/>
                </a:cubicBezTo>
                <a:cubicBezTo>
                  <a:pt x="756" y="755"/>
                  <a:pt x="756" y="755"/>
                  <a:pt x="756" y="755"/>
                </a:cubicBezTo>
                <a:cubicBezTo>
                  <a:pt x="759" y="755"/>
                  <a:pt x="759" y="755"/>
                  <a:pt x="759" y="755"/>
                </a:cubicBezTo>
                <a:cubicBezTo>
                  <a:pt x="758" y="758"/>
                  <a:pt x="758" y="758"/>
                  <a:pt x="758" y="758"/>
                </a:cubicBezTo>
                <a:cubicBezTo>
                  <a:pt x="766" y="760"/>
                  <a:pt x="766" y="760"/>
                  <a:pt x="766" y="760"/>
                </a:cubicBezTo>
                <a:cubicBezTo>
                  <a:pt x="760" y="757"/>
                  <a:pt x="760" y="757"/>
                  <a:pt x="760" y="757"/>
                </a:cubicBezTo>
                <a:cubicBezTo>
                  <a:pt x="765" y="756"/>
                  <a:pt x="767" y="754"/>
                  <a:pt x="767" y="750"/>
                </a:cubicBezTo>
                <a:cubicBezTo>
                  <a:pt x="767" y="749"/>
                  <a:pt x="768" y="748"/>
                  <a:pt x="769" y="747"/>
                </a:cubicBezTo>
                <a:cubicBezTo>
                  <a:pt x="770" y="747"/>
                  <a:pt x="770" y="747"/>
                  <a:pt x="770" y="747"/>
                </a:cubicBezTo>
                <a:cubicBezTo>
                  <a:pt x="770" y="762"/>
                  <a:pt x="770" y="762"/>
                  <a:pt x="770" y="762"/>
                </a:cubicBezTo>
                <a:cubicBezTo>
                  <a:pt x="780" y="754"/>
                  <a:pt x="768" y="740"/>
                  <a:pt x="777" y="740"/>
                </a:cubicBezTo>
                <a:cubicBezTo>
                  <a:pt x="774" y="735"/>
                  <a:pt x="774" y="735"/>
                  <a:pt x="774" y="735"/>
                </a:cubicBezTo>
                <a:cubicBezTo>
                  <a:pt x="784" y="733"/>
                  <a:pt x="784" y="733"/>
                  <a:pt x="784" y="733"/>
                </a:cubicBezTo>
                <a:cubicBezTo>
                  <a:pt x="784" y="730"/>
                  <a:pt x="782" y="729"/>
                  <a:pt x="782" y="726"/>
                </a:cubicBezTo>
                <a:cubicBezTo>
                  <a:pt x="784" y="725"/>
                  <a:pt x="784" y="725"/>
                  <a:pt x="784" y="725"/>
                </a:cubicBezTo>
                <a:cubicBezTo>
                  <a:pt x="786" y="728"/>
                  <a:pt x="787" y="729"/>
                  <a:pt x="788" y="729"/>
                </a:cubicBezTo>
                <a:cubicBezTo>
                  <a:pt x="789" y="729"/>
                  <a:pt x="790" y="727"/>
                  <a:pt x="794" y="725"/>
                </a:cubicBezTo>
                <a:cubicBezTo>
                  <a:pt x="794" y="725"/>
                  <a:pt x="794" y="725"/>
                  <a:pt x="794" y="725"/>
                </a:cubicBezTo>
                <a:cubicBezTo>
                  <a:pt x="793" y="725"/>
                  <a:pt x="793" y="724"/>
                  <a:pt x="792" y="723"/>
                </a:cubicBezTo>
                <a:cubicBezTo>
                  <a:pt x="792" y="721"/>
                  <a:pt x="792" y="721"/>
                  <a:pt x="792" y="721"/>
                </a:cubicBezTo>
                <a:cubicBezTo>
                  <a:pt x="794" y="722"/>
                  <a:pt x="800" y="720"/>
                  <a:pt x="800" y="726"/>
                </a:cubicBezTo>
                <a:cubicBezTo>
                  <a:pt x="800" y="726"/>
                  <a:pt x="801" y="726"/>
                  <a:pt x="801" y="726"/>
                </a:cubicBezTo>
                <a:cubicBezTo>
                  <a:pt x="802" y="726"/>
                  <a:pt x="802" y="727"/>
                  <a:pt x="803" y="728"/>
                </a:cubicBezTo>
                <a:cubicBezTo>
                  <a:pt x="804" y="726"/>
                  <a:pt x="804" y="726"/>
                  <a:pt x="804" y="726"/>
                </a:cubicBezTo>
                <a:cubicBezTo>
                  <a:pt x="798" y="721"/>
                  <a:pt x="798" y="721"/>
                  <a:pt x="798" y="721"/>
                </a:cubicBezTo>
                <a:cubicBezTo>
                  <a:pt x="799" y="721"/>
                  <a:pt x="799" y="721"/>
                  <a:pt x="800" y="721"/>
                </a:cubicBezTo>
                <a:cubicBezTo>
                  <a:pt x="801" y="721"/>
                  <a:pt x="802" y="721"/>
                  <a:pt x="803" y="720"/>
                </a:cubicBezTo>
                <a:cubicBezTo>
                  <a:pt x="804" y="720"/>
                  <a:pt x="805" y="719"/>
                  <a:pt x="806" y="719"/>
                </a:cubicBezTo>
                <a:cubicBezTo>
                  <a:pt x="807" y="719"/>
                  <a:pt x="808" y="720"/>
                  <a:pt x="809" y="721"/>
                </a:cubicBezTo>
                <a:cubicBezTo>
                  <a:pt x="807" y="726"/>
                  <a:pt x="807" y="726"/>
                  <a:pt x="807" y="726"/>
                </a:cubicBezTo>
                <a:cubicBezTo>
                  <a:pt x="811" y="718"/>
                  <a:pt x="811" y="718"/>
                  <a:pt x="811" y="718"/>
                </a:cubicBezTo>
                <a:cubicBezTo>
                  <a:pt x="810" y="719"/>
                  <a:pt x="810" y="719"/>
                  <a:pt x="809" y="719"/>
                </a:cubicBezTo>
                <a:cubicBezTo>
                  <a:pt x="808" y="719"/>
                  <a:pt x="808" y="719"/>
                  <a:pt x="807" y="719"/>
                </a:cubicBezTo>
                <a:cubicBezTo>
                  <a:pt x="804" y="717"/>
                  <a:pt x="804" y="717"/>
                  <a:pt x="804" y="717"/>
                </a:cubicBezTo>
                <a:cubicBezTo>
                  <a:pt x="811" y="715"/>
                  <a:pt x="807" y="707"/>
                  <a:pt x="813" y="706"/>
                </a:cubicBezTo>
                <a:cubicBezTo>
                  <a:pt x="809" y="703"/>
                  <a:pt x="809" y="703"/>
                  <a:pt x="809" y="703"/>
                </a:cubicBezTo>
                <a:cubicBezTo>
                  <a:pt x="811" y="700"/>
                  <a:pt x="815" y="699"/>
                  <a:pt x="820" y="699"/>
                </a:cubicBezTo>
                <a:cubicBezTo>
                  <a:pt x="820" y="699"/>
                  <a:pt x="821" y="699"/>
                  <a:pt x="822" y="699"/>
                </a:cubicBezTo>
                <a:cubicBezTo>
                  <a:pt x="823" y="700"/>
                  <a:pt x="824" y="700"/>
                  <a:pt x="823" y="702"/>
                </a:cubicBezTo>
                <a:cubicBezTo>
                  <a:pt x="826" y="702"/>
                  <a:pt x="826" y="702"/>
                  <a:pt x="826" y="702"/>
                </a:cubicBezTo>
                <a:cubicBezTo>
                  <a:pt x="825" y="700"/>
                  <a:pt x="828" y="699"/>
                  <a:pt x="828" y="697"/>
                </a:cubicBezTo>
                <a:cubicBezTo>
                  <a:pt x="829" y="699"/>
                  <a:pt x="830" y="699"/>
                  <a:pt x="831" y="699"/>
                </a:cubicBezTo>
                <a:cubicBezTo>
                  <a:pt x="832" y="699"/>
                  <a:pt x="833" y="699"/>
                  <a:pt x="834" y="699"/>
                </a:cubicBezTo>
                <a:cubicBezTo>
                  <a:pt x="839" y="693"/>
                  <a:pt x="839" y="693"/>
                  <a:pt x="839" y="693"/>
                </a:cubicBezTo>
                <a:cubicBezTo>
                  <a:pt x="839" y="693"/>
                  <a:pt x="839" y="693"/>
                  <a:pt x="839" y="693"/>
                </a:cubicBezTo>
                <a:cubicBezTo>
                  <a:pt x="836" y="693"/>
                  <a:pt x="830" y="697"/>
                  <a:pt x="826" y="697"/>
                </a:cubicBezTo>
                <a:cubicBezTo>
                  <a:pt x="823" y="689"/>
                  <a:pt x="838" y="694"/>
                  <a:pt x="835" y="684"/>
                </a:cubicBezTo>
                <a:cubicBezTo>
                  <a:pt x="836" y="687"/>
                  <a:pt x="844" y="683"/>
                  <a:pt x="843" y="693"/>
                </a:cubicBezTo>
                <a:cubicBezTo>
                  <a:pt x="843" y="696"/>
                  <a:pt x="843" y="696"/>
                  <a:pt x="843" y="696"/>
                </a:cubicBezTo>
                <a:cubicBezTo>
                  <a:pt x="848" y="689"/>
                  <a:pt x="854" y="681"/>
                  <a:pt x="850" y="674"/>
                </a:cubicBezTo>
                <a:cubicBezTo>
                  <a:pt x="853" y="673"/>
                  <a:pt x="854" y="671"/>
                  <a:pt x="857" y="671"/>
                </a:cubicBezTo>
                <a:cubicBezTo>
                  <a:pt x="857" y="671"/>
                  <a:pt x="858" y="671"/>
                  <a:pt x="858" y="671"/>
                </a:cubicBezTo>
                <a:cubicBezTo>
                  <a:pt x="857" y="662"/>
                  <a:pt x="851" y="668"/>
                  <a:pt x="847" y="662"/>
                </a:cubicBezTo>
                <a:cubicBezTo>
                  <a:pt x="856" y="661"/>
                  <a:pt x="858" y="660"/>
                  <a:pt x="867" y="655"/>
                </a:cubicBezTo>
                <a:cubicBezTo>
                  <a:pt x="867" y="648"/>
                  <a:pt x="867" y="648"/>
                  <a:pt x="867" y="648"/>
                </a:cubicBezTo>
                <a:cubicBezTo>
                  <a:pt x="864" y="648"/>
                  <a:pt x="864" y="648"/>
                  <a:pt x="864" y="648"/>
                </a:cubicBezTo>
                <a:cubicBezTo>
                  <a:pt x="864" y="649"/>
                  <a:pt x="863" y="651"/>
                  <a:pt x="865" y="652"/>
                </a:cubicBezTo>
                <a:cubicBezTo>
                  <a:pt x="864" y="653"/>
                  <a:pt x="863" y="655"/>
                  <a:pt x="862" y="655"/>
                </a:cubicBezTo>
                <a:cubicBezTo>
                  <a:pt x="862" y="655"/>
                  <a:pt x="861" y="655"/>
                  <a:pt x="861" y="655"/>
                </a:cubicBezTo>
                <a:cubicBezTo>
                  <a:pt x="860" y="657"/>
                  <a:pt x="860" y="658"/>
                  <a:pt x="859" y="658"/>
                </a:cubicBezTo>
                <a:cubicBezTo>
                  <a:pt x="858" y="658"/>
                  <a:pt x="857" y="657"/>
                  <a:pt x="856" y="656"/>
                </a:cubicBezTo>
                <a:cubicBezTo>
                  <a:pt x="855" y="655"/>
                  <a:pt x="855" y="654"/>
                  <a:pt x="853" y="654"/>
                </a:cubicBezTo>
                <a:cubicBezTo>
                  <a:pt x="853" y="654"/>
                  <a:pt x="853" y="654"/>
                  <a:pt x="853" y="654"/>
                </a:cubicBezTo>
                <a:cubicBezTo>
                  <a:pt x="856" y="651"/>
                  <a:pt x="857" y="645"/>
                  <a:pt x="862" y="645"/>
                </a:cubicBezTo>
                <a:cubicBezTo>
                  <a:pt x="862" y="645"/>
                  <a:pt x="862" y="645"/>
                  <a:pt x="863" y="645"/>
                </a:cubicBezTo>
                <a:cubicBezTo>
                  <a:pt x="860" y="642"/>
                  <a:pt x="861" y="631"/>
                  <a:pt x="861" y="626"/>
                </a:cubicBezTo>
                <a:cubicBezTo>
                  <a:pt x="864" y="624"/>
                  <a:pt x="864" y="621"/>
                  <a:pt x="862" y="619"/>
                </a:cubicBezTo>
                <a:cubicBezTo>
                  <a:pt x="865" y="619"/>
                  <a:pt x="865" y="619"/>
                  <a:pt x="865" y="619"/>
                </a:cubicBezTo>
                <a:cubicBezTo>
                  <a:pt x="863" y="613"/>
                  <a:pt x="854" y="615"/>
                  <a:pt x="857" y="609"/>
                </a:cubicBezTo>
                <a:cubicBezTo>
                  <a:pt x="860" y="609"/>
                  <a:pt x="860" y="609"/>
                  <a:pt x="860" y="609"/>
                </a:cubicBezTo>
                <a:cubicBezTo>
                  <a:pt x="854" y="600"/>
                  <a:pt x="866" y="600"/>
                  <a:pt x="865" y="593"/>
                </a:cubicBezTo>
                <a:cubicBezTo>
                  <a:pt x="871" y="598"/>
                  <a:pt x="871" y="598"/>
                  <a:pt x="871" y="598"/>
                </a:cubicBezTo>
                <a:cubicBezTo>
                  <a:pt x="872" y="597"/>
                  <a:pt x="872" y="597"/>
                  <a:pt x="872" y="597"/>
                </a:cubicBezTo>
                <a:cubicBezTo>
                  <a:pt x="868" y="591"/>
                  <a:pt x="868" y="591"/>
                  <a:pt x="868" y="591"/>
                </a:cubicBezTo>
                <a:cubicBezTo>
                  <a:pt x="874" y="590"/>
                  <a:pt x="873" y="589"/>
                  <a:pt x="879" y="586"/>
                </a:cubicBezTo>
                <a:cubicBezTo>
                  <a:pt x="880" y="585"/>
                  <a:pt x="882" y="585"/>
                  <a:pt x="883" y="585"/>
                </a:cubicBezTo>
                <a:cubicBezTo>
                  <a:pt x="886" y="585"/>
                  <a:pt x="888" y="588"/>
                  <a:pt x="891" y="588"/>
                </a:cubicBezTo>
                <a:cubicBezTo>
                  <a:pt x="891" y="583"/>
                  <a:pt x="893" y="582"/>
                  <a:pt x="897" y="582"/>
                </a:cubicBezTo>
                <a:cubicBezTo>
                  <a:pt x="898" y="582"/>
                  <a:pt x="899" y="582"/>
                  <a:pt x="900" y="582"/>
                </a:cubicBezTo>
                <a:cubicBezTo>
                  <a:pt x="901" y="582"/>
                  <a:pt x="902" y="582"/>
                  <a:pt x="903" y="582"/>
                </a:cubicBezTo>
                <a:cubicBezTo>
                  <a:pt x="907" y="582"/>
                  <a:pt x="911" y="582"/>
                  <a:pt x="913" y="577"/>
                </a:cubicBezTo>
                <a:cubicBezTo>
                  <a:pt x="909" y="573"/>
                  <a:pt x="909" y="573"/>
                  <a:pt x="909" y="573"/>
                </a:cubicBezTo>
                <a:cubicBezTo>
                  <a:pt x="909" y="572"/>
                  <a:pt x="910" y="572"/>
                  <a:pt x="911" y="572"/>
                </a:cubicBezTo>
                <a:cubicBezTo>
                  <a:pt x="911" y="572"/>
                  <a:pt x="912" y="572"/>
                  <a:pt x="913" y="572"/>
                </a:cubicBezTo>
                <a:cubicBezTo>
                  <a:pt x="909" y="569"/>
                  <a:pt x="909" y="569"/>
                  <a:pt x="909" y="569"/>
                </a:cubicBezTo>
                <a:cubicBezTo>
                  <a:pt x="910" y="569"/>
                  <a:pt x="911" y="566"/>
                  <a:pt x="912" y="566"/>
                </a:cubicBezTo>
                <a:cubicBezTo>
                  <a:pt x="912" y="566"/>
                  <a:pt x="913" y="566"/>
                  <a:pt x="913" y="566"/>
                </a:cubicBezTo>
                <a:cubicBezTo>
                  <a:pt x="914" y="568"/>
                  <a:pt x="914" y="568"/>
                  <a:pt x="914" y="568"/>
                </a:cubicBezTo>
                <a:cubicBezTo>
                  <a:pt x="914" y="565"/>
                  <a:pt x="914" y="565"/>
                  <a:pt x="914" y="565"/>
                </a:cubicBezTo>
                <a:cubicBezTo>
                  <a:pt x="920" y="565"/>
                  <a:pt x="920" y="565"/>
                  <a:pt x="920" y="565"/>
                </a:cubicBezTo>
                <a:cubicBezTo>
                  <a:pt x="918" y="563"/>
                  <a:pt x="916" y="562"/>
                  <a:pt x="917" y="559"/>
                </a:cubicBezTo>
                <a:cubicBezTo>
                  <a:pt x="917" y="559"/>
                  <a:pt x="917" y="559"/>
                  <a:pt x="918" y="559"/>
                </a:cubicBezTo>
                <a:cubicBezTo>
                  <a:pt x="919" y="559"/>
                  <a:pt x="921" y="561"/>
                  <a:pt x="923" y="562"/>
                </a:cubicBezTo>
                <a:cubicBezTo>
                  <a:pt x="925" y="563"/>
                  <a:pt x="927" y="565"/>
                  <a:pt x="929" y="565"/>
                </a:cubicBezTo>
                <a:cubicBezTo>
                  <a:pt x="930" y="565"/>
                  <a:pt x="932" y="564"/>
                  <a:pt x="933" y="562"/>
                </a:cubicBezTo>
                <a:cubicBezTo>
                  <a:pt x="932" y="562"/>
                  <a:pt x="932" y="562"/>
                  <a:pt x="932" y="562"/>
                </a:cubicBezTo>
                <a:cubicBezTo>
                  <a:pt x="930" y="561"/>
                  <a:pt x="932" y="557"/>
                  <a:pt x="933" y="554"/>
                </a:cubicBezTo>
                <a:cubicBezTo>
                  <a:pt x="937" y="554"/>
                  <a:pt x="937" y="554"/>
                  <a:pt x="937" y="554"/>
                </a:cubicBezTo>
                <a:cubicBezTo>
                  <a:pt x="925" y="553"/>
                  <a:pt x="925" y="553"/>
                  <a:pt x="925" y="553"/>
                </a:cubicBezTo>
                <a:cubicBezTo>
                  <a:pt x="925" y="550"/>
                  <a:pt x="925" y="550"/>
                  <a:pt x="925" y="550"/>
                </a:cubicBezTo>
                <a:cubicBezTo>
                  <a:pt x="924" y="550"/>
                  <a:pt x="923" y="550"/>
                  <a:pt x="922" y="550"/>
                </a:cubicBezTo>
                <a:cubicBezTo>
                  <a:pt x="921" y="550"/>
                  <a:pt x="920" y="550"/>
                  <a:pt x="920" y="549"/>
                </a:cubicBezTo>
                <a:cubicBezTo>
                  <a:pt x="923" y="546"/>
                  <a:pt x="926" y="548"/>
                  <a:pt x="926" y="543"/>
                </a:cubicBezTo>
                <a:cubicBezTo>
                  <a:pt x="925" y="539"/>
                  <a:pt x="929" y="539"/>
                  <a:pt x="931" y="537"/>
                </a:cubicBezTo>
                <a:cubicBezTo>
                  <a:pt x="933" y="540"/>
                  <a:pt x="933" y="540"/>
                  <a:pt x="933" y="540"/>
                </a:cubicBezTo>
                <a:cubicBezTo>
                  <a:pt x="933" y="530"/>
                  <a:pt x="943" y="526"/>
                  <a:pt x="947" y="520"/>
                </a:cubicBezTo>
                <a:cubicBezTo>
                  <a:pt x="944" y="517"/>
                  <a:pt x="944" y="517"/>
                  <a:pt x="944" y="517"/>
                </a:cubicBezTo>
                <a:cubicBezTo>
                  <a:pt x="946" y="516"/>
                  <a:pt x="948" y="513"/>
                  <a:pt x="950" y="513"/>
                </a:cubicBezTo>
                <a:cubicBezTo>
                  <a:pt x="950" y="513"/>
                  <a:pt x="950" y="514"/>
                  <a:pt x="951" y="514"/>
                </a:cubicBezTo>
                <a:cubicBezTo>
                  <a:pt x="951" y="518"/>
                  <a:pt x="951" y="518"/>
                  <a:pt x="951" y="518"/>
                </a:cubicBezTo>
                <a:cubicBezTo>
                  <a:pt x="954" y="516"/>
                  <a:pt x="954" y="516"/>
                  <a:pt x="954" y="516"/>
                </a:cubicBezTo>
                <a:cubicBezTo>
                  <a:pt x="947" y="509"/>
                  <a:pt x="951" y="502"/>
                  <a:pt x="946" y="498"/>
                </a:cubicBezTo>
                <a:cubicBezTo>
                  <a:pt x="944" y="493"/>
                  <a:pt x="938" y="484"/>
                  <a:pt x="929" y="482"/>
                </a:cubicBezTo>
                <a:cubicBezTo>
                  <a:pt x="930" y="481"/>
                  <a:pt x="931" y="480"/>
                  <a:pt x="931" y="480"/>
                </a:cubicBezTo>
                <a:cubicBezTo>
                  <a:pt x="932" y="480"/>
                  <a:pt x="933" y="480"/>
                  <a:pt x="933" y="480"/>
                </a:cubicBezTo>
                <a:cubicBezTo>
                  <a:pt x="933" y="479"/>
                  <a:pt x="933" y="479"/>
                  <a:pt x="933" y="479"/>
                </a:cubicBezTo>
                <a:cubicBezTo>
                  <a:pt x="929" y="479"/>
                  <a:pt x="929" y="479"/>
                  <a:pt x="929" y="479"/>
                </a:cubicBezTo>
                <a:cubicBezTo>
                  <a:pt x="930" y="477"/>
                  <a:pt x="927" y="476"/>
                  <a:pt x="926" y="475"/>
                </a:cubicBezTo>
                <a:cubicBezTo>
                  <a:pt x="937" y="472"/>
                  <a:pt x="929" y="464"/>
                  <a:pt x="933" y="457"/>
                </a:cubicBezTo>
                <a:cubicBezTo>
                  <a:pt x="941" y="463"/>
                  <a:pt x="941" y="463"/>
                  <a:pt x="941" y="463"/>
                </a:cubicBezTo>
                <a:cubicBezTo>
                  <a:pt x="937" y="459"/>
                  <a:pt x="945" y="456"/>
                  <a:pt x="944" y="451"/>
                </a:cubicBezTo>
                <a:cubicBezTo>
                  <a:pt x="948" y="456"/>
                  <a:pt x="948" y="456"/>
                  <a:pt x="948" y="456"/>
                </a:cubicBezTo>
                <a:cubicBezTo>
                  <a:pt x="949" y="454"/>
                  <a:pt x="952" y="452"/>
                  <a:pt x="954" y="452"/>
                </a:cubicBezTo>
                <a:cubicBezTo>
                  <a:pt x="955" y="452"/>
                  <a:pt x="956" y="452"/>
                  <a:pt x="956" y="452"/>
                </a:cubicBezTo>
                <a:cubicBezTo>
                  <a:pt x="954" y="450"/>
                  <a:pt x="955" y="446"/>
                  <a:pt x="952" y="446"/>
                </a:cubicBezTo>
                <a:cubicBezTo>
                  <a:pt x="952" y="446"/>
                  <a:pt x="951" y="447"/>
                  <a:pt x="950" y="447"/>
                </a:cubicBezTo>
                <a:cubicBezTo>
                  <a:pt x="950" y="445"/>
                  <a:pt x="957" y="440"/>
                  <a:pt x="956" y="434"/>
                </a:cubicBezTo>
                <a:cubicBezTo>
                  <a:pt x="952" y="434"/>
                  <a:pt x="952" y="434"/>
                  <a:pt x="952" y="434"/>
                </a:cubicBezTo>
                <a:cubicBezTo>
                  <a:pt x="953" y="436"/>
                  <a:pt x="950" y="437"/>
                  <a:pt x="950" y="438"/>
                </a:cubicBezTo>
                <a:cubicBezTo>
                  <a:pt x="948" y="438"/>
                  <a:pt x="948" y="438"/>
                  <a:pt x="948" y="438"/>
                </a:cubicBezTo>
                <a:cubicBezTo>
                  <a:pt x="946" y="432"/>
                  <a:pt x="951" y="427"/>
                  <a:pt x="955" y="422"/>
                </a:cubicBezTo>
                <a:cubicBezTo>
                  <a:pt x="959" y="422"/>
                  <a:pt x="959" y="422"/>
                  <a:pt x="959" y="422"/>
                </a:cubicBezTo>
                <a:cubicBezTo>
                  <a:pt x="958" y="422"/>
                  <a:pt x="957" y="421"/>
                  <a:pt x="956" y="421"/>
                </a:cubicBezTo>
                <a:cubicBezTo>
                  <a:pt x="960" y="415"/>
                  <a:pt x="960" y="415"/>
                  <a:pt x="960" y="415"/>
                </a:cubicBezTo>
                <a:cubicBezTo>
                  <a:pt x="960" y="414"/>
                  <a:pt x="958" y="413"/>
                  <a:pt x="959" y="412"/>
                </a:cubicBezTo>
                <a:cubicBezTo>
                  <a:pt x="960" y="411"/>
                  <a:pt x="960" y="411"/>
                  <a:pt x="960" y="411"/>
                </a:cubicBezTo>
                <a:cubicBezTo>
                  <a:pt x="960" y="411"/>
                  <a:pt x="960" y="411"/>
                  <a:pt x="960" y="411"/>
                </a:cubicBezTo>
                <a:cubicBezTo>
                  <a:pt x="959" y="411"/>
                  <a:pt x="950" y="404"/>
                  <a:pt x="954" y="400"/>
                </a:cubicBezTo>
                <a:cubicBezTo>
                  <a:pt x="952" y="400"/>
                  <a:pt x="952" y="400"/>
                  <a:pt x="952" y="400"/>
                </a:cubicBezTo>
                <a:cubicBezTo>
                  <a:pt x="952" y="397"/>
                  <a:pt x="952" y="397"/>
                  <a:pt x="952" y="397"/>
                </a:cubicBezTo>
                <a:cubicBezTo>
                  <a:pt x="945" y="395"/>
                  <a:pt x="954" y="391"/>
                  <a:pt x="954" y="389"/>
                </a:cubicBezTo>
                <a:cubicBezTo>
                  <a:pt x="954" y="387"/>
                  <a:pt x="955" y="387"/>
                  <a:pt x="955" y="387"/>
                </a:cubicBezTo>
                <a:cubicBezTo>
                  <a:pt x="956" y="387"/>
                  <a:pt x="956" y="387"/>
                  <a:pt x="957" y="388"/>
                </a:cubicBezTo>
                <a:cubicBezTo>
                  <a:pt x="957" y="388"/>
                  <a:pt x="958" y="388"/>
                  <a:pt x="958" y="388"/>
                </a:cubicBezTo>
                <a:cubicBezTo>
                  <a:pt x="959" y="388"/>
                  <a:pt x="959" y="388"/>
                  <a:pt x="959" y="386"/>
                </a:cubicBezTo>
                <a:cubicBezTo>
                  <a:pt x="948" y="386"/>
                  <a:pt x="948" y="386"/>
                  <a:pt x="948" y="386"/>
                </a:cubicBezTo>
                <a:cubicBezTo>
                  <a:pt x="951" y="376"/>
                  <a:pt x="951" y="376"/>
                  <a:pt x="951" y="376"/>
                </a:cubicBezTo>
                <a:cubicBezTo>
                  <a:pt x="944" y="379"/>
                  <a:pt x="949" y="380"/>
                  <a:pt x="946" y="386"/>
                </a:cubicBezTo>
                <a:cubicBezTo>
                  <a:pt x="941" y="373"/>
                  <a:pt x="941" y="373"/>
                  <a:pt x="941" y="373"/>
                </a:cubicBezTo>
                <a:cubicBezTo>
                  <a:pt x="948" y="373"/>
                  <a:pt x="948" y="373"/>
                  <a:pt x="948" y="373"/>
                </a:cubicBezTo>
                <a:cubicBezTo>
                  <a:pt x="943" y="369"/>
                  <a:pt x="941" y="363"/>
                  <a:pt x="934" y="363"/>
                </a:cubicBezTo>
                <a:cubicBezTo>
                  <a:pt x="932" y="363"/>
                  <a:pt x="931" y="363"/>
                  <a:pt x="929" y="364"/>
                </a:cubicBezTo>
                <a:cubicBezTo>
                  <a:pt x="930" y="366"/>
                  <a:pt x="927" y="367"/>
                  <a:pt x="926" y="368"/>
                </a:cubicBezTo>
                <a:cubicBezTo>
                  <a:pt x="924" y="361"/>
                  <a:pt x="931" y="358"/>
                  <a:pt x="933" y="352"/>
                </a:cubicBezTo>
                <a:cubicBezTo>
                  <a:pt x="931" y="353"/>
                  <a:pt x="929" y="353"/>
                  <a:pt x="929" y="355"/>
                </a:cubicBezTo>
                <a:cubicBezTo>
                  <a:pt x="929" y="356"/>
                  <a:pt x="928" y="356"/>
                  <a:pt x="928" y="356"/>
                </a:cubicBezTo>
                <a:cubicBezTo>
                  <a:pt x="926" y="356"/>
                  <a:pt x="923" y="354"/>
                  <a:pt x="922" y="351"/>
                </a:cubicBezTo>
                <a:cubicBezTo>
                  <a:pt x="928" y="351"/>
                  <a:pt x="928" y="351"/>
                  <a:pt x="928" y="351"/>
                </a:cubicBezTo>
                <a:cubicBezTo>
                  <a:pt x="926" y="349"/>
                  <a:pt x="926" y="349"/>
                  <a:pt x="926" y="349"/>
                </a:cubicBezTo>
                <a:cubicBezTo>
                  <a:pt x="935" y="341"/>
                  <a:pt x="935" y="341"/>
                  <a:pt x="935" y="341"/>
                </a:cubicBezTo>
                <a:cubicBezTo>
                  <a:pt x="932" y="339"/>
                  <a:pt x="932" y="339"/>
                  <a:pt x="932" y="339"/>
                </a:cubicBezTo>
                <a:cubicBezTo>
                  <a:pt x="935" y="333"/>
                  <a:pt x="935" y="333"/>
                  <a:pt x="935" y="333"/>
                </a:cubicBezTo>
                <a:cubicBezTo>
                  <a:pt x="934" y="333"/>
                  <a:pt x="934" y="333"/>
                  <a:pt x="933" y="333"/>
                </a:cubicBezTo>
                <a:cubicBezTo>
                  <a:pt x="932" y="333"/>
                  <a:pt x="931" y="334"/>
                  <a:pt x="930" y="334"/>
                </a:cubicBezTo>
                <a:cubicBezTo>
                  <a:pt x="929" y="335"/>
                  <a:pt x="928" y="336"/>
                  <a:pt x="927" y="336"/>
                </a:cubicBezTo>
                <a:cubicBezTo>
                  <a:pt x="926" y="336"/>
                  <a:pt x="925" y="335"/>
                  <a:pt x="924" y="333"/>
                </a:cubicBezTo>
                <a:cubicBezTo>
                  <a:pt x="925" y="331"/>
                  <a:pt x="930" y="333"/>
                  <a:pt x="929" y="329"/>
                </a:cubicBezTo>
                <a:cubicBezTo>
                  <a:pt x="935" y="329"/>
                  <a:pt x="935" y="329"/>
                  <a:pt x="935" y="329"/>
                </a:cubicBezTo>
                <a:cubicBezTo>
                  <a:pt x="929" y="323"/>
                  <a:pt x="929" y="323"/>
                  <a:pt x="929" y="323"/>
                </a:cubicBezTo>
                <a:cubicBezTo>
                  <a:pt x="937" y="323"/>
                  <a:pt x="931" y="314"/>
                  <a:pt x="929" y="310"/>
                </a:cubicBezTo>
                <a:cubicBezTo>
                  <a:pt x="924" y="307"/>
                  <a:pt x="918" y="310"/>
                  <a:pt x="913" y="307"/>
                </a:cubicBezTo>
                <a:cubicBezTo>
                  <a:pt x="913" y="302"/>
                  <a:pt x="925" y="294"/>
                  <a:pt x="913" y="292"/>
                </a:cubicBezTo>
                <a:cubicBezTo>
                  <a:pt x="912" y="294"/>
                  <a:pt x="911" y="294"/>
                  <a:pt x="910" y="294"/>
                </a:cubicBezTo>
                <a:cubicBezTo>
                  <a:pt x="910" y="287"/>
                  <a:pt x="917" y="280"/>
                  <a:pt x="917" y="271"/>
                </a:cubicBezTo>
                <a:cubicBezTo>
                  <a:pt x="917" y="272"/>
                  <a:pt x="918" y="272"/>
                  <a:pt x="918" y="272"/>
                </a:cubicBezTo>
                <a:cubicBezTo>
                  <a:pt x="920" y="272"/>
                  <a:pt x="922" y="270"/>
                  <a:pt x="922" y="270"/>
                </a:cubicBezTo>
                <a:cubicBezTo>
                  <a:pt x="920" y="263"/>
                  <a:pt x="920" y="263"/>
                  <a:pt x="920" y="263"/>
                </a:cubicBezTo>
                <a:cubicBezTo>
                  <a:pt x="919" y="265"/>
                  <a:pt x="917" y="266"/>
                  <a:pt x="915" y="266"/>
                </a:cubicBezTo>
                <a:cubicBezTo>
                  <a:pt x="915" y="266"/>
                  <a:pt x="915" y="266"/>
                  <a:pt x="915" y="266"/>
                </a:cubicBezTo>
                <a:cubicBezTo>
                  <a:pt x="915" y="266"/>
                  <a:pt x="915" y="266"/>
                  <a:pt x="915" y="266"/>
                </a:cubicBezTo>
                <a:cubicBezTo>
                  <a:pt x="912" y="266"/>
                  <a:pt x="910" y="266"/>
                  <a:pt x="909" y="271"/>
                </a:cubicBezTo>
                <a:cubicBezTo>
                  <a:pt x="908" y="269"/>
                  <a:pt x="907" y="269"/>
                  <a:pt x="905" y="269"/>
                </a:cubicBezTo>
                <a:cubicBezTo>
                  <a:pt x="904" y="269"/>
                  <a:pt x="903" y="269"/>
                  <a:pt x="902" y="270"/>
                </a:cubicBezTo>
                <a:cubicBezTo>
                  <a:pt x="901" y="270"/>
                  <a:pt x="899" y="270"/>
                  <a:pt x="898" y="270"/>
                </a:cubicBezTo>
                <a:cubicBezTo>
                  <a:pt x="897" y="270"/>
                  <a:pt x="896" y="270"/>
                  <a:pt x="895" y="270"/>
                </a:cubicBezTo>
                <a:cubicBezTo>
                  <a:pt x="899" y="263"/>
                  <a:pt x="899" y="263"/>
                  <a:pt x="899" y="263"/>
                </a:cubicBezTo>
                <a:cubicBezTo>
                  <a:pt x="896" y="260"/>
                  <a:pt x="896" y="260"/>
                  <a:pt x="896" y="260"/>
                </a:cubicBezTo>
                <a:cubicBezTo>
                  <a:pt x="897" y="263"/>
                  <a:pt x="894" y="264"/>
                  <a:pt x="891" y="264"/>
                </a:cubicBezTo>
                <a:cubicBezTo>
                  <a:pt x="889" y="264"/>
                  <a:pt x="888" y="264"/>
                  <a:pt x="887" y="263"/>
                </a:cubicBezTo>
                <a:cubicBezTo>
                  <a:pt x="888" y="265"/>
                  <a:pt x="886" y="265"/>
                  <a:pt x="886" y="267"/>
                </a:cubicBezTo>
                <a:cubicBezTo>
                  <a:pt x="882" y="265"/>
                  <a:pt x="886" y="259"/>
                  <a:pt x="881" y="259"/>
                </a:cubicBezTo>
                <a:cubicBezTo>
                  <a:pt x="882" y="257"/>
                  <a:pt x="884" y="257"/>
                  <a:pt x="885" y="257"/>
                </a:cubicBezTo>
                <a:cubicBezTo>
                  <a:pt x="886" y="257"/>
                  <a:pt x="887" y="257"/>
                  <a:pt x="888" y="258"/>
                </a:cubicBezTo>
                <a:cubicBezTo>
                  <a:pt x="888" y="255"/>
                  <a:pt x="887" y="255"/>
                  <a:pt x="886" y="255"/>
                </a:cubicBezTo>
                <a:cubicBezTo>
                  <a:pt x="885" y="255"/>
                  <a:pt x="885" y="255"/>
                  <a:pt x="884" y="255"/>
                </a:cubicBezTo>
                <a:cubicBezTo>
                  <a:pt x="884" y="255"/>
                  <a:pt x="883" y="255"/>
                  <a:pt x="883" y="255"/>
                </a:cubicBezTo>
                <a:cubicBezTo>
                  <a:pt x="882" y="255"/>
                  <a:pt x="881" y="255"/>
                  <a:pt x="880" y="254"/>
                </a:cubicBezTo>
                <a:cubicBezTo>
                  <a:pt x="886" y="249"/>
                  <a:pt x="886" y="249"/>
                  <a:pt x="886" y="249"/>
                </a:cubicBezTo>
                <a:cubicBezTo>
                  <a:pt x="883" y="249"/>
                  <a:pt x="883" y="249"/>
                  <a:pt x="883" y="249"/>
                </a:cubicBezTo>
                <a:cubicBezTo>
                  <a:pt x="888" y="234"/>
                  <a:pt x="882" y="242"/>
                  <a:pt x="881" y="227"/>
                </a:cubicBezTo>
                <a:cubicBezTo>
                  <a:pt x="888" y="234"/>
                  <a:pt x="888" y="234"/>
                  <a:pt x="888" y="234"/>
                </a:cubicBezTo>
                <a:cubicBezTo>
                  <a:pt x="884" y="226"/>
                  <a:pt x="892" y="219"/>
                  <a:pt x="891" y="214"/>
                </a:cubicBezTo>
                <a:cubicBezTo>
                  <a:pt x="891" y="214"/>
                  <a:pt x="891" y="214"/>
                  <a:pt x="891" y="214"/>
                </a:cubicBezTo>
                <a:cubicBezTo>
                  <a:pt x="889" y="214"/>
                  <a:pt x="888" y="212"/>
                  <a:pt x="887" y="211"/>
                </a:cubicBezTo>
                <a:cubicBezTo>
                  <a:pt x="888" y="214"/>
                  <a:pt x="886" y="217"/>
                  <a:pt x="884" y="218"/>
                </a:cubicBezTo>
                <a:cubicBezTo>
                  <a:pt x="883" y="217"/>
                  <a:pt x="883" y="217"/>
                  <a:pt x="882" y="217"/>
                </a:cubicBezTo>
                <a:cubicBezTo>
                  <a:pt x="881" y="217"/>
                  <a:pt x="881" y="218"/>
                  <a:pt x="880" y="219"/>
                </a:cubicBezTo>
                <a:cubicBezTo>
                  <a:pt x="879" y="220"/>
                  <a:pt x="878" y="221"/>
                  <a:pt x="877" y="221"/>
                </a:cubicBezTo>
                <a:cubicBezTo>
                  <a:pt x="876" y="221"/>
                  <a:pt x="876" y="220"/>
                  <a:pt x="875" y="220"/>
                </a:cubicBezTo>
                <a:cubicBezTo>
                  <a:pt x="875" y="214"/>
                  <a:pt x="875" y="214"/>
                  <a:pt x="875" y="214"/>
                </a:cubicBezTo>
                <a:cubicBezTo>
                  <a:pt x="873" y="216"/>
                  <a:pt x="871" y="216"/>
                  <a:pt x="869" y="218"/>
                </a:cubicBezTo>
                <a:cubicBezTo>
                  <a:pt x="865" y="217"/>
                  <a:pt x="865" y="217"/>
                  <a:pt x="865" y="217"/>
                </a:cubicBezTo>
                <a:cubicBezTo>
                  <a:pt x="866" y="218"/>
                  <a:pt x="867" y="218"/>
                  <a:pt x="867" y="220"/>
                </a:cubicBezTo>
                <a:cubicBezTo>
                  <a:pt x="864" y="223"/>
                  <a:pt x="864" y="223"/>
                  <a:pt x="864" y="223"/>
                </a:cubicBezTo>
                <a:cubicBezTo>
                  <a:pt x="862" y="221"/>
                  <a:pt x="863" y="215"/>
                  <a:pt x="860" y="215"/>
                </a:cubicBezTo>
                <a:cubicBezTo>
                  <a:pt x="859" y="215"/>
                  <a:pt x="858" y="215"/>
                  <a:pt x="857" y="215"/>
                </a:cubicBezTo>
                <a:cubicBezTo>
                  <a:pt x="853" y="220"/>
                  <a:pt x="853" y="220"/>
                  <a:pt x="853" y="220"/>
                </a:cubicBezTo>
                <a:cubicBezTo>
                  <a:pt x="852" y="218"/>
                  <a:pt x="852" y="218"/>
                  <a:pt x="852" y="218"/>
                </a:cubicBezTo>
                <a:cubicBezTo>
                  <a:pt x="843" y="227"/>
                  <a:pt x="843" y="227"/>
                  <a:pt x="843" y="227"/>
                </a:cubicBezTo>
                <a:cubicBezTo>
                  <a:pt x="839" y="223"/>
                  <a:pt x="839" y="223"/>
                  <a:pt x="839" y="223"/>
                </a:cubicBezTo>
                <a:cubicBezTo>
                  <a:pt x="846" y="221"/>
                  <a:pt x="837" y="218"/>
                  <a:pt x="838" y="214"/>
                </a:cubicBezTo>
                <a:cubicBezTo>
                  <a:pt x="835" y="218"/>
                  <a:pt x="835" y="218"/>
                  <a:pt x="835" y="218"/>
                </a:cubicBezTo>
                <a:cubicBezTo>
                  <a:pt x="834" y="215"/>
                  <a:pt x="833" y="212"/>
                  <a:pt x="830" y="210"/>
                </a:cubicBezTo>
                <a:cubicBezTo>
                  <a:pt x="832" y="207"/>
                  <a:pt x="832" y="207"/>
                  <a:pt x="832" y="207"/>
                </a:cubicBezTo>
                <a:cubicBezTo>
                  <a:pt x="835" y="211"/>
                  <a:pt x="835" y="211"/>
                  <a:pt x="835" y="211"/>
                </a:cubicBezTo>
                <a:cubicBezTo>
                  <a:pt x="835" y="208"/>
                  <a:pt x="835" y="204"/>
                  <a:pt x="838" y="202"/>
                </a:cubicBezTo>
                <a:cubicBezTo>
                  <a:pt x="838" y="202"/>
                  <a:pt x="838" y="202"/>
                  <a:pt x="839" y="202"/>
                </a:cubicBezTo>
                <a:cubicBezTo>
                  <a:pt x="840" y="202"/>
                  <a:pt x="841" y="204"/>
                  <a:pt x="842" y="206"/>
                </a:cubicBezTo>
                <a:cubicBezTo>
                  <a:pt x="837" y="199"/>
                  <a:pt x="847" y="196"/>
                  <a:pt x="847" y="191"/>
                </a:cubicBezTo>
                <a:cubicBezTo>
                  <a:pt x="852" y="192"/>
                  <a:pt x="852" y="192"/>
                  <a:pt x="852" y="192"/>
                </a:cubicBezTo>
                <a:cubicBezTo>
                  <a:pt x="849" y="185"/>
                  <a:pt x="849" y="185"/>
                  <a:pt x="849" y="185"/>
                </a:cubicBezTo>
                <a:cubicBezTo>
                  <a:pt x="856" y="185"/>
                  <a:pt x="856" y="185"/>
                  <a:pt x="856" y="185"/>
                </a:cubicBezTo>
                <a:cubicBezTo>
                  <a:pt x="853" y="179"/>
                  <a:pt x="853" y="179"/>
                  <a:pt x="853" y="179"/>
                </a:cubicBezTo>
                <a:cubicBezTo>
                  <a:pt x="858" y="178"/>
                  <a:pt x="858" y="178"/>
                  <a:pt x="858" y="178"/>
                </a:cubicBezTo>
                <a:cubicBezTo>
                  <a:pt x="858" y="178"/>
                  <a:pt x="858" y="178"/>
                  <a:pt x="857" y="178"/>
                </a:cubicBezTo>
                <a:cubicBezTo>
                  <a:pt x="857" y="178"/>
                  <a:pt x="856" y="178"/>
                  <a:pt x="856" y="178"/>
                </a:cubicBezTo>
                <a:cubicBezTo>
                  <a:pt x="855" y="178"/>
                  <a:pt x="855" y="178"/>
                  <a:pt x="855" y="178"/>
                </a:cubicBezTo>
                <a:cubicBezTo>
                  <a:pt x="854" y="178"/>
                  <a:pt x="853" y="177"/>
                  <a:pt x="852" y="176"/>
                </a:cubicBezTo>
                <a:cubicBezTo>
                  <a:pt x="849" y="183"/>
                  <a:pt x="849" y="183"/>
                  <a:pt x="849" y="183"/>
                </a:cubicBezTo>
                <a:cubicBezTo>
                  <a:pt x="849" y="180"/>
                  <a:pt x="844" y="175"/>
                  <a:pt x="848" y="172"/>
                </a:cubicBezTo>
                <a:cubicBezTo>
                  <a:pt x="839" y="176"/>
                  <a:pt x="839" y="176"/>
                  <a:pt x="839" y="176"/>
                </a:cubicBezTo>
                <a:cubicBezTo>
                  <a:pt x="845" y="166"/>
                  <a:pt x="845" y="166"/>
                  <a:pt x="845" y="166"/>
                </a:cubicBezTo>
                <a:cubicBezTo>
                  <a:pt x="837" y="166"/>
                  <a:pt x="837" y="176"/>
                  <a:pt x="830" y="176"/>
                </a:cubicBezTo>
                <a:cubicBezTo>
                  <a:pt x="829" y="176"/>
                  <a:pt x="829" y="176"/>
                  <a:pt x="828" y="176"/>
                </a:cubicBezTo>
                <a:cubicBezTo>
                  <a:pt x="821" y="171"/>
                  <a:pt x="831" y="166"/>
                  <a:pt x="830" y="165"/>
                </a:cubicBezTo>
                <a:cubicBezTo>
                  <a:pt x="809" y="163"/>
                  <a:pt x="809" y="163"/>
                  <a:pt x="809" y="163"/>
                </a:cubicBezTo>
                <a:cubicBezTo>
                  <a:pt x="811" y="163"/>
                  <a:pt x="811" y="163"/>
                  <a:pt x="811" y="163"/>
                </a:cubicBezTo>
                <a:cubicBezTo>
                  <a:pt x="811" y="159"/>
                  <a:pt x="811" y="159"/>
                  <a:pt x="811" y="159"/>
                </a:cubicBezTo>
                <a:cubicBezTo>
                  <a:pt x="809" y="159"/>
                  <a:pt x="809" y="159"/>
                  <a:pt x="809" y="159"/>
                </a:cubicBezTo>
                <a:cubicBezTo>
                  <a:pt x="810" y="161"/>
                  <a:pt x="808" y="162"/>
                  <a:pt x="807" y="163"/>
                </a:cubicBezTo>
                <a:cubicBezTo>
                  <a:pt x="801" y="157"/>
                  <a:pt x="801" y="157"/>
                  <a:pt x="801" y="157"/>
                </a:cubicBezTo>
                <a:cubicBezTo>
                  <a:pt x="801" y="162"/>
                  <a:pt x="801" y="162"/>
                  <a:pt x="801" y="162"/>
                </a:cubicBezTo>
                <a:cubicBezTo>
                  <a:pt x="796" y="156"/>
                  <a:pt x="796" y="156"/>
                  <a:pt x="796" y="156"/>
                </a:cubicBezTo>
                <a:cubicBezTo>
                  <a:pt x="800" y="152"/>
                  <a:pt x="804" y="149"/>
                  <a:pt x="798" y="144"/>
                </a:cubicBezTo>
                <a:cubicBezTo>
                  <a:pt x="805" y="138"/>
                  <a:pt x="805" y="138"/>
                  <a:pt x="805" y="138"/>
                </a:cubicBezTo>
                <a:cubicBezTo>
                  <a:pt x="805" y="138"/>
                  <a:pt x="805" y="138"/>
                  <a:pt x="805" y="138"/>
                </a:cubicBezTo>
                <a:cubicBezTo>
                  <a:pt x="805" y="138"/>
                  <a:pt x="805" y="138"/>
                  <a:pt x="804" y="138"/>
                </a:cubicBezTo>
                <a:cubicBezTo>
                  <a:pt x="804" y="138"/>
                  <a:pt x="804" y="138"/>
                  <a:pt x="803" y="138"/>
                </a:cubicBezTo>
                <a:cubicBezTo>
                  <a:pt x="802" y="138"/>
                  <a:pt x="802" y="138"/>
                  <a:pt x="801" y="138"/>
                </a:cubicBezTo>
                <a:cubicBezTo>
                  <a:pt x="801" y="138"/>
                  <a:pt x="801" y="138"/>
                  <a:pt x="801" y="138"/>
                </a:cubicBezTo>
                <a:cubicBezTo>
                  <a:pt x="801" y="138"/>
                  <a:pt x="801" y="138"/>
                  <a:pt x="801" y="138"/>
                </a:cubicBezTo>
                <a:cubicBezTo>
                  <a:pt x="801" y="142"/>
                  <a:pt x="797" y="144"/>
                  <a:pt x="793" y="144"/>
                </a:cubicBezTo>
                <a:cubicBezTo>
                  <a:pt x="791" y="144"/>
                  <a:pt x="790" y="144"/>
                  <a:pt x="788" y="143"/>
                </a:cubicBezTo>
                <a:cubicBezTo>
                  <a:pt x="783" y="138"/>
                  <a:pt x="790" y="141"/>
                  <a:pt x="790" y="138"/>
                </a:cubicBezTo>
                <a:cubicBezTo>
                  <a:pt x="798" y="128"/>
                  <a:pt x="798" y="128"/>
                  <a:pt x="798" y="128"/>
                </a:cubicBezTo>
                <a:cubicBezTo>
                  <a:pt x="797" y="127"/>
                  <a:pt x="794" y="127"/>
                  <a:pt x="793" y="125"/>
                </a:cubicBezTo>
                <a:cubicBezTo>
                  <a:pt x="793" y="120"/>
                  <a:pt x="799" y="119"/>
                  <a:pt x="797" y="114"/>
                </a:cubicBezTo>
                <a:cubicBezTo>
                  <a:pt x="794" y="114"/>
                  <a:pt x="794" y="114"/>
                  <a:pt x="794" y="114"/>
                </a:cubicBezTo>
                <a:cubicBezTo>
                  <a:pt x="798" y="117"/>
                  <a:pt x="794" y="119"/>
                  <a:pt x="793" y="122"/>
                </a:cubicBezTo>
                <a:cubicBezTo>
                  <a:pt x="790" y="122"/>
                  <a:pt x="786" y="131"/>
                  <a:pt x="782" y="131"/>
                </a:cubicBezTo>
                <a:cubicBezTo>
                  <a:pt x="782" y="131"/>
                  <a:pt x="782" y="131"/>
                  <a:pt x="781" y="131"/>
                </a:cubicBezTo>
                <a:cubicBezTo>
                  <a:pt x="779" y="127"/>
                  <a:pt x="775" y="123"/>
                  <a:pt x="781" y="122"/>
                </a:cubicBezTo>
                <a:cubicBezTo>
                  <a:pt x="786" y="119"/>
                  <a:pt x="786" y="119"/>
                  <a:pt x="786" y="119"/>
                </a:cubicBezTo>
                <a:cubicBezTo>
                  <a:pt x="786" y="119"/>
                  <a:pt x="784" y="120"/>
                  <a:pt x="783" y="120"/>
                </a:cubicBezTo>
                <a:cubicBezTo>
                  <a:pt x="782" y="120"/>
                  <a:pt x="782" y="119"/>
                  <a:pt x="781" y="118"/>
                </a:cubicBezTo>
                <a:cubicBezTo>
                  <a:pt x="780" y="111"/>
                  <a:pt x="784" y="111"/>
                  <a:pt x="786" y="106"/>
                </a:cubicBezTo>
                <a:cubicBezTo>
                  <a:pt x="786" y="106"/>
                  <a:pt x="785" y="105"/>
                  <a:pt x="785" y="105"/>
                </a:cubicBezTo>
                <a:cubicBezTo>
                  <a:pt x="782" y="105"/>
                  <a:pt x="782" y="114"/>
                  <a:pt x="777" y="114"/>
                </a:cubicBezTo>
                <a:cubicBezTo>
                  <a:pt x="778" y="118"/>
                  <a:pt x="778" y="118"/>
                  <a:pt x="778" y="118"/>
                </a:cubicBezTo>
                <a:cubicBezTo>
                  <a:pt x="774" y="120"/>
                  <a:pt x="766" y="117"/>
                  <a:pt x="767" y="127"/>
                </a:cubicBezTo>
                <a:cubicBezTo>
                  <a:pt x="762" y="124"/>
                  <a:pt x="762" y="124"/>
                  <a:pt x="762" y="124"/>
                </a:cubicBezTo>
                <a:cubicBezTo>
                  <a:pt x="765" y="117"/>
                  <a:pt x="765" y="117"/>
                  <a:pt x="765" y="117"/>
                </a:cubicBezTo>
                <a:cubicBezTo>
                  <a:pt x="761" y="126"/>
                  <a:pt x="750" y="125"/>
                  <a:pt x="748" y="131"/>
                </a:cubicBezTo>
                <a:cubicBezTo>
                  <a:pt x="748" y="121"/>
                  <a:pt x="748" y="121"/>
                  <a:pt x="748" y="121"/>
                </a:cubicBezTo>
                <a:cubicBezTo>
                  <a:pt x="748" y="121"/>
                  <a:pt x="747" y="120"/>
                  <a:pt x="746" y="120"/>
                </a:cubicBezTo>
                <a:cubicBezTo>
                  <a:pt x="744" y="120"/>
                  <a:pt x="743" y="122"/>
                  <a:pt x="742" y="123"/>
                </a:cubicBezTo>
                <a:cubicBezTo>
                  <a:pt x="744" y="122"/>
                  <a:pt x="744" y="122"/>
                  <a:pt x="744" y="122"/>
                </a:cubicBezTo>
                <a:cubicBezTo>
                  <a:pt x="744" y="126"/>
                  <a:pt x="748" y="130"/>
                  <a:pt x="743" y="133"/>
                </a:cubicBezTo>
                <a:cubicBezTo>
                  <a:pt x="741" y="130"/>
                  <a:pt x="738" y="128"/>
                  <a:pt x="735" y="128"/>
                </a:cubicBezTo>
                <a:cubicBezTo>
                  <a:pt x="736" y="129"/>
                  <a:pt x="737" y="130"/>
                  <a:pt x="736" y="131"/>
                </a:cubicBezTo>
                <a:cubicBezTo>
                  <a:pt x="732" y="131"/>
                  <a:pt x="732" y="131"/>
                  <a:pt x="732" y="131"/>
                </a:cubicBezTo>
                <a:cubicBezTo>
                  <a:pt x="733" y="133"/>
                  <a:pt x="733" y="133"/>
                  <a:pt x="733" y="133"/>
                </a:cubicBezTo>
                <a:cubicBezTo>
                  <a:pt x="732" y="135"/>
                  <a:pt x="730" y="135"/>
                  <a:pt x="728" y="135"/>
                </a:cubicBezTo>
                <a:cubicBezTo>
                  <a:pt x="728" y="135"/>
                  <a:pt x="727" y="135"/>
                  <a:pt x="727" y="135"/>
                </a:cubicBezTo>
                <a:cubicBezTo>
                  <a:pt x="726" y="130"/>
                  <a:pt x="733" y="122"/>
                  <a:pt x="731" y="115"/>
                </a:cubicBezTo>
                <a:cubicBezTo>
                  <a:pt x="733" y="115"/>
                  <a:pt x="733" y="115"/>
                  <a:pt x="733" y="115"/>
                </a:cubicBezTo>
                <a:cubicBezTo>
                  <a:pt x="735" y="111"/>
                  <a:pt x="731" y="112"/>
                  <a:pt x="729" y="111"/>
                </a:cubicBezTo>
                <a:cubicBezTo>
                  <a:pt x="720" y="109"/>
                  <a:pt x="728" y="100"/>
                  <a:pt x="725" y="95"/>
                </a:cubicBezTo>
                <a:cubicBezTo>
                  <a:pt x="726" y="94"/>
                  <a:pt x="726" y="94"/>
                  <a:pt x="726" y="94"/>
                </a:cubicBezTo>
                <a:cubicBezTo>
                  <a:pt x="727" y="94"/>
                  <a:pt x="728" y="97"/>
                  <a:pt x="729" y="98"/>
                </a:cubicBezTo>
                <a:cubicBezTo>
                  <a:pt x="734" y="95"/>
                  <a:pt x="723" y="96"/>
                  <a:pt x="727" y="89"/>
                </a:cubicBezTo>
                <a:cubicBezTo>
                  <a:pt x="727" y="88"/>
                  <a:pt x="728" y="88"/>
                  <a:pt x="728" y="88"/>
                </a:cubicBezTo>
                <a:cubicBezTo>
                  <a:pt x="729" y="88"/>
                  <a:pt x="730" y="89"/>
                  <a:pt x="730" y="90"/>
                </a:cubicBezTo>
                <a:cubicBezTo>
                  <a:pt x="731" y="91"/>
                  <a:pt x="732" y="92"/>
                  <a:pt x="733" y="92"/>
                </a:cubicBezTo>
                <a:cubicBezTo>
                  <a:pt x="733" y="92"/>
                  <a:pt x="734" y="91"/>
                  <a:pt x="735" y="89"/>
                </a:cubicBezTo>
                <a:cubicBezTo>
                  <a:pt x="736" y="89"/>
                  <a:pt x="736" y="89"/>
                  <a:pt x="736" y="89"/>
                </a:cubicBezTo>
                <a:cubicBezTo>
                  <a:pt x="736" y="87"/>
                  <a:pt x="736" y="87"/>
                  <a:pt x="736" y="87"/>
                </a:cubicBezTo>
                <a:cubicBezTo>
                  <a:pt x="735" y="87"/>
                  <a:pt x="735" y="87"/>
                  <a:pt x="735" y="87"/>
                </a:cubicBezTo>
                <a:cubicBezTo>
                  <a:pt x="735" y="89"/>
                  <a:pt x="734" y="90"/>
                  <a:pt x="733" y="90"/>
                </a:cubicBezTo>
                <a:cubicBezTo>
                  <a:pt x="725" y="79"/>
                  <a:pt x="725" y="79"/>
                  <a:pt x="725" y="79"/>
                </a:cubicBezTo>
                <a:cubicBezTo>
                  <a:pt x="721" y="83"/>
                  <a:pt x="721" y="83"/>
                  <a:pt x="721" y="83"/>
                </a:cubicBezTo>
                <a:cubicBezTo>
                  <a:pt x="715" y="77"/>
                  <a:pt x="715" y="77"/>
                  <a:pt x="715" y="77"/>
                </a:cubicBezTo>
                <a:cubicBezTo>
                  <a:pt x="715" y="79"/>
                  <a:pt x="714" y="81"/>
                  <a:pt x="716" y="82"/>
                </a:cubicBezTo>
                <a:cubicBezTo>
                  <a:pt x="719" y="85"/>
                  <a:pt x="708" y="89"/>
                  <a:pt x="712" y="91"/>
                </a:cubicBezTo>
                <a:cubicBezTo>
                  <a:pt x="711" y="93"/>
                  <a:pt x="709" y="93"/>
                  <a:pt x="708" y="93"/>
                </a:cubicBezTo>
                <a:cubicBezTo>
                  <a:pt x="705" y="91"/>
                  <a:pt x="707" y="88"/>
                  <a:pt x="706" y="86"/>
                </a:cubicBezTo>
                <a:cubicBezTo>
                  <a:pt x="712" y="85"/>
                  <a:pt x="712" y="85"/>
                  <a:pt x="712" y="85"/>
                </a:cubicBezTo>
                <a:cubicBezTo>
                  <a:pt x="710" y="82"/>
                  <a:pt x="710" y="79"/>
                  <a:pt x="710" y="75"/>
                </a:cubicBezTo>
                <a:cubicBezTo>
                  <a:pt x="706" y="75"/>
                  <a:pt x="706" y="75"/>
                  <a:pt x="706" y="75"/>
                </a:cubicBezTo>
                <a:cubicBezTo>
                  <a:pt x="705" y="79"/>
                  <a:pt x="709" y="80"/>
                  <a:pt x="710" y="83"/>
                </a:cubicBezTo>
                <a:cubicBezTo>
                  <a:pt x="710" y="84"/>
                  <a:pt x="709" y="84"/>
                  <a:pt x="708" y="84"/>
                </a:cubicBezTo>
                <a:cubicBezTo>
                  <a:pt x="706" y="84"/>
                  <a:pt x="704" y="82"/>
                  <a:pt x="702" y="80"/>
                </a:cubicBezTo>
                <a:cubicBezTo>
                  <a:pt x="702" y="82"/>
                  <a:pt x="702" y="82"/>
                  <a:pt x="701" y="83"/>
                </a:cubicBezTo>
                <a:cubicBezTo>
                  <a:pt x="698" y="82"/>
                  <a:pt x="700" y="79"/>
                  <a:pt x="699" y="77"/>
                </a:cubicBezTo>
                <a:cubicBezTo>
                  <a:pt x="697" y="82"/>
                  <a:pt x="694" y="86"/>
                  <a:pt x="691" y="90"/>
                </a:cubicBezTo>
                <a:cubicBezTo>
                  <a:pt x="691" y="85"/>
                  <a:pt x="688" y="80"/>
                  <a:pt x="692" y="77"/>
                </a:cubicBezTo>
                <a:cubicBezTo>
                  <a:pt x="692" y="77"/>
                  <a:pt x="692" y="77"/>
                  <a:pt x="692" y="77"/>
                </a:cubicBezTo>
                <a:cubicBezTo>
                  <a:pt x="691" y="77"/>
                  <a:pt x="691" y="76"/>
                  <a:pt x="690" y="75"/>
                </a:cubicBezTo>
                <a:cubicBezTo>
                  <a:pt x="699" y="66"/>
                  <a:pt x="699" y="66"/>
                  <a:pt x="699" y="66"/>
                </a:cubicBezTo>
                <a:cubicBezTo>
                  <a:pt x="698" y="66"/>
                  <a:pt x="698" y="66"/>
                  <a:pt x="698" y="66"/>
                </a:cubicBezTo>
                <a:cubicBezTo>
                  <a:pt x="697" y="63"/>
                  <a:pt x="699" y="57"/>
                  <a:pt x="702" y="57"/>
                </a:cubicBezTo>
                <a:cubicBezTo>
                  <a:pt x="703" y="57"/>
                  <a:pt x="703" y="57"/>
                  <a:pt x="704" y="57"/>
                </a:cubicBezTo>
                <a:cubicBezTo>
                  <a:pt x="705" y="57"/>
                  <a:pt x="705" y="57"/>
                  <a:pt x="705" y="57"/>
                </a:cubicBezTo>
                <a:cubicBezTo>
                  <a:pt x="705" y="54"/>
                  <a:pt x="705" y="54"/>
                  <a:pt x="705" y="54"/>
                </a:cubicBezTo>
                <a:cubicBezTo>
                  <a:pt x="704" y="55"/>
                  <a:pt x="703" y="55"/>
                  <a:pt x="703" y="55"/>
                </a:cubicBezTo>
                <a:cubicBezTo>
                  <a:pt x="701" y="55"/>
                  <a:pt x="701" y="50"/>
                  <a:pt x="699" y="50"/>
                </a:cubicBezTo>
                <a:cubicBezTo>
                  <a:pt x="699" y="48"/>
                  <a:pt x="700" y="48"/>
                  <a:pt x="701" y="46"/>
                </a:cubicBezTo>
                <a:cubicBezTo>
                  <a:pt x="690" y="45"/>
                  <a:pt x="690" y="45"/>
                  <a:pt x="690" y="45"/>
                </a:cubicBezTo>
                <a:cubicBezTo>
                  <a:pt x="690" y="43"/>
                  <a:pt x="690" y="42"/>
                  <a:pt x="689" y="41"/>
                </a:cubicBezTo>
                <a:cubicBezTo>
                  <a:pt x="685" y="41"/>
                  <a:pt x="685" y="41"/>
                  <a:pt x="685" y="41"/>
                </a:cubicBezTo>
                <a:cubicBezTo>
                  <a:pt x="685" y="42"/>
                  <a:pt x="684" y="44"/>
                  <a:pt x="686" y="45"/>
                </a:cubicBezTo>
                <a:cubicBezTo>
                  <a:pt x="685" y="46"/>
                  <a:pt x="684" y="47"/>
                  <a:pt x="683" y="47"/>
                </a:cubicBezTo>
                <a:cubicBezTo>
                  <a:pt x="681" y="47"/>
                  <a:pt x="679" y="43"/>
                  <a:pt x="677" y="42"/>
                </a:cubicBezTo>
                <a:cubicBezTo>
                  <a:pt x="678" y="42"/>
                  <a:pt x="678" y="42"/>
                  <a:pt x="678" y="42"/>
                </a:cubicBezTo>
                <a:cubicBezTo>
                  <a:pt x="678" y="38"/>
                  <a:pt x="678" y="38"/>
                  <a:pt x="678" y="38"/>
                </a:cubicBezTo>
                <a:cubicBezTo>
                  <a:pt x="677" y="38"/>
                  <a:pt x="677" y="38"/>
                  <a:pt x="677" y="38"/>
                </a:cubicBezTo>
                <a:cubicBezTo>
                  <a:pt x="676" y="40"/>
                  <a:pt x="676" y="41"/>
                  <a:pt x="675" y="41"/>
                </a:cubicBezTo>
                <a:cubicBezTo>
                  <a:pt x="674" y="41"/>
                  <a:pt x="673" y="40"/>
                  <a:pt x="672" y="40"/>
                </a:cubicBezTo>
                <a:cubicBezTo>
                  <a:pt x="671" y="39"/>
                  <a:pt x="670" y="39"/>
                  <a:pt x="669" y="39"/>
                </a:cubicBezTo>
                <a:cubicBezTo>
                  <a:pt x="669" y="39"/>
                  <a:pt x="669" y="39"/>
                  <a:pt x="669" y="39"/>
                </a:cubicBezTo>
                <a:cubicBezTo>
                  <a:pt x="672" y="34"/>
                  <a:pt x="673" y="24"/>
                  <a:pt x="671" y="19"/>
                </a:cubicBezTo>
                <a:cubicBezTo>
                  <a:pt x="659" y="20"/>
                  <a:pt x="657" y="43"/>
                  <a:pt x="647" y="43"/>
                </a:cubicBezTo>
                <a:cubicBezTo>
                  <a:pt x="647" y="43"/>
                  <a:pt x="647" y="43"/>
                  <a:pt x="647" y="43"/>
                </a:cubicBezTo>
                <a:cubicBezTo>
                  <a:pt x="647" y="41"/>
                  <a:pt x="646" y="38"/>
                  <a:pt x="644" y="37"/>
                </a:cubicBezTo>
                <a:cubicBezTo>
                  <a:pt x="647" y="34"/>
                  <a:pt x="647" y="34"/>
                  <a:pt x="647" y="34"/>
                </a:cubicBezTo>
                <a:cubicBezTo>
                  <a:pt x="647" y="35"/>
                  <a:pt x="648" y="35"/>
                  <a:pt x="649" y="35"/>
                </a:cubicBezTo>
                <a:cubicBezTo>
                  <a:pt x="649" y="35"/>
                  <a:pt x="650" y="35"/>
                  <a:pt x="651" y="35"/>
                </a:cubicBezTo>
                <a:cubicBezTo>
                  <a:pt x="651" y="32"/>
                  <a:pt x="651" y="32"/>
                  <a:pt x="651" y="32"/>
                </a:cubicBezTo>
                <a:cubicBezTo>
                  <a:pt x="650" y="32"/>
                  <a:pt x="650" y="32"/>
                  <a:pt x="650" y="32"/>
                </a:cubicBezTo>
                <a:cubicBezTo>
                  <a:pt x="648" y="32"/>
                  <a:pt x="647" y="32"/>
                  <a:pt x="647" y="31"/>
                </a:cubicBezTo>
                <a:cubicBezTo>
                  <a:pt x="646" y="31"/>
                  <a:pt x="645" y="31"/>
                  <a:pt x="644" y="31"/>
                </a:cubicBezTo>
                <a:cubicBezTo>
                  <a:pt x="643" y="31"/>
                  <a:pt x="642" y="31"/>
                  <a:pt x="640" y="34"/>
                </a:cubicBezTo>
                <a:cubicBezTo>
                  <a:pt x="639" y="32"/>
                  <a:pt x="637" y="31"/>
                  <a:pt x="637" y="29"/>
                </a:cubicBezTo>
                <a:cubicBezTo>
                  <a:pt x="637" y="32"/>
                  <a:pt x="637" y="32"/>
                  <a:pt x="637" y="32"/>
                </a:cubicBezTo>
                <a:cubicBezTo>
                  <a:pt x="632" y="32"/>
                  <a:pt x="632" y="32"/>
                  <a:pt x="632" y="32"/>
                </a:cubicBezTo>
                <a:cubicBezTo>
                  <a:pt x="632" y="34"/>
                  <a:pt x="630" y="35"/>
                  <a:pt x="629" y="37"/>
                </a:cubicBezTo>
                <a:cubicBezTo>
                  <a:pt x="625" y="31"/>
                  <a:pt x="626" y="20"/>
                  <a:pt x="622" y="14"/>
                </a:cubicBezTo>
                <a:cubicBezTo>
                  <a:pt x="621" y="3"/>
                  <a:pt x="621" y="3"/>
                  <a:pt x="621" y="3"/>
                </a:cubicBezTo>
                <a:cubicBezTo>
                  <a:pt x="620" y="9"/>
                  <a:pt x="617" y="14"/>
                  <a:pt x="621" y="16"/>
                </a:cubicBezTo>
                <a:cubicBezTo>
                  <a:pt x="619" y="16"/>
                  <a:pt x="616" y="16"/>
                  <a:pt x="616" y="16"/>
                </a:cubicBezTo>
                <a:cubicBezTo>
                  <a:pt x="616" y="19"/>
                  <a:pt x="613" y="20"/>
                  <a:pt x="611" y="22"/>
                </a:cubicBezTo>
                <a:cubicBezTo>
                  <a:pt x="603" y="21"/>
                  <a:pt x="603" y="21"/>
                  <a:pt x="603" y="21"/>
                </a:cubicBezTo>
                <a:cubicBezTo>
                  <a:pt x="602" y="14"/>
                  <a:pt x="610" y="14"/>
                  <a:pt x="602" y="9"/>
                </a:cubicBezTo>
                <a:cubicBezTo>
                  <a:pt x="597" y="11"/>
                  <a:pt x="604" y="16"/>
                  <a:pt x="599" y="16"/>
                </a:cubicBezTo>
                <a:cubicBezTo>
                  <a:pt x="598" y="16"/>
                  <a:pt x="598" y="16"/>
                  <a:pt x="598" y="16"/>
                </a:cubicBezTo>
                <a:cubicBezTo>
                  <a:pt x="597" y="18"/>
                  <a:pt x="601" y="19"/>
                  <a:pt x="598" y="21"/>
                </a:cubicBezTo>
                <a:cubicBezTo>
                  <a:pt x="594" y="25"/>
                  <a:pt x="594" y="25"/>
                  <a:pt x="594" y="25"/>
                </a:cubicBezTo>
                <a:cubicBezTo>
                  <a:pt x="591" y="23"/>
                  <a:pt x="593" y="20"/>
                  <a:pt x="592" y="17"/>
                </a:cubicBezTo>
                <a:cubicBezTo>
                  <a:pt x="591" y="25"/>
                  <a:pt x="591" y="25"/>
                  <a:pt x="591" y="25"/>
                </a:cubicBezTo>
                <a:cubicBezTo>
                  <a:pt x="589" y="23"/>
                  <a:pt x="588" y="22"/>
                  <a:pt x="588" y="19"/>
                </a:cubicBezTo>
                <a:cubicBezTo>
                  <a:pt x="588" y="21"/>
                  <a:pt x="588" y="21"/>
                  <a:pt x="587" y="22"/>
                </a:cubicBezTo>
                <a:cubicBezTo>
                  <a:pt x="586" y="21"/>
                  <a:pt x="585" y="19"/>
                  <a:pt x="585" y="17"/>
                </a:cubicBezTo>
                <a:cubicBezTo>
                  <a:pt x="583" y="21"/>
                  <a:pt x="579" y="24"/>
                  <a:pt x="576" y="25"/>
                </a:cubicBezTo>
                <a:cubicBezTo>
                  <a:pt x="575" y="23"/>
                  <a:pt x="575" y="23"/>
                  <a:pt x="575" y="23"/>
                </a:cubicBezTo>
                <a:cubicBezTo>
                  <a:pt x="582" y="21"/>
                  <a:pt x="574" y="14"/>
                  <a:pt x="579" y="9"/>
                </a:cubicBezTo>
                <a:cubicBezTo>
                  <a:pt x="575" y="13"/>
                  <a:pt x="574" y="18"/>
                  <a:pt x="575" y="22"/>
                </a:cubicBezTo>
                <a:cubicBezTo>
                  <a:pt x="572" y="25"/>
                  <a:pt x="572" y="25"/>
                  <a:pt x="572" y="25"/>
                </a:cubicBezTo>
                <a:cubicBezTo>
                  <a:pt x="572" y="21"/>
                  <a:pt x="566" y="22"/>
                  <a:pt x="568" y="16"/>
                </a:cubicBezTo>
                <a:cubicBezTo>
                  <a:pt x="564" y="16"/>
                  <a:pt x="564" y="16"/>
                  <a:pt x="564" y="16"/>
                </a:cubicBezTo>
                <a:cubicBezTo>
                  <a:pt x="564" y="18"/>
                  <a:pt x="562" y="19"/>
                  <a:pt x="561" y="21"/>
                </a:cubicBezTo>
                <a:cubicBezTo>
                  <a:pt x="559" y="19"/>
                  <a:pt x="560" y="17"/>
                  <a:pt x="560" y="16"/>
                </a:cubicBezTo>
                <a:cubicBezTo>
                  <a:pt x="557" y="19"/>
                  <a:pt x="557" y="19"/>
                  <a:pt x="557" y="19"/>
                </a:cubicBezTo>
                <a:cubicBezTo>
                  <a:pt x="556" y="15"/>
                  <a:pt x="553" y="13"/>
                  <a:pt x="557" y="9"/>
                </a:cubicBezTo>
                <a:cubicBezTo>
                  <a:pt x="553" y="12"/>
                  <a:pt x="553" y="12"/>
                  <a:pt x="553" y="12"/>
                </a:cubicBezTo>
                <a:cubicBezTo>
                  <a:pt x="549" y="5"/>
                  <a:pt x="554" y="3"/>
                  <a:pt x="547" y="0"/>
                </a:cubicBezTo>
              </a:path>
            </a:pathLst>
          </a:custGeom>
          <a:gradFill rotWithShape="1">
            <a:gsLst>
              <a:gs pos="0">
                <a:srgbClr val="656667"/>
              </a:gs>
              <a:gs pos="100000">
                <a:srgbClr val="262626"/>
              </a:gs>
            </a:gsLst>
            <a:path path="rect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" name="Freeform 75"/>
          <p:cNvSpPr>
            <a:spLocks noEditPoints="1" noChangeArrowheads="1"/>
          </p:cNvSpPr>
          <p:nvPr/>
        </p:nvSpPr>
        <p:spPr bwMode="auto">
          <a:xfrm>
            <a:off x="8494713" y="3724275"/>
            <a:ext cx="1668462" cy="1357313"/>
          </a:xfrm>
          <a:custGeom>
            <a:avLst/>
            <a:gdLst>
              <a:gd name="T0" fmla="*/ 170986 w 927"/>
              <a:gd name="T1" fmla="*/ 1148772 h 755"/>
              <a:gd name="T2" fmla="*/ 131389 w 927"/>
              <a:gd name="T3" fmla="*/ 336182 h 755"/>
              <a:gd name="T4" fmla="*/ 1121307 w 927"/>
              <a:gd name="T5" fmla="*/ 53933 h 755"/>
              <a:gd name="T6" fmla="*/ 532756 w 927"/>
              <a:gd name="T7" fmla="*/ 1285402 h 755"/>
              <a:gd name="T8" fmla="*/ 397767 w 927"/>
              <a:gd name="T9" fmla="*/ 1224278 h 755"/>
              <a:gd name="T10" fmla="*/ 1609067 w 927"/>
              <a:gd name="T11" fmla="*/ 986973 h 755"/>
              <a:gd name="T12" fmla="*/ 1459679 w 927"/>
              <a:gd name="T13" fmla="*/ 607645 h 755"/>
              <a:gd name="T14" fmla="*/ 1522674 w 927"/>
              <a:gd name="T15" fmla="*/ 350564 h 755"/>
              <a:gd name="T16" fmla="*/ 1468679 w 927"/>
              <a:gd name="T17" fmla="*/ 287643 h 755"/>
              <a:gd name="T18" fmla="*/ 566953 w 927"/>
              <a:gd name="T19" fmla="*/ 208541 h 755"/>
              <a:gd name="T20" fmla="*/ 1299493 w 927"/>
              <a:gd name="T21" fmla="*/ 131237 h 755"/>
              <a:gd name="T22" fmla="*/ 1088910 w 927"/>
              <a:gd name="T23" fmla="*/ 37753 h 755"/>
              <a:gd name="T24" fmla="*/ 736139 w 927"/>
              <a:gd name="T25" fmla="*/ 25169 h 755"/>
              <a:gd name="T26" fmla="*/ 700142 w 927"/>
              <a:gd name="T27" fmla="*/ 16180 h 755"/>
              <a:gd name="T28" fmla="*/ 628148 w 927"/>
              <a:gd name="T29" fmla="*/ 66517 h 755"/>
              <a:gd name="T30" fmla="*/ 565153 w 927"/>
              <a:gd name="T31" fmla="*/ 143821 h 755"/>
              <a:gd name="T32" fmla="*/ 485960 w 927"/>
              <a:gd name="T33" fmla="*/ 177979 h 755"/>
              <a:gd name="T34" fmla="*/ 484160 w 927"/>
              <a:gd name="T35" fmla="*/ 291238 h 755"/>
              <a:gd name="T36" fmla="*/ 394167 w 927"/>
              <a:gd name="T37" fmla="*/ 255283 h 755"/>
              <a:gd name="T38" fmla="*/ 286176 w 927"/>
              <a:gd name="T39" fmla="*/ 285845 h 755"/>
              <a:gd name="T40" fmla="*/ 187185 w 927"/>
              <a:gd name="T41" fmla="*/ 311013 h 755"/>
              <a:gd name="T42" fmla="*/ 107991 w 927"/>
              <a:gd name="T43" fmla="*/ 373935 h 755"/>
              <a:gd name="T44" fmla="*/ 55795 w 927"/>
              <a:gd name="T45" fmla="*/ 465621 h 755"/>
              <a:gd name="T46" fmla="*/ 46796 w 927"/>
              <a:gd name="T47" fmla="*/ 523150 h 755"/>
              <a:gd name="T48" fmla="*/ 68394 w 927"/>
              <a:gd name="T49" fmla="*/ 609443 h 755"/>
              <a:gd name="T50" fmla="*/ 16199 w 927"/>
              <a:gd name="T51" fmla="*/ 715511 h 755"/>
              <a:gd name="T52" fmla="*/ 21598 w 927"/>
              <a:gd name="T53" fmla="*/ 816186 h 755"/>
              <a:gd name="T54" fmla="*/ 41397 w 927"/>
              <a:gd name="T55" fmla="*/ 927647 h 755"/>
              <a:gd name="T56" fmla="*/ 71994 w 927"/>
              <a:gd name="T57" fmla="*/ 1013940 h 755"/>
              <a:gd name="T58" fmla="*/ 113391 w 927"/>
              <a:gd name="T59" fmla="*/ 1094839 h 755"/>
              <a:gd name="T60" fmla="*/ 194384 w 927"/>
              <a:gd name="T61" fmla="*/ 1157761 h 755"/>
              <a:gd name="T62" fmla="*/ 291576 w 927"/>
              <a:gd name="T63" fmla="*/ 1186525 h 755"/>
              <a:gd name="T64" fmla="*/ 372569 w 927"/>
              <a:gd name="T65" fmla="*/ 1226076 h 755"/>
              <a:gd name="T66" fmla="*/ 448163 w 927"/>
              <a:gd name="T67" fmla="*/ 1242256 h 755"/>
              <a:gd name="T68" fmla="*/ 521957 w 927"/>
              <a:gd name="T69" fmla="*/ 1287200 h 755"/>
              <a:gd name="T70" fmla="*/ 606550 w 927"/>
              <a:gd name="T71" fmla="*/ 1288998 h 755"/>
              <a:gd name="T72" fmla="*/ 694743 w 927"/>
              <a:gd name="T73" fmla="*/ 1310571 h 755"/>
              <a:gd name="T74" fmla="*/ 818932 w 927"/>
              <a:gd name="T75" fmla="*/ 1319560 h 755"/>
              <a:gd name="T76" fmla="*/ 917924 w 927"/>
              <a:gd name="T77" fmla="*/ 1333942 h 755"/>
              <a:gd name="T78" fmla="*/ 1009717 w 927"/>
              <a:gd name="T79" fmla="*/ 1351920 h 755"/>
              <a:gd name="T80" fmla="*/ 1148305 w 927"/>
              <a:gd name="T81" fmla="*/ 1339335 h 755"/>
              <a:gd name="T82" fmla="*/ 1225699 w 927"/>
              <a:gd name="T83" fmla="*/ 1297987 h 755"/>
              <a:gd name="T84" fmla="*/ 1290493 w 927"/>
              <a:gd name="T85" fmla="*/ 1271020 h 755"/>
              <a:gd name="T86" fmla="*/ 1366087 w 927"/>
              <a:gd name="T87" fmla="*/ 1211694 h 755"/>
              <a:gd name="T88" fmla="*/ 1430882 w 927"/>
              <a:gd name="T89" fmla="*/ 1168548 h 755"/>
              <a:gd name="T90" fmla="*/ 1531673 w 927"/>
              <a:gd name="T91" fmla="*/ 1096637 h 755"/>
              <a:gd name="T92" fmla="*/ 1571270 w 927"/>
              <a:gd name="T93" fmla="*/ 1031918 h 755"/>
              <a:gd name="T94" fmla="*/ 1627065 w 927"/>
              <a:gd name="T95" fmla="*/ 954614 h 755"/>
              <a:gd name="T96" fmla="*/ 1645064 w 927"/>
              <a:gd name="T97" fmla="*/ 862927 h 755"/>
              <a:gd name="T98" fmla="*/ 1639664 w 927"/>
              <a:gd name="T99" fmla="*/ 776635 h 755"/>
              <a:gd name="T100" fmla="*/ 1621666 w 927"/>
              <a:gd name="T101" fmla="*/ 690342 h 755"/>
              <a:gd name="T102" fmla="*/ 1596468 w 927"/>
              <a:gd name="T103" fmla="*/ 618431 h 755"/>
              <a:gd name="T104" fmla="*/ 1600068 w 927"/>
              <a:gd name="T105" fmla="*/ 533936 h 755"/>
              <a:gd name="T106" fmla="*/ 1549672 w 927"/>
              <a:gd name="T107" fmla="*/ 447644 h 755"/>
              <a:gd name="T108" fmla="*/ 1528074 w 927"/>
              <a:gd name="T109" fmla="*/ 355958 h 755"/>
              <a:gd name="T110" fmla="*/ 1447080 w 927"/>
              <a:gd name="T111" fmla="*/ 266069 h 755"/>
              <a:gd name="T112" fmla="*/ 1364287 w 927"/>
              <a:gd name="T113" fmla="*/ 210339 h 755"/>
              <a:gd name="T114" fmla="*/ 1285094 w 927"/>
              <a:gd name="T115" fmla="*/ 116855 h 755"/>
              <a:gd name="T116" fmla="*/ 1166304 w 927"/>
              <a:gd name="T117" fmla="*/ 79102 h 755"/>
              <a:gd name="T118" fmla="*/ 1072711 w 927"/>
              <a:gd name="T119" fmla="*/ 34158 h 755"/>
              <a:gd name="T120" fmla="*/ 971920 w 927"/>
              <a:gd name="T121" fmla="*/ 16180 h 755"/>
              <a:gd name="T122" fmla="*/ 874728 w 927"/>
              <a:gd name="T123" fmla="*/ 30562 h 75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927"/>
              <a:gd name="T187" fmla="*/ 0 h 755"/>
              <a:gd name="T188" fmla="*/ 927 w 927"/>
              <a:gd name="T189" fmla="*/ 755 h 75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927" h="755">
                <a:moveTo>
                  <a:pt x="421" y="735"/>
                </a:moveTo>
                <a:cubicBezTo>
                  <a:pt x="420" y="736"/>
                  <a:pt x="420" y="736"/>
                  <a:pt x="420" y="736"/>
                </a:cubicBezTo>
                <a:cubicBezTo>
                  <a:pt x="421" y="736"/>
                  <a:pt x="421" y="736"/>
                  <a:pt x="421" y="735"/>
                </a:cubicBezTo>
                <a:moveTo>
                  <a:pt x="428" y="732"/>
                </a:moveTo>
                <a:cubicBezTo>
                  <a:pt x="428" y="732"/>
                  <a:pt x="428" y="732"/>
                  <a:pt x="428" y="732"/>
                </a:cubicBezTo>
                <a:cubicBezTo>
                  <a:pt x="428" y="732"/>
                  <a:pt x="428" y="732"/>
                  <a:pt x="428" y="732"/>
                </a:cubicBezTo>
                <a:moveTo>
                  <a:pt x="373" y="728"/>
                </a:moveTo>
                <a:cubicBezTo>
                  <a:pt x="373" y="728"/>
                  <a:pt x="372" y="729"/>
                  <a:pt x="372" y="729"/>
                </a:cubicBezTo>
                <a:cubicBezTo>
                  <a:pt x="373" y="729"/>
                  <a:pt x="373" y="729"/>
                  <a:pt x="373" y="729"/>
                </a:cubicBezTo>
                <a:cubicBezTo>
                  <a:pt x="373" y="729"/>
                  <a:pt x="373" y="729"/>
                  <a:pt x="373" y="728"/>
                </a:cubicBezTo>
                <a:moveTo>
                  <a:pt x="373" y="728"/>
                </a:moveTo>
                <a:cubicBezTo>
                  <a:pt x="373" y="728"/>
                  <a:pt x="373" y="728"/>
                  <a:pt x="373" y="728"/>
                </a:cubicBezTo>
                <a:cubicBezTo>
                  <a:pt x="373" y="728"/>
                  <a:pt x="373" y="728"/>
                  <a:pt x="373" y="728"/>
                </a:cubicBezTo>
                <a:cubicBezTo>
                  <a:pt x="373" y="728"/>
                  <a:pt x="373" y="728"/>
                  <a:pt x="373" y="728"/>
                </a:cubicBezTo>
                <a:moveTo>
                  <a:pt x="705" y="715"/>
                </a:moveTo>
                <a:cubicBezTo>
                  <a:pt x="705" y="715"/>
                  <a:pt x="706" y="715"/>
                  <a:pt x="706" y="715"/>
                </a:cubicBezTo>
                <a:cubicBezTo>
                  <a:pt x="706" y="715"/>
                  <a:pt x="706" y="715"/>
                  <a:pt x="706" y="715"/>
                </a:cubicBezTo>
                <a:cubicBezTo>
                  <a:pt x="706" y="715"/>
                  <a:pt x="706" y="715"/>
                  <a:pt x="706" y="715"/>
                </a:cubicBezTo>
                <a:cubicBezTo>
                  <a:pt x="706" y="715"/>
                  <a:pt x="705" y="715"/>
                  <a:pt x="705" y="715"/>
                </a:cubicBezTo>
                <a:moveTo>
                  <a:pt x="702" y="715"/>
                </a:moveTo>
                <a:cubicBezTo>
                  <a:pt x="703" y="715"/>
                  <a:pt x="704" y="715"/>
                  <a:pt x="705" y="715"/>
                </a:cubicBezTo>
                <a:cubicBezTo>
                  <a:pt x="704" y="715"/>
                  <a:pt x="704" y="715"/>
                  <a:pt x="703" y="715"/>
                </a:cubicBezTo>
                <a:cubicBezTo>
                  <a:pt x="703" y="715"/>
                  <a:pt x="703" y="715"/>
                  <a:pt x="702" y="715"/>
                </a:cubicBezTo>
                <a:moveTo>
                  <a:pt x="689" y="714"/>
                </a:moveTo>
                <a:cubicBezTo>
                  <a:pt x="689" y="714"/>
                  <a:pt x="689" y="714"/>
                  <a:pt x="689" y="714"/>
                </a:cubicBezTo>
                <a:cubicBezTo>
                  <a:pt x="689" y="714"/>
                  <a:pt x="689" y="714"/>
                  <a:pt x="689" y="714"/>
                </a:cubicBezTo>
                <a:cubicBezTo>
                  <a:pt x="689" y="714"/>
                  <a:pt x="689" y="714"/>
                  <a:pt x="689" y="714"/>
                </a:cubicBezTo>
                <a:moveTo>
                  <a:pt x="329" y="713"/>
                </a:moveTo>
                <a:cubicBezTo>
                  <a:pt x="329" y="713"/>
                  <a:pt x="329" y="714"/>
                  <a:pt x="329" y="714"/>
                </a:cubicBezTo>
                <a:cubicBezTo>
                  <a:pt x="329" y="714"/>
                  <a:pt x="329" y="714"/>
                  <a:pt x="329" y="714"/>
                </a:cubicBezTo>
                <a:cubicBezTo>
                  <a:pt x="329" y="714"/>
                  <a:pt x="329" y="714"/>
                  <a:pt x="329" y="713"/>
                </a:cubicBezTo>
                <a:moveTo>
                  <a:pt x="693" y="710"/>
                </a:moveTo>
                <a:cubicBezTo>
                  <a:pt x="693" y="710"/>
                  <a:pt x="693" y="710"/>
                  <a:pt x="693" y="710"/>
                </a:cubicBezTo>
                <a:cubicBezTo>
                  <a:pt x="693" y="710"/>
                  <a:pt x="693" y="710"/>
                  <a:pt x="693" y="710"/>
                </a:cubicBezTo>
                <a:cubicBezTo>
                  <a:pt x="693" y="710"/>
                  <a:pt x="693" y="710"/>
                  <a:pt x="693" y="710"/>
                </a:cubicBezTo>
                <a:moveTo>
                  <a:pt x="254" y="704"/>
                </a:moveTo>
                <a:cubicBezTo>
                  <a:pt x="254" y="705"/>
                  <a:pt x="254" y="705"/>
                  <a:pt x="254" y="705"/>
                </a:cubicBezTo>
                <a:cubicBezTo>
                  <a:pt x="254" y="705"/>
                  <a:pt x="254" y="704"/>
                  <a:pt x="254" y="704"/>
                </a:cubicBezTo>
                <a:moveTo>
                  <a:pt x="217" y="690"/>
                </a:moveTo>
                <a:cubicBezTo>
                  <a:pt x="217" y="690"/>
                  <a:pt x="217" y="690"/>
                  <a:pt x="217" y="690"/>
                </a:cubicBezTo>
                <a:cubicBezTo>
                  <a:pt x="217" y="690"/>
                  <a:pt x="217" y="690"/>
                  <a:pt x="217" y="690"/>
                </a:cubicBezTo>
                <a:moveTo>
                  <a:pt x="219" y="688"/>
                </a:moveTo>
                <a:cubicBezTo>
                  <a:pt x="219" y="688"/>
                  <a:pt x="219" y="688"/>
                  <a:pt x="219" y="688"/>
                </a:cubicBezTo>
                <a:cubicBezTo>
                  <a:pt x="219" y="688"/>
                  <a:pt x="219" y="688"/>
                  <a:pt x="219" y="688"/>
                </a:cubicBezTo>
                <a:cubicBezTo>
                  <a:pt x="219" y="688"/>
                  <a:pt x="219" y="688"/>
                  <a:pt x="219" y="688"/>
                </a:cubicBezTo>
                <a:moveTo>
                  <a:pt x="113" y="646"/>
                </a:moveTo>
                <a:cubicBezTo>
                  <a:pt x="113" y="647"/>
                  <a:pt x="113" y="647"/>
                  <a:pt x="113" y="647"/>
                </a:cubicBezTo>
                <a:cubicBezTo>
                  <a:pt x="113" y="647"/>
                  <a:pt x="113" y="647"/>
                  <a:pt x="113" y="646"/>
                </a:cubicBezTo>
                <a:moveTo>
                  <a:pt x="95" y="639"/>
                </a:moveTo>
                <a:cubicBezTo>
                  <a:pt x="95" y="639"/>
                  <a:pt x="95" y="639"/>
                  <a:pt x="95" y="639"/>
                </a:cubicBezTo>
                <a:cubicBezTo>
                  <a:pt x="95" y="639"/>
                  <a:pt x="95" y="639"/>
                  <a:pt x="95" y="639"/>
                </a:cubicBezTo>
                <a:moveTo>
                  <a:pt x="87" y="633"/>
                </a:moveTo>
                <a:cubicBezTo>
                  <a:pt x="87" y="633"/>
                  <a:pt x="87" y="633"/>
                  <a:pt x="87" y="633"/>
                </a:cubicBezTo>
                <a:cubicBezTo>
                  <a:pt x="87" y="633"/>
                  <a:pt x="87" y="633"/>
                  <a:pt x="87" y="633"/>
                </a:cubicBezTo>
                <a:moveTo>
                  <a:pt x="85" y="632"/>
                </a:moveTo>
                <a:cubicBezTo>
                  <a:pt x="85" y="632"/>
                  <a:pt x="84" y="632"/>
                  <a:pt x="84" y="632"/>
                </a:cubicBezTo>
                <a:cubicBezTo>
                  <a:pt x="84" y="632"/>
                  <a:pt x="85" y="632"/>
                  <a:pt x="85" y="632"/>
                </a:cubicBezTo>
                <a:moveTo>
                  <a:pt x="852" y="611"/>
                </a:moveTo>
                <a:cubicBezTo>
                  <a:pt x="852" y="611"/>
                  <a:pt x="852" y="611"/>
                  <a:pt x="852" y="611"/>
                </a:cubicBezTo>
                <a:cubicBezTo>
                  <a:pt x="852" y="611"/>
                  <a:pt x="852" y="611"/>
                  <a:pt x="852" y="611"/>
                </a:cubicBezTo>
                <a:moveTo>
                  <a:pt x="54" y="579"/>
                </a:moveTo>
                <a:cubicBezTo>
                  <a:pt x="54" y="579"/>
                  <a:pt x="54" y="579"/>
                  <a:pt x="54" y="579"/>
                </a:cubicBezTo>
                <a:cubicBezTo>
                  <a:pt x="54" y="579"/>
                  <a:pt x="54" y="579"/>
                  <a:pt x="54" y="579"/>
                </a:cubicBezTo>
                <a:moveTo>
                  <a:pt x="919" y="437"/>
                </a:moveTo>
                <a:cubicBezTo>
                  <a:pt x="920" y="437"/>
                  <a:pt x="920" y="437"/>
                  <a:pt x="920" y="437"/>
                </a:cubicBezTo>
                <a:cubicBezTo>
                  <a:pt x="919" y="437"/>
                  <a:pt x="919" y="437"/>
                  <a:pt x="919" y="437"/>
                </a:cubicBezTo>
                <a:moveTo>
                  <a:pt x="14" y="426"/>
                </a:moveTo>
                <a:cubicBezTo>
                  <a:pt x="14" y="426"/>
                  <a:pt x="14" y="427"/>
                  <a:pt x="15" y="427"/>
                </a:cubicBezTo>
                <a:cubicBezTo>
                  <a:pt x="15" y="427"/>
                  <a:pt x="15" y="426"/>
                  <a:pt x="15" y="426"/>
                </a:cubicBezTo>
                <a:cubicBezTo>
                  <a:pt x="15" y="426"/>
                  <a:pt x="14" y="426"/>
                  <a:pt x="14" y="426"/>
                </a:cubicBezTo>
                <a:moveTo>
                  <a:pt x="909" y="425"/>
                </a:moveTo>
                <a:cubicBezTo>
                  <a:pt x="909" y="425"/>
                  <a:pt x="909" y="425"/>
                  <a:pt x="909" y="425"/>
                </a:cubicBezTo>
                <a:cubicBezTo>
                  <a:pt x="909" y="425"/>
                  <a:pt x="909" y="425"/>
                  <a:pt x="910" y="425"/>
                </a:cubicBezTo>
                <a:cubicBezTo>
                  <a:pt x="909" y="425"/>
                  <a:pt x="909" y="425"/>
                  <a:pt x="909" y="425"/>
                </a:cubicBezTo>
                <a:moveTo>
                  <a:pt x="22" y="366"/>
                </a:moveTo>
                <a:cubicBezTo>
                  <a:pt x="22" y="366"/>
                  <a:pt x="22" y="367"/>
                  <a:pt x="22" y="367"/>
                </a:cubicBezTo>
                <a:cubicBezTo>
                  <a:pt x="22" y="367"/>
                  <a:pt x="22" y="366"/>
                  <a:pt x="22" y="366"/>
                </a:cubicBezTo>
                <a:moveTo>
                  <a:pt x="891" y="296"/>
                </a:moveTo>
                <a:cubicBezTo>
                  <a:pt x="891" y="296"/>
                  <a:pt x="891" y="296"/>
                  <a:pt x="890" y="296"/>
                </a:cubicBezTo>
                <a:cubicBezTo>
                  <a:pt x="890" y="296"/>
                  <a:pt x="891" y="296"/>
                  <a:pt x="891" y="296"/>
                </a:cubicBezTo>
                <a:cubicBezTo>
                  <a:pt x="891" y="296"/>
                  <a:pt x="891" y="296"/>
                  <a:pt x="891" y="296"/>
                </a:cubicBezTo>
                <a:moveTo>
                  <a:pt x="31" y="259"/>
                </a:moveTo>
                <a:cubicBezTo>
                  <a:pt x="31" y="259"/>
                  <a:pt x="31" y="259"/>
                  <a:pt x="31" y="259"/>
                </a:cubicBezTo>
                <a:cubicBezTo>
                  <a:pt x="31" y="259"/>
                  <a:pt x="31" y="259"/>
                  <a:pt x="31" y="259"/>
                </a:cubicBezTo>
                <a:moveTo>
                  <a:pt x="864" y="249"/>
                </a:moveTo>
                <a:cubicBezTo>
                  <a:pt x="864" y="249"/>
                  <a:pt x="864" y="250"/>
                  <a:pt x="864" y="250"/>
                </a:cubicBezTo>
                <a:cubicBezTo>
                  <a:pt x="864" y="249"/>
                  <a:pt x="864" y="249"/>
                  <a:pt x="864" y="249"/>
                </a:cubicBezTo>
                <a:moveTo>
                  <a:pt x="858" y="238"/>
                </a:moveTo>
                <a:cubicBezTo>
                  <a:pt x="858" y="238"/>
                  <a:pt x="858" y="238"/>
                  <a:pt x="858" y="238"/>
                </a:cubicBezTo>
                <a:cubicBezTo>
                  <a:pt x="858" y="238"/>
                  <a:pt x="858" y="238"/>
                  <a:pt x="858" y="238"/>
                </a:cubicBezTo>
                <a:moveTo>
                  <a:pt x="50" y="236"/>
                </a:moveTo>
                <a:cubicBezTo>
                  <a:pt x="50" y="236"/>
                  <a:pt x="50" y="236"/>
                  <a:pt x="50" y="236"/>
                </a:cubicBezTo>
                <a:cubicBezTo>
                  <a:pt x="50" y="236"/>
                  <a:pt x="50" y="236"/>
                  <a:pt x="50" y="236"/>
                </a:cubicBezTo>
                <a:cubicBezTo>
                  <a:pt x="50" y="236"/>
                  <a:pt x="50" y="236"/>
                  <a:pt x="50" y="236"/>
                </a:cubicBezTo>
                <a:moveTo>
                  <a:pt x="852" y="210"/>
                </a:moveTo>
                <a:cubicBezTo>
                  <a:pt x="851" y="211"/>
                  <a:pt x="851" y="211"/>
                  <a:pt x="850" y="211"/>
                </a:cubicBezTo>
                <a:cubicBezTo>
                  <a:pt x="852" y="210"/>
                  <a:pt x="852" y="210"/>
                  <a:pt x="852" y="210"/>
                </a:cubicBezTo>
                <a:moveTo>
                  <a:pt x="73" y="187"/>
                </a:moveTo>
                <a:cubicBezTo>
                  <a:pt x="73" y="187"/>
                  <a:pt x="73" y="188"/>
                  <a:pt x="73" y="188"/>
                </a:cubicBezTo>
                <a:cubicBezTo>
                  <a:pt x="73" y="188"/>
                  <a:pt x="73" y="187"/>
                  <a:pt x="73" y="187"/>
                </a:cubicBezTo>
                <a:moveTo>
                  <a:pt x="185" y="141"/>
                </a:moveTo>
                <a:cubicBezTo>
                  <a:pt x="185" y="141"/>
                  <a:pt x="185" y="141"/>
                  <a:pt x="185" y="142"/>
                </a:cubicBezTo>
                <a:cubicBezTo>
                  <a:pt x="185" y="141"/>
                  <a:pt x="185" y="141"/>
                  <a:pt x="185" y="141"/>
                </a:cubicBezTo>
                <a:moveTo>
                  <a:pt x="800" y="138"/>
                </a:moveTo>
                <a:cubicBezTo>
                  <a:pt x="800" y="138"/>
                  <a:pt x="800" y="138"/>
                  <a:pt x="800" y="138"/>
                </a:cubicBezTo>
                <a:cubicBezTo>
                  <a:pt x="800" y="138"/>
                  <a:pt x="800" y="138"/>
                  <a:pt x="800" y="138"/>
                </a:cubicBezTo>
                <a:cubicBezTo>
                  <a:pt x="800" y="138"/>
                  <a:pt x="800" y="138"/>
                  <a:pt x="800" y="138"/>
                </a:cubicBezTo>
                <a:moveTo>
                  <a:pt x="793" y="135"/>
                </a:moveTo>
                <a:cubicBezTo>
                  <a:pt x="793" y="135"/>
                  <a:pt x="794" y="135"/>
                  <a:pt x="794" y="135"/>
                </a:cubicBezTo>
                <a:cubicBezTo>
                  <a:pt x="794" y="135"/>
                  <a:pt x="793" y="135"/>
                  <a:pt x="793" y="135"/>
                </a:cubicBezTo>
                <a:moveTo>
                  <a:pt x="779" y="131"/>
                </a:moveTo>
                <a:cubicBezTo>
                  <a:pt x="779" y="131"/>
                  <a:pt x="778" y="131"/>
                  <a:pt x="778" y="131"/>
                </a:cubicBezTo>
                <a:cubicBezTo>
                  <a:pt x="778" y="131"/>
                  <a:pt x="779" y="131"/>
                  <a:pt x="779" y="131"/>
                </a:cubicBezTo>
                <a:cubicBezTo>
                  <a:pt x="779" y="131"/>
                  <a:pt x="779" y="131"/>
                  <a:pt x="779" y="131"/>
                </a:cubicBezTo>
                <a:cubicBezTo>
                  <a:pt x="779" y="131"/>
                  <a:pt x="779" y="131"/>
                  <a:pt x="779" y="131"/>
                </a:cubicBezTo>
                <a:moveTo>
                  <a:pt x="275" y="96"/>
                </a:moveTo>
                <a:cubicBezTo>
                  <a:pt x="275" y="96"/>
                  <a:pt x="275" y="97"/>
                  <a:pt x="276" y="97"/>
                </a:cubicBezTo>
                <a:cubicBezTo>
                  <a:pt x="275" y="96"/>
                  <a:pt x="275" y="96"/>
                  <a:pt x="275" y="96"/>
                </a:cubicBezTo>
                <a:moveTo>
                  <a:pt x="737" y="90"/>
                </a:moveTo>
                <a:cubicBezTo>
                  <a:pt x="736" y="90"/>
                  <a:pt x="736" y="91"/>
                  <a:pt x="736" y="91"/>
                </a:cubicBezTo>
                <a:cubicBezTo>
                  <a:pt x="736" y="91"/>
                  <a:pt x="736" y="90"/>
                  <a:pt x="737" y="90"/>
                </a:cubicBezTo>
                <a:moveTo>
                  <a:pt x="740" y="90"/>
                </a:moveTo>
                <a:cubicBezTo>
                  <a:pt x="740" y="90"/>
                  <a:pt x="740" y="90"/>
                  <a:pt x="740" y="90"/>
                </a:cubicBezTo>
                <a:cubicBezTo>
                  <a:pt x="740" y="90"/>
                  <a:pt x="740" y="90"/>
                  <a:pt x="740" y="90"/>
                </a:cubicBezTo>
                <a:moveTo>
                  <a:pt x="736" y="87"/>
                </a:moveTo>
                <a:cubicBezTo>
                  <a:pt x="735" y="87"/>
                  <a:pt x="735" y="87"/>
                  <a:pt x="735" y="87"/>
                </a:cubicBezTo>
                <a:cubicBezTo>
                  <a:pt x="735" y="87"/>
                  <a:pt x="735" y="87"/>
                  <a:pt x="735" y="87"/>
                </a:cubicBezTo>
                <a:cubicBezTo>
                  <a:pt x="735" y="87"/>
                  <a:pt x="736" y="87"/>
                  <a:pt x="736" y="87"/>
                </a:cubicBezTo>
                <a:cubicBezTo>
                  <a:pt x="736" y="87"/>
                  <a:pt x="736" y="87"/>
                  <a:pt x="736" y="87"/>
                </a:cubicBezTo>
                <a:moveTo>
                  <a:pt x="313" y="80"/>
                </a:moveTo>
                <a:cubicBezTo>
                  <a:pt x="313" y="80"/>
                  <a:pt x="313" y="80"/>
                  <a:pt x="313" y="80"/>
                </a:cubicBezTo>
                <a:cubicBezTo>
                  <a:pt x="313" y="80"/>
                  <a:pt x="313" y="80"/>
                  <a:pt x="313" y="80"/>
                </a:cubicBezTo>
                <a:moveTo>
                  <a:pt x="313" y="80"/>
                </a:moveTo>
                <a:cubicBezTo>
                  <a:pt x="313" y="80"/>
                  <a:pt x="313" y="80"/>
                  <a:pt x="313" y="80"/>
                </a:cubicBezTo>
                <a:cubicBezTo>
                  <a:pt x="313" y="80"/>
                  <a:pt x="313" y="80"/>
                  <a:pt x="313" y="80"/>
                </a:cubicBezTo>
                <a:moveTo>
                  <a:pt x="710" y="64"/>
                </a:moveTo>
                <a:cubicBezTo>
                  <a:pt x="710" y="64"/>
                  <a:pt x="710" y="64"/>
                  <a:pt x="710" y="64"/>
                </a:cubicBezTo>
                <a:cubicBezTo>
                  <a:pt x="710" y="64"/>
                  <a:pt x="710" y="64"/>
                  <a:pt x="710" y="64"/>
                </a:cubicBezTo>
                <a:moveTo>
                  <a:pt x="684" y="43"/>
                </a:moveTo>
                <a:cubicBezTo>
                  <a:pt x="686" y="43"/>
                  <a:pt x="686" y="43"/>
                  <a:pt x="686" y="43"/>
                </a:cubicBezTo>
                <a:cubicBezTo>
                  <a:pt x="685" y="43"/>
                  <a:pt x="685" y="43"/>
                  <a:pt x="684" y="43"/>
                </a:cubicBezTo>
                <a:moveTo>
                  <a:pt x="621" y="31"/>
                </a:moveTo>
                <a:cubicBezTo>
                  <a:pt x="621" y="31"/>
                  <a:pt x="621" y="31"/>
                  <a:pt x="621" y="31"/>
                </a:cubicBezTo>
                <a:cubicBezTo>
                  <a:pt x="621" y="31"/>
                  <a:pt x="621" y="31"/>
                  <a:pt x="621" y="31"/>
                </a:cubicBezTo>
                <a:moveTo>
                  <a:pt x="623" y="30"/>
                </a:moveTo>
                <a:cubicBezTo>
                  <a:pt x="623" y="30"/>
                  <a:pt x="623" y="31"/>
                  <a:pt x="623" y="31"/>
                </a:cubicBezTo>
                <a:cubicBezTo>
                  <a:pt x="623" y="31"/>
                  <a:pt x="623" y="30"/>
                  <a:pt x="623" y="30"/>
                </a:cubicBezTo>
                <a:moveTo>
                  <a:pt x="623" y="30"/>
                </a:moveTo>
                <a:cubicBezTo>
                  <a:pt x="623" y="30"/>
                  <a:pt x="623" y="30"/>
                  <a:pt x="623" y="30"/>
                </a:cubicBezTo>
                <a:cubicBezTo>
                  <a:pt x="623" y="30"/>
                  <a:pt x="623" y="30"/>
                  <a:pt x="623" y="30"/>
                </a:cubicBezTo>
                <a:moveTo>
                  <a:pt x="478" y="17"/>
                </a:moveTo>
                <a:cubicBezTo>
                  <a:pt x="478" y="17"/>
                  <a:pt x="478" y="17"/>
                  <a:pt x="478" y="17"/>
                </a:cubicBezTo>
                <a:cubicBezTo>
                  <a:pt x="478" y="17"/>
                  <a:pt x="478" y="17"/>
                  <a:pt x="478" y="17"/>
                </a:cubicBezTo>
                <a:cubicBezTo>
                  <a:pt x="478" y="17"/>
                  <a:pt x="478" y="17"/>
                  <a:pt x="478" y="17"/>
                </a:cubicBezTo>
                <a:moveTo>
                  <a:pt x="469" y="13"/>
                </a:moveTo>
                <a:cubicBezTo>
                  <a:pt x="469" y="13"/>
                  <a:pt x="469" y="13"/>
                  <a:pt x="469" y="13"/>
                </a:cubicBezTo>
                <a:cubicBezTo>
                  <a:pt x="469" y="13"/>
                  <a:pt x="469" y="13"/>
                  <a:pt x="469" y="13"/>
                </a:cubicBezTo>
                <a:moveTo>
                  <a:pt x="464" y="10"/>
                </a:moveTo>
                <a:cubicBezTo>
                  <a:pt x="463" y="11"/>
                  <a:pt x="463" y="11"/>
                  <a:pt x="463" y="12"/>
                </a:cubicBezTo>
                <a:cubicBezTo>
                  <a:pt x="463" y="11"/>
                  <a:pt x="464" y="11"/>
                  <a:pt x="464" y="10"/>
                </a:cubicBezTo>
                <a:moveTo>
                  <a:pt x="534" y="9"/>
                </a:moveTo>
                <a:cubicBezTo>
                  <a:pt x="534" y="9"/>
                  <a:pt x="535" y="9"/>
                  <a:pt x="535" y="9"/>
                </a:cubicBezTo>
                <a:cubicBezTo>
                  <a:pt x="534" y="9"/>
                  <a:pt x="534" y="9"/>
                  <a:pt x="534" y="9"/>
                </a:cubicBezTo>
                <a:moveTo>
                  <a:pt x="543" y="7"/>
                </a:moveTo>
                <a:cubicBezTo>
                  <a:pt x="543" y="7"/>
                  <a:pt x="544" y="7"/>
                  <a:pt x="544" y="7"/>
                </a:cubicBezTo>
                <a:cubicBezTo>
                  <a:pt x="543" y="7"/>
                  <a:pt x="543" y="7"/>
                  <a:pt x="543" y="7"/>
                </a:cubicBezTo>
                <a:moveTo>
                  <a:pt x="431" y="6"/>
                </a:moveTo>
                <a:cubicBezTo>
                  <a:pt x="431" y="6"/>
                  <a:pt x="431" y="6"/>
                  <a:pt x="431" y="6"/>
                </a:cubicBezTo>
                <a:cubicBezTo>
                  <a:pt x="431" y="6"/>
                  <a:pt x="431" y="6"/>
                  <a:pt x="431" y="6"/>
                </a:cubicBezTo>
                <a:cubicBezTo>
                  <a:pt x="431" y="6"/>
                  <a:pt x="431" y="6"/>
                  <a:pt x="431" y="6"/>
                </a:cubicBezTo>
                <a:moveTo>
                  <a:pt x="553" y="750"/>
                </a:moveTo>
                <a:cubicBezTo>
                  <a:pt x="552" y="750"/>
                  <a:pt x="554" y="749"/>
                  <a:pt x="554" y="749"/>
                </a:cubicBezTo>
                <a:cubicBezTo>
                  <a:pt x="554" y="750"/>
                  <a:pt x="554" y="750"/>
                  <a:pt x="553" y="750"/>
                </a:cubicBezTo>
                <a:moveTo>
                  <a:pt x="666" y="738"/>
                </a:moveTo>
                <a:cubicBezTo>
                  <a:pt x="664" y="737"/>
                  <a:pt x="664" y="737"/>
                  <a:pt x="664" y="737"/>
                </a:cubicBezTo>
                <a:cubicBezTo>
                  <a:pt x="666" y="736"/>
                  <a:pt x="666" y="736"/>
                  <a:pt x="666" y="736"/>
                </a:cubicBezTo>
                <a:cubicBezTo>
                  <a:pt x="667" y="736"/>
                  <a:pt x="665" y="737"/>
                  <a:pt x="666" y="738"/>
                </a:cubicBezTo>
                <a:moveTo>
                  <a:pt x="665" y="734"/>
                </a:moveTo>
                <a:cubicBezTo>
                  <a:pt x="664" y="734"/>
                  <a:pt x="660" y="733"/>
                  <a:pt x="663" y="731"/>
                </a:cubicBezTo>
                <a:cubicBezTo>
                  <a:pt x="661" y="733"/>
                  <a:pt x="665" y="732"/>
                  <a:pt x="665" y="734"/>
                </a:cubicBezTo>
                <a:moveTo>
                  <a:pt x="674" y="729"/>
                </a:moveTo>
                <a:cubicBezTo>
                  <a:pt x="675" y="728"/>
                  <a:pt x="675" y="728"/>
                  <a:pt x="675" y="728"/>
                </a:cubicBezTo>
                <a:cubicBezTo>
                  <a:pt x="676" y="728"/>
                  <a:pt x="676" y="728"/>
                  <a:pt x="676" y="728"/>
                </a:cubicBezTo>
                <a:cubicBezTo>
                  <a:pt x="675" y="729"/>
                  <a:pt x="674" y="728"/>
                  <a:pt x="674" y="729"/>
                </a:cubicBezTo>
                <a:moveTo>
                  <a:pt x="677" y="726"/>
                </a:moveTo>
                <a:cubicBezTo>
                  <a:pt x="675" y="726"/>
                  <a:pt x="675" y="726"/>
                  <a:pt x="675" y="726"/>
                </a:cubicBezTo>
                <a:cubicBezTo>
                  <a:pt x="675" y="726"/>
                  <a:pt x="675" y="726"/>
                  <a:pt x="676" y="726"/>
                </a:cubicBezTo>
                <a:cubicBezTo>
                  <a:pt x="676" y="726"/>
                  <a:pt x="676" y="726"/>
                  <a:pt x="676" y="726"/>
                </a:cubicBezTo>
                <a:cubicBezTo>
                  <a:pt x="676" y="726"/>
                  <a:pt x="677" y="726"/>
                  <a:pt x="677" y="726"/>
                </a:cubicBezTo>
                <a:cubicBezTo>
                  <a:pt x="677" y="726"/>
                  <a:pt x="677" y="726"/>
                  <a:pt x="677" y="726"/>
                </a:cubicBezTo>
                <a:cubicBezTo>
                  <a:pt x="677" y="726"/>
                  <a:pt x="677" y="726"/>
                  <a:pt x="677" y="726"/>
                </a:cubicBezTo>
                <a:moveTo>
                  <a:pt x="404" y="724"/>
                </a:moveTo>
                <a:cubicBezTo>
                  <a:pt x="404" y="723"/>
                  <a:pt x="402" y="724"/>
                  <a:pt x="403" y="722"/>
                </a:cubicBezTo>
                <a:cubicBezTo>
                  <a:pt x="404" y="724"/>
                  <a:pt x="404" y="724"/>
                  <a:pt x="404" y="724"/>
                </a:cubicBezTo>
                <a:moveTo>
                  <a:pt x="675" y="724"/>
                </a:moveTo>
                <a:cubicBezTo>
                  <a:pt x="674" y="722"/>
                  <a:pt x="677" y="724"/>
                  <a:pt x="676" y="722"/>
                </a:cubicBezTo>
                <a:cubicBezTo>
                  <a:pt x="678" y="722"/>
                  <a:pt x="678" y="722"/>
                  <a:pt x="678" y="722"/>
                </a:cubicBezTo>
                <a:cubicBezTo>
                  <a:pt x="675" y="724"/>
                  <a:pt x="675" y="724"/>
                  <a:pt x="675" y="724"/>
                </a:cubicBezTo>
                <a:moveTo>
                  <a:pt x="295" y="717"/>
                </a:moveTo>
                <a:cubicBezTo>
                  <a:pt x="296" y="715"/>
                  <a:pt x="296" y="715"/>
                  <a:pt x="296" y="715"/>
                </a:cubicBezTo>
                <a:cubicBezTo>
                  <a:pt x="297" y="716"/>
                  <a:pt x="297" y="716"/>
                  <a:pt x="297" y="716"/>
                </a:cubicBezTo>
                <a:cubicBezTo>
                  <a:pt x="295" y="717"/>
                  <a:pt x="295" y="717"/>
                  <a:pt x="295" y="717"/>
                </a:cubicBezTo>
                <a:moveTo>
                  <a:pt x="569" y="714"/>
                </a:moveTo>
                <a:cubicBezTo>
                  <a:pt x="569" y="714"/>
                  <a:pt x="568" y="714"/>
                  <a:pt x="568" y="713"/>
                </a:cubicBezTo>
                <a:cubicBezTo>
                  <a:pt x="568" y="713"/>
                  <a:pt x="569" y="713"/>
                  <a:pt x="570" y="713"/>
                </a:cubicBezTo>
                <a:cubicBezTo>
                  <a:pt x="571" y="713"/>
                  <a:pt x="571" y="713"/>
                  <a:pt x="571" y="713"/>
                </a:cubicBezTo>
                <a:cubicBezTo>
                  <a:pt x="571" y="713"/>
                  <a:pt x="570" y="714"/>
                  <a:pt x="569" y="714"/>
                </a:cubicBezTo>
                <a:moveTo>
                  <a:pt x="298" y="713"/>
                </a:moveTo>
                <a:cubicBezTo>
                  <a:pt x="297" y="712"/>
                  <a:pt x="298" y="712"/>
                  <a:pt x="298" y="711"/>
                </a:cubicBezTo>
                <a:cubicBezTo>
                  <a:pt x="298" y="711"/>
                  <a:pt x="298" y="711"/>
                  <a:pt x="298" y="711"/>
                </a:cubicBezTo>
                <a:cubicBezTo>
                  <a:pt x="299" y="711"/>
                  <a:pt x="299" y="712"/>
                  <a:pt x="299" y="712"/>
                </a:cubicBezTo>
                <a:cubicBezTo>
                  <a:pt x="300" y="711"/>
                  <a:pt x="301" y="712"/>
                  <a:pt x="302" y="711"/>
                </a:cubicBezTo>
                <a:cubicBezTo>
                  <a:pt x="301" y="712"/>
                  <a:pt x="301" y="712"/>
                  <a:pt x="301" y="712"/>
                </a:cubicBezTo>
                <a:cubicBezTo>
                  <a:pt x="301" y="712"/>
                  <a:pt x="301" y="713"/>
                  <a:pt x="301" y="713"/>
                </a:cubicBezTo>
                <a:cubicBezTo>
                  <a:pt x="301" y="713"/>
                  <a:pt x="301" y="714"/>
                  <a:pt x="301" y="714"/>
                </a:cubicBezTo>
                <a:cubicBezTo>
                  <a:pt x="301" y="712"/>
                  <a:pt x="301" y="712"/>
                  <a:pt x="301" y="712"/>
                </a:cubicBezTo>
                <a:cubicBezTo>
                  <a:pt x="300" y="713"/>
                  <a:pt x="299" y="712"/>
                  <a:pt x="298" y="713"/>
                </a:cubicBezTo>
                <a:moveTo>
                  <a:pt x="708" y="710"/>
                </a:moveTo>
                <a:cubicBezTo>
                  <a:pt x="707" y="710"/>
                  <a:pt x="707" y="710"/>
                  <a:pt x="707" y="710"/>
                </a:cubicBezTo>
                <a:cubicBezTo>
                  <a:pt x="707" y="710"/>
                  <a:pt x="708" y="709"/>
                  <a:pt x="708" y="709"/>
                </a:cubicBezTo>
                <a:cubicBezTo>
                  <a:pt x="708" y="709"/>
                  <a:pt x="708" y="709"/>
                  <a:pt x="708" y="710"/>
                </a:cubicBezTo>
                <a:moveTo>
                  <a:pt x="289" y="710"/>
                </a:moveTo>
                <a:cubicBezTo>
                  <a:pt x="287" y="709"/>
                  <a:pt x="287" y="709"/>
                  <a:pt x="287" y="709"/>
                </a:cubicBezTo>
                <a:cubicBezTo>
                  <a:pt x="287" y="708"/>
                  <a:pt x="287" y="708"/>
                  <a:pt x="287" y="708"/>
                </a:cubicBezTo>
                <a:cubicBezTo>
                  <a:pt x="288" y="708"/>
                  <a:pt x="288" y="708"/>
                  <a:pt x="288" y="708"/>
                </a:cubicBezTo>
                <a:cubicBezTo>
                  <a:pt x="289" y="708"/>
                  <a:pt x="288" y="709"/>
                  <a:pt x="289" y="710"/>
                </a:cubicBezTo>
                <a:moveTo>
                  <a:pt x="274" y="705"/>
                </a:moveTo>
                <a:cubicBezTo>
                  <a:pt x="273" y="703"/>
                  <a:pt x="273" y="703"/>
                  <a:pt x="273" y="703"/>
                </a:cubicBezTo>
                <a:cubicBezTo>
                  <a:pt x="276" y="705"/>
                  <a:pt x="276" y="705"/>
                  <a:pt x="276" y="705"/>
                </a:cubicBezTo>
                <a:cubicBezTo>
                  <a:pt x="274" y="705"/>
                  <a:pt x="274" y="705"/>
                  <a:pt x="274" y="705"/>
                </a:cubicBezTo>
                <a:moveTo>
                  <a:pt x="722" y="699"/>
                </a:moveTo>
                <a:cubicBezTo>
                  <a:pt x="720" y="697"/>
                  <a:pt x="720" y="697"/>
                  <a:pt x="720" y="697"/>
                </a:cubicBezTo>
                <a:cubicBezTo>
                  <a:pt x="722" y="698"/>
                  <a:pt x="722" y="698"/>
                  <a:pt x="722" y="698"/>
                </a:cubicBezTo>
                <a:cubicBezTo>
                  <a:pt x="722" y="699"/>
                  <a:pt x="722" y="699"/>
                  <a:pt x="722" y="699"/>
                </a:cubicBezTo>
                <a:moveTo>
                  <a:pt x="261" y="695"/>
                </a:moveTo>
                <a:cubicBezTo>
                  <a:pt x="260" y="695"/>
                  <a:pt x="261" y="693"/>
                  <a:pt x="261" y="693"/>
                </a:cubicBezTo>
                <a:cubicBezTo>
                  <a:pt x="261" y="693"/>
                  <a:pt x="261" y="694"/>
                  <a:pt x="262" y="694"/>
                </a:cubicBezTo>
                <a:cubicBezTo>
                  <a:pt x="261" y="694"/>
                  <a:pt x="261" y="695"/>
                  <a:pt x="261" y="695"/>
                </a:cubicBezTo>
                <a:moveTo>
                  <a:pt x="721" y="691"/>
                </a:moveTo>
                <a:cubicBezTo>
                  <a:pt x="720" y="691"/>
                  <a:pt x="720" y="691"/>
                  <a:pt x="720" y="691"/>
                </a:cubicBezTo>
                <a:cubicBezTo>
                  <a:pt x="721" y="691"/>
                  <a:pt x="721" y="691"/>
                  <a:pt x="721" y="691"/>
                </a:cubicBezTo>
                <a:cubicBezTo>
                  <a:pt x="721" y="691"/>
                  <a:pt x="721" y="691"/>
                  <a:pt x="721" y="691"/>
                </a:cubicBezTo>
                <a:moveTo>
                  <a:pt x="213" y="682"/>
                </a:moveTo>
                <a:cubicBezTo>
                  <a:pt x="213" y="679"/>
                  <a:pt x="213" y="679"/>
                  <a:pt x="213" y="679"/>
                </a:cubicBezTo>
                <a:cubicBezTo>
                  <a:pt x="214" y="682"/>
                  <a:pt x="214" y="682"/>
                  <a:pt x="214" y="682"/>
                </a:cubicBezTo>
                <a:cubicBezTo>
                  <a:pt x="213" y="682"/>
                  <a:pt x="213" y="682"/>
                  <a:pt x="213" y="682"/>
                </a:cubicBezTo>
                <a:moveTo>
                  <a:pt x="221" y="681"/>
                </a:moveTo>
                <a:cubicBezTo>
                  <a:pt x="221" y="679"/>
                  <a:pt x="221" y="679"/>
                  <a:pt x="221" y="679"/>
                </a:cubicBezTo>
                <a:cubicBezTo>
                  <a:pt x="222" y="680"/>
                  <a:pt x="222" y="680"/>
                  <a:pt x="222" y="680"/>
                </a:cubicBezTo>
                <a:cubicBezTo>
                  <a:pt x="221" y="681"/>
                  <a:pt x="221" y="681"/>
                  <a:pt x="221" y="681"/>
                </a:cubicBezTo>
                <a:moveTo>
                  <a:pt x="207" y="680"/>
                </a:moveTo>
                <a:cubicBezTo>
                  <a:pt x="207" y="680"/>
                  <a:pt x="206" y="680"/>
                  <a:pt x="206" y="680"/>
                </a:cubicBezTo>
                <a:cubicBezTo>
                  <a:pt x="207" y="679"/>
                  <a:pt x="207" y="679"/>
                  <a:pt x="207" y="679"/>
                </a:cubicBezTo>
                <a:cubicBezTo>
                  <a:pt x="207" y="679"/>
                  <a:pt x="207" y="680"/>
                  <a:pt x="207" y="680"/>
                </a:cubicBezTo>
                <a:cubicBezTo>
                  <a:pt x="207" y="680"/>
                  <a:pt x="207" y="680"/>
                  <a:pt x="207" y="680"/>
                </a:cubicBezTo>
                <a:moveTo>
                  <a:pt x="214" y="672"/>
                </a:moveTo>
                <a:cubicBezTo>
                  <a:pt x="214" y="672"/>
                  <a:pt x="214" y="671"/>
                  <a:pt x="214" y="671"/>
                </a:cubicBezTo>
                <a:cubicBezTo>
                  <a:pt x="215" y="671"/>
                  <a:pt x="215" y="671"/>
                  <a:pt x="215" y="671"/>
                </a:cubicBezTo>
                <a:cubicBezTo>
                  <a:pt x="215" y="671"/>
                  <a:pt x="216" y="671"/>
                  <a:pt x="216" y="672"/>
                </a:cubicBezTo>
                <a:cubicBezTo>
                  <a:pt x="216" y="672"/>
                  <a:pt x="215" y="672"/>
                  <a:pt x="215" y="672"/>
                </a:cubicBezTo>
                <a:cubicBezTo>
                  <a:pt x="215" y="672"/>
                  <a:pt x="215" y="672"/>
                  <a:pt x="214" y="672"/>
                </a:cubicBezTo>
                <a:cubicBezTo>
                  <a:pt x="214" y="672"/>
                  <a:pt x="214" y="672"/>
                  <a:pt x="214" y="672"/>
                </a:cubicBezTo>
                <a:moveTo>
                  <a:pt x="166" y="663"/>
                </a:moveTo>
                <a:cubicBezTo>
                  <a:pt x="166" y="663"/>
                  <a:pt x="167" y="663"/>
                  <a:pt x="167" y="662"/>
                </a:cubicBezTo>
                <a:cubicBezTo>
                  <a:pt x="167" y="661"/>
                  <a:pt x="167" y="661"/>
                  <a:pt x="167" y="661"/>
                </a:cubicBezTo>
                <a:cubicBezTo>
                  <a:pt x="168" y="662"/>
                  <a:pt x="168" y="662"/>
                  <a:pt x="168" y="662"/>
                </a:cubicBezTo>
                <a:cubicBezTo>
                  <a:pt x="166" y="663"/>
                  <a:pt x="166" y="663"/>
                  <a:pt x="166" y="663"/>
                </a:cubicBezTo>
                <a:moveTo>
                  <a:pt x="145" y="661"/>
                </a:moveTo>
                <a:cubicBezTo>
                  <a:pt x="145" y="660"/>
                  <a:pt x="145" y="660"/>
                  <a:pt x="145" y="660"/>
                </a:cubicBezTo>
                <a:cubicBezTo>
                  <a:pt x="145" y="661"/>
                  <a:pt x="145" y="661"/>
                  <a:pt x="145" y="661"/>
                </a:cubicBezTo>
                <a:cubicBezTo>
                  <a:pt x="145" y="661"/>
                  <a:pt x="145" y="661"/>
                  <a:pt x="145" y="661"/>
                </a:cubicBezTo>
                <a:moveTo>
                  <a:pt x="778" y="650"/>
                </a:moveTo>
                <a:cubicBezTo>
                  <a:pt x="779" y="648"/>
                  <a:pt x="779" y="648"/>
                  <a:pt x="779" y="648"/>
                </a:cubicBezTo>
                <a:cubicBezTo>
                  <a:pt x="781" y="652"/>
                  <a:pt x="781" y="652"/>
                  <a:pt x="781" y="652"/>
                </a:cubicBezTo>
                <a:cubicBezTo>
                  <a:pt x="780" y="652"/>
                  <a:pt x="780" y="650"/>
                  <a:pt x="779" y="650"/>
                </a:cubicBezTo>
                <a:cubicBezTo>
                  <a:pt x="778" y="650"/>
                  <a:pt x="778" y="650"/>
                  <a:pt x="778" y="650"/>
                </a:cubicBezTo>
                <a:moveTo>
                  <a:pt x="121" y="639"/>
                </a:moveTo>
                <a:cubicBezTo>
                  <a:pt x="120" y="639"/>
                  <a:pt x="120" y="639"/>
                  <a:pt x="120" y="639"/>
                </a:cubicBezTo>
                <a:cubicBezTo>
                  <a:pt x="120" y="638"/>
                  <a:pt x="121" y="638"/>
                  <a:pt x="121" y="638"/>
                </a:cubicBezTo>
                <a:cubicBezTo>
                  <a:pt x="121" y="638"/>
                  <a:pt x="122" y="638"/>
                  <a:pt x="122" y="638"/>
                </a:cubicBezTo>
                <a:cubicBezTo>
                  <a:pt x="121" y="639"/>
                  <a:pt x="121" y="639"/>
                  <a:pt x="121" y="639"/>
                </a:cubicBezTo>
                <a:moveTo>
                  <a:pt x="823" y="638"/>
                </a:moveTo>
                <a:cubicBezTo>
                  <a:pt x="822" y="638"/>
                  <a:pt x="822" y="638"/>
                  <a:pt x="822" y="638"/>
                </a:cubicBezTo>
                <a:cubicBezTo>
                  <a:pt x="822" y="637"/>
                  <a:pt x="823" y="637"/>
                  <a:pt x="823" y="637"/>
                </a:cubicBezTo>
                <a:cubicBezTo>
                  <a:pt x="823" y="637"/>
                  <a:pt x="824" y="637"/>
                  <a:pt x="824" y="638"/>
                </a:cubicBezTo>
                <a:cubicBezTo>
                  <a:pt x="824" y="638"/>
                  <a:pt x="823" y="638"/>
                  <a:pt x="823" y="638"/>
                </a:cubicBezTo>
                <a:moveTo>
                  <a:pt x="88" y="631"/>
                </a:moveTo>
                <a:cubicBezTo>
                  <a:pt x="88" y="631"/>
                  <a:pt x="88" y="631"/>
                  <a:pt x="88" y="631"/>
                </a:cubicBezTo>
                <a:cubicBezTo>
                  <a:pt x="87" y="630"/>
                  <a:pt x="87" y="630"/>
                  <a:pt x="87" y="630"/>
                </a:cubicBezTo>
                <a:cubicBezTo>
                  <a:pt x="87" y="630"/>
                  <a:pt x="87" y="630"/>
                  <a:pt x="88" y="630"/>
                </a:cubicBezTo>
                <a:cubicBezTo>
                  <a:pt x="88" y="630"/>
                  <a:pt x="88" y="630"/>
                  <a:pt x="88" y="630"/>
                </a:cubicBezTo>
                <a:cubicBezTo>
                  <a:pt x="89" y="630"/>
                  <a:pt x="88" y="631"/>
                  <a:pt x="88" y="631"/>
                </a:cubicBezTo>
                <a:moveTo>
                  <a:pt x="61" y="600"/>
                </a:moveTo>
                <a:cubicBezTo>
                  <a:pt x="61" y="599"/>
                  <a:pt x="61" y="599"/>
                  <a:pt x="61" y="599"/>
                </a:cubicBezTo>
                <a:cubicBezTo>
                  <a:pt x="62" y="599"/>
                  <a:pt x="62" y="599"/>
                  <a:pt x="62" y="599"/>
                </a:cubicBezTo>
                <a:cubicBezTo>
                  <a:pt x="62" y="599"/>
                  <a:pt x="62" y="600"/>
                  <a:pt x="61" y="600"/>
                </a:cubicBezTo>
                <a:moveTo>
                  <a:pt x="894" y="549"/>
                </a:moveTo>
                <a:cubicBezTo>
                  <a:pt x="895" y="549"/>
                  <a:pt x="895" y="549"/>
                  <a:pt x="895" y="549"/>
                </a:cubicBezTo>
                <a:cubicBezTo>
                  <a:pt x="897" y="549"/>
                  <a:pt x="897" y="549"/>
                  <a:pt x="897" y="549"/>
                </a:cubicBezTo>
                <a:cubicBezTo>
                  <a:pt x="894" y="549"/>
                  <a:pt x="894" y="549"/>
                  <a:pt x="894" y="549"/>
                </a:cubicBezTo>
                <a:moveTo>
                  <a:pt x="15" y="492"/>
                </a:moveTo>
                <a:cubicBezTo>
                  <a:pt x="15" y="492"/>
                  <a:pt x="15" y="492"/>
                  <a:pt x="14" y="492"/>
                </a:cubicBezTo>
                <a:cubicBezTo>
                  <a:pt x="15" y="492"/>
                  <a:pt x="15" y="491"/>
                  <a:pt x="16" y="491"/>
                </a:cubicBezTo>
                <a:cubicBezTo>
                  <a:pt x="16" y="491"/>
                  <a:pt x="16" y="492"/>
                  <a:pt x="16" y="492"/>
                </a:cubicBezTo>
                <a:cubicBezTo>
                  <a:pt x="16" y="492"/>
                  <a:pt x="16" y="492"/>
                  <a:pt x="15" y="492"/>
                </a:cubicBezTo>
                <a:moveTo>
                  <a:pt x="907" y="468"/>
                </a:moveTo>
                <a:cubicBezTo>
                  <a:pt x="907" y="466"/>
                  <a:pt x="907" y="466"/>
                  <a:pt x="907" y="466"/>
                </a:cubicBezTo>
                <a:cubicBezTo>
                  <a:pt x="908" y="466"/>
                  <a:pt x="908" y="466"/>
                  <a:pt x="908" y="466"/>
                </a:cubicBezTo>
                <a:cubicBezTo>
                  <a:pt x="907" y="468"/>
                  <a:pt x="907" y="468"/>
                  <a:pt x="907" y="468"/>
                </a:cubicBezTo>
                <a:moveTo>
                  <a:pt x="921" y="452"/>
                </a:moveTo>
                <a:cubicBezTo>
                  <a:pt x="920" y="452"/>
                  <a:pt x="920" y="452"/>
                  <a:pt x="920" y="451"/>
                </a:cubicBezTo>
                <a:cubicBezTo>
                  <a:pt x="921" y="452"/>
                  <a:pt x="921" y="452"/>
                  <a:pt x="921" y="452"/>
                </a:cubicBezTo>
                <a:moveTo>
                  <a:pt x="915" y="447"/>
                </a:moveTo>
                <a:cubicBezTo>
                  <a:pt x="914" y="446"/>
                  <a:pt x="914" y="443"/>
                  <a:pt x="916" y="443"/>
                </a:cubicBezTo>
                <a:cubicBezTo>
                  <a:pt x="915" y="444"/>
                  <a:pt x="916" y="444"/>
                  <a:pt x="916" y="445"/>
                </a:cubicBezTo>
                <a:cubicBezTo>
                  <a:pt x="915" y="445"/>
                  <a:pt x="915" y="446"/>
                  <a:pt x="915" y="447"/>
                </a:cubicBezTo>
                <a:moveTo>
                  <a:pt x="34" y="387"/>
                </a:moveTo>
                <a:cubicBezTo>
                  <a:pt x="34" y="386"/>
                  <a:pt x="34" y="386"/>
                  <a:pt x="34" y="386"/>
                </a:cubicBezTo>
                <a:cubicBezTo>
                  <a:pt x="35" y="386"/>
                  <a:pt x="35" y="386"/>
                  <a:pt x="35" y="386"/>
                </a:cubicBezTo>
                <a:cubicBezTo>
                  <a:pt x="34" y="387"/>
                  <a:pt x="34" y="387"/>
                  <a:pt x="34" y="387"/>
                </a:cubicBezTo>
                <a:moveTo>
                  <a:pt x="21" y="385"/>
                </a:moveTo>
                <a:cubicBezTo>
                  <a:pt x="21" y="384"/>
                  <a:pt x="21" y="384"/>
                  <a:pt x="21" y="384"/>
                </a:cubicBezTo>
                <a:cubicBezTo>
                  <a:pt x="22" y="384"/>
                  <a:pt x="22" y="384"/>
                  <a:pt x="22" y="384"/>
                </a:cubicBezTo>
                <a:cubicBezTo>
                  <a:pt x="21" y="385"/>
                  <a:pt x="21" y="385"/>
                  <a:pt x="21" y="385"/>
                </a:cubicBezTo>
                <a:moveTo>
                  <a:pt x="896" y="367"/>
                </a:moveTo>
                <a:cubicBezTo>
                  <a:pt x="895" y="365"/>
                  <a:pt x="895" y="365"/>
                  <a:pt x="895" y="365"/>
                </a:cubicBezTo>
                <a:cubicBezTo>
                  <a:pt x="896" y="365"/>
                  <a:pt x="896" y="365"/>
                  <a:pt x="896" y="365"/>
                </a:cubicBezTo>
                <a:cubicBezTo>
                  <a:pt x="896" y="367"/>
                  <a:pt x="896" y="367"/>
                  <a:pt x="896" y="367"/>
                </a:cubicBezTo>
                <a:moveTo>
                  <a:pt x="883" y="346"/>
                </a:moveTo>
                <a:cubicBezTo>
                  <a:pt x="884" y="346"/>
                  <a:pt x="884" y="346"/>
                  <a:pt x="885" y="345"/>
                </a:cubicBezTo>
                <a:cubicBezTo>
                  <a:pt x="885" y="345"/>
                  <a:pt x="885" y="344"/>
                  <a:pt x="885" y="344"/>
                </a:cubicBezTo>
                <a:cubicBezTo>
                  <a:pt x="886" y="344"/>
                  <a:pt x="886" y="345"/>
                  <a:pt x="887" y="345"/>
                </a:cubicBezTo>
                <a:cubicBezTo>
                  <a:pt x="887" y="345"/>
                  <a:pt x="887" y="345"/>
                  <a:pt x="886" y="345"/>
                </a:cubicBezTo>
                <a:cubicBezTo>
                  <a:pt x="886" y="345"/>
                  <a:pt x="885" y="345"/>
                  <a:pt x="885" y="346"/>
                </a:cubicBezTo>
                <a:cubicBezTo>
                  <a:pt x="884" y="346"/>
                  <a:pt x="884" y="346"/>
                  <a:pt x="884" y="346"/>
                </a:cubicBezTo>
                <a:cubicBezTo>
                  <a:pt x="883" y="346"/>
                  <a:pt x="883" y="346"/>
                  <a:pt x="883" y="346"/>
                </a:cubicBezTo>
                <a:cubicBezTo>
                  <a:pt x="883" y="346"/>
                  <a:pt x="883" y="346"/>
                  <a:pt x="883" y="346"/>
                </a:cubicBezTo>
                <a:moveTo>
                  <a:pt x="875" y="338"/>
                </a:moveTo>
                <a:cubicBezTo>
                  <a:pt x="874" y="337"/>
                  <a:pt x="874" y="337"/>
                  <a:pt x="874" y="337"/>
                </a:cubicBezTo>
                <a:cubicBezTo>
                  <a:pt x="875" y="337"/>
                  <a:pt x="875" y="337"/>
                  <a:pt x="875" y="337"/>
                </a:cubicBezTo>
                <a:cubicBezTo>
                  <a:pt x="875" y="338"/>
                  <a:pt x="875" y="338"/>
                  <a:pt x="875" y="338"/>
                </a:cubicBezTo>
                <a:moveTo>
                  <a:pt x="877" y="336"/>
                </a:moveTo>
                <a:cubicBezTo>
                  <a:pt x="878" y="335"/>
                  <a:pt x="878" y="335"/>
                  <a:pt x="878" y="335"/>
                </a:cubicBezTo>
                <a:cubicBezTo>
                  <a:pt x="878" y="336"/>
                  <a:pt x="878" y="336"/>
                  <a:pt x="878" y="336"/>
                </a:cubicBezTo>
                <a:cubicBezTo>
                  <a:pt x="877" y="336"/>
                  <a:pt x="877" y="336"/>
                  <a:pt x="877" y="336"/>
                </a:cubicBezTo>
                <a:moveTo>
                  <a:pt x="880" y="335"/>
                </a:moveTo>
                <a:cubicBezTo>
                  <a:pt x="881" y="334"/>
                  <a:pt x="881" y="334"/>
                  <a:pt x="881" y="334"/>
                </a:cubicBezTo>
                <a:cubicBezTo>
                  <a:pt x="881" y="335"/>
                  <a:pt x="881" y="335"/>
                  <a:pt x="881" y="335"/>
                </a:cubicBezTo>
                <a:cubicBezTo>
                  <a:pt x="880" y="335"/>
                  <a:pt x="880" y="335"/>
                  <a:pt x="880" y="335"/>
                </a:cubicBezTo>
                <a:moveTo>
                  <a:pt x="811" y="338"/>
                </a:moveTo>
                <a:cubicBezTo>
                  <a:pt x="809" y="336"/>
                  <a:pt x="814" y="333"/>
                  <a:pt x="815" y="331"/>
                </a:cubicBezTo>
                <a:cubicBezTo>
                  <a:pt x="817" y="334"/>
                  <a:pt x="812" y="335"/>
                  <a:pt x="811" y="338"/>
                </a:cubicBezTo>
                <a:moveTo>
                  <a:pt x="877" y="317"/>
                </a:moveTo>
                <a:cubicBezTo>
                  <a:pt x="875" y="316"/>
                  <a:pt x="875" y="316"/>
                  <a:pt x="875" y="316"/>
                </a:cubicBezTo>
                <a:cubicBezTo>
                  <a:pt x="876" y="316"/>
                  <a:pt x="877" y="317"/>
                  <a:pt x="878" y="317"/>
                </a:cubicBezTo>
                <a:cubicBezTo>
                  <a:pt x="877" y="317"/>
                  <a:pt x="877" y="317"/>
                  <a:pt x="877" y="317"/>
                </a:cubicBezTo>
                <a:moveTo>
                  <a:pt x="32" y="299"/>
                </a:moveTo>
                <a:cubicBezTo>
                  <a:pt x="30" y="296"/>
                  <a:pt x="30" y="296"/>
                  <a:pt x="30" y="296"/>
                </a:cubicBezTo>
                <a:cubicBezTo>
                  <a:pt x="30" y="296"/>
                  <a:pt x="31" y="296"/>
                  <a:pt x="31" y="296"/>
                </a:cubicBezTo>
                <a:cubicBezTo>
                  <a:pt x="32" y="296"/>
                  <a:pt x="33" y="298"/>
                  <a:pt x="32" y="299"/>
                </a:cubicBezTo>
                <a:moveTo>
                  <a:pt x="41" y="271"/>
                </a:moveTo>
                <a:cubicBezTo>
                  <a:pt x="40" y="271"/>
                  <a:pt x="40" y="271"/>
                  <a:pt x="40" y="271"/>
                </a:cubicBezTo>
                <a:cubicBezTo>
                  <a:pt x="40" y="270"/>
                  <a:pt x="40" y="270"/>
                  <a:pt x="40" y="270"/>
                </a:cubicBezTo>
                <a:cubicBezTo>
                  <a:pt x="41" y="270"/>
                  <a:pt x="41" y="271"/>
                  <a:pt x="41" y="271"/>
                </a:cubicBezTo>
                <a:moveTo>
                  <a:pt x="34" y="272"/>
                </a:moveTo>
                <a:cubicBezTo>
                  <a:pt x="36" y="270"/>
                  <a:pt x="36" y="270"/>
                  <a:pt x="36" y="270"/>
                </a:cubicBezTo>
                <a:cubicBezTo>
                  <a:pt x="36" y="271"/>
                  <a:pt x="36" y="271"/>
                  <a:pt x="36" y="271"/>
                </a:cubicBezTo>
                <a:cubicBezTo>
                  <a:pt x="34" y="272"/>
                  <a:pt x="34" y="272"/>
                  <a:pt x="34" y="272"/>
                </a:cubicBezTo>
                <a:moveTo>
                  <a:pt x="32" y="268"/>
                </a:moveTo>
                <a:cubicBezTo>
                  <a:pt x="31" y="268"/>
                  <a:pt x="31" y="267"/>
                  <a:pt x="30" y="267"/>
                </a:cubicBezTo>
                <a:cubicBezTo>
                  <a:pt x="30" y="267"/>
                  <a:pt x="31" y="267"/>
                  <a:pt x="32" y="267"/>
                </a:cubicBezTo>
                <a:cubicBezTo>
                  <a:pt x="32" y="267"/>
                  <a:pt x="32" y="267"/>
                  <a:pt x="32" y="267"/>
                </a:cubicBezTo>
                <a:cubicBezTo>
                  <a:pt x="32" y="267"/>
                  <a:pt x="32" y="268"/>
                  <a:pt x="32" y="268"/>
                </a:cubicBezTo>
                <a:moveTo>
                  <a:pt x="855" y="236"/>
                </a:moveTo>
                <a:cubicBezTo>
                  <a:pt x="854" y="234"/>
                  <a:pt x="854" y="234"/>
                  <a:pt x="854" y="234"/>
                </a:cubicBezTo>
                <a:cubicBezTo>
                  <a:pt x="855" y="235"/>
                  <a:pt x="855" y="235"/>
                  <a:pt x="855" y="236"/>
                </a:cubicBezTo>
                <a:cubicBezTo>
                  <a:pt x="855" y="236"/>
                  <a:pt x="855" y="236"/>
                  <a:pt x="855" y="236"/>
                </a:cubicBezTo>
                <a:moveTo>
                  <a:pt x="854" y="234"/>
                </a:moveTo>
                <a:cubicBezTo>
                  <a:pt x="854" y="234"/>
                  <a:pt x="853" y="234"/>
                  <a:pt x="853" y="234"/>
                </a:cubicBezTo>
                <a:cubicBezTo>
                  <a:pt x="854" y="233"/>
                  <a:pt x="854" y="233"/>
                  <a:pt x="854" y="233"/>
                </a:cubicBezTo>
                <a:cubicBezTo>
                  <a:pt x="854" y="234"/>
                  <a:pt x="854" y="234"/>
                  <a:pt x="854" y="234"/>
                </a:cubicBezTo>
                <a:cubicBezTo>
                  <a:pt x="854" y="234"/>
                  <a:pt x="854" y="234"/>
                  <a:pt x="854" y="234"/>
                </a:cubicBezTo>
                <a:cubicBezTo>
                  <a:pt x="854" y="234"/>
                  <a:pt x="854" y="234"/>
                  <a:pt x="854" y="234"/>
                </a:cubicBezTo>
                <a:cubicBezTo>
                  <a:pt x="854" y="234"/>
                  <a:pt x="854" y="234"/>
                  <a:pt x="854" y="234"/>
                </a:cubicBezTo>
                <a:cubicBezTo>
                  <a:pt x="854" y="234"/>
                  <a:pt x="854" y="234"/>
                  <a:pt x="854" y="234"/>
                </a:cubicBezTo>
                <a:moveTo>
                  <a:pt x="101" y="203"/>
                </a:moveTo>
                <a:cubicBezTo>
                  <a:pt x="101" y="203"/>
                  <a:pt x="99" y="202"/>
                  <a:pt x="98" y="202"/>
                </a:cubicBezTo>
                <a:cubicBezTo>
                  <a:pt x="100" y="202"/>
                  <a:pt x="100" y="202"/>
                  <a:pt x="101" y="203"/>
                </a:cubicBezTo>
                <a:moveTo>
                  <a:pt x="75" y="203"/>
                </a:moveTo>
                <a:cubicBezTo>
                  <a:pt x="75" y="203"/>
                  <a:pt x="75" y="203"/>
                  <a:pt x="74" y="203"/>
                </a:cubicBezTo>
                <a:cubicBezTo>
                  <a:pt x="77" y="201"/>
                  <a:pt x="77" y="201"/>
                  <a:pt x="77" y="201"/>
                </a:cubicBezTo>
                <a:cubicBezTo>
                  <a:pt x="76" y="202"/>
                  <a:pt x="76" y="203"/>
                  <a:pt x="75" y="203"/>
                </a:cubicBezTo>
                <a:moveTo>
                  <a:pt x="100" y="196"/>
                </a:moveTo>
                <a:cubicBezTo>
                  <a:pt x="102" y="195"/>
                  <a:pt x="102" y="195"/>
                  <a:pt x="102" y="195"/>
                </a:cubicBezTo>
                <a:cubicBezTo>
                  <a:pt x="102" y="195"/>
                  <a:pt x="102" y="195"/>
                  <a:pt x="102" y="195"/>
                </a:cubicBezTo>
                <a:cubicBezTo>
                  <a:pt x="100" y="196"/>
                  <a:pt x="100" y="196"/>
                  <a:pt x="100" y="196"/>
                </a:cubicBezTo>
                <a:moveTo>
                  <a:pt x="845" y="195"/>
                </a:moveTo>
                <a:cubicBezTo>
                  <a:pt x="844" y="195"/>
                  <a:pt x="844" y="195"/>
                  <a:pt x="844" y="195"/>
                </a:cubicBezTo>
                <a:cubicBezTo>
                  <a:pt x="844" y="194"/>
                  <a:pt x="844" y="194"/>
                  <a:pt x="845" y="194"/>
                </a:cubicBezTo>
                <a:cubicBezTo>
                  <a:pt x="845" y="194"/>
                  <a:pt x="845" y="194"/>
                  <a:pt x="846" y="195"/>
                </a:cubicBezTo>
                <a:cubicBezTo>
                  <a:pt x="846" y="195"/>
                  <a:pt x="846" y="195"/>
                  <a:pt x="847" y="195"/>
                </a:cubicBezTo>
                <a:cubicBezTo>
                  <a:pt x="847" y="195"/>
                  <a:pt x="847" y="195"/>
                  <a:pt x="847" y="195"/>
                </a:cubicBezTo>
                <a:cubicBezTo>
                  <a:pt x="846" y="195"/>
                  <a:pt x="845" y="195"/>
                  <a:pt x="845" y="195"/>
                </a:cubicBezTo>
                <a:moveTo>
                  <a:pt x="94" y="193"/>
                </a:moveTo>
                <a:cubicBezTo>
                  <a:pt x="91" y="192"/>
                  <a:pt x="91" y="192"/>
                  <a:pt x="91" y="192"/>
                </a:cubicBezTo>
                <a:cubicBezTo>
                  <a:pt x="92" y="192"/>
                  <a:pt x="92" y="192"/>
                  <a:pt x="93" y="192"/>
                </a:cubicBezTo>
                <a:cubicBezTo>
                  <a:pt x="96" y="192"/>
                  <a:pt x="99" y="193"/>
                  <a:pt x="98" y="195"/>
                </a:cubicBezTo>
                <a:cubicBezTo>
                  <a:pt x="94" y="193"/>
                  <a:pt x="94" y="193"/>
                  <a:pt x="94" y="193"/>
                </a:cubicBezTo>
                <a:cubicBezTo>
                  <a:pt x="94" y="193"/>
                  <a:pt x="94" y="193"/>
                  <a:pt x="94" y="193"/>
                </a:cubicBezTo>
                <a:moveTo>
                  <a:pt x="98" y="185"/>
                </a:moveTo>
                <a:cubicBezTo>
                  <a:pt x="93" y="185"/>
                  <a:pt x="93" y="185"/>
                  <a:pt x="93" y="185"/>
                </a:cubicBezTo>
                <a:cubicBezTo>
                  <a:pt x="95" y="183"/>
                  <a:pt x="95" y="183"/>
                  <a:pt x="95" y="183"/>
                </a:cubicBezTo>
                <a:cubicBezTo>
                  <a:pt x="98" y="185"/>
                  <a:pt x="98" y="185"/>
                  <a:pt x="98" y="185"/>
                </a:cubicBezTo>
                <a:moveTo>
                  <a:pt x="838" y="176"/>
                </a:moveTo>
                <a:cubicBezTo>
                  <a:pt x="839" y="175"/>
                  <a:pt x="839" y="175"/>
                  <a:pt x="839" y="175"/>
                </a:cubicBezTo>
                <a:cubicBezTo>
                  <a:pt x="841" y="176"/>
                  <a:pt x="841" y="176"/>
                  <a:pt x="841" y="176"/>
                </a:cubicBezTo>
                <a:cubicBezTo>
                  <a:pt x="838" y="176"/>
                  <a:pt x="838" y="176"/>
                  <a:pt x="838" y="176"/>
                </a:cubicBezTo>
                <a:moveTo>
                  <a:pt x="822" y="168"/>
                </a:moveTo>
                <a:cubicBezTo>
                  <a:pt x="822" y="166"/>
                  <a:pt x="822" y="166"/>
                  <a:pt x="822" y="166"/>
                </a:cubicBezTo>
                <a:cubicBezTo>
                  <a:pt x="823" y="168"/>
                  <a:pt x="823" y="168"/>
                  <a:pt x="823" y="168"/>
                </a:cubicBezTo>
                <a:cubicBezTo>
                  <a:pt x="822" y="168"/>
                  <a:pt x="822" y="168"/>
                  <a:pt x="822" y="168"/>
                </a:cubicBezTo>
                <a:moveTo>
                  <a:pt x="275" y="166"/>
                </a:moveTo>
                <a:cubicBezTo>
                  <a:pt x="275" y="166"/>
                  <a:pt x="275" y="165"/>
                  <a:pt x="276" y="165"/>
                </a:cubicBezTo>
                <a:cubicBezTo>
                  <a:pt x="276" y="165"/>
                  <a:pt x="276" y="165"/>
                  <a:pt x="277" y="165"/>
                </a:cubicBezTo>
                <a:cubicBezTo>
                  <a:pt x="277" y="165"/>
                  <a:pt x="277" y="165"/>
                  <a:pt x="276" y="165"/>
                </a:cubicBezTo>
                <a:cubicBezTo>
                  <a:pt x="276" y="165"/>
                  <a:pt x="276" y="166"/>
                  <a:pt x="275" y="166"/>
                </a:cubicBezTo>
                <a:moveTo>
                  <a:pt x="280" y="165"/>
                </a:moveTo>
                <a:cubicBezTo>
                  <a:pt x="278" y="164"/>
                  <a:pt x="278" y="164"/>
                  <a:pt x="278" y="164"/>
                </a:cubicBezTo>
                <a:cubicBezTo>
                  <a:pt x="280" y="164"/>
                  <a:pt x="280" y="164"/>
                  <a:pt x="280" y="164"/>
                </a:cubicBezTo>
                <a:cubicBezTo>
                  <a:pt x="280" y="165"/>
                  <a:pt x="280" y="165"/>
                  <a:pt x="280" y="165"/>
                </a:cubicBezTo>
                <a:moveTo>
                  <a:pt x="145" y="165"/>
                </a:moveTo>
                <a:cubicBezTo>
                  <a:pt x="143" y="163"/>
                  <a:pt x="143" y="163"/>
                  <a:pt x="143" y="163"/>
                </a:cubicBezTo>
                <a:cubicBezTo>
                  <a:pt x="143" y="163"/>
                  <a:pt x="143" y="163"/>
                  <a:pt x="143" y="163"/>
                </a:cubicBezTo>
                <a:cubicBezTo>
                  <a:pt x="143" y="163"/>
                  <a:pt x="143" y="163"/>
                  <a:pt x="143" y="163"/>
                </a:cubicBezTo>
                <a:cubicBezTo>
                  <a:pt x="145" y="164"/>
                  <a:pt x="145" y="164"/>
                  <a:pt x="145" y="164"/>
                </a:cubicBezTo>
                <a:cubicBezTo>
                  <a:pt x="145" y="165"/>
                  <a:pt x="145" y="165"/>
                  <a:pt x="145" y="165"/>
                </a:cubicBezTo>
                <a:moveTo>
                  <a:pt x="282" y="169"/>
                </a:moveTo>
                <a:cubicBezTo>
                  <a:pt x="280" y="167"/>
                  <a:pt x="283" y="167"/>
                  <a:pt x="283" y="165"/>
                </a:cubicBezTo>
                <a:cubicBezTo>
                  <a:pt x="283" y="164"/>
                  <a:pt x="283" y="163"/>
                  <a:pt x="283" y="162"/>
                </a:cubicBezTo>
                <a:cubicBezTo>
                  <a:pt x="283" y="164"/>
                  <a:pt x="283" y="164"/>
                  <a:pt x="283" y="164"/>
                </a:cubicBezTo>
                <a:cubicBezTo>
                  <a:pt x="283" y="164"/>
                  <a:pt x="283" y="165"/>
                  <a:pt x="283" y="165"/>
                </a:cubicBezTo>
                <a:cubicBezTo>
                  <a:pt x="284" y="166"/>
                  <a:pt x="283" y="168"/>
                  <a:pt x="282" y="169"/>
                </a:cubicBezTo>
                <a:moveTo>
                  <a:pt x="130" y="164"/>
                </a:moveTo>
                <a:cubicBezTo>
                  <a:pt x="132" y="162"/>
                  <a:pt x="132" y="162"/>
                  <a:pt x="132" y="162"/>
                </a:cubicBezTo>
                <a:cubicBezTo>
                  <a:pt x="132" y="163"/>
                  <a:pt x="132" y="163"/>
                  <a:pt x="132" y="163"/>
                </a:cubicBezTo>
                <a:cubicBezTo>
                  <a:pt x="130" y="164"/>
                  <a:pt x="130" y="164"/>
                  <a:pt x="130" y="164"/>
                </a:cubicBezTo>
                <a:moveTo>
                  <a:pt x="815" y="161"/>
                </a:moveTo>
                <a:cubicBezTo>
                  <a:pt x="814" y="161"/>
                  <a:pt x="814" y="161"/>
                  <a:pt x="814" y="161"/>
                </a:cubicBezTo>
                <a:cubicBezTo>
                  <a:pt x="814" y="160"/>
                  <a:pt x="815" y="160"/>
                  <a:pt x="815" y="160"/>
                </a:cubicBezTo>
                <a:cubicBezTo>
                  <a:pt x="815" y="160"/>
                  <a:pt x="815" y="160"/>
                  <a:pt x="816" y="160"/>
                </a:cubicBezTo>
                <a:cubicBezTo>
                  <a:pt x="815" y="161"/>
                  <a:pt x="815" y="161"/>
                  <a:pt x="815" y="161"/>
                </a:cubicBezTo>
                <a:moveTo>
                  <a:pt x="174" y="156"/>
                </a:moveTo>
                <a:cubicBezTo>
                  <a:pt x="171" y="155"/>
                  <a:pt x="171" y="155"/>
                  <a:pt x="171" y="155"/>
                </a:cubicBezTo>
                <a:cubicBezTo>
                  <a:pt x="173" y="154"/>
                  <a:pt x="173" y="154"/>
                  <a:pt x="173" y="154"/>
                </a:cubicBezTo>
                <a:cubicBezTo>
                  <a:pt x="174" y="156"/>
                  <a:pt x="174" y="156"/>
                  <a:pt x="174" y="156"/>
                </a:cubicBezTo>
                <a:moveTo>
                  <a:pt x="241" y="155"/>
                </a:moveTo>
                <a:cubicBezTo>
                  <a:pt x="240" y="153"/>
                  <a:pt x="240" y="153"/>
                  <a:pt x="240" y="153"/>
                </a:cubicBezTo>
                <a:cubicBezTo>
                  <a:pt x="241" y="155"/>
                  <a:pt x="241" y="155"/>
                  <a:pt x="241" y="155"/>
                </a:cubicBezTo>
                <a:cubicBezTo>
                  <a:pt x="241" y="155"/>
                  <a:pt x="241" y="155"/>
                  <a:pt x="241" y="155"/>
                </a:cubicBezTo>
                <a:moveTo>
                  <a:pt x="283" y="162"/>
                </a:moveTo>
                <a:cubicBezTo>
                  <a:pt x="281" y="157"/>
                  <a:pt x="281" y="157"/>
                  <a:pt x="281" y="157"/>
                </a:cubicBezTo>
                <a:cubicBezTo>
                  <a:pt x="288" y="152"/>
                  <a:pt x="288" y="152"/>
                  <a:pt x="288" y="152"/>
                </a:cubicBezTo>
                <a:cubicBezTo>
                  <a:pt x="282" y="158"/>
                  <a:pt x="282" y="158"/>
                  <a:pt x="282" y="158"/>
                </a:cubicBezTo>
                <a:cubicBezTo>
                  <a:pt x="282" y="159"/>
                  <a:pt x="282" y="161"/>
                  <a:pt x="283" y="162"/>
                </a:cubicBezTo>
                <a:moveTo>
                  <a:pt x="804" y="151"/>
                </a:moveTo>
                <a:cubicBezTo>
                  <a:pt x="802" y="150"/>
                  <a:pt x="802" y="150"/>
                  <a:pt x="802" y="150"/>
                </a:cubicBezTo>
                <a:cubicBezTo>
                  <a:pt x="802" y="150"/>
                  <a:pt x="802" y="150"/>
                  <a:pt x="803" y="150"/>
                </a:cubicBezTo>
                <a:cubicBezTo>
                  <a:pt x="804" y="150"/>
                  <a:pt x="805" y="150"/>
                  <a:pt x="804" y="151"/>
                </a:cubicBezTo>
                <a:moveTo>
                  <a:pt x="176" y="148"/>
                </a:moveTo>
                <a:cubicBezTo>
                  <a:pt x="175" y="147"/>
                  <a:pt x="175" y="147"/>
                  <a:pt x="175" y="147"/>
                </a:cubicBezTo>
                <a:cubicBezTo>
                  <a:pt x="176" y="148"/>
                  <a:pt x="176" y="148"/>
                  <a:pt x="176" y="148"/>
                </a:cubicBezTo>
                <a:cubicBezTo>
                  <a:pt x="176" y="148"/>
                  <a:pt x="176" y="148"/>
                  <a:pt x="176" y="148"/>
                </a:cubicBezTo>
                <a:moveTo>
                  <a:pt x="235" y="149"/>
                </a:moveTo>
                <a:cubicBezTo>
                  <a:pt x="235" y="147"/>
                  <a:pt x="235" y="147"/>
                  <a:pt x="235" y="147"/>
                </a:cubicBezTo>
                <a:cubicBezTo>
                  <a:pt x="236" y="149"/>
                  <a:pt x="236" y="149"/>
                  <a:pt x="236" y="149"/>
                </a:cubicBezTo>
                <a:cubicBezTo>
                  <a:pt x="236" y="148"/>
                  <a:pt x="236" y="148"/>
                  <a:pt x="236" y="148"/>
                </a:cubicBezTo>
                <a:cubicBezTo>
                  <a:pt x="236" y="148"/>
                  <a:pt x="235" y="149"/>
                  <a:pt x="235" y="149"/>
                </a:cubicBezTo>
                <a:moveTo>
                  <a:pt x="176" y="145"/>
                </a:moveTo>
                <a:cubicBezTo>
                  <a:pt x="176" y="145"/>
                  <a:pt x="176" y="145"/>
                  <a:pt x="176" y="145"/>
                </a:cubicBezTo>
                <a:cubicBezTo>
                  <a:pt x="177" y="145"/>
                  <a:pt x="177" y="145"/>
                  <a:pt x="177" y="145"/>
                </a:cubicBezTo>
                <a:cubicBezTo>
                  <a:pt x="176" y="145"/>
                  <a:pt x="176" y="145"/>
                  <a:pt x="176" y="145"/>
                </a:cubicBezTo>
                <a:moveTo>
                  <a:pt x="224" y="137"/>
                </a:moveTo>
                <a:cubicBezTo>
                  <a:pt x="222" y="136"/>
                  <a:pt x="222" y="136"/>
                  <a:pt x="222" y="136"/>
                </a:cubicBezTo>
                <a:cubicBezTo>
                  <a:pt x="224" y="137"/>
                  <a:pt x="224" y="137"/>
                  <a:pt x="224" y="137"/>
                </a:cubicBezTo>
                <a:cubicBezTo>
                  <a:pt x="224" y="137"/>
                  <a:pt x="224" y="137"/>
                  <a:pt x="224" y="137"/>
                </a:cubicBezTo>
                <a:moveTo>
                  <a:pt x="753" y="116"/>
                </a:moveTo>
                <a:cubicBezTo>
                  <a:pt x="753" y="116"/>
                  <a:pt x="754" y="116"/>
                  <a:pt x="754" y="116"/>
                </a:cubicBezTo>
                <a:cubicBezTo>
                  <a:pt x="755" y="116"/>
                  <a:pt x="757" y="116"/>
                  <a:pt x="755" y="118"/>
                </a:cubicBezTo>
                <a:cubicBezTo>
                  <a:pt x="755" y="118"/>
                  <a:pt x="755" y="118"/>
                  <a:pt x="755" y="118"/>
                </a:cubicBezTo>
                <a:cubicBezTo>
                  <a:pt x="755" y="118"/>
                  <a:pt x="755" y="117"/>
                  <a:pt x="754" y="117"/>
                </a:cubicBezTo>
                <a:cubicBezTo>
                  <a:pt x="754" y="117"/>
                  <a:pt x="754" y="116"/>
                  <a:pt x="753" y="116"/>
                </a:cubicBezTo>
                <a:cubicBezTo>
                  <a:pt x="753" y="116"/>
                  <a:pt x="753" y="116"/>
                  <a:pt x="753" y="116"/>
                </a:cubicBezTo>
                <a:moveTo>
                  <a:pt x="315" y="116"/>
                </a:moveTo>
                <a:cubicBezTo>
                  <a:pt x="315" y="116"/>
                  <a:pt x="316" y="115"/>
                  <a:pt x="316" y="115"/>
                </a:cubicBezTo>
                <a:cubicBezTo>
                  <a:pt x="316" y="115"/>
                  <a:pt x="316" y="115"/>
                  <a:pt x="316" y="115"/>
                </a:cubicBezTo>
                <a:cubicBezTo>
                  <a:pt x="317" y="115"/>
                  <a:pt x="317" y="115"/>
                  <a:pt x="317" y="115"/>
                </a:cubicBezTo>
                <a:cubicBezTo>
                  <a:pt x="317" y="115"/>
                  <a:pt x="317" y="116"/>
                  <a:pt x="316" y="116"/>
                </a:cubicBezTo>
                <a:cubicBezTo>
                  <a:pt x="316" y="116"/>
                  <a:pt x="316" y="116"/>
                  <a:pt x="316" y="116"/>
                </a:cubicBezTo>
                <a:cubicBezTo>
                  <a:pt x="315" y="115"/>
                  <a:pt x="315" y="115"/>
                  <a:pt x="315" y="115"/>
                </a:cubicBezTo>
                <a:cubicBezTo>
                  <a:pt x="315" y="116"/>
                  <a:pt x="315" y="116"/>
                  <a:pt x="315" y="116"/>
                </a:cubicBezTo>
                <a:moveTo>
                  <a:pt x="262" y="109"/>
                </a:moveTo>
                <a:cubicBezTo>
                  <a:pt x="263" y="108"/>
                  <a:pt x="263" y="108"/>
                  <a:pt x="263" y="108"/>
                </a:cubicBezTo>
                <a:cubicBezTo>
                  <a:pt x="263" y="109"/>
                  <a:pt x="263" y="109"/>
                  <a:pt x="263" y="109"/>
                </a:cubicBezTo>
                <a:cubicBezTo>
                  <a:pt x="262" y="109"/>
                  <a:pt x="262" y="109"/>
                  <a:pt x="262" y="109"/>
                </a:cubicBezTo>
                <a:moveTo>
                  <a:pt x="744" y="107"/>
                </a:moveTo>
                <a:cubicBezTo>
                  <a:pt x="741" y="106"/>
                  <a:pt x="741" y="106"/>
                  <a:pt x="741" y="106"/>
                </a:cubicBezTo>
                <a:cubicBezTo>
                  <a:pt x="746" y="106"/>
                  <a:pt x="746" y="106"/>
                  <a:pt x="746" y="106"/>
                </a:cubicBezTo>
                <a:cubicBezTo>
                  <a:pt x="744" y="107"/>
                  <a:pt x="744" y="107"/>
                  <a:pt x="744" y="107"/>
                </a:cubicBezTo>
                <a:moveTo>
                  <a:pt x="744" y="105"/>
                </a:moveTo>
                <a:cubicBezTo>
                  <a:pt x="744" y="104"/>
                  <a:pt x="744" y="104"/>
                  <a:pt x="744" y="104"/>
                </a:cubicBezTo>
                <a:cubicBezTo>
                  <a:pt x="744" y="104"/>
                  <a:pt x="745" y="104"/>
                  <a:pt x="745" y="103"/>
                </a:cubicBezTo>
                <a:cubicBezTo>
                  <a:pt x="746" y="103"/>
                  <a:pt x="746" y="102"/>
                  <a:pt x="746" y="102"/>
                </a:cubicBezTo>
                <a:cubicBezTo>
                  <a:pt x="746" y="103"/>
                  <a:pt x="746" y="103"/>
                  <a:pt x="745" y="103"/>
                </a:cubicBezTo>
                <a:cubicBezTo>
                  <a:pt x="745" y="104"/>
                  <a:pt x="745" y="104"/>
                  <a:pt x="744" y="105"/>
                </a:cubicBezTo>
                <a:moveTo>
                  <a:pt x="300" y="103"/>
                </a:moveTo>
                <a:cubicBezTo>
                  <a:pt x="300" y="101"/>
                  <a:pt x="300" y="101"/>
                  <a:pt x="300" y="101"/>
                </a:cubicBezTo>
                <a:cubicBezTo>
                  <a:pt x="301" y="101"/>
                  <a:pt x="301" y="101"/>
                  <a:pt x="301" y="101"/>
                </a:cubicBezTo>
                <a:cubicBezTo>
                  <a:pt x="300" y="103"/>
                  <a:pt x="300" y="103"/>
                  <a:pt x="300" y="103"/>
                </a:cubicBezTo>
                <a:moveTo>
                  <a:pt x="289" y="101"/>
                </a:moveTo>
                <a:cubicBezTo>
                  <a:pt x="290" y="101"/>
                  <a:pt x="290" y="101"/>
                  <a:pt x="290" y="101"/>
                </a:cubicBezTo>
                <a:cubicBezTo>
                  <a:pt x="292" y="101"/>
                  <a:pt x="292" y="101"/>
                  <a:pt x="292" y="101"/>
                </a:cubicBezTo>
                <a:cubicBezTo>
                  <a:pt x="289" y="101"/>
                  <a:pt x="289" y="101"/>
                  <a:pt x="289" y="101"/>
                </a:cubicBezTo>
                <a:moveTo>
                  <a:pt x="730" y="85"/>
                </a:moveTo>
                <a:cubicBezTo>
                  <a:pt x="730" y="85"/>
                  <a:pt x="731" y="85"/>
                  <a:pt x="731" y="84"/>
                </a:cubicBezTo>
                <a:cubicBezTo>
                  <a:pt x="731" y="83"/>
                  <a:pt x="731" y="83"/>
                  <a:pt x="731" y="83"/>
                </a:cubicBezTo>
                <a:cubicBezTo>
                  <a:pt x="731" y="86"/>
                  <a:pt x="733" y="88"/>
                  <a:pt x="732" y="90"/>
                </a:cubicBezTo>
                <a:cubicBezTo>
                  <a:pt x="731" y="90"/>
                  <a:pt x="731" y="90"/>
                  <a:pt x="731" y="90"/>
                </a:cubicBezTo>
                <a:cubicBezTo>
                  <a:pt x="732" y="89"/>
                  <a:pt x="732" y="89"/>
                  <a:pt x="732" y="87"/>
                </a:cubicBezTo>
                <a:cubicBezTo>
                  <a:pt x="732" y="87"/>
                  <a:pt x="732" y="87"/>
                  <a:pt x="731" y="87"/>
                </a:cubicBezTo>
                <a:cubicBezTo>
                  <a:pt x="731" y="87"/>
                  <a:pt x="731" y="87"/>
                  <a:pt x="731" y="87"/>
                </a:cubicBezTo>
                <a:cubicBezTo>
                  <a:pt x="730" y="86"/>
                  <a:pt x="730" y="86"/>
                  <a:pt x="730" y="86"/>
                </a:cubicBezTo>
                <a:cubicBezTo>
                  <a:pt x="730" y="87"/>
                  <a:pt x="729" y="87"/>
                  <a:pt x="729" y="87"/>
                </a:cubicBezTo>
                <a:cubicBezTo>
                  <a:pt x="729" y="87"/>
                  <a:pt x="729" y="87"/>
                  <a:pt x="728" y="87"/>
                </a:cubicBezTo>
                <a:cubicBezTo>
                  <a:pt x="728" y="86"/>
                  <a:pt x="728" y="86"/>
                  <a:pt x="727" y="86"/>
                </a:cubicBezTo>
                <a:cubicBezTo>
                  <a:pt x="728" y="85"/>
                  <a:pt x="728" y="84"/>
                  <a:pt x="728" y="83"/>
                </a:cubicBezTo>
                <a:cubicBezTo>
                  <a:pt x="728" y="84"/>
                  <a:pt x="729" y="85"/>
                  <a:pt x="730" y="85"/>
                </a:cubicBezTo>
                <a:moveTo>
                  <a:pt x="723" y="73"/>
                </a:moveTo>
                <a:cubicBezTo>
                  <a:pt x="723" y="73"/>
                  <a:pt x="723" y="73"/>
                  <a:pt x="723" y="73"/>
                </a:cubicBezTo>
                <a:cubicBezTo>
                  <a:pt x="723" y="73"/>
                  <a:pt x="723" y="73"/>
                  <a:pt x="723" y="73"/>
                </a:cubicBezTo>
                <a:cubicBezTo>
                  <a:pt x="723" y="72"/>
                  <a:pt x="723" y="72"/>
                  <a:pt x="723" y="72"/>
                </a:cubicBezTo>
                <a:cubicBezTo>
                  <a:pt x="724" y="72"/>
                  <a:pt x="724" y="72"/>
                  <a:pt x="724" y="72"/>
                </a:cubicBezTo>
                <a:cubicBezTo>
                  <a:pt x="724" y="73"/>
                  <a:pt x="724" y="73"/>
                  <a:pt x="724" y="73"/>
                </a:cubicBezTo>
                <a:cubicBezTo>
                  <a:pt x="726" y="73"/>
                  <a:pt x="726" y="73"/>
                  <a:pt x="726" y="73"/>
                </a:cubicBezTo>
                <a:cubicBezTo>
                  <a:pt x="726" y="74"/>
                  <a:pt x="726" y="74"/>
                  <a:pt x="726" y="74"/>
                </a:cubicBezTo>
                <a:cubicBezTo>
                  <a:pt x="723" y="73"/>
                  <a:pt x="723" y="73"/>
                  <a:pt x="723" y="73"/>
                </a:cubicBezTo>
                <a:cubicBezTo>
                  <a:pt x="723" y="73"/>
                  <a:pt x="723" y="73"/>
                  <a:pt x="723" y="73"/>
                </a:cubicBezTo>
                <a:cubicBezTo>
                  <a:pt x="722" y="73"/>
                  <a:pt x="722" y="73"/>
                  <a:pt x="722" y="73"/>
                </a:cubicBezTo>
                <a:cubicBezTo>
                  <a:pt x="721" y="73"/>
                  <a:pt x="721" y="73"/>
                  <a:pt x="721" y="73"/>
                </a:cubicBezTo>
                <a:cubicBezTo>
                  <a:pt x="721" y="72"/>
                  <a:pt x="722" y="72"/>
                  <a:pt x="722" y="72"/>
                </a:cubicBezTo>
                <a:cubicBezTo>
                  <a:pt x="722" y="72"/>
                  <a:pt x="722" y="73"/>
                  <a:pt x="722" y="73"/>
                </a:cubicBezTo>
                <a:cubicBezTo>
                  <a:pt x="723" y="73"/>
                  <a:pt x="723" y="73"/>
                  <a:pt x="723" y="73"/>
                </a:cubicBezTo>
                <a:moveTo>
                  <a:pt x="725" y="71"/>
                </a:moveTo>
                <a:cubicBezTo>
                  <a:pt x="725" y="71"/>
                  <a:pt x="725" y="71"/>
                  <a:pt x="725" y="71"/>
                </a:cubicBezTo>
                <a:cubicBezTo>
                  <a:pt x="727" y="70"/>
                  <a:pt x="727" y="70"/>
                  <a:pt x="727" y="70"/>
                </a:cubicBezTo>
                <a:cubicBezTo>
                  <a:pt x="727" y="72"/>
                  <a:pt x="729" y="72"/>
                  <a:pt x="727" y="74"/>
                </a:cubicBezTo>
                <a:cubicBezTo>
                  <a:pt x="728" y="73"/>
                  <a:pt x="726" y="71"/>
                  <a:pt x="725" y="71"/>
                </a:cubicBezTo>
                <a:cubicBezTo>
                  <a:pt x="725" y="71"/>
                  <a:pt x="725" y="71"/>
                  <a:pt x="725" y="71"/>
                </a:cubicBezTo>
                <a:moveTo>
                  <a:pt x="316" y="72"/>
                </a:moveTo>
                <a:cubicBezTo>
                  <a:pt x="314" y="70"/>
                  <a:pt x="314" y="70"/>
                  <a:pt x="314" y="70"/>
                </a:cubicBezTo>
                <a:cubicBezTo>
                  <a:pt x="315" y="69"/>
                  <a:pt x="315" y="69"/>
                  <a:pt x="315" y="69"/>
                </a:cubicBezTo>
                <a:cubicBezTo>
                  <a:pt x="316" y="72"/>
                  <a:pt x="316" y="72"/>
                  <a:pt x="316" y="72"/>
                </a:cubicBezTo>
                <a:moveTo>
                  <a:pt x="708" y="67"/>
                </a:moveTo>
                <a:cubicBezTo>
                  <a:pt x="707" y="66"/>
                  <a:pt x="707" y="66"/>
                  <a:pt x="707" y="66"/>
                </a:cubicBezTo>
                <a:cubicBezTo>
                  <a:pt x="708" y="66"/>
                  <a:pt x="708" y="66"/>
                  <a:pt x="708" y="66"/>
                </a:cubicBezTo>
                <a:cubicBezTo>
                  <a:pt x="708" y="67"/>
                  <a:pt x="708" y="67"/>
                  <a:pt x="708" y="67"/>
                </a:cubicBezTo>
                <a:moveTo>
                  <a:pt x="345" y="53"/>
                </a:moveTo>
                <a:cubicBezTo>
                  <a:pt x="345" y="53"/>
                  <a:pt x="345" y="53"/>
                  <a:pt x="346" y="53"/>
                </a:cubicBezTo>
                <a:cubicBezTo>
                  <a:pt x="346" y="53"/>
                  <a:pt x="346" y="53"/>
                  <a:pt x="347" y="53"/>
                </a:cubicBezTo>
                <a:cubicBezTo>
                  <a:pt x="347" y="53"/>
                  <a:pt x="347" y="53"/>
                  <a:pt x="348" y="53"/>
                </a:cubicBezTo>
                <a:cubicBezTo>
                  <a:pt x="348" y="53"/>
                  <a:pt x="347" y="54"/>
                  <a:pt x="346" y="54"/>
                </a:cubicBezTo>
                <a:cubicBezTo>
                  <a:pt x="346" y="54"/>
                  <a:pt x="345" y="53"/>
                  <a:pt x="345" y="53"/>
                </a:cubicBezTo>
                <a:cubicBezTo>
                  <a:pt x="345" y="53"/>
                  <a:pt x="345" y="53"/>
                  <a:pt x="345" y="53"/>
                </a:cubicBezTo>
                <a:moveTo>
                  <a:pt x="352" y="44"/>
                </a:moveTo>
                <a:cubicBezTo>
                  <a:pt x="351" y="43"/>
                  <a:pt x="351" y="43"/>
                  <a:pt x="351" y="43"/>
                </a:cubicBezTo>
                <a:cubicBezTo>
                  <a:pt x="352" y="43"/>
                  <a:pt x="352" y="43"/>
                  <a:pt x="352" y="43"/>
                </a:cubicBezTo>
                <a:cubicBezTo>
                  <a:pt x="352" y="44"/>
                  <a:pt x="352" y="44"/>
                  <a:pt x="352" y="44"/>
                </a:cubicBezTo>
                <a:moveTo>
                  <a:pt x="349" y="43"/>
                </a:moveTo>
                <a:cubicBezTo>
                  <a:pt x="348" y="43"/>
                  <a:pt x="348" y="43"/>
                  <a:pt x="348" y="43"/>
                </a:cubicBezTo>
                <a:cubicBezTo>
                  <a:pt x="349" y="42"/>
                  <a:pt x="349" y="42"/>
                  <a:pt x="349" y="42"/>
                </a:cubicBezTo>
                <a:cubicBezTo>
                  <a:pt x="349" y="43"/>
                  <a:pt x="349" y="43"/>
                  <a:pt x="349" y="43"/>
                </a:cubicBezTo>
                <a:moveTo>
                  <a:pt x="369" y="39"/>
                </a:moveTo>
                <a:cubicBezTo>
                  <a:pt x="368" y="38"/>
                  <a:pt x="368" y="38"/>
                  <a:pt x="368" y="38"/>
                </a:cubicBezTo>
                <a:cubicBezTo>
                  <a:pt x="368" y="38"/>
                  <a:pt x="369" y="38"/>
                  <a:pt x="369" y="39"/>
                </a:cubicBezTo>
                <a:cubicBezTo>
                  <a:pt x="369" y="39"/>
                  <a:pt x="369" y="39"/>
                  <a:pt x="369" y="39"/>
                </a:cubicBezTo>
                <a:moveTo>
                  <a:pt x="623" y="35"/>
                </a:moveTo>
                <a:cubicBezTo>
                  <a:pt x="623" y="35"/>
                  <a:pt x="623" y="35"/>
                  <a:pt x="624" y="35"/>
                </a:cubicBezTo>
                <a:cubicBezTo>
                  <a:pt x="624" y="34"/>
                  <a:pt x="624" y="34"/>
                  <a:pt x="624" y="34"/>
                </a:cubicBezTo>
                <a:cubicBezTo>
                  <a:pt x="624" y="34"/>
                  <a:pt x="625" y="34"/>
                  <a:pt x="625" y="34"/>
                </a:cubicBezTo>
                <a:cubicBezTo>
                  <a:pt x="625" y="35"/>
                  <a:pt x="624" y="36"/>
                  <a:pt x="623" y="36"/>
                </a:cubicBezTo>
                <a:cubicBezTo>
                  <a:pt x="622" y="36"/>
                  <a:pt x="622" y="35"/>
                  <a:pt x="623" y="35"/>
                </a:cubicBezTo>
                <a:cubicBezTo>
                  <a:pt x="623" y="35"/>
                  <a:pt x="623" y="35"/>
                  <a:pt x="623" y="35"/>
                </a:cubicBezTo>
                <a:moveTo>
                  <a:pt x="370" y="26"/>
                </a:moveTo>
                <a:cubicBezTo>
                  <a:pt x="369" y="26"/>
                  <a:pt x="369" y="26"/>
                  <a:pt x="369" y="26"/>
                </a:cubicBezTo>
                <a:cubicBezTo>
                  <a:pt x="370" y="25"/>
                  <a:pt x="370" y="25"/>
                  <a:pt x="370" y="25"/>
                </a:cubicBezTo>
                <a:cubicBezTo>
                  <a:pt x="370" y="26"/>
                  <a:pt x="370" y="26"/>
                  <a:pt x="370" y="26"/>
                </a:cubicBezTo>
                <a:moveTo>
                  <a:pt x="368" y="25"/>
                </a:moveTo>
                <a:cubicBezTo>
                  <a:pt x="368" y="23"/>
                  <a:pt x="368" y="23"/>
                  <a:pt x="368" y="23"/>
                </a:cubicBezTo>
                <a:cubicBezTo>
                  <a:pt x="369" y="24"/>
                  <a:pt x="369" y="24"/>
                  <a:pt x="369" y="24"/>
                </a:cubicBezTo>
                <a:cubicBezTo>
                  <a:pt x="368" y="25"/>
                  <a:pt x="368" y="25"/>
                  <a:pt x="368" y="25"/>
                </a:cubicBezTo>
                <a:moveTo>
                  <a:pt x="605" y="21"/>
                </a:moveTo>
                <a:cubicBezTo>
                  <a:pt x="608" y="20"/>
                  <a:pt x="608" y="20"/>
                  <a:pt x="608" y="20"/>
                </a:cubicBezTo>
                <a:cubicBezTo>
                  <a:pt x="608" y="21"/>
                  <a:pt x="608" y="22"/>
                  <a:pt x="607" y="22"/>
                </a:cubicBezTo>
                <a:cubicBezTo>
                  <a:pt x="607" y="22"/>
                  <a:pt x="606" y="21"/>
                  <a:pt x="606" y="21"/>
                </a:cubicBezTo>
                <a:cubicBezTo>
                  <a:pt x="606" y="21"/>
                  <a:pt x="606" y="21"/>
                  <a:pt x="605" y="21"/>
                </a:cubicBezTo>
                <a:cubicBezTo>
                  <a:pt x="605" y="21"/>
                  <a:pt x="605" y="21"/>
                  <a:pt x="605" y="21"/>
                </a:cubicBezTo>
                <a:moveTo>
                  <a:pt x="478" y="19"/>
                </a:moveTo>
                <a:cubicBezTo>
                  <a:pt x="477" y="18"/>
                  <a:pt x="477" y="18"/>
                  <a:pt x="477" y="18"/>
                </a:cubicBezTo>
                <a:cubicBezTo>
                  <a:pt x="477" y="18"/>
                  <a:pt x="478" y="19"/>
                  <a:pt x="478" y="19"/>
                </a:cubicBezTo>
                <a:moveTo>
                  <a:pt x="581" y="19"/>
                </a:moveTo>
                <a:cubicBezTo>
                  <a:pt x="583" y="16"/>
                  <a:pt x="583" y="16"/>
                  <a:pt x="583" y="16"/>
                </a:cubicBezTo>
                <a:cubicBezTo>
                  <a:pt x="583" y="17"/>
                  <a:pt x="583" y="17"/>
                  <a:pt x="583" y="17"/>
                </a:cubicBezTo>
                <a:cubicBezTo>
                  <a:pt x="581" y="19"/>
                  <a:pt x="581" y="19"/>
                  <a:pt x="581" y="19"/>
                </a:cubicBezTo>
                <a:moveTo>
                  <a:pt x="464" y="18"/>
                </a:moveTo>
                <a:cubicBezTo>
                  <a:pt x="462" y="17"/>
                  <a:pt x="462" y="17"/>
                  <a:pt x="462" y="17"/>
                </a:cubicBezTo>
                <a:cubicBezTo>
                  <a:pt x="463" y="16"/>
                  <a:pt x="463" y="16"/>
                  <a:pt x="463" y="16"/>
                </a:cubicBezTo>
                <a:cubicBezTo>
                  <a:pt x="464" y="18"/>
                  <a:pt x="464" y="18"/>
                  <a:pt x="464" y="18"/>
                </a:cubicBezTo>
                <a:moveTo>
                  <a:pt x="436" y="19"/>
                </a:moveTo>
                <a:cubicBezTo>
                  <a:pt x="434" y="17"/>
                  <a:pt x="436" y="17"/>
                  <a:pt x="435" y="15"/>
                </a:cubicBezTo>
                <a:cubicBezTo>
                  <a:pt x="437" y="16"/>
                  <a:pt x="436" y="17"/>
                  <a:pt x="436" y="19"/>
                </a:cubicBezTo>
                <a:moveTo>
                  <a:pt x="400" y="15"/>
                </a:moveTo>
                <a:cubicBezTo>
                  <a:pt x="399" y="14"/>
                  <a:pt x="399" y="14"/>
                  <a:pt x="399" y="14"/>
                </a:cubicBezTo>
                <a:cubicBezTo>
                  <a:pt x="405" y="14"/>
                  <a:pt x="405" y="14"/>
                  <a:pt x="405" y="14"/>
                </a:cubicBezTo>
                <a:cubicBezTo>
                  <a:pt x="400" y="15"/>
                  <a:pt x="400" y="15"/>
                  <a:pt x="400" y="15"/>
                </a:cubicBezTo>
                <a:moveTo>
                  <a:pt x="440" y="16"/>
                </a:moveTo>
                <a:cubicBezTo>
                  <a:pt x="439" y="15"/>
                  <a:pt x="439" y="15"/>
                  <a:pt x="439" y="15"/>
                </a:cubicBezTo>
                <a:cubicBezTo>
                  <a:pt x="440" y="14"/>
                  <a:pt x="440" y="14"/>
                  <a:pt x="440" y="14"/>
                </a:cubicBezTo>
                <a:cubicBezTo>
                  <a:pt x="440" y="14"/>
                  <a:pt x="440" y="14"/>
                  <a:pt x="440" y="14"/>
                </a:cubicBezTo>
                <a:cubicBezTo>
                  <a:pt x="440" y="16"/>
                  <a:pt x="440" y="16"/>
                  <a:pt x="440" y="16"/>
                </a:cubicBezTo>
                <a:moveTo>
                  <a:pt x="603" y="16"/>
                </a:moveTo>
                <a:cubicBezTo>
                  <a:pt x="602" y="16"/>
                  <a:pt x="602" y="16"/>
                  <a:pt x="602" y="16"/>
                </a:cubicBezTo>
                <a:cubicBezTo>
                  <a:pt x="603" y="14"/>
                  <a:pt x="603" y="14"/>
                  <a:pt x="603" y="14"/>
                </a:cubicBezTo>
                <a:cubicBezTo>
                  <a:pt x="603" y="14"/>
                  <a:pt x="603" y="14"/>
                  <a:pt x="603" y="14"/>
                </a:cubicBezTo>
                <a:cubicBezTo>
                  <a:pt x="603" y="15"/>
                  <a:pt x="603" y="15"/>
                  <a:pt x="603" y="16"/>
                </a:cubicBezTo>
                <a:cubicBezTo>
                  <a:pt x="603" y="16"/>
                  <a:pt x="603" y="16"/>
                  <a:pt x="603" y="16"/>
                </a:cubicBezTo>
                <a:moveTo>
                  <a:pt x="397" y="15"/>
                </a:moveTo>
                <a:cubicBezTo>
                  <a:pt x="394" y="14"/>
                  <a:pt x="394" y="14"/>
                  <a:pt x="394" y="14"/>
                </a:cubicBezTo>
                <a:cubicBezTo>
                  <a:pt x="395" y="13"/>
                  <a:pt x="395" y="13"/>
                  <a:pt x="395" y="13"/>
                </a:cubicBezTo>
                <a:cubicBezTo>
                  <a:pt x="395" y="14"/>
                  <a:pt x="395" y="14"/>
                  <a:pt x="395" y="14"/>
                </a:cubicBezTo>
                <a:cubicBezTo>
                  <a:pt x="397" y="15"/>
                  <a:pt x="397" y="15"/>
                  <a:pt x="397" y="15"/>
                </a:cubicBezTo>
                <a:moveTo>
                  <a:pt x="415" y="13"/>
                </a:moveTo>
                <a:cubicBezTo>
                  <a:pt x="415" y="13"/>
                  <a:pt x="415" y="13"/>
                  <a:pt x="415" y="13"/>
                </a:cubicBezTo>
                <a:cubicBezTo>
                  <a:pt x="415" y="12"/>
                  <a:pt x="415" y="12"/>
                  <a:pt x="415" y="12"/>
                </a:cubicBezTo>
                <a:cubicBezTo>
                  <a:pt x="416" y="12"/>
                  <a:pt x="416" y="12"/>
                  <a:pt x="416" y="12"/>
                </a:cubicBezTo>
                <a:cubicBezTo>
                  <a:pt x="415" y="13"/>
                  <a:pt x="415" y="13"/>
                  <a:pt x="415" y="13"/>
                </a:cubicBezTo>
                <a:moveTo>
                  <a:pt x="410" y="14"/>
                </a:moveTo>
                <a:cubicBezTo>
                  <a:pt x="412" y="14"/>
                  <a:pt x="408" y="13"/>
                  <a:pt x="411" y="12"/>
                </a:cubicBezTo>
                <a:cubicBezTo>
                  <a:pt x="410" y="12"/>
                  <a:pt x="410" y="14"/>
                  <a:pt x="412" y="14"/>
                </a:cubicBezTo>
                <a:cubicBezTo>
                  <a:pt x="412" y="14"/>
                  <a:pt x="412" y="14"/>
                  <a:pt x="412" y="14"/>
                </a:cubicBezTo>
                <a:cubicBezTo>
                  <a:pt x="412" y="14"/>
                  <a:pt x="411" y="15"/>
                  <a:pt x="410" y="15"/>
                </a:cubicBezTo>
                <a:cubicBezTo>
                  <a:pt x="410" y="15"/>
                  <a:pt x="410" y="15"/>
                  <a:pt x="409" y="14"/>
                </a:cubicBezTo>
                <a:cubicBezTo>
                  <a:pt x="410" y="14"/>
                  <a:pt x="410" y="14"/>
                  <a:pt x="410" y="14"/>
                </a:cubicBezTo>
                <a:moveTo>
                  <a:pt x="379" y="13"/>
                </a:moveTo>
                <a:cubicBezTo>
                  <a:pt x="377" y="12"/>
                  <a:pt x="377" y="12"/>
                  <a:pt x="377" y="12"/>
                </a:cubicBezTo>
                <a:cubicBezTo>
                  <a:pt x="377" y="11"/>
                  <a:pt x="378" y="11"/>
                  <a:pt x="378" y="11"/>
                </a:cubicBezTo>
                <a:cubicBezTo>
                  <a:pt x="378" y="11"/>
                  <a:pt x="379" y="11"/>
                  <a:pt x="379" y="11"/>
                </a:cubicBezTo>
                <a:cubicBezTo>
                  <a:pt x="378" y="11"/>
                  <a:pt x="378" y="11"/>
                  <a:pt x="378" y="11"/>
                </a:cubicBezTo>
                <a:cubicBezTo>
                  <a:pt x="379" y="13"/>
                  <a:pt x="379" y="13"/>
                  <a:pt x="379" y="13"/>
                </a:cubicBezTo>
                <a:moveTo>
                  <a:pt x="546" y="10"/>
                </a:moveTo>
                <a:cubicBezTo>
                  <a:pt x="547" y="8"/>
                  <a:pt x="547" y="8"/>
                  <a:pt x="547" y="8"/>
                </a:cubicBezTo>
                <a:cubicBezTo>
                  <a:pt x="546" y="9"/>
                  <a:pt x="546" y="9"/>
                  <a:pt x="546" y="9"/>
                </a:cubicBezTo>
                <a:cubicBezTo>
                  <a:pt x="546" y="10"/>
                  <a:pt x="546" y="10"/>
                  <a:pt x="546" y="10"/>
                </a:cubicBezTo>
                <a:moveTo>
                  <a:pt x="549" y="8"/>
                </a:moveTo>
                <a:cubicBezTo>
                  <a:pt x="549" y="7"/>
                  <a:pt x="549" y="7"/>
                  <a:pt x="549" y="7"/>
                </a:cubicBezTo>
                <a:cubicBezTo>
                  <a:pt x="550" y="7"/>
                  <a:pt x="550" y="7"/>
                  <a:pt x="550" y="7"/>
                </a:cubicBezTo>
                <a:cubicBezTo>
                  <a:pt x="549" y="8"/>
                  <a:pt x="549" y="8"/>
                  <a:pt x="549" y="8"/>
                </a:cubicBezTo>
                <a:moveTo>
                  <a:pt x="423" y="7"/>
                </a:moveTo>
                <a:cubicBezTo>
                  <a:pt x="422" y="7"/>
                  <a:pt x="422" y="7"/>
                  <a:pt x="422" y="7"/>
                </a:cubicBezTo>
                <a:cubicBezTo>
                  <a:pt x="423" y="6"/>
                  <a:pt x="423" y="6"/>
                  <a:pt x="423" y="6"/>
                </a:cubicBezTo>
                <a:cubicBezTo>
                  <a:pt x="423" y="7"/>
                  <a:pt x="423" y="7"/>
                  <a:pt x="423" y="7"/>
                </a:cubicBezTo>
                <a:moveTo>
                  <a:pt x="378" y="7"/>
                </a:moveTo>
                <a:cubicBezTo>
                  <a:pt x="378" y="6"/>
                  <a:pt x="378" y="6"/>
                  <a:pt x="378" y="6"/>
                </a:cubicBezTo>
                <a:cubicBezTo>
                  <a:pt x="380" y="6"/>
                  <a:pt x="380" y="6"/>
                  <a:pt x="380" y="6"/>
                </a:cubicBezTo>
                <a:cubicBezTo>
                  <a:pt x="378" y="7"/>
                  <a:pt x="378" y="7"/>
                  <a:pt x="378" y="7"/>
                </a:cubicBezTo>
                <a:moveTo>
                  <a:pt x="419" y="0"/>
                </a:moveTo>
                <a:cubicBezTo>
                  <a:pt x="416" y="1"/>
                  <a:pt x="418" y="9"/>
                  <a:pt x="414" y="9"/>
                </a:cubicBezTo>
                <a:cubicBezTo>
                  <a:pt x="414" y="9"/>
                  <a:pt x="413" y="9"/>
                  <a:pt x="412" y="9"/>
                </a:cubicBezTo>
                <a:cubicBezTo>
                  <a:pt x="412" y="7"/>
                  <a:pt x="413" y="4"/>
                  <a:pt x="410" y="4"/>
                </a:cubicBezTo>
                <a:cubicBezTo>
                  <a:pt x="412" y="5"/>
                  <a:pt x="410" y="7"/>
                  <a:pt x="412" y="8"/>
                </a:cubicBezTo>
                <a:cubicBezTo>
                  <a:pt x="411" y="8"/>
                  <a:pt x="410" y="8"/>
                  <a:pt x="409" y="8"/>
                </a:cubicBezTo>
                <a:cubicBezTo>
                  <a:pt x="406" y="8"/>
                  <a:pt x="404" y="7"/>
                  <a:pt x="404" y="7"/>
                </a:cubicBezTo>
                <a:cubicBezTo>
                  <a:pt x="404" y="8"/>
                  <a:pt x="404" y="8"/>
                  <a:pt x="404" y="8"/>
                </a:cubicBezTo>
                <a:cubicBezTo>
                  <a:pt x="401" y="9"/>
                  <a:pt x="401" y="9"/>
                  <a:pt x="401" y="9"/>
                </a:cubicBezTo>
                <a:cubicBezTo>
                  <a:pt x="404" y="12"/>
                  <a:pt x="404" y="12"/>
                  <a:pt x="404" y="12"/>
                </a:cubicBezTo>
                <a:cubicBezTo>
                  <a:pt x="404" y="13"/>
                  <a:pt x="403" y="13"/>
                  <a:pt x="403" y="13"/>
                </a:cubicBezTo>
                <a:cubicBezTo>
                  <a:pt x="402" y="13"/>
                  <a:pt x="401" y="13"/>
                  <a:pt x="401" y="12"/>
                </a:cubicBezTo>
                <a:cubicBezTo>
                  <a:pt x="401" y="11"/>
                  <a:pt x="401" y="10"/>
                  <a:pt x="400" y="10"/>
                </a:cubicBezTo>
                <a:cubicBezTo>
                  <a:pt x="400" y="10"/>
                  <a:pt x="399" y="10"/>
                  <a:pt x="399" y="11"/>
                </a:cubicBezTo>
                <a:cubicBezTo>
                  <a:pt x="398" y="11"/>
                  <a:pt x="398" y="11"/>
                  <a:pt x="397" y="11"/>
                </a:cubicBezTo>
                <a:cubicBezTo>
                  <a:pt x="397" y="11"/>
                  <a:pt x="396" y="11"/>
                  <a:pt x="396" y="10"/>
                </a:cubicBezTo>
                <a:cubicBezTo>
                  <a:pt x="396" y="12"/>
                  <a:pt x="396" y="12"/>
                  <a:pt x="396" y="12"/>
                </a:cubicBezTo>
                <a:cubicBezTo>
                  <a:pt x="395" y="12"/>
                  <a:pt x="395" y="12"/>
                  <a:pt x="394" y="12"/>
                </a:cubicBezTo>
                <a:cubicBezTo>
                  <a:pt x="394" y="12"/>
                  <a:pt x="394" y="12"/>
                  <a:pt x="394" y="12"/>
                </a:cubicBezTo>
                <a:cubicBezTo>
                  <a:pt x="394" y="11"/>
                  <a:pt x="394" y="11"/>
                  <a:pt x="393" y="11"/>
                </a:cubicBezTo>
                <a:cubicBezTo>
                  <a:pt x="393" y="11"/>
                  <a:pt x="393" y="11"/>
                  <a:pt x="393" y="11"/>
                </a:cubicBezTo>
                <a:cubicBezTo>
                  <a:pt x="391" y="12"/>
                  <a:pt x="391" y="12"/>
                  <a:pt x="391" y="12"/>
                </a:cubicBezTo>
                <a:cubicBezTo>
                  <a:pt x="390" y="11"/>
                  <a:pt x="390" y="11"/>
                  <a:pt x="390" y="11"/>
                </a:cubicBezTo>
                <a:cubicBezTo>
                  <a:pt x="390" y="11"/>
                  <a:pt x="390" y="11"/>
                  <a:pt x="391" y="11"/>
                </a:cubicBezTo>
                <a:cubicBezTo>
                  <a:pt x="391" y="11"/>
                  <a:pt x="391" y="11"/>
                  <a:pt x="391" y="11"/>
                </a:cubicBezTo>
                <a:cubicBezTo>
                  <a:pt x="391" y="10"/>
                  <a:pt x="389" y="10"/>
                  <a:pt x="389" y="9"/>
                </a:cubicBezTo>
                <a:cubicBezTo>
                  <a:pt x="389" y="9"/>
                  <a:pt x="389" y="9"/>
                  <a:pt x="389" y="9"/>
                </a:cubicBezTo>
                <a:cubicBezTo>
                  <a:pt x="388" y="10"/>
                  <a:pt x="388" y="10"/>
                  <a:pt x="388" y="10"/>
                </a:cubicBezTo>
                <a:cubicBezTo>
                  <a:pt x="388" y="9"/>
                  <a:pt x="387" y="9"/>
                  <a:pt x="387" y="9"/>
                </a:cubicBezTo>
                <a:cubicBezTo>
                  <a:pt x="386" y="9"/>
                  <a:pt x="386" y="10"/>
                  <a:pt x="385" y="10"/>
                </a:cubicBezTo>
                <a:cubicBezTo>
                  <a:pt x="385" y="11"/>
                  <a:pt x="385" y="11"/>
                  <a:pt x="384" y="11"/>
                </a:cubicBezTo>
                <a:cubicBezTo>
                  <a:pt x="384" y="11"/>
                  <a:pt x="384" y="11"/>
                  <a:pt x="383" y="10"/>
                </a:cubicBezTo>
                <a:cubicBezTo>
                  <a:pt x="384" y="10"/>
                  <a:pt x="384" y="10"/>
                  <a:pt x="384" y="10"/>
                </a:cubicBezTo>
                <a:cubicBezTo>
                  <a:pt x="383" y="9"/>
                  <a:pt x="383" y="7"/>
                  <a:pt x="383" y="6"/>
                </a:cubicBezTo>
                <a:cubicBezTo>
                  <a:pt x="383" y="5"/>
                  <a:pt x="381" y="4"/>
                  <a:pt x="380" y="4"/>
                </a:cubicBezTo>
                <a:cubicBezTo>
                  <a:pt x="380" y="4"/>
                  <a:pt x="380" y="4"/>
                  <a:pt x="380" y="5"/>
                </a:cubicBezTo>
                <a:cubicBezTo>
                  <a:pt x="378" y="5"/>
                  <a:pt x="376" y="7"/>
                  <a:pt x="377" y="8"/>
                </a:cubicBezTo>
                <a:cubicBezTo>
                  <a:pt x="377" y="9"/>
                  <a:pt x="377" y="9"/>
                  <a:pt x="376" y="10"/>
                </a:cubicBezTo>
                <a:cubicBezTo>
                  <a:pt x="375" y="9"/>
                  <a:pt x="375" y="9"/>
                  <a:pt x="375" y="8"/>
                </a:cubicBezTo>
                <a:cubicBezTo>
                  <a:pt x="375" y="8"/>
                  <a:pt x="375" y="8"/>
                  <a:pt x="375" y="8"/>
                </a:cubicBezTo>
                <a:cubicBezTo>
                  <a:pt x="375" y="8"/>
                  <a:pt x="375" y="9"/>
                  <a:pt x="375" y="9"/>
                </a:cubicBezTo>
                <a:cubicBezTo>
                  <a:pt x="375" y="10"/>
                  <a:pt x="375" y="11"/>
                  <a:pt x="374" y="11"/>
                </a:cubicBezTo>
                <a:cubicBezTo>
                  <a:pt x="374" y="11"/>
                  <a:pt x="374" y="11"/>
                  <a:pt x="374" y="10"/>
                </a:cubicBezTo>
                <a:cubicBezTo>
                  <a:pt x="375" y="11"/>
                  <a:pt x="375" y="11"/>
                  <a:pt x="375" y="11"/>
                </a:cubicBezTo>
                <a:cubicBezTo>
                  <a:pt x="375" y="14"/>
                  <a:pt x="375" y="14"/>
                  <a:pt x="375" y="14"/>
                </a:cubicBezTo>
                <a:cubicBezTo>
                  <a:pt x="373" y="13"/>
                  <a:pt x="373" y="13"/>
                  <a:pt x="373" y="13"/>
                </a:cubicBezTo>
                <a:cubicBezTo>
                  <a:pt x="374" y="15"/>
                  <a:pt x="374" y="15"/>
                  <a:pt x="374" y="15"/>
                </a:cubicBezTo>
                <a:cubicBezTo>
                  <a:pt x="374" y="15"/>
                  <a:pt x="373" y="15"/>
                  <a:pt x="373" y="15"/>
                </a:cubicBezTo>
                <a:cubicBezTo>
                  <a:pt x="372" y="15"/>
                  <a:pt x="371" y="15"/>
                  <a:pt x="371" y="16"/>
                </a:cubicBezTo>
                <a:cubicBezTo>
                  <a:pt x="371" y="17"/>
                  <a:pt x="370" y="17"/>
                  <a:pt x="370" y="17"/>
                </a:cubicBezTo>
                <a:cubicBezTo>
                  <a:pt x="369" y="17"/>
                  <a:pt x="369" y="17"/>
                  <a:pt x="368" y="17"/>
                </a:cubicBezTo>
                <a:cubicBezTo>
                  <a:pt x="369" y="19"/>
                  <a:pt x="369" y="19"/>
                  <a:pt x="369" y="19"/>
                </a:cubicBezTo>
                <a:cubicBezTo>
                  <a:pt x="366" y="19"/>
                  <a:pt x="366" y="19"/>
                  <a:pt x="366" y="19"/>
                </a:cubicBezTo>
                <a:cubicBezTo>
                  <a:pt x="367" y="20"/>
                  <a:pt x="368" y="21"/>
                  <a:pt x="368" y="21"/>
                </a:cubicBezTo>
                <a:cubicBezTo>
                  <a:pt x="369" y="21"/>
                  <a:pt x="370" y="20"/>
                  <a:pt x="371" y="20"/>
                </a:cubicBezTo>
                <a:cubicBezTo>
                  <a:pt x="371" y="19"/>
                  <a:pt x="372" y="19"/>
                  <a:pt x="373" y="19"/>
                </a:cubicBezTo>
                <a:cubicBezTo>
                  <a:pt x="373" y="19"/>
                  <a:pt x="374" y="19"/>
                  <a:pt x="375" y="20"/>
                </a:cubicBezTo>
                <a:cubicBezTo>
                  <a:pt x="374" y="21"/>
                  <a:pt x="373" y="21"/>
                  <a:pt x="372" y="22"/>
                </a:cubicBezTo>
                <a:cubicBezTo>
                  <a:pt x="372" y="22"/>
                  <a:pt x="371" y="22"/>
                  <a:pt x="370" y="22"/>
                </a:cubicBezTo>
                <a:cubicBezTo>
                  <a:pt x="368" y="22"/>
                  <a:pt x="366" y="20"/>
                  <a:pt x="364" y="20"/>
                </a:cubicBezTo>
                <a:cubicBezTo>
                  <a:pt x="364" y="21"/>
                  <a:pt x="364" y="21"/>
                  <a:pt x="364" y="21"/>
                </a:cubicBezTo>
                <a:cubicBezTo>
                  <a:pt x="364" y="21"/>
                  <a:pt x="364" y="21"/>
                  <a:pt x="365" y="21"/>
                </a:cubicBezTo>
                <a:cubicBezTo>
                  <a:pt x="362" y="22"/>
                  <a:pt x="362" y="22"/>
                  <a:pt x="362" y="22"/>
                </a:cubicBezTo>
                <a:cubicBezTo>
                  <a:pt x="363" y="26"/>
                  <a:pt x="363" y="26"/>
                  <a:pt x="363" y="26"/>
                </a:cubicBezTo>
                <a:cubicBezTo>
                  <a:pt x="360" y="27"/>
                  <a:pt x="360" y="27"/>
                  <a:pt x="360" y="27"/>
                </a:cubicBezTo>
                <a:cubicBezTo>
                  <a:pt x="363" y="28"/>
                  <a:pt x="363" y="28"/>
                  <a:pt x="363" y="28"/>
                </a:cubicBezTo>
                <a:cubicBezTo>
                  <a:pt x="363" y="28"/>
                  <a:pt x="362" y="28"/>
                  <a:pt x="361" y="28"/>
                </a:cubicBezTo>
                <a:cubicBezTo>
                  <a:pt x="360" y="28"/>
                  <a:pt x="358" y="28"/>
                  <a:pt x="357" y="28"/>
                </a:cubicBezTo>
                <a:cubicBezTo>
                  <a:pt x="359" y="29"/>
                  <a:pt x="359" y="29"/>
                  <a:pt x="359" y="29"/>
                </a:cubicBezTo>
                <a:cubicBezTo>
                  <a:pt x="354" y="32"/>
                  <a:pt x="354" y="32"/>
                  <a:pt x="354" y="32"/>
                </a:cubicBezTo>
                <a:cubicBezTo>
                  <a:pt x="358" y="33"/>
                  <a:pt x="352" y="33"/>
                  <a:pt x="354" y="34"/>
                </a:cubicBezTo>
                <a:cubicBezTo>
                  <a:pt x="355" y="35"/>
                  <a:pt x="355" y="35"/>
                  <a:pt x="355" y="35"/>
                </a:cubicBezTo>
                <a:cubicBezTo>
                  <a:pt x="355" y="35"/>
                  <a:pt x="356" y="36"/>
                  <a:pt x="355" y="37"/>
                </a:cubicBezTo>
                <a:cubicBezTo>
                  <a:pt x="354" y="37"/>
                  <a:pt x="351" y="37"/>
                  <a:pt x="351" y="40"/>
                </a:cubicBezTo>
                <a:cubicBezTo>
                  <a:pt x="351" y="39"/>
                  <a:pt x="350" y="39"/>
                  <a:pt x="351" y="38"/>
                </a:cubicBezTo>
                <a:cubicBezTo>
                  <a:pt x="348" y="37"/>
                  <a:pt x="348" y="37"/>
                  <a:pt x="348" y="37"/>
                </a:cubicBezTo>
                <a:cubicBezTo>
                  <a:pt x="348" y="37"/>
                  <a:pt x="348" y="37"/>
                  <a:pt x="349" y="37"/>
                </a:cubicBezTo>
                <a:cubicBezTo>
                  <a:pt x="349" y="37"/>
                  <a:pt x="349" y="37"/>
                  <a:pt x="349" y="37"/>
                </a:cubicBezTo>
                <a:cubicBezTo>
                  <a:pt x="349" y="37"/>
                  <a:pt x="349" y="37"/>
                  <a:pt x="348" y="36"/>
                </a:cubicBezTo>
                <a:cubicBezTo>
                  <a:pt x="346" y="40"/>
                  <a:pt x="346" y="40"/>
                  <a:pt x="346" y="40"/>
                </a:cubicBezTo>
                <a:cubicBezTo>
                  <a:pt x="345" y="39"/>
                  <a:pt x="345" y="39"/>
                  <a:pt x="345" y="39"/>
                </a:cubicBezTo>
                <a:cubicBezTo>
                  <a:pt x="344" y="41"/>
                  <a:pt x="346" y="41"/>
                  <a:pt x="347" y="41"/>
                </a:cubicBezTo>
                <a:cubicBezTo>
                  <a:pt x="342" y="45"/>
                  <a:pt x="342" y="45"/>
                  <a:pt x="342" y="45"/>
                </a:cubicBezTo>
                <a:cubicBezTo>
                  <a:pt x="344" y="47"/>
                  <a:pt x="344" y="47"/>
                  <a:pt x="344" y="47"/>
                </a:cubicBezTo>
                <a:cubicBezTo>
                  <a:pt x="343" y="47"/>
                  <a:pt x="343" y="47"/>
                  <a:pt x="343" y="47"/>
                </a:cubicBezTo>
                <a:cubicBezTo>
                  <a:pt x="343" y="48"/>
                  <a:pt x="344" y="48"/>
                  <a:pt x="344" y="48"/>
                </a:cubicBezTo>
                <a:cubicBezTo>
                  <a:pt x="344" y="48"/>
                  <a:pt x="345" y="48"/>
                  <a:pt x="345" y="48"/>
                </a:cubicBezTo>
                <a:cubicBezTo>
                  <a:pt x="345" y="48"/>
                  <a:pt x="346" y="48"/>
                  <a:pt x="346" y="48"/>
                </a:cubicBezTo>
                <a:cubicBezTo>
                  <a:pt x="346" y="48"/>
                  <a:pt x="347" y="48"/>
                  <a:pt x="347" y="49"/>
                </a:cubicBezTo>
                <a:cubicBezTo>
                  <a:pt x="344" y="51"/>
                  <a:pt x="344" y="50"/>
                  <a:pt x="342" y="52"/>
                </a:cubicBezTo>
                <a:cubicBezTo>
                  <a:pt x="342" y="52"/>
                  <a:pt x="342" y="51"/>
                  <a:pt x="341" y="51"/>
                </a:cubicBezTo>
                <a:cubicBezTo>
                  <a:pt x="340" y="51"/>
                  <a:pt x="340" y="52"/>
                  <a:pt x="340" y="52"/>
                </a:cubicBezTo>
                <a:cubicBezTo>
                  <a:pt x="340" y="53"/>
                  <a:pt x="342" y="54"/>
                  <a:pt x="340" y="55"/>
                </a:cubicBezTo>
                <a:cubicBezTo>
                  <a:pt x="339" y="55"/>
                  <a:pt x="339" y="55"/>
                  <a:pt x="339" y="55"/>
                </a:cubicBezTo>
                <a:cubicBezTo>
                  <a:pt x="341" y="56"/>
                  <a:pt x="341" y="56"/>
                  <a:pt x="341" y="56"/>
                </a:cubicBezTo>
                <a:cubicBezTo>
                  <a:pt x="340" y="58"/>
                  <a:pt x="339" y="58"/>
                  <a:pt x="338" y="59"/>
                </a:cubicBezTo>
                <a:cubicBezTo>
                  <a:pt x="338" y="59"/>
                  <a:pt x="338" y="59"/>
                  <a:pt x="338" y="58"/>
                </a:cubicBezTo>
                <a:cubicBezTo>
                  <a:pt x="337" y="58"/>
                  <a:pt x="337" y="58"/>
                  <a:pt x="336" y="58"/>
                </a:cubicBezTo>
                <a:cubicBezTo>
                  <a:pt x="336" y="58"/>
                  <a:pt x="336" y="58"/>
                  <a:pt x="335" y="58"/>
                </a:cubicBezTo>
                <a:cubicBezTo>
                  <a:pt x="335" y="58"/>
                  <a:pt x="335" y="58"/>
                  <a:pt x="335" y="58"/>
                </a:cubicBezTo>
                <a:cubicBezTo>
                  <a:pt x="334" y="58"/>
                  <a:pt x="333" y="58"/>
                  <a:pt x="332" y="57"/>
                </a:cubicBezTo>
                <a:cubicBezTo>
                  <a:pt x="331" y="58"/>
                  <a:pt x="329" y="58"/>
                  <a:pt x="330" y="59"/>
                </a:cubicBezTo>
                <a:cubicBezTo>
                  <a:pt x="330" y="60"/>
                  <a:pt x="329" y="60"/>
                  <a:pt x="328" y="60"/>
                </a:cubicBezTo>
                <a:cubicBezTo>
                  <a:pt x="328" y="60"/>
                  <a:pt x="328" y="60"/>
                  <a:pt x="328" y="60"/>
                </a:cubicBezTo>
                <a:cubicBezTo>
                  <a:pt x="329" y="61"/>
                  <a:pt x="329" y="62"/>
                  <a:pt x="329" y="63"/>
                </a:cubicBezTo>
                <a:cubicBezTo>
                  <a:pt x="328" y="64"/>
                  <a:pt x="328" y="64"/>
                  <a:pt x="328" y="64"/>
                </a:cubicBezTo>
                <a:cubicBezTo>
                  <a:pt x="330" y="66"/>
                  <a:pt x="330" y="66"/>
                  <a:pt x="330" y="66"/>
                </a:cubicBezTo>
                <a:cubicBezTo>
                  <a:pt x="329" y="66"/>
                  <a:pt x="328" y="67"/>
                  <a:pt x="328" y="67"/>
                </a:cubicBezTo>
                <a:cubicBezTo>
                  <a:pt x="327" y="67"/>
                  <a:pt x="325" y="64"/>
                  <a:pt x="325" y="64"/>
                </a:cubicBezTo>
                <a:cubicBezTo>
                  <a:pt x="325" y="65"/>
                  <a:pt x="325" y="65"/>
                  <a:pt x="324" y="65"/>
                </a:cubicBezTo>
                <a:cubicBezTo>
                  <a:pt x="324" y="65"/>
                  <a:pt x="323" y="65"/>
                  <a:pt x="323" y="65"/>
                </a:cubicBezTo>
                <a:cubicBezTo>
                  <a:pt x="323" y="65"/>
                  <a:pt x="322" y="64"/>
                  <a:pt x="322" y="64"/>
                </a:cubicBezTo>
                <a:cubicBezTo>
                  <a:pt x="321" y="64"/>
                  <a:pt x="321" y="65"/>
                  <a:pt x="320" y="65"/>
                </a:cubicBezTo>
                <a:cubicBezTo>
                  <a:pt x="322" y="68"/>
                  <a:pt x="322" y="68"/>
                  <a:pt x="322" y="68"/>
                </a:cubicBezTo>
                <a:cubicBezTo>
                  <a:pt x="320" y="68"/>
                  <a:pt x="320" y="68"/>
                  <a:pt x="320" y="68"/>
                </a:cubicBezTo>
                <a:cubicBezTo>
                  <a:pt x="320" y="68"/>
                  <a:pt x="320" y="68"/>
                  <a:pt x="320" y="68"/>
                </a:cubicBezTo>
                <a:cubicBezTo>
                  <a:pt x="320" y="68"/>
                  <a:pt x="319" y="68"/>
                  <a:pt x="317" y="67"/>
                </a:cubicBezTo>
                <a:cubicBezTo>
                  <a:pt x="316" y="67"/>
                  <a:pt x="315" y="66"/>
                  <a:pt x="314" y="66"/>
                </a:cubicBezTo>
                <a:cubicBezTo>
                  <a:pt x="313" y="66"/>
                  <a:pt x="313" y="66"/>
                  <a:pt x="313" y="66"/>
                </a:cubicBezTo>
                <a:cubicBezTo>
                  <a:pt x="314" y="69"/>
                  <a:pt x="314" y="69"/>
                  <a:pt x="314" y="69"/>
                </a:cubicBezTo>
                <a:cubicBezTo>
                  <a:pt x="310" y="68"/>
                  <a:pt x="310" y="68"/>
                  <a:pt x="310" y="68"/>
                </a:cubicBezTo>
                <a:cubicBezTo>
                  <a:pt x="310" y="69"/>
                  <a:pt x="310" y="69"/>
                  <a:pt x="310" y="69"/>
                </a:cubicBezTo>
                <a:cubicBezTo>
                  <a:pt x="310" y="70"/>
                  <a:pt x="311" y="70"/>
                  <a:pt x="311" y="70"/>
                </a:cubicBezTo>
                <a:cubicBezTo>
                  <a:pt x="310" y="72"/>
                  <a:pt x="311" y="74"/>
                  <a:pt x="308" y="74"/>
                </a:cubicBezTo>
                <a:cubicBezTo>
                  <a:pt x="312" y="77"/>
                  <a:pt x="312" y="77"/>
                  <a:pt x="312" y="77"/>
                </a:cubicBezTo>
                <a:cubicBezTo>
                  <a:pt x="311" y="78"/>
                  <a:pt x="311" y="78"/>
                  <a:pt x="311" y="78"/>
                </a:cubicBezTo>
                <a:cubicBezTo>
                  <a:pt x="313" y="78"/>
                  <a:pt x="314" y="79"/>
                  <a:pt x="314" y="80"/>
                </a:cubicBezTo>
                <a:cubicBezTo>
                  <a:pt x="313" y="80"/>
                  <a:pt x="313" y="80"/>
                  <a:pt x="313" y="80"/>
                </a:cubicBezTo>
                <a:cubicBezTo>
                  <a:pt x="313" y="80"/>
                  <a:pt x="313" y="80"/>
                  <a:pt x="313" y="80"/>
                </a:cubicBezTo>
                <a:cubicBezTo>
                  <a:pt x="314" y="81"/>
                  <a:pt x="321" y="84"/>
                  <a:pt x="317" y="86"/>
                </a:cubicBezTo>
                <a:cubicBezTo>
                  <a:pt x="322" y="90"/>
                  <a:pt x="314" y="91"/>
                  <a:pt x="318" y="97"/>
                </a:cubicBezTo>
                <a:cubicBezTo>
                  <a:pt x="317" y="98"/>
                  <a:pt x="317" y="101"/>
                  <a:pt x="315" y="101"/>
                </a:cubicBezTo>
                <a:cubicBezTo>
                  <a:pt x="315" y="101"/>
                  <a:pt x="314" y="101"/>
                  <a:pt x="314" y="100"/>
                </a:cubicBezTo>
                <a:cubicBezTo>
                  <a:pt x="315" y="102"/>
                  <a:pt x="315" y="102"/>
                  <a:pt x="315" y="102"/>
                </a:cubicBezTo>
                <a:cubicBezTo>
                  <a:pt x="313" y="103"/>
                  <a:pt x="316" y="106"/>
                  <a:pt x="314" y="106"/>
                </a:cubicBezTo>
                <a:cubicBezTo>
                  <a:pt x="313" y="105"/>
                  <a:pt x="313" y="105"/>
                  <a:pt x="313" y="105"/>
                </a:cubicBezTo>
                <a:cubicBezTo>
                  <a:pt x="312" y="108"/>
                  <a:pt x="312" y="108"/>
                  <a:pt x="312" y="108"/>
                </a:cubicBezTo>
                <a:cubicBezTo>
                  <a:pt x="308" y="108"/>
                  <a:pt x="307" y="102"/>
                  <a:pt x="306" y="100"/>
                </a:cubicBezTo>
                <a:cubicBezTo>
                  <a:pt x="307" y="99"/>
                  <a:pt x="308" y="97"/>
                  <a:pt x="307" y="96"/>
                </a:cubicBezTo>
                <a:cubicBezTo>
                  <a:pt x="306" y="96"/>
                  <a:pt x="306" y="96"/>
                  <a:pt x="306" y="96"/>
                </a:cubicBezTo>
                <a:cubicBezTo>
                  <a:pt x="304" y="93"/>
                  <a:pt x="304" y="93"/>
                  <a:pt x="304" y="93"/>
                </a:cubicBezTo>
                <a:cubicBezTo>
                  <a:pt x="303" y="96"/>
                  <a:pt x="303" y="96"/>
                  <a:pt x="303" y="96"/>
                </a:cubicBezTo>
                <a:cubicBezTo>
                  <a:pt x="303" y="96"/>
                  <a:pt x="303" y="96"/>
                  <a:pt x="303" y="96"/>
                </a:cubicBezTo>
                <a:cubicBezTo>
                  <a:pt x="303" y="97"/>
                  <a:pt x="303" y="97"/>
                  <a:pt x="303" y="97"/>
                </a:cubicBezTo>
                <a:cubicBezTo>
                  <a:pt x="300" y="98"/>
                  <a:pt x="302" y="101"/>
                  <a:pt x="299" y="101"/>
                </a:cubicBezTo>
                <a:cubicBezTo>
                  <a:pt x="299" y="101"/>
                  <a:pt x="299" y="101"/>
                  <a:pt x="299" y="101"/>
                </a:cubicBezTo>
                <a:cubicBezTo>
                  <a:pt x="300" y="98"/>
                  <a:pt x="295" y="95"/>
                  <a:pt x="293" y="94"/>
                </a:cubicBezTo>
                <a:cubicBezTo>
                  <a:pt x="292" y="94"/>
                  <a:pt x="293" y="95"/>
                  <a:pt x="292" y="95"/>
                </a:cubicBezTo>
                <a:cubicBezTo>
                  <a:pt x="292" y="95"/>
                  <a:pt x="292" y="95"/>
                  <a:pt x="292" y="95"/>
                </a:cubicBezTo>
                <a:cubicBezTo>
                  <a:pt x="290" y="92"/>
                  <a:pt x="287" y="94"/>
                  <a:pt x="284" y="92"/>
                </a:cubicBezTo>
                <a:cubicBezTo>
                  <a:pt x="286" y="92"/>
                  <a:pt x="286" y="92"/>
                  <a:pt x="286" y="92"/>
                </a:cubicBezTo>
                <a:cubicBezTo>
                  <a:pt x="285" y="92"/>
                  <a:pt x="284" y="92"/>
                  <a:pt x="283" y="92"/>
                </a:cubicBezTo>
                <a:cubicBezTo>
                  <a:pt x="283" y="92"/>
                  <a:pt x="282" y="92"/>
                  <a:pt x="282" y="92"/>
                </a:cubicBezTo>
                <a:cubicBezTo>
                  <a:pt x="284" y="91"/>
                  <a:pt x="284" y="91"/>
                  <a:pt x="284" y="91"/>
                </a:cubicBezTo>
                <a:cubicBezTo>
                  <a:pt x="282" y="89"/>
                  <a:pt x="282" y="89"/>
                  <a:pt x="282" y="89"/>
                </a:cubicBezTo>
                <a:cubicBezTo>
                  <a:pt x="282" y="90"/>
                  <a:pt x="281" y="90"/>
                  <a:pt x="281" y="90"/>
                </a:cubicBezTo>
                <a:cubicBezTo>
                  <a:pt x="280" y="90"/>
                  <a:pt x="280" y="90"/>
                  <a:pt x="279" y="90"/>
                </a:cubicBezTo>
                <a:cubicBezTo>
                  <a:pt x="279" y="89"/>
                  <a:pt x="278" y="89"/>
                  <a:pt x="278" y="89"/>
                </a:cubicBezTo>
                <a:cubicBezTo>
                  <a:pt x="278" y="89"/>
                  <a:pt x="278" y="89"/>
                  <a:pt x="278" y="89"/>
                </a:cubicBezTo>
                <a:cubicBezTo>
                  <a:pt x="279" y="92"/>
                  <a:pt x="279" y="92"/>
                  <a:pt x="279" y="92"/>
                </a:cubicBezTo>
                <a:cubicBezTo>
                  <a:pt x="282" y="90"/>
                  <a:pt x="282" y="90"/>
                  <a:pt x="282" y="90"/>
                </a:cubicBezTo>
                <a:cubicBezTo>
                  <a:pt x="282" y="91"/>
                  <a:pt x="282" y="91"/>
                  <a:pt x="282" y="91"/>
                </a:cubicBezTo>
                <a:cubicBezTo>
                  <a:pt x="281" y="92"/>
                  <a:pt x="280" y="94"/>
                  <a:pt x="279" y="94"/>
                </a:cubicBezTo>
                <a:cubicBezTo>
                  <a:pt x="279" y="94"/>
                  <a:pt x="279" y="94"/>
                  <a:pt x="278" y="94"/>
                </a:cubicBezTo>
                <a:cubicBezTo>
                  <a:pt x="279" y="95"/>
                  <a:pt x="279" y="95"/>
                  <a:pt x="279" y="95"/>
                </a:cubicBezTo>
                <a:cubicBezTo>
                  <a:pt x="278" y="96"/>
                  <a:pt x="278" y="96"/>
                  <a:pt x="278" y="96"/>
                </a:cubicBezTo>
                <a:cubicBezTo>
                  <a:pt x="278" y="97"/>
                  <a:pt x="278" y="97"/>
                  <a:pt x="278" y="97"/>
                </a:cubicBezTo>
                <a:cubicBezTo>
                  <a:pt x="278" y="97"/>
                  <a:pt x="278" y="97"/>
                  <a:pt x="278" y="97"/>
                </a:cubicBezTo>
                <a:cubicBezTo>
                  <a:pt x="278" y="97"/>
                  <a:pt x="277" y="97"/>
                  <a:pt x="277" y="97"/>
                </a:cubicBezTo>
                <a:cubicBezTo>
                  <a:pt x="277" y="97"/>
                  <a:pt x="276" y="97"/>
                  <a:pt x="276" y="97"/>
                </a:cubicBezTo>
                <a:cubicBezTo>
                  <a:pt x="276" y="98"/>
                  <a:pt x="276" y="98"/>
                  <a:pt x="276" y="98"/>
                </a:cubicBezTo>
                <a:cubicBezTo>
                  <a:pt x="276" y="98"/>
                  <a:pt x="276" y="98"/>
                  <a:pt x="276" y="98"/>
                </a:cubicBezTo>
                <a:cubicBezTo>
                  <a:pt x="275" y="98"/>
                  <a:pt x="274" y="97"/>
                  <a:pt x="274" y="96"/>
                </a:cubicBezTo>
                <a:cubicBezTo>
                  <a:pt x="273" y="97"/>
                  <a:pt x="273" y="97"/>
                  <a:pt x="273" y="97"/>
                </a:cubicBezTo>
                <a:cubicBezTo>
                  <a:pt x="270" y="97"/>
                  <a:pt x="270" y="97"/>
                  <a:pt x="270" y="97"/>
                </a:cubicBezTo>
                <a:cubicBezTo>
                  <a:pt x="271" y="98"/>
                  <a:pt x="271" y="98"/>
                  <a:pt x="271" y="98"/>
                </a:cubicBezTo>
                <a:cubicBezTo>
                  <a:pt x="270" y="99"/>
                  <a:pt x="270" y="99"/>
                  <a:pt x="270" y="99"/>
                </a:cubicBezTo>
                <a:cubicBezTo>
                  <a:pt x="272" y="99"/>
                  <a:pt x="272" y="99"/>
                  <a:pt x="272" y="99"/>
                </a:cubicBezTo>
                <a:cubicBezTo>
                  <a:pt x="270" y="100"/>
                  <a:pt x="270" y="102"/>
                  <a:pt x="270" y="103"/>
                </a:cubicBezTo>
                <a:cubicBezTo>
                  <a:pt x="268" y="101"/>
                  <a:pt x="268" y="101"/>
                  <a:pt x="268" y="101"/>
                </a:cubicBezTo>
                <a:cubicBezTo>
                  <a:pt x="268" y="104"/>
                  <a:pt x="268" y="104"/>
                  <a:pt x="268" y="104"/>
                </a:cubicBezTo>
                <a:cubicBezTo>
                  <a:pt x="268" y="104"/>
                  <a:pt x="267" y="105"/>
                  <a:pt x="266" y="105"/>
                </a:cubicBezTo>
                <a:cubicBezTo>
                  <a:pt x="266" y="105"/>
                  <a:pt x="265" y="104"/>
                  <a:pt x="265" y="104"/>
                </a:cubicBezTo>
                <a:cubicBezTo>
                  <a:pt x="266" y="103"/>
                  <a:pt x="266" y="103"/>
                  <a:pt x="266" y="103"/>
                </a:cubicBezTo>
                <a:cubicBezTo>
                  <a:pt x="264" y="104"/>
                  <a:pt x="264" y="104"/>
                  <a:pt x="264" y="104"/>
                </a:cubicBezTo>
                <a:cubicBezTo>
                  <a:pt x="265" y="104"/>
                  <a:pt x="265" y="104"/>
                  <a:pt x="265" y="104"/>
                </a:cubicBezTo>
                <a:cubicBezTo>
                  <a:pt x="264" y="105"/>
                  <a:pt x="266" y="106"/>
                  <a:pt x="264" y="107"/>
                </a:cubicBezTo>
                <a:cubicBezTo>
                  <a:pt x="262" y="104"/>
                  <a:pt x="262" y="104"/>
                  <a:pt x="262" y="104"/>
                </a:cubicBezTo>
                <a:cubicBezTo>
                  <a:pt x="262" y="105"/>
                  <a:pt x="262" y="105"/>
                  <a:pt x="262" y="105"/>
                </a:cubicBezTo>
                <a:cubicBezTo>
                  <a:pt x="264" y="106"/>
                  <a:pt x="262" y="108"/>
                  <a:pt x="261" y="109"/>
                </a:cubicBezTo>
                <a:cubicBezTo>
                  <a:pt x="262" y="112"/>
                  <a:pt x="266" y="112"/>
                  <a:pt x="262" y="115"/>
                </a:cubicBezTo>
                <a:cubicBezTo>
                  <a:pt x="262" y="113"/>
                  <a:pt x="262" y="113"/>
                  <a:pt x="262" y="113"/>
                </a:cubicBezTo>
                <a:cubicBezTo>
                  <a:pt x="261" y="115"/>
                  <a:pt x="261" y="115"/>
                  <a:pt x="261" y="115"/>
                </a:cubicBezTo>
                <a:cubicBezTo>
                  <a:pt x="259" y="114"/>
                  <a:pt x="259" y="114"/>
                  <a:pt x="259" y="114"/>
                </a:cubicBezTo>
                <a:cubicBezTo>
                  <a:pt x="260" y="116"/>
                  <a:pt x="260" y="119"/>
                  <a:pt x="262" y="119"/>
                </a:cubicBezTo>
                <a:cubicBezTo>
                  <a:pt x="261" y="119"/>
                  <a:pt x="261" y="119"/>
                  <a:pt x="261" y="119"/>
                </a:cubicBezTo>
                <a:cubicBezTo>
                  <a:pt x="262" y="121"/>
                  <a:pt x="262" y="121"/>
                  <a:pt x="262" y="121"/>
                </a:cubicBezTo>
                <a:cubicBezTo>
                  <a:pt x="259" y="123"/>
                  <a:pt x="261" y="124"/>
                  <a:pt x="261" y="127"/>
                </a:cubicBezTo>
                <a:cubicBezTo>
                  <a:pt x="255" y="129"/>
                  <a:pt x="262" y="130"/>
                  <a:pt x="260" y="133"/>
                </a:cubicBezTo>
                <a:cubicBezTo>
                  <a:pt x="259" y="133"/>
                  <a:pt x="259" y="133"/>
                  <a:pt x="259" y="133"/>
                </a:cubicBezTo>
                <a:cubicBezTo>
                  <a:pt x="260" y="133"/>
                  <a:pt x="260" y="133"/>
                  <a:pt x="261" y="133"/>
                </a:cubicBezTo>
                <a:cubicBezTo>
                  <a:pt x="262" y="133"/>
                  <a:pt x="262" y="133"/>
                  <a:pt x="262" y="134"/>
                </a:cubicBezTo>
                <a:cubicBezTo>
                  <a:pt x="262" y="134"/>
                  <a:pt x="262" y="134"/>
                  <a:pt x="262" y="134"/>
                </a:cubicBezTo>
                <a:cubicBezTo>
                  <a:pt x="261" y="134"/>
                  <a:pt x="261" y="134"/>
                  <a:pt x="261" y="134"/>
                </a:cubicBezTo>
                <a:cubicBezTo>
                  <a:pt x="260" y="140"/>
                  <a:pt x="266" y="137"/>
                  <a:pt x="264" y="141"/>
                </a:cubicBezTo>
                <a:cubicBezTo>
                  <a:pt x="271" y="146"/>
                  <a:pt x="271" y="153"/>
                  <a:pt x="277" y="157"/>
                </a:cubicBezTo>
                <a:cubicBezTo>
                  <a:pt x="277" y="157"/>
                  <a:pt x="277" y="157"/>
                  <a:pt x="277" y="157"/>
                </a:cubicBezTo>
                <a:cubicBezTo>
                  <a:pt x="277" y="157"/>
                  <a:pt x="277" y="157"/>
                  <a:pt x="277" y="157"/>
                </a:cubicBezTo>
                <a:cubicBezTo>
                  <a:pt x="279" y="157"/>
                  <a:pt x="282" y="160"/>
                  <a:pt x="281" y="162"/>
                </a:cubicBezTo>
                <a:cubicBezTo>
                  <a:pt x="281" y="162"/>
                  <a:pt x="281" y="162"/>
                  <a:pt x="281" y="162"/>
                </a:cubicBezTo>
                <a:cubicBezTo>
                  <a:pt x="280" y="162"/>
                  <a:pt x="280" y="161"/>
                  <a:pt x="279" y="160"/>
                </a:cubicBezTo>
                <a:cubicBezTo>
                  <a:pt x="279" y="160"/>
                  <a:pt x="279" y="160"/>
                  <a:pt x="279" y="160"/>
                </a:cubicBezTo>
                <a:cubicBezTo>
                  <a:pt x="278" y="160"/>
                  <a:pt x="278" y="160"/>
                  <a:pt x="277" y="159"/>
                </a:cubicBezTo>
                <a:cubicBezTo>
                  <a:pt x="276" y="159"/>
                  <a:pt x="276" y="158"/>
                  <a:pt x="275" y="158"/>
                </a:cubicBezTo>
                <a:cubicBezTo>
                  <a:pt x="275" y="158"/>
                  <a:pt x="275" y="158"/>
                  <a:pt x="274" y="159"/>
                </a:cubicBezTo>
                <a:cubicBezTo>
                  <a:pt x="277" y="159"/>
                  <a:pt x="276" y="161"/>
                  <a:pt x="278" y="163"/>
                </a:cubicBezTo>
                <a:cubicBezTo>
                  <a:pt x="277" y="164"/>
                  <a:pt x="277" y="165"/>
                  <a:pt x="276" y="165"/>
                </a:cubicBezTo>
                <a:cubicBezTo>
                  <a:pt x="275" y="165"/>
                  <a:pt x="274" y="164"/>
                  <a:pt x="273" y="164"/>
                </a:cubicBezTo>
                <a:cubicBezTo>
                  <a:pt x="273" y="164"/>
                  <a:pt x="272" y="163"/>
                  <a:pt x="271" y="163"/>
                </a:cubicBezTo>
                <a:cubicBezTo>
                  <a:pt x="271" y="163"/>
                  <a:pt x="271" y="163"/>
                  <a:pt x="270" y="164"/>
                </a:cubicBezTo>
                <a:cubicBezTo>
                  <a:pt x="271" y="163"/>
                  <a:pt x="271" y="163"/>
                  <a:pt x="272" y="163"/>
                </a:cubicBezTo>
                <a:cubicBezTo>
                  <a:pt x="272" y="163"/>
                  <a:pt x="272" y="163"/>
                  <a:pt x="272" y="163"/>
                </a:cubicBezTo>
                <a:cubicBezTo>
                  <a:pt x="272" y="163"/>
                  <a:pt x="272" y="163"/>
                  <a:pt x="273" y="163"/>
                </a:cubicBezTo>
                <a:cubicBezTo>
                  <a:pt x="273" y="163"/>
                  <a:pt x="273" y="163"/>
                  <a:pt x="274" y="163"/>
                </a:cubicBezTo>
                <a:cubicBezTo>
                  <a:pt x="273" y="162"/>
                  <a:pt x="272" y="163"/>
                  <a:pt x="272" y="162"/>
                </a:cubicBezTo>
                <a:cubicBezTo>
                  <a:pt x="271" y="162"/>
                  <a:pt x="270" y="163"/>
                  <a:pt x="269" y="163"/>
                </a:cubicBezTo>
                <a:cubicBezTo>
                  <a:pt x="269" y="163"/>
                  <a:pt x="269" y="163"/>
                  <a:pt x="269" y="162"/>
                </a:cubicBezTo>
                <a:cubicBezTo>
                  <a:pt x="269" y="162"/>
                  <a:pt x="268" y="162"/>
                  <a:pt x="269" y="161"/>
                </a:cubicBezTo>
                <a:cubicBezTo>
                  <a:pt x="266" y="161"/>
                  <a:pt x="266" y="161"/>
                  <a:pt x="266" y="161"/>
                </a:cubicBezTo>
                <a:cubicBezTo>
                  <a:pt x="267" y="159"/>
                  <a:pt x="266" y="159"/>
                  <a:pt x="265" y="159"/>
                </a:cubicBezTo>
                <a:cubicBezTo>
                  <a:pt x="264" y="159"/>
                  <a:pt x="264" y="159"/>
                  <a:pt x="264" y="159"/>
                </a:cubicBezTo>
                <a:cubicBezTo>
                  <a:pt x="263" y="159"/>
                  <a:pt x="263" y="159"/>
                  <a:pt x="262" y="159"/>
                </a:cubicBezTo>
                <a:cubicBezTo>
                  <a:pt x="261" y="159"/>
                  <a:pt x="259" y="158"/>
                  <a:pt x="259" y="156"/>
                </a:cubicBezTo>
                <a:cubicBezTo>
                  <a:pt x="259" y="156"/>
                  <a:pt x="258" y="156"/>
                  <a:pt x="258" y="156"/>
                </a:cubicBezTo>
                <a:cubicBezTo>
                  <a:pt x="258" y="156"/>
                  <a:pt x="258" y="156"/>
                  <a:pt x="257" y="156"/>
                </a:cubicBezTo>
                <a:cubicBezTo>
                  <a:pt x="259" y="154"/>
                  <a:pt x="259" y="154"/>
                  <a:pt x="259" y="154"/>
                </a:cubicBezTo>
                <a:cubicBezTo>
                  <a:pt x="258" y="154"/>
                  <a:pt x="257" y="154"/>
                  <a:pt x="257" y="154"/>
                </a:cubicBezTo>
                <a:cubicBezTo>
                  <a:pt x="257" y="154"/>
                  <a:pt x="257" y="154"/>
                  <a:pt x="256" y="154"/>
                </a:cubicBezTo>
                <a:cubicBezTo>
                  <a:pt x="257" y="153"/>
                  <a:pt x="257" y="153"/>
                  <a:pt x="257" y="153"/>
                </a:cubicBezTo>
                <a:cubicBezTo>
                  <a:pt x="256" y="153"/>
                  <a:pt x="256" y="153"/>
                  <a:pt x="256" y="153"/>
                </a:cubicBezTo>
                <a:cubicBezTo>
                  <a:pt x="256" y="153"/>
                  <a:pt x="256" y="153"/>
                  <a:pt x="256" y="153"/>
                </a:cubicBezTo>
                <a:cubicBezTo>
                  <a:pt x="256" y="153"/>
                  <a:pt x="255" y="153"/>
                  <a:pt x="254" y="153"/>
                </a:cubicBezTo>
                <a:cubicBezTo>
                  <a:pt x="254" y="153"/>
                  <a:pt x="253" y="154"/>
                  <a:pt x="252" y="154"/>
                </a:cubicBezTo>
                <a:cubicBezTo>
                  <a:pt x="252" y="154"/>
                  <a:pt x="251" y="153"/>
                  <a:pt x="251" y="152"/>
                </a:cubicBezTo>
                <a:cubicBezTo>
                  <a:pt x="253" y="152"/>
                  <a:pt x="253" y="152"/>
                  <a:pt x="253" y="152"/>
                </a:cubicBezTo>
                <a:cubicBezTo>
                  <a:pt x="250" y="150"/>
                  <a:pt x="250" y="150"/>
                  <a:pt x="250" y="150"/>
                </a:cubicBezTo>
                <a:cubicBezTo>
                  <a:pt x="250" y="152"/>
                  <a:pt x="250" y="152"/>
                  <a:pt x="250" y="152"/>
                </a:cubicBezTo>
                <a:cubicBezTo>
                  <a:pt x="250" y="152"/>
                  <a:pt x="249" y="153"/>
                  <a:pt x="248" y="153"/>
                </a:cubicBezTo>
                <a:cubicBezTo>
                  <a:pt x="246" y="153"/>
                  <a:pt x="245" y="151"/>
                  <a:pt x="244" y="151"/>
                </a:cubicBezTo>
                <a:cubicBezTo>
                  <a:pt x="243" y="151"/>
                  <a:pt x="242" y="150"/>
                  <a:pt x="242" y="149"/>
                </a:cubicBezTo>
                <a:cubicBezTo>
                  <a:pt x="240" y="152"/>
                  <a:pt x="240" y="152"/>
                  <a:pt x="240" y="152"/>
                </a:cubicBezTo>
                <a:cubicBezTo>
                  <a:pt x="237" y="150"/>
                  <a:pt x="242" y="149"/>
                  <a:pt x="240" y="148"/>
                </a:cubicBezTo>
                <a:cubicBezTo>
                  <a:pt x="240" y="149"/>
                  <a:pt x="239" y="151"/>
                  <a:pt x="238" y="151"/>
                </a:cubicBezTo>
                <a:cubicBezTo>
                  <a:pt x="237" y="151"/>
                  <a:pt x="237" y="151"/>
                  <a:pt x="237" y="151"/>
                </a:cubicBezTo>
                <a:cubicBezTo>
                  <a:pt x="237" y="150"/>
                  <a:pt x="237" y="149"/>
                  <a:pt x="238" y="149"/>
                </a:cubicBezTo>
                <a:cubicBezTo>
                  <a:pt x="238" y="149"/>
                  <a:pt x="236" y="148"/>
                  <a:pt x="236" y="146"/>
                </a:cubicBezTo>
                <a:cubicBezTo>
                  <a:pt x="234" y="142"/>
                  <a:pt x="234" y="142"/>
                  <a:pt x="234" y="142"/>
                </a:cubicBezTo>
                <a:cubicBezTo>
                  <a:pt x="234" y="142"/>
                  <a:pt x="234" y="142"/>
                  <a:pt x="233" y="142"/>
                </a:cubicBezTo>
                <a:cubicBezTo>
                  <a:pt x="233" y="142"/>
                  <a:pt x="233" y="142"/>
                  <a:pt x="232" y="142"/>
                </a:cubicBezTo>
                <a:cubicBezTo>
                  <a:pt x="232" y="142"/>
                  <a:pt x="232" y="142"/>
                  <a:pt x="231" y="142"/>
                </a:cubicBezTo>
                <a:cubicBezTo>
                  <a:pt x="231" y="142"/>
                  <a:pt x="231" y="142"/>
                  <a:pt x="230" y="143"/>
                </a:cubicBezTo>
                <a:cubicBezTo>
                  <a:pt x="231" y="141"/>
                  <a:pt x="229" y="140"/>
                  <a:pt x="228" y="140"/>
                </a:cubicBezTo>
                <a:cubicBezTo>
                  <a:pt x="228" y="140"/>
                  <a:pt x="228" y="141"/>
                  <a:pt x="228" y="141"/>
                </a:cubicBezTo>
                <a:cubicBezTo>
                  <a:pt x="227" y="139"/>
                  <a:pt x="227" y="139"/>
                  <a:pt x="227" y="139"/>
                </a:cubicBezTo>
                <a:cubicBezTo>
                  <a:pt x="225" y="138"/>
                  <a:pt x="224" y="135"/>
                  <a:pt x="221" y="135"/>
                </a:cubicBezTo>
                <a:cubicBezTo>
                  <a:pt x="221" y="135"/>
                  <a:pt x="221" y="135"/>
                  <a:pt x="220" y="135"/>
                </a:cubicBezTo>
                <a:cubicBezTo>
                  <a:pt x="221" y="136"/>
                  <a:pt x="221" y="136"/>
                  <a:pt x="219" y="137"/>
                </a:cubicBezTo>
                <a:cubicBezTo>
                  <a:pt x="219" y="137"/>
                  <a:pt x="219" y="137"/>
                  <a:pt x="219" y="137"/>
                </a:cubicBezTo>
                <a:cubicBezTo>
                  <a:pt x="219" y="137"/>
                  <a:pt x="219" y="137"/>
                  <a:pt x="219" y="137"/>
                </a:cubicBezTo>
                <a:cubicBezTo>
                  <a:pt x="219" y="137"/>
                  <a:pt x="218" y="137"/>
                  <a:pt x="219" y="138"/>
                </a:cubicBezTo>
                <a:cubicBezTo>
                  <a:pt x="219" y="138"/>
                  <a:pt x="219" y="138"/>
                  <a:pt x="219" y="138"/>
                </a:cubicBezTo>
                <a:cubicBezTo>
                  <a:pt x="219" y="138"/>
                  <a:pt x="219" y="138"/>
                  <a:pt x="220" y="137"/>
                </a:cubicBezTo>
                <a:cubicBezTo>
                  <a:pt x="220" y="137"/>
                  <a:pt x="220" y="137"/>
                  <a:pt x="221" y="137"/>
                </a:cubicBezTo>
                <a:cubicBezTo>
                  <a:pt x="221" y="137"/>
                  <a:pt x="221" y="137"/>
                  <a:pt x="221" y="138"/>
                </a:cubicBezTo>
                <a:cubicBezTo>
                  <a:pt x="221" y="139"/>
                  <a:pt x="218" y="141"/>
                  <a:pt x="216" y="141"/>
                </a:cubicBezTo>
                <a:cubicBezTo>
                  <a:pt x="216" y="141"/>
                  <a:pt x="216" y="141"/>
                  <a:pt x="216" y="141"/>
                </a:cubicBezTo>
                <a:cubicBezTo>
                  <a:pt x="219" y="142"/>
                  <a:pt x="219" y="142"/>
                  <a:pt x="219" y="142"/>
                </a:cubicBezTo>
                <a:cubicBezTo>
                  <a:pt x="220" y="146"/>
                  <a:pt x="215" y="144"/>
                  <a:pt x="216" y="147"/>
                </a:cubicBezTo>
                <a:cubicBezTo>
                  <a:pt x="215" y="147"/>
                  <a:pt x="214" y="147"/>
                  <a:pt x="214" y="146"/>
                </a:cubicBezTo>
                <a:cubicBezTo>
                  <a:pt x="215" y="146"/>
                  <a:pt x="215" y="146"/>
                  <a:pt x="215" y="146"/>
                </a:cubicBezTo>
                <a:cubicBezTo>
                  <a:pt x="208" y="143"/>
                  <a:pt x="208" y="143"/>
                  <a:pt x="208" y="143"/>
                </a:cubicBezTo>
                <a:cubicBezTo>
                  <a:pt x="209" y="144"/>
                  <a:pt x="209" y="144"/>
                  <a:pt x="209" y="144"/>
                </a:cubicBezTo>
                <a:cubicBezTo>
                  <a:pt x="209" y="144"/>
                  <a:pt x="209" y="144"/>
                  <a:pt x="209" y="144"/>
                </a:cubicBezTo>
                <a:cubicBezTo>
                  <a:pt x="207" y="144"/>
                  <a:pt x="207" y="143"/>
                  <a:pt x="207" y="142"/>
                </a:cubicBezTo>
                <a:cubicBezTo>
                  <a:pt x="207" y="141"/>
                  <a:pt x="207" y="139"/>
                  <a:pt x="206" y="139"/>
                </a:cubicBezTo>
                <a:cubicBezTo>
                  <a:pt x="206" y="139"/>
                  <a:pt x="205" y="139"/>
                  <a:pt x="205" y="139"/>
                </a:cubicBezTo>
                <a:cubicBezTo>
                  <a:pt x="204" y="141"/>
                  <a:pt x="204" y="141"/>
                  <a:pt x="204" y="141"/>
                </a:cubicBezTo>
                <a:cubicBezTo>
                  <a:pt x="203" y="138"/>
                  <a:pt x="200" y="139"/>
                  <a:pt x="198" y="138"/>
                </a:cubicBezTo>
                <a:cubicBezTo>
                  <a:pt x="198" y="138"/>
                  <a:pt x="198" y="138"/>
                  <a:pt x="198" y="138"/>
                </a:cubicBezTo>
                <a:cubicBezTo>
                  <a:pt x="198" y="138"/>
                  <a:pt x="198" y="138"/>
                  <a:pt x="198" y="138"/>
                </a:cubicBezTo>
                <a:cubicBezTo>
                  <a:pt x="198" y="139"/>
                  <a:pt x="197" y="139"/>
                  <a:pt x="196" y="139"/>
                </a:cubicBezTo>
                <a:cubicBezTo>
                  <a:pt x="196" y="139"/>
                  <a:pt x="196" y="139"/>
                  <a:pt x="196" y="139"/>
                </a:cubicBezTo>
                <a:cubicBezTo>
                  <a:pt x="196" y="139"/>
                  <a:pt x="196" y="139"/>
                  <a:pt x="195" y="139"/>
                </a:cubicBezTo>
                <a:cubicBezTo>
                  <a:pt x="193" y="139"/>
                  <a:pt x="195" y="143"/>
                  <a:pt x="195" y="143"/>
                </a:cubicBezTo>
                <a:cubicBezTo>
                  <a:pt x="194" y="143"/>
                  <a:pt x="192" y="143"/>
                  <a:pt x="191" y="141"/>
                </a:cubicBezTo>
                <a:cubicBezTo>
                  <a:pt x="193" y="140"/>
                  <a:pt x="193" y="140"/>
                  <a:pt x="193" y="140"/>
                </a:cubicBezTo>
                <a:cubicBezTo>
                  <a:pt x="191" y="140"/>
                  <a:pt x="191" y="140"/>
                  <a:pt x="191" y="140"/>
                </a:cubicBezTo>
                <a:cubicBezTo>
                  <a:pt x="192" y="143"/>
                  <a:pt x="191" y="142"/>
                  <a:pt x="193" y="143"/>
                </a:cubicBezTo>
                <a:cubicBezTo>
                  <a:pt x="193" y="144"/>
                  <a:pt x="192" y="144"/>
                  <a:pt x="191" y="144"/>
                </a:cubicBezTo>
                <a:cubicBezTo>
                  <a:pt x="191" y="144"/>
                  <a:pt x="191" y="144"/>
                  <a:pt x="190" y="144"/>
                </a:cubicBezTo>
                <a:cubicBezTo>
                  <a:pt x="190" y="144"/>
                  <a:pt x="190" y="144"/>
                  <a:pt x="190" y="144"/>
                </a:cubicBezTo>
                <a:cubicBezTo>
                  <a:pt x="189" y="144"/>
                  <a:pt x="188" y="144"/>
                  <a:pt x="188" y="145"/>
                </a:cubicBezTo>
                <a:cubicBezTo>
                  <a:pt x="187" y="143"/>
                  <a:pt x="185" y="143"/>
                  <a:pt x="185" y="142"/>
                </a:cubicBezTo>
                <a:cubicBezTo>
                  <a:pt x="184" y="142"/>
                  <a:pt x="184" y="142"/>
                  <a:pt x="184" y="142"/>
                </a:cubicBezTo>
                <a:cubicBezTo>
                  <a:pt x="185" y="144"/>
                  <a:pt x="184" y="144"/>
                  <a:pt x="184" y="144"/>
                </a:cubicBezTo>
                <a:cubicBezTo>
                  <a:pt x="183" y="144"/>
                  <a:pt x="182" y="144"/>
                  <a:pt x="182" y="144"/>
                </a:cubicBezTo>
                <a:cubicBezTo>
                  <a:pt x="181" y="144"/>
                  <a:pt x="181" y="143"/>
                  <a:pt x="180" y="143"/>
                </a:cubicBezTo>
                <a:cubicBezTo>
                  <a:pt x="180" y="143"/>
                  <a:pt x="180" y="143"/>
                  <a:pt x="180" y="144"/>
                </a:cubicBezTo>
                <a:cubicBezTo>
                  <a:pt x="180" y="143"/>
                  <a:pt x="180" y="143"/>
                  <a:pt x="180" y="143"/>
                </a:cubicBezTo>
                <a:cubicBezTo>
                  <a:pt x="180" y="143"/>
                  <a:pt x="179" y="144"/>
                  <a:pt x="177" y="144"/>
                </a:cubicBezTo>
                <a:cubicBezTo>
                  <a:pt x="177" y="144"/>
                  <a:pt x="177" y="144"/>
                  <a:pt x="177" y="144"/>
                </a:cubicBezTo>
                <a:cubicBezTo>
                  <a:pt x="176" y="143"/>
                  <a:pt x="174" y="142"/>
                  <a:pt x="175" y="141"/>
                </a:cubicBezTo>
                <a:cubicBezTo>
                  <a:pt x="175" y="141"/>
                  <a:pt x="175" y="141"/>
                  <a:pt x="175" y="141"/>
                </a:cubicBezTo>
                <a:cubicBezTo>
                  <a:pt x="175" y="141"/>
                  <a:pt x="175" y="141"/>
                  <a:pt x="175" y="141"/>
                </a:cubicBezTo>
                <a:cubicBezTo>
                  <a:pt x="174" y="143"/>
                  <a:pt x="176" y="145"/>
                  <a:pt x="174" y="147"/>
                </a:cubicBezTo>
                <a:cubicBezTo>
                  <a:pt x="172" y="144"/>
                  <a:pt x="172" y="144"/>
                  <a:pt x="172" y="144"/>
                </a:cubicBezTo>
                <a:cubicBezTo>
                  <a:pt x="171" y="144"/>
                  <a:pt x="171" y="144"/>
                  <a:pt x="171" y="144"/>
                </a:cubicBezTo>
                <a:cubicBezTo>
                  <a:pt x="172" y="149"/>
                  <a:pt x="167" y="149"/>
                  <a:pt x="171" y="153"/>
                </a:cubicBezTo>
                <a:cubicBezTo>
                  <a:pt x="168" y="154"/>
                  <a:pt x="166" y="156"/>
                  <a:pt x="165" y="156"/>
                </a:cubicBezTo>
                <a:cubicBezTo>
                  <a:pt x="164" y="156"/>
                  <a:pt x="164" y="155"/>
                  <a:pt x="164" y="155"/>
                </a:cubicBezTo>
                <a:cubicBezTo>
                  <a:pt x="163" y="156"/>
                  <a:pt x="164" y="157"/>
                  <a:pt x="163" y="157"/>
                </a:cubicBezTo>
                <a:cubicBezTo>
                  <a:pt x="163" y="157"/>
                  <a:pt x="163" y="157"/>
                  <a:pt x="163" y="157"/>
                </a:cubicBezTo>
                <a:cubicBezTo>
                  <a:pt x="162" y="157"/>
                  <a:pt x="162" y="157"/>
                  <a:pt x="162" y="157"/>
                </a:cubicBezTo>
                <a:cubicBezTo>
                  <a:pt x="161" y="157"/>
                  <a:pt x="161" y="157"/>
                  <a:pt x="161" y="157"/>
                </a:cubicBezTo>
                <a:cubicBezTo>
                  <a:pt x="160" y="157"/>
                  <a:pt x="160" y="157"/>
                  <a:pt x="160" y="156"/>
                </a:cubicBezTo>
                <a:cubicBezTo>
                  <a:pt x="160" y="156"/>
                  <a:pt x="160" y="156"/>
                  <a:pt x="160" y="156"/>
                </a:cubicBezTo>
                <a:cubicBezTo>
                  <a:pt x="159" y="159"/>
                  <a:pt x="159" y="159"/>
                  <a:pt x="159" y="159"/>
                </a:cubicBezTo>
                <a:cubicBezTo>
                  <a:pt x="159" y="159"/>
                  <a:pt x="159" y="159"/>
                  <a:pt x="159" y="159"/>
                </a:cubicBezTo>
                <a:cubicBezTo>
                  <a:pt x="158" y="158"/>
                  <a:pt x="158" y="158"/>
                  <a:pt x="158" y="157"/>
                </a:cubicBezTo>
                <a:cubicBezTo>
                  <a:pt x="157" y="157"/>
                  <a:pt x="156" y="156"/>
                  <a:pt x="155" y="156"/>
                </a:cubicBezTo>
                <a:cubicBezTo>
                  <a:pt x="154" y="157"/>
                  <a:pt x="154" y="157"/>
                  <a:pt x="154" y="157"/>
                </a:cubicBezTo>
                <a:cubicBezTo>
                  <a:pt x="154" y="157"/>
                  <a:pt x="154" y="157"/>
                  <a:pt x="154" y="157"/>
                </a:cubicBezTo>
                <a:cubicBezTo>
                  <a:pt x="154" y="157"/>
                  <a:pt x="153" y="157"/>
                  <a:pt x="153" y="157"/>
                </a:cubicBezTo>
                <a:cubicBezTo>
                  <a:pt x="153" y="159"/>
                  <a:pt x="153" y="159"/>
                  <a:pt x="153" y="159"/>
                </a:cubicBezTo>
                <a:cubicBezTo>
                  <a:pt x="152" y="159"/>
                  <a:pt x="152" y="159"/>
                  <a:pt x="152" y="159"/>
                </a:cubicBezTo>
                <a:cubicBezTo>
                  <a:pt x="152" y="160"/>
                  <a:pt x="152" y="160"/>
                  <a:pt x="152" y="160"/>
                </a:cubicBezTo>
                <a:cubicBezTo>
                  <a:pt x="151" y="160"/>
                  <a:pt x="151" y="160"/>
                  <a:pt x="151" y="160"/>
                </a:cubicBezTo>
                <a:cubicBezTo>
                  <a:pt x="151" y="160"/>
                  <a:pt x="150" y="160"/>
                  <a:pt x="150" y="160"/>
                </a:cubicBezTo>
                <a:cubicBezTo>
                  <a:pt x="151" y="162"/>
                  <a:pt x="149" y="163"/>
                  <a:pt x="147" y="163"/>
                </a:cubicBezTo>
                <a:cubicBezTo>
                  <a:pt x="146" y="163"/>
                  <a:pt x="145" y="163"/>
                  <a:pt x="145" y="162"/>
                </a:cubicBezTo>
                <a:cubicBezTo>
                  <a:pt x="145" y="162"/>
                  <a:pt x="145" y="162"/>
                  <a:pt x="145" y="162"/>
                </a:cubicBezTo>
                <a:cubicBezTo>
                  <a:pt x="145" y="162"/>
                  <a:pt x="144" y="162"/>
                  <a:pt x="144" y="162"/>
                </a:cubicBezTo>
                <a:cubicBezTo>
                  <a:pt x="143" y="162"/>
                  <a:pt x="142" y="161"/>
                  <a:pt x="141" y="159"/>
                </a:cubicBezTo>
                <a:cubicBezTo>
                  <a:pt x="141" y="158"/>
                  <a:pt x="140" y="157"/>
                  <a:pt x="139" y="157"/>
                </a:cubicBezTo>
                <a:cubicBezTo>
                  <a:pt x="139" y="157"/>
                  <a:pt x="139" y="157"/>
                  <a:pt x="139" y="157"/>
                </a:cubicBezTo>
                <a:cubicBezTo>
                  <a:pt x="140" y="157"/>
                  <a:pt x="140" y="157"/>
                  <a:pt x="140" y="157"/>
                </a:cubicBezTo>
                <a:cubicBezTo>
                  <a:pt x="139" y="159"/>
                  <a:pt x="139" y="159"/>
                  <a:pt x="139" y="159"/>
                </a:cubicBezTo>
                <a:cubicBezTo>
                  <a:pt x="138" y="159"/>
                  <a:pt x="138" y="160"/>
                  <a:pt x="138" y="161"/>
                </a:cubicBezTo>
                <a:cubicBezTo>
                  <a:pt x="135" y="161"/>
                  <a:pt x="135" y="161"/>
                  <a:pt x="135" y="161"/>
                </a:cubicBezTo>
                <a:cubicBezTo>
                  <a:pt x="133" y="160"/>
                  <a:pt x="136" y="160"/>
                  <a:pt x="136" y="159"/>
                </a:cubicBezTo>
                <a:cubicBezTo>
                  <a:pt x="136" y="159"/>
                  <a:pt x="136" y="159"/>
                  <a:pt x="136" y="159"/>
                </a:cubicBezTo>
                <a:cubicBezTo>
                  <a:pt x="136" y="159"/>
                  <a:pt x="135" y="159"/>
                  <a:pt x="134" y="160"/>
                </a:cubicBezTo>
                <a:cubicBezTo>
                  <a:pt x="134" y="160"/>
                  <a:pt x="134" y="160"/>
                  <a:pt x="133" y="160"/>
                </a:cubicBezTo>
                <a:cubicBezTo>
                  <a:pt x="133" y="159"/>
                  <a:pt x="132" y="159"/>
                  <a:pt x="131" y="159"/>
                </a:cubicBezTo>
                <a:cubicBezTo>
                  <a:pt x="129" y="159"/>
                  <a:pt x="127" y="161"/>
                  <a:pt x="126" y="162"/>
                </a:cubicBezTo>
                <a:cubicBezTo>
                  <a:pt x="128" y="163"/>
                  <a:pt x="128" y="163"/>
                  <a:pt x="128" y="163"/>
                </a:cubicBezTo>
                <a:cubicBezTo>
                  <a:pt x="126" y="164"/>
                  <a:pt x="126" y="164"/>
                  <a:pt x="126" y="164"/>
                </a:cubicBezTo>
                <a:cubicBezTo>
                  <a:pt x="128" y="164"/>
                  <a:pt x="128" y="164"/>
                  <a:pt x="128" y="164"/>
                </a:cubicBezTo>
                <a:cubicBezTo>
                  <a:pt x="128" y="166"/>
                  <a:pt x="127" y="167"/>
                  <a:pt x="126" y="167"/>
                </a:cubicBezTo>
                <a:cubicBezTo>
                  <a:pt x="125" y="167"/>
                  <a:pt x="125" y="166"/>
                  <a:pt x="124" y="166"/>
                </a:cubicBezTo>
                <a:cubicBezTo>
                  <a:pt x="123" y="166"/>
                  <a:pt x="122" y="165"/>
                  <a:pt x="121" y="165"/>
                </a:cubicBezTo>
                <a:cubicBezTo>
                  <a:pt x="121" y="165"/>
                  <a:pt x="121" y="165"/>
                  <a:pt x="120" y="166"/>
                </a:cubicBezTo>
                <a:cubicBezTo>
                  <a:pt x="121" y="168"/>
                  <a:pt x="121" y="168"/>
                  <a:pt x="121" y="168"/>
                </a:cubicBezTo>
                <a:cubicBezTo>
                  <a:pt x="120" y="169"/>
                  <a:pt x="120" y="169"/>
                  <a:pt x="120" y="169"/>
                </a:cubicBezTo>
                <a:cubicBezTo>
                  <a:pt x="120" y="170"/>
                  <a:pt x="120" y="170"/>
                  <a:pt x="120" y="170"/>
                </a:cubicBezTo>
                <a:cubicBezTo>
                  <a:pt x="118" y="170"/>
                  <a:pt x="118" y="170"/>
                  <a:pt x="118" y="170"/>
                </a:cubicBezTo>
                <a:cubicBezTo>
                  <a:pt x="118" y="172"/>
                  <a:pt x="118" y="172"/>
                  <a:pt x="118" y="172"/>
                </a:cubicBezTo>
                <a:cubicBezTo>
                  <a:pt x="116" y="173"/>
                  <a:pt x="116" y="173"/>
                  <a:pt x="116" y="173"/>
                </a:cubicBezTo>
                <a:cubicBezTo>
                  <a:pt x="117" y="173"/>
                  <a:pt x="117" y="173"/>
                  <a:pt x="117" y="173"/>
                </a:cubicBezTo>
                <a:cubicBezTo>
                  <a:pt x="119" y="173"/>
                  <a:pt x="118" y="175"/>
                  <a:pt x="119" y="176"/>
                </a:cubicBezTo>
                <a:cubicBezTo>
                  <a:pt x="118" y="177"/>
                  <a:pt x="118" y="177"/>
                  <a:pt x="117" y="177"/>
                </a:cubicBezTo>
                <a:cubicBezTo>
                  <a:pt x="114" y="177"/>
                  <a:pt x="111" y="172"/>
                  <a:pt x="108" y="170"/>
                </a:cubicBezTo>
                <a:cubicBezTo>
                  <a:pt x="109" y="172"/>
                  <a:pt x="110" y="174"/>
                  <a:pt x="112" y="174"/>
                </a:cubicBezTo>
                <a:cubicBezTo>
                  <a:pt x="112" y="175"/>
                  <a:pt x="111" y="175"/>
                  <a:pt x="110" y="175"/>
                </a:cubicBezTo>
                <a:cubicBezTo>
                  <a:pt x="109" y="175"/>
                  <a:pt x="108" y="175"/>
                  <a:pt x="107" y="174"/>
                </a:cubicBezTo>
                <a:cubicBezTo>
                  <a:pt x="106" y="175"/>
                  <a:pt x="105" y="175"/>
                  <a:pt x="105" y="175"/>
                </a:cubicBezTo>
                <a:cubicBezTo>
                  <a:pt x="105" y="175"/>
                  <a:pt x="104" y="174"/>
                  <a:pt x="104" y="173"/>
                </a:cubicBezTo>
                <a:cubicBezTo>
                  <a:pt x="103" y="173"/>
                  <a:pt x="103" y="172"/>
                  <a:pt x="102" y="172"/>
                </a:cubicBezTo>
                <a:cubicBezTo>
                  <a:pt x="102" y="172"/>
                  <a:pt x="102" y="172"/>
                  <a:pt x="102" y="172"/>
                </a:cubicBezTo>
                <a:cubicBezTo>
                  <a:pt x="103" y="173"/>
                  <a:pt x="103" y="175"/>
                  <a:pt x="104" y="176"/>
                </a:cubicBezTo>
                <a:cubicBezTo>
                  <a:pt x="103" y="177"/>
                  <a:pt x="103" y="177"/>
                  <a:pt x="103" y="177"/>
                </a:cubicBezTo>
                <a:cubicBezTo>
                  <a:pt x="103" y="176"/>
                  <a:pt x="103" y="176"/>
                  <a:pt x="103" y="176"/>
                </a:cubicBezTo>
                <a:cubicBezTo>
                  <a:pt x="100" y="178"/>
                  <a:pt x="100" y="178"/>
                  <a:pt x="100" y="178"/>
                </a:cubicBezTo>
                <a:cubicBezTo>
                  <a:pt x="99" y="176"/>
                  <a:pt x="101" y="176"/>
                  <a:pt x="99" y="176"/>
                </a:cubicBezTo>
                <a:cubicBezTo>
                  <a:pt x="99" y="178"/>
                  <a:pt x="99" y="178"/>
                  <a:pt x="99" y="178"/>
                </a:cubicBezTo>
                <a:cubicBezTo>
                  <a:pt x="99" y="178"/>
                  <a:pt x="98" y="178"/>
                  <a:pt x="98" y="178"/>
                </a:cubicBezTo>
                <a:cubicBezTo>
                  <a:pt x="98" y="178"/>
                  <a:pt x="98" y="177"/>
                  <a:pt x="98" y="177"/>
                </a:cubicBezTo>
                <a:cubicBezTo>
                  <a:pt x="97" y="180"/>
                  <a:pt x="97" y="180"/>
                  <a:pt x="97" y="180"/>
                </a:cubicBezTo>
                <a:cubicBezTo>
                  <a:pt x="97" y="180"/>
                  <a:pt x="97" y="180"/>
                  <a:pt x="97" y="180"/>
                </a:cubicBezTo>
                <a:cubicBezTo>
                  <a:pt x="98" y="183"/>
                  <a:pt x="98" y="183"/>
                  <a:pt x="98" y="183"/>
                </a:cubicBezTo>
                <a:cubicBezTo>
                  <a:pt x="97" y="182"/>
                  <a:pt x="96" y="181"/>
                  <a:pt x="96" y="181"/>
                </a:cubicBezTo>
                <a:cubicBezTo>
                  <a:pt x="94" y="181"/>
                  <a:pt x="93" y="186"/>
                  <a:pt x="91" y="186"/>
                </a:cubicBezTo>
                <a:cubicBezTo>
                  <a:pt x="91" y="185"/>
                  <a:pt x="91" y="185"/>
                  <a:pt x="91" y="185"/>
                </a:cubicBezTo>
                <a:cubicBezTo>
                  <a:pt x="90" y="185"/>
                  <a:pt x="90" y="185"/>
                  <a:pt x="89" y="185"/>
                </a:cubicBezTo>
                <a:cubicBezTo>
                  <a:pt x="88" y="185"/>
                  <a:pt x="87" y="186"/>
                  <a:pt x="87" y="186"/>
                </a:cubicBezTo>
                <a:cubicBezTo>
                  <a:pt x="86" y="190"/>
                  <a:pt x="90" y="188"/>
                  <a:pt x="91" y="191"/>
                </a:cubicBezTo>
                <a:cubicBezTo>
                  <a:pt x="90" y="193"/>
                  <a:pt x="89" y="191"/>
                  <a:pt x="88" y="193"/>
                </a:cubicBezTo>
                <a:cubicBezTo>
                  <a:pt x="88" y="192"/>
                  <a:pt x="88" y="192"/>
                  <a:pt x="87" y="192"/>
                </a:cubicBezTo>
                <a:cubicBezTo>
                  <a:pt x="87" y="192"/>
                  <a:pt x="87" y="192"/>
                  <a:pt x="87" y="192"/>
                </a:cubicBezTo>
                <a:cubicBezTo>
                  <a:pt x="87" y="192"/>
                  <a:pt x="87" y="192"/>
                  <a:pt x="87" y="192"/>
                </a:cubicBezTo>
                <a:cubicBezTo>
                  <a:pt x="86" y="192"/>
                  <a:pt x="86" y="192"/>
                  <a:pt x="86" y="192"/>
                </a:cubicBezTo>
                <a:cubicBezTo>
                  <a:pt x="86" y="191"/>
                  <a:pt x="86" y="191"/>
                  <a:pt x="86" y="191"/>
                </a:cubicBezTo>
                <a:cubicBezTo>
                  <a:pt x="86" y="191"/>
                  <a:pt x="85" y="191"/>
                  <a:pt x="85" y="191"/>
                </a:cubicBezTo>
                <a:cubicBezTo>
                  <a:pt x="81" y="191"/>
                  <a:pt x="83" y="186"/>
                  <a:pt x="81" y="185"/>
                </a:cubicBezTo>
                <a:cubicBezTo>
                  <a:pt x="81" y="185"/>
                  <a:pt x="80" y="185"/>
                  <a:pt x="80" y="185"/>
                </a:cubicBezTo>
                <a:cubicBezTo>
                  <a:pt x="79" y="185"/>
                  <a:pt x="78" y="186"/>
                  <a:pt x="77" y="187"/>
                </a:cubicBezTo>
                <a:cubicBezTo>
                  <a:pt x="76" y="188"/>
                  <a:pt x="75" y="188"/>
                  <a:pt x="74" y="188"/>
                </a:cubicBezTo>
                <a:cubicBezTo>
                  <a:pt x="74" y="188"/>
                  <a:pt x="73" y="188"/>
                  <a:pt x="73" y="188"/>
                </a:cubicBezTo>
                <a:cubicBezTo>
                  <a:pt x="74" y="189"/>
                  <a:pt x="70" y="189"/>
                  <a:pt x="72" y="191"/>
                </a:cubicBezTo>
                <a:cubicBezTo>
                  <a:pt x="71" y="190"/>
                  <a:pt x="70" y="190"/>
                  <a:pt x="69" y="190"/>
                </a:cubicBezTo>
                <a:cubicBezTo>
                  <a:pt x="69" y="190"/>
                  <a:pt x="69" y="190"/>
                  <a:pt x="69" y="190"/>
                </a:cubicBezTo>
                <a:cubicBezTo>
                  <a:pt x="70" y="190"/>
                  <a:pt x="70" y="190"/>
                  <a:pt x="70" y="190"/>
                </a:cubicBezTo>
                <a:cubicBezTo>
                  <a:pt x="69" y="194"/>
                  <a:pt x="69" y="194"/>
                  <a:pt x="69" y="194"/>
                </a:cubicBezTo>
                <a:cubicBezTo>
                  <a:pt x="71" y="193"/>
                  <a:pt x="71" y="193"/>
                  <a:pt x="71" y="193"/>
                </a:cubicBezTo>
                <a:cubicBezTo>
                  <a:pt x="71" y="194"/>
                  <a:pt x="73" y="196"/>
                  <a:pt x="72" y="196"/>
                </a:cubicBezTo>
                <a:cubicBezTo>
                  <a:pt x="70" y="195"/>
                  <a:pt x="70" y="195"/>
                  <a:pt x="70" y="195"/>
                </a:cubicBezTo>
                <a:cubicBezTo>
                  <a:pt x="69" y="196"/>
                  <a:pt x="69" y="196"/>
                  <a:pt x="69" y="196"/>
                </a:cubicBezTo>
                <a:cubicBezTo>
                  <a:pt x="70" y="197"/>
                  <a:pt x="70" y="197"/>
                  <a:pt x="70" y="197"/>
                </a:cubicBezTo>
                <a:cubicBezTo>
                  <a:pt x="67" y="200"/>
                  <a:pt x="73" y="200"/>
                  <a:pt x="72" y="204"/>
                </a:cubicBezTo>
                <a:cubicBezTo>
                  <a:pt x="72" y="203"/>
                  <a:pt x="71" y="203"/>
                  <a:pt x="69" y="203"/>
                </a:cubicBezTo>
                <a:cubicBezTo>
                  <a:pt x="69" y="203"/>
                  <a:pt x="69" y="203"/>
                  <a:pt x="68" y="203"/>
                </a:cubicBezTo>
                <a:cubicBezTo>
                  <a:pt x="68" y="203"/>
                  <a:pt x="67" y="203"/>
                  <a:pt x="67" y="203"/>
                </a:cubicBezTo>
                <a:cubicBezTo>
                  <a:pt x="66" y="203"/>
                  <a:pt x="65" y="203"/>
                  <a:pt x="65" y="203"/>
                </a:cubicBezTo>
                <a:cubicBezTo>
                  <a:pt x="67" y="205"/>
                  <a:pt x="63" y="205"/>
                  <a:pt x="62" y="206"/>
                </a:cubicBezTo>
                <a:cubicBezTo>
                  <a:pt x="64" y="207"/>
                  <a:pt x="64" y="207"/>
                  <a:pt x="64" y="207"/>
                </a:cubicBezTo>
                <a:cubicBezTo>
                  <a:pt x="63" y="208"/>
                  <a:pt x="62" y="209"/>
                  <a:pt x="62" y="209"/>
                </a:cubicBezTo>
                <a:cubicBezTo>
                  <a:pt x="61" y="209"/>
                  <a:pt x="61" y="208"/>
                  <a:pt x="60" y="208"/>
                </a:cubicBezTo>
                <a:cubicBezTo>
                  <a:pt x="60" y="208"/>
                  <a:pt x="59" y="207"/>
                  <a:pt x="59" y="207"/>
                </a:cubicBezTo>
                <a:cubicBezTo>
                  <a:pt x="59" y="207"/>
                  <a:pt x="58" y="207"/>
                  <a:pt x="58" y="207"/>
                </a:cubicBezTo>
                <a:cubicBezTo>
                  <a:pt x="59" y="210"/>
                  <a:pt x="59" y="210"/>
                  <a:pt x="59" y="210"/>
                </a:cubicBezTo>
                <a:cubicBezTo>
                  <a:pt x="59" y="210"/>
                  <a:pt x="58" y="210"/>
                  <a:pt x="58" y="210"/>
                </a:cubicBezTo>
                <a:cubicBezTo>
                  <a:pt x="57" y="210"/>
                  <a:pt x="56" y="210"/>
                  <a:pt x="55" y="209"/>
                </a:cubicBezTo>
                <a:cubicBezTo>
                  <a:pt x="55" y="208"/>
                  <a:pt x="54" y="207"/>
                  <a:pt x="53" y="207"/>
                </a:cubicBezTo>
                <a:cubicBezTo>
                  <a:pt x="53" y="207"/>
                  <a:pt x="53" y="207"/>
                  <a:pt x="53" y="207"/>
                </a:cubicBezTo>
                <a:cubicBezTo>
                  <a:pt x="53" y="212"/>
                  <a:pt x="57" y="210"/>
                  <a:pt x="57" y="214"/>
                </a:cubicBezTo>
                <a:cubicBezTo>
                  <a:pt x="61" y="216"/>
                  <a:pt x="59" y="220"/>
                  <a:pt x="62" y="221"/>
                </a:cubicBezTo>
                <a:cubicBezTo>
                  <a:pt x="62" y="222"/>
                  <a:pt x="64" y="224"/>
                  <a:pt x="62" y="225"/>
                </a:cubicBezTo>
                <a:cubicBezTo>
                  <a:pt x="63" y="225"/>
                  <a:pt x="63" y="225"/>
                  <a:pt x="63" y="225"/>
                </a:cubicBezTo>
                <a:cubicBezTo>
                  <a:pt x="62" y="226"/>
                  <a:pt x="64" y="227"/>
                  <a:pt x="62" y="228"/>
                </a:cubicBezTo>
                <a:cubicBezTo>
                  <a:pt x="62" y="227"/>
                  <a:pt x="61" y="227"/>
                  <a:pt x="60" y="227"/>
                </a:cubicBezTo>
                <a:cubicBezTo>
                  <a:pt x="59" y="227"/>
                  <a:pt x="58" y="227"/>
                  <a:pt x="58" y="228"/>
                </a:cubicBezTo>
                <a:cubicBezTo>
                  <a:pt x="58" y="228"/>
                  <a:pt x="58" y="228"/>
                  <a:pt x="58" y="228"/>
                </a:cubicBezTo>
                <a:cubicBezTo>
                  <a:pt x="56" y="229"/>
                  <a:pt x="56" y="229"/>
                  <a:pt x="56" y="229"/>
                </a:cubicBezTo>
                <a:cubicBezTo>
                  <a:pt x="56" y="230"/>
                  <a:pt x="56" y="230"/>
                  <a:pt x="56" y="230"/>
                </a:cubicBezTo>
                <a:cubicBezTo>
                  <a:pt x="54" y="231"/>
                  <a:pt x="54" y="231"/>
                  <a:pt x="54" y="231"/>
                </a:cubicBezTo>
                <a:cubicBezTo>
                  <a:pt x="56" y="232"/>
                  <a:pt x="56" y="232"/>
                  <a:pt x="56" y="232"/>
                </a:cubicBezTo>
                <a:cubicBezTo>
                  <a:pt x="56" y="233"/>
                  <a:pt x="54" y="233"/>
                  <a:pt x="53" y="233"/>
                </a:cubicBezTo>
                <a:cubicBezTo>
                  <a:pt x="53" y="231"/>
                  <a:pt x="53" y="231"/>
                  <a:pt x="53" y="231"/>
                </a:cubicBezTo>
                <a:cubicBezTo>
                  <a:pt x="51" y="231"/>
                  <a:pt x="51" y="231"/>
                  <a:pt x="51" y="231"/>
                </a:cubicBezTo>
                <a:cubicBezTo>
                  <a:pt x="53" y="234"/>
                  <a:pt x="53" y="234"/>
                  <a:pt x="53" y="234"/>
                </a:cubicBezTo>
                <a:cubicBezTo>
                  <a:pt x="51" y="234"/>
                  <a:pt x="51" y="236"/>
                  <a:pt x="50" y="236"/>
                </a:cubicBezTo>
                <a:cubicBezTo>
                  <a:pt x="53" y="237"/>
                  <a:pt x="57" y="239"/>
                  <a:pt x="57" y="242"/>
                </a:cubicBezTo>
                <a:cubicBezTo>
                  <a:pt x="57" y="243"/>
                  <a:pt x="56" y="244"/>
                  <a:pt x="55" y="244"/>
                </a:cubicBezTo>
                <a:cubicBezTo>
                  <a:pt x="55" y="244"/>
                  <a:pt x="55" y="244"/>
                  <a:pt x="54" y="244"/>
                </a:cubicBezTo>
                <a:cubicBezTo>
                  <a:pt x="54" y="245"/>
                  <a:pt x="54" y="245"/>
                  <a:pt x="54" y="245"/>
                </a:cubicBezTo>
                <a:cubicBezTo>
                  <a:pt x="52" y="245"/>
                  <a:pt x="52" y="245"/>
                  <a:pt x="52" y="245"/>
                </a:cubicBezTo>
                <a:cubicBezTo>
                  <a:pt x="50" y="243"/>
                  <a:pt x="47" y="244"/>
                  <a:pt x="45" y="242"/>
                </a:cubicBezTo>
                <a:cubicBezTo>
                  <a:pt x="45" y="242"/>
                  <a:pt x="45" y="244"/>
                  <a:pt x="43" y="244"/>
                </a:cubicBezTo>
                <a:cubicBezTo>
                  <a:pt x="43" y="244"/>
                  <a:pt x="43" y="244"/>
                  <a:pt x="42" y="244"/>
                </a:cubicBezTo>
                <a:cubicBezTo>
                  <a:pt x="42" y="245"/>
                  <a:pt x="42" y="245"/>
                  <a:pt x="42" y="245"/>
                </a:cubicBezTo>
                <a:cubicBezTo>
                  <a:pt x="33" y="244"/>
                  <a:pt x="33" y="244"/>
                  <a:pt x="33" y="244"/>
                </a:cubicBezTo>
                <a:cubicBezTo>
                  <a:pt x="34" y="245"/>
                  <a:pt x="37" y="244"/>
                  <a:pt x="37" y="246"/>
                </a:cubicBezTo>
                <a:cubicBezTo>
                  <a:pt x="36" y="246"/>
                  <a:pt x="36" y="247"/>
                  <a:pt x="35" y="247"/>
                </a:cubicBezTo>
                <a:cubicBezTo>
                  <a:pt x="34" y="247"/>
                  <a:pt x="34" y="247"/>
                  <a:pt x="34" y="247"/>
                </a:cubicBezTo>
                <a:cubicBezTo>
                  <a:pt x="34" y="247"/>
                  <a:pt x="34" y="247"/>
                  <a:pt x="34" y="247"/>
                </a:cubicBezTo>
                <a:cubicBezTo>
                  <a:pt x="34" y="247"/>
                  <a:pt x="34" y="247"/>
                  <a:pt x="34" y="247"/>
                </a:cubicBezTo>
                <a:cubicBezTo>
                  <a:pt x="33" y="247"/>
                  <a:pt x="32" y="248"/>
                  <a:pt x="33" y="249"/>
                </a:cubicBezTo>
                <a:cubicBezTo>
                  <a:pt x="33" y="250"/>
                  <a:pt x="34" y="250"/>
                  <a:pt x="34" y="250"/>
                </a:cubicBezTo>
                <a:cubicBezTo>
                  <a:pt x="34" y="250"/>
                  <a:pt x="35" y="249"/>
                  <a:pt x="35" y="249"/>
                </a:cubicBezTo>
                <a:cubicBezTo>
                  <a:pt x="36" y="251"/>
                  <a:pt x="40" y="249"/>
                  <a:pt x="40" y="252"/>
                </a:cubicBezTo>
                <a:cubicBezTo>
                  <a:pt x="39" y="254"/>
                  <a:pt x="39" y="254"/>
                  <a:pt x="39" y="254"/>
                </a:cubicBezTo>
                <a:cubicBezTo>
                  <a:pt x="38" y="254"/>
                  <a:pt x="38" y="254"/>
                  <a:pt x="37" y="253"/>
                </a:cubicBezTo>
                <a:cubicBezTo>
                  <a:pt x="37" y="253"/>
                  <a:pt x="36" y="252"/>
                  <a:pt x="36" y="252"/>
                </a:cubicBezTo>
                <a:cubicBezTo>
                  <a:pt x="35" y="252"/>
                  <a:pt x="35" y="253"/>
                  <a:pt x="34" y="253"/>
                </a:cubicBezTo>
                <a:cubicBezTo>
                  <a:pt x="36" y="254"/>
                  <a:pt x="36" y="254"/>
                  <a:pt x="36" y="254"/>
                </a:cubicBezTo>
                <a:cubicBezTo>
                  <a:pt x="33" y="256"/>
                  <a:pt x="33" y="256"/>
                  <a:pt x="33" y="256"/>
                </a:cubicBezTo>
                <a:cubicBezTo>
                  <a:pt x="39" y="257"/>
                  <a:pt x="32" y="259"/>
                  <a:pt x="31" y="259"/>
                </a:cubicBezTo>
                <a:cubicBezTo>
                  <a:pt x="31" y="259"/>
                  <a:pt x="31" y="259"/>
                  <a:pt x="31" y="259"/>
                </a:cubicBezTo>
                <a:cubicBezTo>
                  <a:pt x="31" y="260"/>
                  <a:pt x="32" y="260"/>
                  <a:pt x="32" y="260"/>
                </a:cubicBezTo>
                <a:cubicBezTo>
                  <a:pt x="33" y="260"/>
                  <a:pt x="33" y="260"/>
                  <a:pt x="33" y="260"/>
                </a:cubicBezTo>
                <a:cubicBezTo>
                  <a:pt x="34" y="260"/>
                  <a:pt x="34" y="260"/>
                  <a:pt x="34" y="260"/>
                </a:cubicBezTo>
                <a:cubicBezTo>
                  <a:pt x="35" y="260"/>
                  <a:pt x="35" y="260"/>
                  <a:pt x="36" y="261"/>
                </a:cubicBezTo>
                <a:cubicBezTo>
                  <a:pt x="35" y="262"/>
                  <a:pt x="34" y="261"/>
                  <a:pt x="33" y="262"/>
                </a:cubicBezTo>
                <a:cubicBezTo>
                  <a:pt x="33" y="262"/>
                  <a:pt x="34" y="263"/>
                  <a:pt x="34" y="263"/>
                </a:cubicBezTo>
                <a:cubicBezTo>
                  <a:pt x="35" y="263"/>
                  <a:pt x="35" y="263"/>
                  <a:pt x="35" y="262"/>
                </a:cubicBezTo>
                <a:cubicBezTo>
                  <a:pt x="36" y="262"/>
                  <a:pt x="36" y="262"/>
                  <a:pt x="36" y="262"/>
                </a:cubicBezTo>
                <a:cubicBezTo>
                  <a:pt x="37" y="262"/>
                  <a:pt x="37" y="263"/>
                  <a:pt x="37" y="264"/>
                </a:cubicBezTo>
                <a:cubicBezTo>
                  <a:pt x="37" y="263"/>
                  <a:pt x="37" y="263"/>
                  <a:pt x="37" y="263"/>
                </a:cubicBezTo>
                <a:cubicBezTo>
                  <a:pt x="38" y="265"/>
                  <a:pt x="38" y="265"/>
                  <a:pt x="38" y="265"/>
                </a:cubicBezTo>
                <a:cubicBezTo>
                  <a:pt x="38" y="263"/>
                  <a:pt x="38" y="263"/>
                  <a:pt x="38" y="263"/>
                </a:cubicBezTo>
                <a:cubicBezTo>
                  <a:pt x="39" y="264"/>
                  <a:pt x="40" y="265"/>
                  <a:pt x="40" y="265"/>
                </a:cubicBezTo>
                <a:cubicBezTo>
                  <a:pt x="38" y="266"/>
                  <a:pt x="36" y="267"/>
                  <a:pt x="36" y="267"/>
                </a:cubicBezTo>
                <a:cubicBezTo>
                  <a:pt x="36" y="267"/>
                  <a:pt x="35" y="267"/>
                  <a:pt x="35" y="267"/>
                </a:cubicBezTo>
                <a:cubicBezTo>
                  <a:pt x="34" y="266"/>
                  <a:pt x="32" y="265"/>
                  <a:pt x="30" y="265"/>
                </a:cubicBezTo>
                <a:cubicBezTo>
                  <a:pt x="29" y="265"/>
                  <a:pt x="28" y="266"/>
                  <a:pt x="28" y="268"/>
                </a:cubicBezTo>
                <a:cubicBezTo>
                  <a:pt x="28" y="268"/>
                  <a:pt x="28" y="268"/>
                  <a:pt x="28" y="268"/>
                </a:cubicBezTo>
                <a:cubicBezTo>
                  <a:pt x="29" y="268"/>
                  <a:pt x="29" y="267"/>
                  <a:pt x="30" y="267"/>
                </a:cubicBezTo>
                <a:cubicBezTo>
                  <a:pt x="31" y="270"/>
                  <a:pt x="31" y="270"/>
                  <a:pt x="31" y="270"/>
                </a:cubicBezTo>
                <a:cubicBezTo>
                  <a:pt x="31" y="270"/>
                  <a:pt x="31" y="270"/>
                  <a:pt x="30" y="270"/>
                </a:cubicBezTo>
                <a:cubicBezTo>
                  <a:pt x="30" y="270"/>
                  <a:pt x="30" y="270"/>
                  <a:pt x="30" y="270"/>
                </a:cubicBezTo>
                <a:cubicBezTo>
                  <a:pt x="32" y="271"/>
                  <a:pt x="32" y="271"/>
                  <a:pt x="32" y="271"/>
                </a:cubicBezTo>
                <a:cubicBezTo>
                  <a:pt x="32" y="272"/>
                  <a:pt x="35" y="274"/>
                  <a:pt x="37" y="275"/>
                </a:cubicBezTo>
                <a:cubicBezTo>
                  <a:pt x="36" y="276"/>
                  <a:pt x="36" y="278"/>
                  <a:pt x="35" y="278"/>
                </a:cubicBezTo>
                <a:cubicBezTo>
                  <a:pt x="35" y="278"/>
                  <a:pt x="35" y="278"/>
                  <a:pt x="35" y="278"/>
                </a:cubicBezTo>
                <a:cubicBezTo>
                  <a:pt x="34" y="277"/>
                  <a:pt x="34" y="277"/>
                  <a:pt x="34" y="277"/>
                </a:cubicBezTo>
                <a:cubicBezTo>
                  <a:pt x="33" y="278"/>
                  <a:pt x="33" y="278"/>
                  <a:pt x="33" y="278"/>
                </a:cubicBezTo>
                <a:cubicBezTo>
                  <a:pt x="33" y="278"/>
                  <a:pt x="35" y="278"/>
                  <a:pt x="34" y="279"/>
                </a:cubicBezTo>
                <a:cubicBezTo>
                  <a:pt x="32" y="280"/>
                  <a:pt x="32" y="280"/>
                  <a:pt x="32" y="280"/>
                </a:cubicBezTo>
                <a:cubicBezTo>
                  <a:pt x="34" y="281"/>
                  <a:pt x="34" y="281"/>
                  <a:pt x="34" y="281"/>
                </a:cubicBezTo>
                <a:cubicBezTo>
                  <a:pt x="32" y="282"/>
                  <a:pt x="32" y="282"/>
                  <a:pt x="32" y="282"/>
                </a:cubicBezTo>
                <a:cubicBezTo>
                  <a:pt x="33" y="282"/>
                  <a:pt x="33" y="282"/>
                  <a:pt x="33" y="283"/>
                </a:cubicBezTo>
                <a:cubicBezTo>
                  <a:pt x="33" y="283"/>
                  <a:pt x="32" y="283"/>
                  <a:pt x="31" y="283"/>
                </a:cubicBezTo>
                <a:cubicBezTo>
                  <a:pt x="31" y="283"/>
                  <a:pt x="31" y="283"/>
                  <a:pt x="31" y="283"/>
                </a:cubicBezTo>
                <a:cubicBezTo>
                  <a:pt x="30" y="283"/>
                  <a:pt x="31" y="282"/>
                  <a:pt x="31" y="282"/>
                </a:cubicBezTo>
                <a:cubicBezTo>
                  <a:pt x="30" y="282"/>
                  <a:pt x="30" y="283"/>
                  <a:pt x="30" y="283"/>
                </a:cubicBezTo>
                <a:cubicBezTo>
                  <a:pt x="29" y="283"/>
                  <a:pt x="29" y="283"/>
                  <a:pt x="29" y="283"/>
                </a:cubicBezTo>
                <a:cubicBezTo>
                  <a:pt x="27" y="285"/>
                  <a:pt x="28" y="285"/>
                  <a:pt x="29" y="287"/>
                </a:cubicBezTo>
                <a:cubicBezTo>
                  <a:pt x="29" y="287"/>
                  <a:pt x="28" y="287"/>
                  <a:pt x="28" y="287"/>
                </a:cubicBezTo>
                <a:cubicBezTo>
                  <a:pt x="28" y="287"/>
                  <a:pt x="27" y="287"/>
                  <a:pt x="27" y="287"/>
                </a:cubicBezTo>
                <a:cubicBezTo>
                  <a:pt x="27" y="288"/>
                  <a:pt x="27" y="288"/>
                  <a:pt x="26" y="288"/>
                </a:cubicBezTo>
                <a:cubicBezTo>
                  <a:pt x="26" y="288"/>
                  <a:pt x="25" y="288"/>
                  <a:pt x="24" y="287"/>
                </a:cubicBezTo>
                <a:cubicBezTo>
                  <a:pt x="24" y="288"/>
                  <a:pt x="24" y="288"/>
                  <a:pt x="24" y="288"/>
                </a:cubicBezTo>
                <a:cubicBezTo>
                  <a:pt x="25" y="288"/>
                  <a:pt x="25" y="288"/>
                  <a:pt x="25" y="288"/>
                </a:cubicBezTo>
                <a:cubicBezTo>
                  <a:pt x="25" y="289"/>
                  <a:pt x="25" y="289"/>
                  <a:pt x="25" y="289"/>
                </a:cubicBezTo>
                <a:cubicBezTo>
                  <a:pt x="25" y="289"/>
                  <a:pt x="24" y="289"/>
                  <a:pt x="24" y="289"/>
                </a:cubicBezTo>
                <a:cubicBezTo>
                  <a:pt x="24" y="289"/>
                  <a:pt x="24" y="289"/>
                  <a:pt x="24" y="289"/>
                </a:cubicBezTo>
                <a:cubicBezTo>
                  <a:pt x="26" y="291"/>
                  <a:pt x="26" y="291"/>
                  <a:pt x="26" y="291"/>
                </a:cubicBezTo>
                <a:cubicBezTo>
                  <a:pt x="26" y="290"/>
                  <a:pt x="26" y="290"/>
                  <a:pt x="26" y="290"/>
                </a:cubicBezTo>
                <a:cubicBezTo>
                  <a:pt x="26" y="291"/>
                  <a:pt x="26" y="292"/>
                  <a:pt x="27" y="292"/>
                </a:cubicBezTo>
                <a:cubicBezTo>
                  <a:pt x="27" y="292"/>
                  <a:pt x="28" y="292"/>
                  <a:pt x="28" y="291"/>
                </a:cubicBezTo>
                <a:cubicBezTo>
                  <a:pt x="29" y="291"/>
                  <a:pt x="29" y="291"/>
                  <a:pt x="30" y="291"/>
                </a:cubicBezTo>
                <a:cubicBezTo>
                  <a:pt x="30" y="291"/>
                  <a:pt x="31" y="291"/>
                  <a:pt x="31" y="292"/>
                </a:cubicBezTo>
                <a:cubicBezTo>
                  <a:pt x="32" y="293"/>
                  <a:pt x="31" y="293"/>
                  <a:pt x="31" y="293"/>
                </a:cubicBezTo>
                <a:cubicBezTo>
                  <a:pt x="31" y="293"/>
                  <a:pt x="31" y="293"/>
                  <a:pt x="31" y="293"/>
                </a:cubicBezTo>
                <a:cubicBezTo>
                  <a:pt x="32" y="294"/>
                  <a:pt x="32" y="294"/>
                  <a:pt x="32" y="294"/>
                </a:cubicBezTo>
                <a:cubicBezTo>
                  <a:pt x="28" y="296"/>
                  <a:pt x="28" y="296"/>
                  <a:pt x="28" y="296"/>
                </a:cubicBezTo>
                <a:cubicBezTo>
                  <a:pt x="31" y="298"/>
                  <a:pt x="28" y="302"/>
                  <a:pt x="33" y="302"/>
                </a:cubicBezTo>
                <a:cubicBezTo>
                  <a:pt x="33" y="303"/>
                  <a:pt x="32" y="303"/>
                  <a:pt x="31" y="303"/>
                </a:cubicBezTo>
                <a:cubicBezTo>
                  <a:pt x="33" y="305"/>
                  <a:pt x="33" y="305"/>
                  <a:pt x="33" y="305"/>
                </a:cubicBezTo>
                <a:cubicBezTo>
                  <a:pt x="33" y="305"/>
                  <a:pt x="32" y="305"/>
                  <a:pt x="32" y="305"/>
                </a:cubicBezTo>
                <a:cubicBezTo>
                  <a:pt x="32" y="305"/>
                  <a:pt x="31" y="305"/>
                  <a:pt x="31" y="305"/>
                </a:cubicBezTo>
                <a:cubicBezTo>
                  <a:pt x="31" y="305"/>
                  <a:pt x="31" y="305"/>
                  <a:pt x="30" y="305"/>
                </a:cubicBezTo>
                <a:cubicBezTo>
                  <a:pt x="30" y="305"/>
                  <a:pt x="30" y="305"/>
                  <a:pt x="30" y="305"/>
                </a:cubicBezTo>
                <a:cubicBezTo>
                  <a:pt x="31" y="306"/>
                  <a:pt x="31" y="306"/>
                  <a:pt x="31" y="306"/>
                </a:cubicBezTo>
                <a:cubicBezTo>
                  <a:pt x="30" y="307"/>
                  <a:pt x="30" y="307"/>
                  <a:pt x="30" y="307"/>
                </a:cubicBezTo>
                <a:cubicBezTo>
                  <a:pt x="28" y="309"/>
                  <a:pt x="26" y="310"/>
                  <a:pt x="23" y="310"/>
                </a:cubicBezTo>
                <a:cubicBezTo>
                  <a:pt x="23" y="310"/>
                  <a:pt x="23" y="310"/>
                  <a:pt x="22" y="310"/>
                </a:cubicBezTo>
                <a:cubicBezTo>
                  <a:pt x="23" y="313"/>
                  <a:pt x="23" y="313"/>
                  <a:pt x="23" y="313"/>
                </a:cubicBezTo>
                <a:cubicBezTo>
                  <a:pt x="24" y="312"/>
                  <a:pt x="24" y="312"/>
                  <a:pt x="24" y="312"/>
                </a:cubicBezTo>
                <a:cubicBezTo>
                  <a:pt x="24" y="312"/>
                  <a:pt x="26" y="312"/>
                  <a:pt x="27" y="313"/>
                </a:cubicBezTo>
                <a:cubicBezTo>
                  <a:pt x="26" y="314"/>
                  <a:pt x="26" y="314"/>
                  <a:pt x="26" y="314"/>
                </a:cubicBezTo>
                <a:cubicBezTo>
                  <a:pt x="29" y="315"/>
                  <a:pt x="29" y="315"/>
                  <a:pt x="29" y="315"/>
                </a:cubicBezTo>
                <a:cubicBezTo>
                  <a:pt x="29" y="316"/>
                  <a:pt x="28" y="315"/>
                  <a:pt x="27" y="316"/>
                </a:cubicBezTo>
                <a:cubicBezTo>
                  <a:pt x="27" y="317"/>
                  <a:pt x="27" y="317"/>
                  <a:pt x="27" y="317"/>
                </a:cubicBezTo>
                <a:cubicBezTo>
                  <a:pt x="29" y="317"/>
                  <a:pt x="29" y="317"/>
                  <a:pt x="29" y="317"/>
                </a:cubicBezTo>
                <a:cubicBezTo>
                  <a:pt x="29" y="319"/>
                  <a:pt x="30" y="319"/>
                  <a:pt x="31" y="319"/>
                </a:cubicBezTo>
                <a:cubicBezTo>
                  <a:pt x="31" y="319"/>
                  <a:pt x="31" y="319"/>
                  <a:pt x="31" y="319"/>
                </a:cubicBezTo>
                <a:cubicBezTo>
                  <a:pt x="31" y="319"/>
                  <a:pt x="31" y="319"/>
                  <a:pt x="32" y="319"/>
                </a:cubicBezTo>
                <a:cubicBezTo>
                  <a:pt x="33" y="319"/>
                  <a:pt x="34" y="319"/>
                  <a:pt x="33" y="322"/>
                </a:cubicBezTo>
                <a:cubicBezTo>
                  <a:pt x="34" y="323"/>
                  <a:pt x="35" y="323"/>
                  <a:pt x="36" y="323"/>
                </a:cubicBezTo>
                <a:cubicBezTo>
                  <a:pt x="37" y="323"/>
                  <a:pt x="38" y="323"/>
                  <a:pt x="38" y="323"/>
                </a:cubicBezTo>
                <a:cubicBezTo>
                  <a:pt x="39" y="323"/>
                  <a:pt x="40" y="323"/>
                  <a:pt x="40" y="323"/>
                </a:cubicBezTo>
                <a:cubicBezTo>
                  <a:pt x="41" y="323"/>
                  <a:pt x="42" y="323"/>
                  <a:pt x="43" y="323"/>
                </a:cubicBezTo>
                <a:cubicBezTo>
                  <a:pt x="43" y="325"/>
                  <a:pt x="41" y="323"/>
                  <a:pt x="41" y="325"/>
                </a:cubicBezTo>
                <a:cubicBezTo>
                  <a:pt x="41" y="325"/>
                  <a:pt x="41" y="325"/>
                  <a:pt x="41" y="325"/>
                </a:cubicBezTo>
                <a:cubicBezTo>
                  <a:pt x="46" y="325"/>
                  <a:pt x="47" y="330"/>
                  <a:pt x="51" y="331"/>
                </a:cubicBezTo>
                <a:cubicBezTo>
                  <a:pt x="51" y="332"/>
                  <a:pt x="51" y="332"/>
                  <a:pt x="50" y="332"/>
                </a:cubicBezTo>
                <a:cubicBezTo>
                  <a:pt x="50" y="332"/>
                  <a:pt x="50" y="332"/>
                  <a:pt x="50" y="332"/>
                </a:cubicBezTo>
                <a:cubicBezTo>
                  <a:pt x="50" y="332"/>
                  <a:pt x="50" y="332"/>
                  <a:pt x="50" y="332"/>
                </a:cubicBezTo>
                <a:cubicBezTo>
                  <a:pt x="49" y="332"/>
                  <a:pt x="49" y="332"/>
                  <a:pt x="50" y="333"/>
                </a:cubicBezTo>
                <a:cubicBezTo>
                  <a:pt x="49" y="334"/>
                  <a:pt x="48" y="334"/>
                  <a:pt x="47" y="334"/>
                </a:cubicBezTo>
                <a:cubicBezTo>
                  <a:pt x="48" y="336"/>
                  <a:pt x="48" y="336"/>
                  <a:pt x="48" y="336"/>
                </a:cubicBezTo>
                <a:cubicBezTo>
                  <a:pt x="47" y="337"/>
                  <a:pt x="47" y="337"/>
                  <a:pt x="47" y="337"/>
                </a:cubicBezTo>
                <a:cubicBezTo>
                  <a:pt x="46" y="336"/>
                  <a:pt x="46" y="336"/>
                  <a:pt x="45" y="336"/>
                </a:cubicBezTo>
                <a:cubicBezTo>
                  <a:pt x="44" y="336"/>
                  <a:pt x="43" y="337"/>
                  <a:pt x="42" y="337"/>
                </a:cubicBezTo>
                <a:cubicBezTo>
                  <a:pt x="41" y="338"/>
                  <a:pt x="40" y="339"/>
                  <a:pt x="38" y="339"/>
                </a:cubicBezTo>
                <a:cubicBezTo>
                  <a:pt x="38" y="339"/>
                  <a:pt x="38" y="339"/>
                  <a:pt x="38" y="339"/>
                </a:cubicBezTo>
                <a:cubicBezTo>
                  <a:pt x="38" y="341"/>
                  <a:pt x="41" y="341"/>
                  <a:pt x="39" y="342"/>
                </a:cubicBezTo>
                <a:cubicBezTo>
                  <a:pt x="40" y="342"/>
                  <a:pt x="40" y="342"/>
                  <a:pt x="40" y="342"/>
                </a:cubicBezTo>
                <a:cubicBezTo>
                  <a:pt x="39" y="346"/>
                  <a:pt x="39" y="346"/>
                  <a:pt x="39" y="346"/>
                </a:cubicBezTo>
                <a:cubicBezTo>
                  <a:pt x="37" y="346"/>
                  <a:pt x="37" y="346"/>
                  <a:pt x="37" y="346"/>
                </a:cubicBezTo>
                <a:cubicBezTo>
                  <a:pt x="37" y="346"/>
                  <a:pt x="37" y="347"/>
                  <a:pt x="36" y="347"/>
                </a:cubicBezTo>
                <a:cubicBezTo>
                  <a:pt x="36" y="347"/>
                  <a:pt x="35" y="346"/>
                  <a:pt x="34" y="346"/>
                </a:cubicBezTo>
                <a:cubicBezTo>
                  <a:pt x="34" y="346"/>
                  <a:pt x="33" y="346"/>
                  <a:pt x="33" y="346"/>
                </a:cubicBezTo>
                <a:cubicBezTo>
                  <a:pt x="32" y="346"/>
                  <a:pt x="32" y="346"/>
                  <a:pt x="32" y="346"/>
                </a:cubicBezTo>
                <a:cubicBezTo>
                  <a:pt x="32" y="347"/>
                  <a:pt x="32" y="347"/>
                  <a:pt x="32" y="347"/>
                </a:cubicBezTo>
                <a:cubicBezTo>
                  <a:pt x="34" y="351"/>
                  <a:pt x="27" y="351"/>
                  <a:pt x="26" y="351"/>
                </a:cubicBezTo>
                <a:cubicBezTo>
                  <a:pt x="26" y="353"/>
                  <a:pt x="26" y="353"/>
                  <a:pt x="26" y="353"/>
                </a:cubicBezTo>
                <a:cubicBezTo>
                  <a:pt x="26" y="353"/>
                  <a:pt x="25" y="353"/>
                  <a:pt x="25" y="353"/>
                </a:cubicBezTo>
                <a:cubicBezTo>
                  <a:pt x="24" y="353"/>
                  <a:pt x="22" y="353"/>
                  <a:pt x="22" y="351"/>
                </a:cubicBezTo>
                <a:cubicBezTo>
                  <a:pt x="20" y="352"/>
                  <a:pt x="20" y="352"/>
                  <a:pt x="20" y="352"/>
                </a:cubicBezTo>
                <a:cubicBezTo>
                  <a:pt x="21" y="353"/>
                  <a:pt x="21" y="353"/>
                  <a:pt x="21" y="353"/>
                </a:cubicBezTo>
                <a:cubicBezTo>
                  <a:pt x="20" y="354"/>
                  <a:pt x="21" y="356"/>
                  <a:pt x="20" y="356"/>
                </a:cubicBezTo>
                <a:cubicBezTo>
                  <a:pt x="20" y="356"/>
                  <a:pt x="20" y="356"/>
                  <a:pt x="19" y="356"/>
                </a:cubicBezTo>
                <a:cubicBezTo>
                  <a:pt x="23" y="357"/>
                  <a:pt x="22" y="359"/>
                  <a:pt x="22" y="363"/>
                </a:cubicBezTo>
                <a:cubicBezTo>
                  <a:pt x="24" y="362"/>
                  <a:pt x="24" y="362"/>
                  <a:pt x="24" y="362"/>
                </a:cubicBezTo>
                <a:cubicBezTo>
                  <a:pt x="25" y="363"/>
                  <a:pt x="26" y="364"/>
                  <a:pt x="26" y="365"/>
                </a:cubicBezTo>
                <a:cubicBezTo>
                  <a:pt x="26" y="365"/>
                  <a:pt x="26" y="365"/>
                  <a:pt x="25" y="365"/>
                </a:cubicBezTo>
                <a:cubicBezTo>
                  <a:pt x="25" y="365"/>
                  <a:pt x="24" y="366"/>
                  <a:pt x="24" y="366"/>
                </a:cubicBezTo>
                <a:cubicBezTo>
                  <a:pt x="24" y="366"/>
                  <a:pt x="23" y="367"/>
                  <a:pt x="23" y="367"/>
                </a:cubicBezTo>
                <a:cubicBezTo>
                  <a:pt x="23" y="367"/>
                  <a:pt x="22" y="367"/>
                  <a:pt x="22" y="367"/>
                </a:cubicBezTo>
                <a:cubicBezTo>
                  <a:pt x="30" y="372"/>
                  <a:pt x="16" y="368"/>
                  <a:pt x="19" y="372"/>
                </a:cubicBezTo>
                <a:cubicBezTo>
                  <a:pt x="19" y="373"/>
                  <a:pt x="18" y="373"/>
                  <a:pt x="17" y="374"/>
                </a:cubicBezTo>
                <a:cubicBezTo>
                  <a:pt x="18" y="374"/>
                  <a:pt x="18" y="374"/>
                  <a:pt x="18" y="374"/>
                </a:cubicBezTo>
                <a:cubicBezTo>
                  <a:pt x="19" y="375"/>
                  <a:pt x="19" y="375"/>
                  <a:pt x="19" y="375"/>
                </a:cubicBezTo>
                <a:cubicBezTo>
                  <a:pt x="21" y="375"/>
                  <a:pt x="21" y="375"/>
                  <a:pt x="21" y="375"/>
                </a:cubicBezTo>
                <a:cubicBezTo>
                  <a:pt x="21" y="375"/>
                  <a:pt x="22" y="376"/>
                  <a:pt x="22" y="377"/>
                </a:cubicBezTo>
                <a:cubicBezTo>
                  <a:pt x="20" y="377"/>
                  <a:pt x="20" y="377"/>
                  <a:pt x="20" y="377"/>
                </a:cubicBezTo>
                <a:cubicBezTo>
                  <a:pt x="21" y="378"/>
                  <a:pt x="19" y="379"/>
                  <a:pt x="19" y="379"/>
                </a:cubicBezTo>
                <a:cubicBezTo>
                  <a:pt x="19" y="379"/>
                  <a:pt x="19" y="379"/>
                  <a:pt x="19" y="379"/>
                </a:cubicBezTo>
                <a:cubicBezTo>
                  <a:pt x="20" y="379"/>
                  <a:pt x="20" y="380"/>
                  <a:pt x="20" y="380"/>
                </a:cubicBezTo>
                <a:cubicBezTo>
                  <a:pt x="20" y="381"/>
                  <a:pt x="20" y="382"/>
                  <a:pt x="20" y="382"/>
                </a:cubicBezTo>
                <a:cubicBezTo>
                  <a:pt x="21" y="382"/>
                  <a:pt x="21" y="382"/>
                  <a:pt x="21" y="382"/>
                </a:cubicBezTo>
                <a:cubicBezTo>
                  <a:pt x="21" y="381"/>
                  <a:pt x="22" y="381"/>
                  <a:pt x="22" y="381"/>
                </a:cubicBezTo>
                <a:cubicBezTo>
                  <a:pt x="22" y="381"/>
                  <a:pt x="23" y="381"/>
                  <a:pt x="23" y="381"/>
                </a:cubicBezTo>
                <a:cubicBezTo>
                  <a:pt x="24" y="381"/>
                  <a:pt x="24" y="382"/>
                  <a:pt x="24" y="382"/>
                </a:cubicBezTo>
                <a:cubicBezTo>
                  <a:pt x="23" y="382"/>
                  <a:pt x="23" y="382"/>
                  <a:pt x="23" y="382"/>
                </a:cubicBezTo>
                <a:cubicBezTo>
                  <a:pt x="21" y="382"/>
                  <a:pt x="19" y="384"/>
                  <a:pt x="18" y="387"/>
                </a:cubicBezTo>
                <a:cubicBezTo>
                  <a:pt x="20" y="385"/>
                  <a:pt x="20" y="385"/>
                  <a:pt x="20" y="385"/>
                </a:cubicBezTo>
                <a:cubicBezTo>
                  <a:pt x="21" y="388"/>
                  <a:pt x="16" y="389"/>
                  <a:pt x="16" y="389"/>
                </a:cubicBezTo>
                <a:cubicBezTo>
                  <a:pt x="17" y="389"/>
                  <a:pt x="18" y="389"/>
                  <a:pt x="18" y="390"/>
                </a:cubicBezTo>
                <a:cubicBezTo>
                  <a:pt x="18" y="390"/>
                  <a:pt x="18" y="391"/>
                  <a:pt x="17" y="391"/>
                </a:cubicBezTo>
                <a:cubicBezTo>
                  <a:pt x="17" y="391"/>
                  <a:pt x="17" y="391"/>
                  <a:pt x="17" y="391"/>
                </a:cubicBezTo>
                <a:cubicBezTo>
                  <a:pt x="17" y="391"/>
                  <a:pt x="17" y="391"/>
                  <a:pt x="16" y="391"/>
                </a:cubicBezTo>
                <a:cubicBezTo>
                  <a:pt x="15" y="391"/>
                  <a:pt x="15" y="393"/>
                  <a:pt x="14" y="393"/>
                </a:cubicBezTo>
                <a:cubicBezTo>
                  <a:pt x="14" y="393"/>
                  <a:pt x="13" y="393"/>
                  <a:pt x="13" y="393"/>
                </a:cubicBezTo>
                <a:cubicBezTo>
                  <a:pt x="8" y="393"/>
                  <a:pt x="14" y="395"/>
                  <a:pt x="9" y="398"/>
                </a:cubicBezTo>
                <a:cubicBezTo>
                  <a:pt x="12" y="399"/>
                  <a:pt x="13" y="401"/>
                  <a:pt x="12" y="403"/>
                </a:cubicBezTo>
                <a:cubicBezTo>
                  <a:pt x="12" y="403"/>
                  <a:pt x="12" y="403"/>
                  <a:pt x="12" y="403"/>
                </a:cubicBezTo>
                <a:cubicBezTo>
                  <a:pt x="11" y="405"/>
                  <a:pt x="11" y="405"/>
                  <a:pt x="11" y="405"/>
                </a:cubicBezTo>
                <a:cubicBezTo>
                  <a:pt x="11" y="405"/>
                  <a:pt x="10" y="405"/>
                  <a:pt x="10" y="405"/>
                </a:cubicBezTo>
                <a:cubicBezTo>
                  <a:pt x="9" y="405"/>
                  <a:pt x="9" y="404"/>
                  <a:pt x="8" y="403"/>
                </a:cubicBezTo>
                <a:cubicBezTo>
                  <a:pt x="8" y="404"/>
                  <a:pt x="7" y="406"/>
                  <a:pt x="6" y="406"/>
                </a:cubicBezTo>
                <a:cubicBezTo>
                  <a:pt x="6" y="406"/>
                  <a:pt x="6" y="406"/>
                  <a:pt x="5" y="406"/>
                </a:cubicBezTo>
                <a:cubicBezTo>
                  <a:pt x="6" y="407"/>
                  <a:pt x="11" y="407"/>
                  <a:pt x="11" y="410"/>
                </a:cubicBezTo>
                <a:cubicBezTo>
                  <a:pt x="12" y="410"/>
                  <a:pt x="12" y="410"/>
                  <a:pt x="12" y="410"/>
                </a:cubicBezTo>
                <a:cubicBezTo>
                  <a:pt x="13" y="410"/>
                  <a:pt x="13" y="410"/>
                  <a:pt x="13" y="410"/>
                </a:cubicBezTo>
                <a:cubicBezTo>
                  <a:pt x="13" y="412"/>
                  <a:pt x="11" y="412"/>
                  <a:pt x="10" y="412"/>
                </a:cubicBezTo>
                <a:cubicBezTo>
                  <a:pt x="10" y="412"/>
                  <a:pt x="10" y="412"/>
                  <a:pt x="10" y="412"/>
                </a:cubicBezTo>
                <a:cubicBezTo>
                  <a:pt x="10" y="412"/>
                  <a:pt x="10" y="412"/>
                  <a:pt x="10" y="412"/>
                </a:cubicBezTo>
                <a:cubicBezTo>
                  <a:pt x="9" y="412"/>
                  <a:pt x="9" y="412"/>
                  <a:pt x="9" y="412"/>
                </a:cubicBezTo>
                <a:cubicBezTo>
                  <a:pt x="8" y="413"/>
                  <a:pt x="9" y="414"/>
                  <a:pt x="9" y="414"/>
                </a:cubicBezTo>
                <a:cubicBezTo>
                  <a:pt x="5" y="414"/>
                  <a:pt x="5" y="414"/>
                  <a:pt x="5" y="414"/>
                </a:cubicBezTo>
                <a:cubicBezTo>
                  <a:pt x="3" y="415"/>
                  <a:pt x="6" y="416"/>
                  <a:pt x="7" y="417"/>
                </a:cubicBezTo>
                <a:cubicBezTo>
                  <a:pt x="8" y="417"/>
                  <a:pt x="8" y="417"/>
                  <a:pt x="8" y="417"/>
                </a:cubicBezTo>
                <a:cubicBezTo>
                  <a:pt x="11" y="417"/>
                  <a:pt x="12" y="419"/>
                  <a:pt x="15" y="421"/>
                </a:cubicBezTo>
                <a:cubicBezTo>
                  <a:pt x="16" y="423"/>
                  <a:pt x="14" y="423"/>
                  <a:pt x="13" y="424"/>
                </a:cubicBezTo>
                <a:cubicBezTo>
                  <a:pt x="13" y="424"/>
                  <a:pt x="14" y="424"/>
                  <a:pt x="14" y="424"/>
                </a:cubicBezTo>
                <a:cubicBezTo>
                  <a:pt x="16" y="424"/>
                  <a:pt x="18" y="425"/>
                  <a:pt x="18" y="427"/>
                </a:cubicBezTo>
                <a:cubicBezTo>
                  <a:pt x="17" y="427"/>
                  <a:pt x="17" y="427"/>
                  <a:pt x="17" y="427"/>
                </a:cubicBezTo>
                <a:cubicBezTo>
                  <a:pt x="17" y="426"/>
                  <a:pt x="17" y="426"/>
                  <a:pt x="16" y="426"/>
                </a:cubicBezTo>
                <a:cubicBezTo>
                  <a:pt x="16" y="426"/>
                  <a:pt x="16" y="426"/>
                  <a:pt x="16" y="426"/>
                </a:cubicBezTo>
                <a:cubicBezTo>
                  <a:pt x="15" y="426"/>
                  <a:pt x="15" y="426"/>
                  <a:pt x="15" y="426"/>
                </a:cubicBezTo>
                <a:cubicBezTo>
                  <a:pt x="18" y="427"/>
                  <a:pt x="17" y="429"/>
                  <a:pt x="19" y="431"/>
                </a:cubicBezTo>
                <a:cubicBezTo>
                  <a:pt x="19" y="431"/>
                  <a:pt x="19" y="431"/>
                  <a:pt x="19" y="431"/>
                </a:cubicBezTo>
                <a:cubicBezTo>
                  <a:pt x="17" y="431"/>
                  <a:pt x="16" y="429"/>
                  <a:pt x="15" y="429"/>
                </a:cubicBezTo>
                <a:cubicBezTo>
                  <a:pt x="16" y="431"/>
                  <a:pt x="16" y="430"/>
                  <a:pt x="17" y="432"/>
                </a:cubicBezTo>
                <a:cubicBezTo>
                  <a:pt x="18" y="436"/>
                  <a:pt x="13" y="432"/>
                  <a:pt x="13" y="436"/>
                </a:cubicBezTo>
                <a:cubicBezTo>
                  <a:pt x="12" y="435"/>
                  <a:pt x="12" y="435"/>
                  <a:pt x="12" y="435"/>
                </a:cubicBezTo>
                <a:cubicBezTo>
                  <a:pt x="11" y="437"/>
                  <a:pt x="7" y="435"/>
                  <a:pt x="7" y="439"/>
                </a:cubicBezTo>
                <a:cubicBezTo>
                  <a:pt x="8" y="439"/>
                  <a:pt x="8" y="439"/>
                  <a:pt x="8" y="439"/>
                </a:cubicBezTo>
                <a:cubicBezTo>
                  <a:pt x="7" y="441"/>
                  <a:pt x="7" y="441"/>
                  <a:pt x="7" y="441"/>
                </a:cubicBezTo>
                <a:cubicBezTo>
                  <a:pt x="7" y="441"/>
                  <a:pt x="7" y="441"/>
                  <a:pt x="7" y="441"/>
                </a:cubicBezTo>
                <a:cubicBezTo>
                  <a:pt x="8" y="441"/>
                  <a:pt x="8" y="441"/>
                  <a:pt x="9" y="441"/>
                </a:cubicBezTo>
                <a:cubicBezTo>
                  <a:pt x="9" y="441"/>
                  <a:pt x="10" y="441"/>
                  <a:pt x="10" y="441"/>
                </a:cubicBezTo>
                <a:cubicBezTo>
                  <a:pt x="11" y="441"/>
                  <a:pt x="11" y="441"/>
                  <a:pt x="11" y="442"/>
                </a:cubicBezTo>
                <a:cubicBezTo>
                  <a:pt x="13" y="441"/>
                  <a:pt x="11" y="441"/>
                  <a:pt x="13" y="440"/>
                </a:cubicBezTo>
                <a:cubicBezTo>
                  <a:pt x="14" y="442"/>
                  <a:pt x="15" y="445"/>
                  <a:pt x="14" y="447"/>
                </a:cubicBezTo>
                <a:cubicBezTo>
                  <a:pt x="16" y="447"/>
                  <a:pt x="16" y="447"/>
                  <a:pt x="16" y="447"/>
                </a:cubicBezTo>
                <a:cubicBezTo>
                  <a:pt x="16" y="447"/>
                  <a:pt x="16" y="447"/>
                  <a:pt x="16" y="447"/>
                </a:cubicBezTo>
                <a:cubicBezTo>
                  <a:pt x="18" y="448"/>
                  <a:pt x="18" y="448"/>
                  <a:pt x="18" y="448"/>
                </a:cubicBezTo>
                <a:cubicBezTo>
                  <a:pt x="19" y="449"/>
                  <a:pt x="19" y="451"/>
                  <a:pt x="19" y="452"/>
                </a:cubicBezTo>
                <a:cubicBezTo>
                  <a:pt x="18" y="451"/>
                  <a:pt x="17" y="451"/>
                  <a:pt x="16" y="451"/>
                </a:cubicBezTo>
                <a:cubicBezTo>
                  <a:pt x="16" y="451"/>
                  <a:pt x="15" y="451"/>
                  <a:pt x="15" y="451"/>
                </a:cubicBezTo>
                <a:cubicBezTo>
                  <a:pt x="15" y="452"/>
                  <a:pt x="15" y="452"/>
                  <a:pt x="15" y="452"/>
                </a:cubicBezTo>
                <a:cubicBezTo>
                  <a:pt x="12" y="453"/>
                  <a:pt x="12" y="453"/>
                  <a:pt x="12" y="453"/>
                </a:cubicBezTo>
                <a:cubicBezTo>
                  <a:pt x="12" y="454"/>
                  <a:pt x="12" y="454"/>
                  <a:pt x="12" y="454"/>
                </a:cubicBezTo>
                <a:cubicBezTo>
                  <a:pt x="9" y="454"/>
                  <a:pt x="9" y="454"/>
                  <a:pt x="9" y="454"/>
                </a:cubicBezTo>
                <a:cubicBezTo>
                  <a:pt x="9" y="454"/>
                  <a:pt x="10" y="454"/>
                  <a:pt x="11" y="455"/>
                </a:cubicBezTo>
                <a:cubicBezTo>
                  <a:pt x="10" y="456"/>
                  <a:pt x="10" y="456"/>
                  <a:pt x="10" y="456"/>
                </a:cubicBezTo>
                <a:cubicBezTo>
                  <a:pt x="10" y="456"/>
                  <a:pt x="10" y="456"/>
                  <a:pt x="9" y="456"/>
                </a:cubicBezTo>
                <a:cubicBezTo>
                  <a:pt x="9" y="456"/>
                  <a:pt x="9" y="455"/>
                  <a:pt x="8" y="455"/>
                </a:cubicBezTo>
                <a:cubicBezTo>
                  <a:pt x="8" y="455"/>
                  <a:pt x="8" y="455"/>
                  <a:pt x="8" y="456"/>
                </a:cubicBezTo>
                <a:cubicBezTo>
                  <a:pt x="8" y="457"/>
                  <a:pt x="9" y="457"/>
                  <a:pt x="9" y="457"/>
                </a:cubicBezTo>
                <a:cubicBezTo>
                  <a:pt x="10" y="457"/>
                  <a:pt x="10" y="457"/>
                  <a:pt x="11" y="457"/>
                </a:cubicBezTo>
                <a:cubicBezTo>
                  <a:pt x="11" y="457"/>
                  <a:pt x="11" y="457"/>
                  <a:pt x="12" y="457"/>
                </a:cubicBezTo>
                <a:cubicBezTo>
                  <a:pt x="12" y="457"/>
                  <a:pt x="13" y="457"/>
                  <a:pt x="13" y="458"/>
                </a:cubicBezTo>
                <a:cubicBezTo>
                  <a:pt x="12" y="459"/>
                  <a:pt x="11" y="459"/>
                  <a:pt x="10" y="459"/>
                </a:cubicBezTo>
                <a:cubicBezTo>
                  <a:pt x="9" y="459"/>
                  <a:pt x="9" y="459"/>
                  <a:pt x="8" y="459"/>
                </a:cubicBezTo>
                <a:cubicBezTo>
                  <a:pt x="8" y="459"/>
                  <a:pt x="8" y="459"/>
                  <a:pt x="8" y="459"/>
                </a:cubicBezTo>
                <a:cubicBezTo>
                  <a:pt x="8" y="459"/>
                  <a:pt x="8" y="459"/>
                  <a:pt x="7" y="459"/>
                </a:cubicBezTo>
                <a:cubicBezTo>
                  <a:pt x="11" y="461"/>
                  <a:pt x="11" y="461"/>
                  <a:pt x="11" y="461"/>
                </a:cubicBezTo>
                <a:cubicBezTo>
                  <a:pt x="9" y="462"/>
                  <a:pt x="7" y="461"/>
                  <a:pt x="7" y="463"/>
                </a:cubicBezTo>
                <a:cubicBezTo>
                  <a:pt x="9" y="464"/>
                  <a:pt x="10" y="464"/>
                  <a:pt x="11" y="466"/>
                </a:cubicBezTo>
                <a:cubicBezTo>
                  <a:pt x="11" y="468"/>
                  <a:pt x="10" y="469"/>
                  <a:pt x="9" y="469"/>
                </a:cubicBezTo>
                <a:cubicBezTo>
                  <a:pt x="8" y="469"/>
                  <a:pt x="7" y="469"/>
                  <a:pt x="6" y="469"/>
                </a:cubicBezTo>
                <a:cubicBezTo>
                  <a:pt x="5" y="468"/>
                  <a:pt x="4" y="468"/>
                  <a:pt x="4" y="468"/>
                </a:cubicBezTo>
                <a:cubicBezTo>
                  <a:pt x="3" y="468"/>
                  <a:pt x="3" y="468"/>
                  <a:pt x="3" y="469"/>
                </a:cubicBezTo>
                <a:cubicBezTo>
                  <a:pt x="3" y="470"/>
                  <a:pt x="2" y="471"/>
                  <a:pt x="1" y="471"/>
                </a:cubicBezTo>
                <a:cubicBezTo>
                  <a:pt x="0" y="471"/>
                  <a:pt x="0" y="471"/>
                  <a:pt x="0" y="471"/>
                </a:cubicBezTo>
                <a:cubicBezTo>
                  <a:pt x="2" y="473"/>
                  <a:pt x="5" y="474"/>
                  <a:pt x="4" y="476"/>
                </a:cubicBezTo>
                <a:cubicBezTo>
                  <a:pt x="4" y="476"/>
                  <a:pt x="5" y="477"/>
                  <a:pt x="5" y="477"/>
                </a:cubicBezTo>
                <a:cubicBezTo>
                  <a:pt x="6" y="477"/>
                  <a:pt x="6" y="476"/>
                  <a:pt x="7" y="476"/>
                </a:cubicBezTo>
                <a:cubicBezTo>
                  <a:pt x="7" y="476"/>
                  <a:pt x="8" y="476"/>
                  <a:pt x="8" y="476"/>
                </a:cubicBezTo>
                <a:cubicBezTo>
                  <a:pt x="9" y="476"/>
                  <a:pt x="9" y="477"/>
                  <a:pt x="9" y="478"/>
                </a:cubicBezTo>
                <a:cubicBezTo>
                  <a:pt x="5" y="479"/>
                  <a:pt x="5" y="479"/>
                  <a:pt x="5" y="479"/>
                </a:cubicBezTo>
                <a:cubicBezTo>
                  <a:pt x="7" y="480"/>
                  <a:pt x="7" y="482"/>
                  <a:pt x="5" y="484"/>
                </a:cubicBezTo>
                <a:cubicBezTo>
                  <a:pt x="5" y="484"/>
                  <a:pt x="9" y="485"/>
                  <a:pt x="7" y="486"/>
                </a:cubicBezTo>
                <a:cubicBezTo>
                  <a:pt x="8" y="486"/>
                  <a:pt x="9" y="486"/>
                  <a:pt x="10" y="487"/>
                </a:cubicBezTo>
                <a:cubicBezTo>
                  <a:pt x="9" y="490"/>
                  <a:pt x="12" y="489"/>
                  <a:pt x="14" y="491"/>
                </a:cubicBezTo>
                <a:cubicBezTo>
                  <a:pt x="10" y="494"/>
                  <a:pt x="10" y="494"/>
                  <a:pt x="10" y="494"/>
                </a:cubicBezTo>
                <a:cubicBezTo>
                  <a:pt x="9" y="497"/>
                  <a:pt x="9" y="497"/>
                  <a:pt x="9" y="497"/>
                </a:cubicBezTo>
                <a:cubicBezTo>
                  <a:pt x="10" y="497"/>
                  <a:pt x="10" y="497"/>
                  <a:pt x="10" y="497"/>
                </a:cubicBezTo>
                <a:cubicBezTo>
                  <a:pt x="11" y="498"/>
                  <a:pt x="11" y="498"/>
                  <a:pt x="11" y="498"/>
                </a:cubicBezTo>
                <a:cubicBezTo>
                  <a:pt x="11" y="498"/>
                  <a:pt x="11" y="498"/>
                  <a:pt x="11" y="498"/>
                </a:cubicBezTo>
                <a:cubicBezTo>
                  <a:pt x="12" y="498"/>
                  <a:pt x="12" y="497"/>
                  <a:pt x="13" y="497"/>
                </a:cubicBezTo>
                <a:cubicBezTo>
                  <a:pt x="14" y="497"/>
                  <a:pt x="13" y="500"/>
                  <a:pt x="14" y="500"/>
                </a:cubicBezTo>
                <a:cubicBezTo>
                  <a:pt x="15" y="500"/>
                  <a:pt x="15" y="500"/>
                  <a:pt x="15" y="500"/>
                </a:cubicBezTo>
                <a:cubicBezTo>
                  <a:pt x="17" y="500"/>
                  <a:pt x="17" y="501"/>
                  <a:pt x="18" y="502"/>
                </a:cubicBezTo>
                <a:cubicBezTo>
                  <a:pt x="18" y="502"/>
                  <a:pt x="19" y="503"/>
                  <a:pt x="20" y="503"/>
                </a:cubicBezTo>
                <a:cubicBezTo>
                  <a:pt x="21" y="503"/>
                  <a:pt x="21" y="503"/>
                  <a:pt x="22" y="503"/>
                </a:cubicBezTo>
                <a:cubicBezTo>
                  <a:pt x="18" y="505"/>
                  <a:pt x="22" y="507"/>
                  <a:pt x="22" y="509"/>
                </a:cubicBezTo>
                <a:cubicBezTo>
                  <a:pt x="22" y="509"/>
                  <a:pt x="22" y="509"/>
                  <a:pt x="22" y="509"/>
                </a:cubicBezTo>
                <a:cubicBezTo>
                  <a:pt x="22" y="509"/>
                  <a:pt x="22" y="510"/>
                  <a:pt x="21" y="510"/>
                </a:cubicBezTo>
                <a:cubicBezTo>
                  <a:pt x="21" y="510"/>
                  <a:pt x="21" y="510"/>
                  <a:pt x="21" y="510"/>
                </a:cubicBezTo>
                <a:cubicBezTo>
                  <a:pt x="21" y="510"/>
                  <a:pt x="21" y="510"/>
                  <a:pt x="21" y="510"/>
                </a:cubicBezTo>
                <a:cubicBezTo>
                  <a:pt x="20" y="513"/>
                  <a:pt x="20" y="514"/>
                  <a:pt x="23" y="516"/>
                </a:cubicBezTo>
                <a:cubicBezTo>
                  <a:pt x="19" y="516"/>
                  <a:pt x="19" y="516"/>
                  <a:pt x="19" y="516"/>
                </a:cubicBezTo>
                <a:cubicBezTo>
                  <a:pt x="20" y="518"/>
                  <a:pt x="22" y="517"/>
                  <a:pt x="21" y="519"/>
                </a:cubicBezTo>
                <a:cubicBezTo>
                  <a:pt x="21" y="519"/>
                  <a:pt x="21" y="519"/>
                  <a:pt x="21" y="519"/>
                </a:cubicBezTo>
                <a:cubicBezTo>
                  <a:pt x="21" y="519"/>
                  <a:pt x="21" y="519"/>
                  <a:pt x="20" y="519"/>
                </a:cubicBezTo>
                <a:cubicBezTo>
                  <a:pt x="20" y="519"/>
                  <a:pt x="20" y="519"/>
                  <a:pt x="20" y="519"/>
                </a:cubicBezTo>
                <a:cubicBezTo>
                  <a:pt x="19" y="519"/>
                  <a:pt x="19" y="519"/>
                  <a:pt x="19" y="518"/>
                </a:cubicBezTo>
                <a:cubicBezTo>
                  <a:pt x="20" y="518"/>
                  <a:pt x="20" y="518"/>
                  <a:pt x="20" y="518"/>
                </a:cubicBezTo>
                <a:cubicBezTo>
                  <a:pt x="17" y="518"/>
                  <a:pt x="17" y="518"/>
                  <a:pt x="17" y="518"/>
                </a:cubicBezTo>
                <a:cubicBezTo>
                  <a:pt x="16" y="519"/>
                  <a:pt x="19" y="520"/>
                  <a:pt x="17" y="522"/>
                </a:cubicBezTo>
                <a:cubicBezTo>
                  <a:pt x="17" y="522"/>
                  <a:pt x="17" y="522"/>
                  <a:pt x="17" y="522"/>
                </a:cubicBezTo>
                <a:cubicBezTo>
                  <a:pt x="17" y="522"/>
                  <a:pt x="17" y="522"/>
                  <a:pt x="18" y="522"/>
                </a:cubicBezTo>
                <a:cubicBezTo>
                  <a:pt x="18" y="522"/>
                  <a:pt x="18" y="522"/>
                  <a:pt x="18" y="522"/>
                </a:cubicBezTo>
                <a:cubicBezTo>
                  <a:pt x="18" y="522"/>
                  <a:pt x="18" y="522"/>
                  <a:pt x="19" y="522"/>
                </a:cubicBezTo>
                <a:cubicBezTo>
                  <a:pt x="24" y="528"/>
                  <a:pt x="11" y="525"/>
                  <a:pt x="18" y="530"/>
                </a:cubicBezTo>
                <a:cubicBezTo>
                  <a:pt x="15" y="530"/>
                  <a:pt x="15" y="530"/>
                  <a:pt x="15" y="530"/>
                </a:cubicBezTo>
                <a:cubicBezTo>
                  <a:pt x="15" y="532"/>
                  <a:pt x="14" y="532"/>
                  <a:pt x="13" y="532"/>
                </a:cubicBezTo>
                <a:cubicBezTo>
                  <a:pt x="13" y="532"/>
                  <a:pt x="13" y="532"/>
                  <a:pt x="13" y="532"/>
                </a:cubicBezTo>
                <a:cubicBezTo>
                  <a:pt x="13" y="532"/>
                  <a:pt x="13" y="532"/>
                  <a:pt x="13" y="532"/>
                </a:cubicBezTo>
                <a:cubicBezTo>
                  <a:pt x="12" y="532"/>
                  <a:pt x="11" y="532"/>
                  <a:pt x="12" y="534"/>
                </a:cubicBezTo>
                <a:cubicBezTo>
                  <a:pt x="14" y="533"/>
                  <a:pt x="14" y="533"/>
                  <a:pt x="14" y="533"/>
                </a:cubicBezTo>
                <a:cubicBezTo>
                  <a:pt x="17" y="533"/>
                  <a:pt x="15" y="536"/>
                  <a:pt x="17" y="536"/>
                </a:cubicBezTo>
                <a:cubicBezTo>
                  <a:pt x="17" y="536"/>
                  <a:pt x="17" y="536"/>
                  <a:pt x="18" y="536"/>
                </a:cubicBezTo>
                <a:cubicBezTo>
                  <a:pt x="17" y="535"/>
                  <a:pt x="19" y="534"/>
                  <a:pt x="18" y="533"/>
                </a:cubicBezTo>
                <a:cubicBezTo>
                  <a:pt x="18" y="533"/>
                  <a:pt x="19" y="532"/>
                  <a:pt x="19" y="532"/>
                </a:cubicBezTo>
                <a:cubicBezTo>
                  <a:pt x="19" y="532"/>
                  <a:pt x="20" y="532"/>
                  <a:pt x="20" y="533"/>
                </a:cubicBezTo>
                <a:cubicBezTo>
                  <a:pt x="23" y="534"/>
                  <a:pt x="22" y="536"/>
                  <a:pt x="21" y="537"/>
                </a:cubicBezTo>
                <a:cubicBezTo>
                  <a:pt x="21" y="537"/>
                  <a:pt x="21" y="537"/>
                  <a:pt x="21" y="537"/>
                </a:cubicBezTo>
                <a:cubicBezTo>
                  <a:pt x="20" y="537"/>
                  <a:pt x="20" y="536"/>
                  <a:pt x="20" y="536"/>
                </a:cubicBezTo>
                <a:cubicBezTo>
                  <a:pt x="20" y="537"/>
                  <a:pt x="21" y="537"/>
                  <a:pt x="20" y="538"/>
                </a:cubicBezTo>
                <a:cubicBezTo>
                  <a:pt x="25" y="538"/>
                  <a:pt x="25" y="538"/>
                  <a:pt x="25" y="538"/>
                </a:cubicBezTo>
                <a:cubicBezTo>
                  <a:pt x="25" y="544"/>
                  <a:pt x="25" y="544"/>
                  <a:pt x="25" y="544"/>
                </a:cubicBezTo>
                <a:cubicBezTo>
                  <a:pt x="24" y="544"/>
                  <a:pt x="24" y="544"/>
                  <a:pt x="24" y="544"/>
                </a:cubicBezTo>
                <a:cubicBezTo>
                  <a:pt x="22" y="544"/>
                  <a:pt x="24" y="548"/>
                  <a:pt x="23" y="548"/>
                </a:cubicBezTo>
                <a:cubicBezTo>
                  <a:pt x="23" y="548"/>
                  <a:pt x="23" y="548"/>
                  <a:pt x="23" y="548"/>
                </a:cubicBezTo>
                <a:cubicBezTo>
                  <a:pt x="23" y="549"/>
                  <a:pt x="24" y="550"/>
                  <a:pt x="25" y="550"/>
                </a:cubicBezTo>
                <a:cubicBezTo>
                  <a:pt x="25" y="550"/>
                  <a:pt x="26" y="550"/>
                  <a:pt x="26" y="549"/>
                </a:cubicBezTo>
                <a:cubicBezTo>
                  <a:pt x="26" y="551"/>
                  <a:pt x="26" y="551"/>
                  <a:pt x="26" y="551"/>
                </a:cubicBezTo>
                <a:cubicBezTo>
                  <a:pt x="30" y="551"/>
                  <a:pt x="30" y="551"/>
                  <a:pt x="30" y="551"/>
                </a:cubicBezTo>
                <a:cubicBezTo>
                  <a:pt x="33" y="552"/>
                  <a:pt x="30" y="554"/>
                  <a:pt x="31" y="554"/>
                </a:cubicBezTo>
                <a:cubicBezTo>
                  <a:pt x="31" y="554"/>
                  <a:pt x="31" y="554"/>
                  <a:pt x="32" y="553"/>
                </a:cubicBezTo>
                <a:cubicBezTo>
                  <a:pt x="34" y="555"/>
                  <a:pt x="32" y="559"/>
                  <a:pt x="35" y="560"/>
                </a:cubicBezTo>
                <a:cubicBezTo>
                  <a:pt x="37" y="557"/>
                  <a:pt x="37" y="557"/>
                  <a:pt x="37" y="557"/>
                </a:cubicBezTo>
                <a:cubicBezTo>
                  <a:pt x="37" y="558"/>
                  <a:pt x="40" y="559"/>
                  <a:pt x="39" y="559"/>
                </a:cubicBezTo>
                <a:cubicBezTo>
                  <a:pt x="39" y="559"/>
                  <a:pt x="39" y="559"/>
                  <a:pt x="39" y="559"/>
                </a:cubicBezTo>
                <a:cubicBezTo>
                  <a:pt x="36" y="559"/>
                  <a:pt x="35" y="564"/>
                  <a:pt x="32" y="564"/>
                </a:cubicBezTo>
                <a:cubicBezTo>
                  <a:pt x="36" y="563"/>
                  <a:pt x="36" y="563"/>
                  <a:pt x="36" y="563"/>
                </a:cubicBezTo>
                <a:cubicBezTo>
                  <a:pt x="37" y="564"/>
                  <a:pt x="37" y="564"/>
                  <a:pt x="37" y="564"/>
                </a:cubicBezTo>
                <a:cubicBezTo>
                  <a:pt x="37" y="564"/>
                  <a:pt x="38" y="564"/>
                  <a:pt x="39" y="564"/>
                </a:cubicBezTo>
                <a:cubicBezTo>
                  <a:pt x="39" y="564"/>
                  <a:pt x="39" y="564"/>
                  <a:pt x="39" y="564"/>
                </a:cubicBezTo>
                <a:cubicBezTo>
                  <a:pt x="40" y="564"/>
                  <a:pt x="40" y="564"/>
                  <a:pt x="40" y="564"/>
                </a:cubicBezTo>
                <a:cubicBezTo>
                  <a:pt x="42" y="564"/>
                  <a:pt x="43" y="564"/>
                  <a:pt x="44" y="563"/>
                </a:cubicBezTo>
                <a:cubicBezTo>
                  <a:pt x="45" y="564"/>
                  <a:pt x="45" y="564"/>
                  <a:pt x="45" y="564"/>
                </a:cubicBezTo>
                <a:cubicBezTo>
                  <a:pt x="44" y="564"/>
                  <a:pt x="44" y="565"/>
                  <a:pt x="44" y="565"/>
                </a:cubicBezTo>
                <a:cubicBezTo>
                  <a:pt x="46" y="566"/>
                  <a:pt x="46" y="566"/>
                  <a:pt x="46" y="566"/>
                </a:cubicBezTo>
                <a:cubicBezTo>
                  <a:pt x="46" y="568"/>
                  <a:pt x="44" y="568"/>
                  <a:pt x="43" y="568"/>
                </a:cubicBezTo>
                <a:cubicBezTo>
                  <a:pt x="44" y="568"/>
                  <a:pt x="44" y="568"/>
                  <a:pt x="44" y="568"/>
                </a:cubicBezTo>
                <a:cubicBezTo>
                  <a:pt x="44" y="568"/>
                  <a:pt x="45" y="568"/>
                  <a:pt x="45" y="568"/>
                </a:cubicBezTo>
                <a:cubicBezTo>
                  <a:pt x="46" y="571"/>
                  <a:pt x="46" y="571"/>
                  <a:pt x="46" y="571"/>
                </a:cubicBezTo>
                <a:cubicBezTo>
                  <a:pt x="47" y="571"/>
                  <a:pt x="48" y="570"/>
                  <a:pt x="48" y="570"/>
                </a:cubicBezTo>
                <a:cubicBezTo>
                  <a:pt x="49" y="570"/>
                  <a:pt x="48" y="571"/>
                  <a:pt x="48" y="571"/>
                </a:cubicBezTo>
                <a:cubicBezTo>
                  <a:pt x="48" y="572"/>
                  <a:pt x="48" y="572"/>
                  <a:pt x="49" y="572"/>
                </a:cubicBezTo>
                <a:cubicBezTo>
                  <a:pt x="49" y="572"/>
                  <a:pt x="50" y="572"/>
                  <a:pt x="50" y="572"/>
                </a:cubicBezTo>
                <a:cubicBezTo>
                  <a:pt x="47" y="574"/>
                  <a:pt x="46" y="575"/>
                  <a:pt x="47" y="578"/>
                </a:cubicBezTo>
                <a:cubicBezTo>
                  <a:pt x="47" y="578"/>
                  <a:pt x="48" y="578"/>
                  <a:pt x="49" y="578"/>
                </a:cubicBezTo>
                <a:cubicBezTo>
                  <a:pt x="49" y="578"/>
                  <a:pt x="49" y="578"/>
                  <a:pt x="50" y="578"/>
                </a:cubicBezTo>
                <a:cubicBezTo>
                  <a:pt x="49" y="579"/>
                  <a:pt x="49" y="579"/>
                  <a:pt x="49" y="579"/>
                </a:cubicBezTo>
                <a:cubicBezTo>
                  <a:pt x="50" y="578"/>
                  <a:pt x="53" y="577"/>
                  <a:pt x="55" y="577"/>
                </a:cubicBezTo>
                <a:cubicBezTo>
                  <a:pt x="56" y="577"/>
                  <a:pt x="56" y="577"/>
                  <a:pt x="57" y="577"/>
                </a:cubicBezTo>
                <a:cubicBezTo>
                  <a:pt x="54" y="579"/>
                  <a:pt x="54" y="579"/>
                  <a:pt x="54" y="579"/>
                </a:cubicBezTo>
                <a:cubicBezTo>
                  <a:pt x="54" y="579"/>
                  <a:pt x="55" y="579"/>
                  <a:pt x="55" y="579"/>
                </a:cubicBezTo>
                <a:cubicBezTo>
                  <a:pt x="56" y="579"/>
                  <a:pt x="58" y="581"/>
                  <a:pt x="59" y="581"/>
                </a:cubicBezTo>
                <a:cubicBezTo>
                  <a:pt x="58" y="582"/>
                  <a:pt x="58" y="582"/>
                  <a:pt x="58" y="582"/>
                </a:cubicBezTo>
                <a:cubicBezTo>
                  <a:pt x="58" y="583"/>
                  <a:pt x="58" y="583"/>
                  <a:pt x="58" y="583"/>
                </a:cubicBezTo>
                <a:cubicBezTo>
                  <a:pt x="58" y="583"/>
                  <a:pt x="58" y="583"/>
                  <a:pt x="59" y="582"/>
                </a:cubicBezTo>
                <a:cubicBezTo>
                  <a:pt x="59" y="582"/>
                  <a:pt x="59" y="582"/>
                  <a:pt x="59" y="582"/>
                </a:cubicBezTo>
                <a:cubicBezTo>
                  <a:pt x="60" y="582"/>
                  <a:pt x="60" y="583"/>
                  <a:pt x="60" y="584"/>
                </a:cubicBezTo>
                <a:cubicBezTo>
                  <a:pt x="60" y="584"/>
                  <a:pt x="60" y="584"/>
                  <a:pt x="60" y="584"/>
                </a:cubicBezTo>
                <a:cubicBezTo>
                  <a:pt x="60" y="584"/>
                  <a:pt x="59" y="584"/>
                  <a:pt x="60" y="584"/>
                </a:cubicBezTo>
                <a:cubicBezTo>
                  <a:pt x="61" y="584"/>
                  <a:pt x="61" y="584"/>
                  <a:pt x="61" y="584"/>
                </a:cubicBezTo>
                <a:cubicBezTo>
                  <a:pt x="62" y="584"/>
                  <a:pt x="63" y="585"/>
                  <a:pt x="64" y="586"/>
                </a:cubicBezTo>
                <a:cubicBezTo>
                  <a:pt x="63" y="587"/>
                  <a:pt x="63" y="587"/>
                  <a:pt x="63" y="587"/>
                </a:cubicBezTo>
                <a:cubicBezTo>
                  <a:pt x="64" y="587"/>
                  <a:pt x="64" y="587"/>
                  <a:pt x="64" y="587"/>
                </a:cubicBezTo>
                <a:cubicBezTo>
                  <a:pt x="64" y="588"/>
                  <a:pt x="64" y="588"/>
                  <a:pt x="64" y="588"/>
                </a:cubicBezTo>
                <a:cubicBezTo>
                  <a:pt x="63" y="588"/>
                  <a:pt x="61" y="589"/>
                  <a:pt x="60" y="589"/>
                </a:cubicBezTo>
                <a:cubicBezTo>
                  <a:pt x="60" y="589"/>
                  <a:pt x="60" y="589"/>
                  <a:pt x="59" y="588"/>
                </a:cubicBezTo>
                <a:cubicBezTo>
                  <a:pt x="60" y="589"/>
                  <a:pt x="56" y="589"/>
                  <a:pt x="58" y="590"/>
                </a:cubicBezTo>
                <a:cubicBezTo>
                  <a:pt x="54" y="591"/>
                  <a:pt x="57" y="596"/>
                  <a:pt x="55" y="597"/>
                </a:cubicBezTo>
                <a:cubicBezTo>
                  <a:pt x="55" y="597"/>
                  <a:pt x="55" y="597"/>
                  <a:pt x="55" y="597"/>
                </a:cubicBezTo>
                <a:cubicBezTo>
                  <a:pt x="56" y="597"/>
                  <a:pt x="57" y="598"/>
                  <a:pt x="57" y="598"/>
                </a:cubicBezTo>
                <a:cubicBezTo>
                  <a:pt x="55" y="599"/>
                  <a:pt x="55" y="599"/>
                  <a:pt x="55" y="601"/>
                </a:cubicBezTo>
                <a:cubicBezTo>
                  <a:pt x="56" y="601"/>
                  <a:pt x="56" y="601"/>
                  <a:pt x="56" y="601"/>
                </a:cubicBezTo>
                <a:cubicBezTo>
                  <a:pt x="56" y="601"/>
                  <a:pt x="56" y="600"/>
                  <a:pt x="57" y="600"/>
                </a:cubicBezTo>
                <a:cubicBezTo>
                  <a:pt x="57" y="602"/>
                  <a:pt x="57" y="602"/>
                  <a:pt x="57" y="602"/>
                </a:cubicBezTo>
                <a:cubicBezTo>
                  <a:pt x="58" y="602"/>
                  <a:pt x="58" y="602"/>
                  <a:pt x="59" y="602"/>
                </a:cubicBezTo>
                <a:cubicBezTo>
                  <a:pt x="59" y="602"/>
                  <a:pt x="60" y="602"/>
                  <a:pt x="61" y="603"/>
                </a:cubicBezTo>
                <a:cubicBezTo>
                  <a:pt x="61" y="603"/>
                  <a:pt x="62" y="604"/>
                  <a:pt x="63" y="604"/>
                </a:cubicBezTo>
                <a:cubicBezTo>
                  <a:pt x="63" y="604"/>
                  <a:pt x="63" y="604"/>
                  <a:pt x="64" y="604"/>
                </a:cubicBezTo>
                <a:cubicBezTo>
                  <a:pt x="64" y="605"/>
                  <a:pt x="62" y="606"/>
                  <a:pt x="64" y="606"/>
                </a:cubicBezTo>
                <a:cubicBezTo>
                  <a:pt x="62" y="608"/>
                  <a:pt x="62" y="608"/>
                  <a:pt x="62" y="608"/>
                </a:cubicBezTo>
                <a:cubicBezTo>
                  <a:pt x="62" y="608"/>
                  <a:pt x="63" y="609"/>
                  <a:pt x="63" y="609"/>
                </a:cubicBezTo>
                <a:cubicBezTo>
                  <a:pt x="64" y="609"/>
                  <a:pt x="64" y="608"/>
                  <a:pt x="65" y="608"/>
                </a:cubicBezTo>
                <a:cubicBezTo>
                  <a:pt x="65" y="608"/>
                  <a:pt x="66" y="608"/>
                  <a:pt x="66" y="608"/>
                </a:cubicBezTo>
                <a:cubicBezTo>
                  <a:pt x="67" y="608"/>
                  <a:pt x="67" y="608"/>
                  <a:pt x="67" y="609"/>
                </a:cubicBezTo>
                <a:cubicBezTo>
                  <a:pt x="63" y="610"/>
                  <a:pt x="64" y="610"/>
                  <a:pt x="61" y="613"/>
                </a:cubicBezTo>
                <a:cubicBezTo>
                  <a:pt x="62" y="612"/>
                  <a:pt x="63" y="611"/>
                  <a:pt x="63" y="611"/>
                </a:cubicBezTo>
                <a:cubicBezTo>
                  <a:pt x="64" y="611"/>
                  <a:pt x="65" y="613"/>
                  <a:pt x="66" y="614"/>
                </a:cubicBezTo>
                <a:cubicBezTo>
                  <a:pt x="66" y="613"/>
                  <a:pt x="66" y="612"/>
                  <a:pt x="66" y="612"/>
                </a:cubicBezTo>
                <a:cubicBezTo>
                  <a:pt x="68" y="611"/>
                  <a:pt x="68" y="611"/>
                  <a:pt x="68" y="611"/>
                </a:cubicBezTo>
                <a:cubicBezTo>
                  <a:pt x="69" y="612"/>
                  <a:pt x="69" y="612"/>
                  <a:pt x="69" y="612"/>
                </a:cubicBezTo>
                <a:cubicBezTo>
                  <a:pt x="67" y="613"/>
                  <a:pt x="67" y="613"/>
                  <a:pt x="67" y="613"/>
                </a:cubicBezTo>
                <a:cubicBezTo>
                  <a:pt x="68" y="613"/>
                  <a:pt x="68" y="613"/>
                  <a:pt x="68" y="613"/>
                </a:cubicBezTo>
                <a:cubicBezTo>
                  <a:pt x="69" y="613"/>
                  <a:pt x="70" y="613"/>
                  <a:pt x="70" y="613"/>
                </a:cubicBezTo>
                <a:cubicBezTo>
                  <a:pt x="71" y="612"/>
                  <a:pt x="72" y="612"/>
                  <a:pt x="72" y="612"/>
                </a:cubicBezTo>
                <a:cubicBezTo>
                  <a:pt x="73" y="612"/>
                  <a:pt x="73" y="612"/>
                  <a:pt x="73" y="612"/>
                </a:cubicBezTo>
                <a:cubicBezTo>
                  <a:pt x="75" y="615"/>
                  <a:pt x="72" y="615"/>
                  <a:pt x="74" y="617"/>
                </a:cubicBezTo>
                <a:cubicBezTo>
                  <a:pt x="74" y="617"/>
                  <a:pt x="74" y="616"/>
                  <a:pt x="75" y="616"/>
                </a:cubicBezTo>
                <a:cubicBezTo>
                  <a:pt x="76" y="616"/>
                  <a:pt x="77" y="617"/>
                  <a:pt x="77" y="618"/>
                </a:cubicBezTo>
                <a:cubicBezTo>
                  <a:pt x="77" y="618"/>
                  <a:pt x="77" y="618"/>
                  <a:pt x="77" y="618"/>
                </a:cubicBezTo>
                <a:cubicBezTo>
                  <a:pt x="78" y="620"/>
                  <a:pt x="78" y="620"/>
                  <a:pt x="78" y="620"/>
                </a:cubicBezTo>
                <a:cubicBezTo>
                  <a:pt x="78" y="620"/>
                  <a:pt x="78" y="620"/>
                  <a:pt x="77" y="620"/>
                </a:cubicBezTo>
                <a:cubicBezTo>
                  <a:pt x="77" y="620"/>
                  <a:pt x="77" y="620"/>
                  <a:pt x="77" y="620"/>
                </a:cubicBezTo>
                <a:cubicBezTo>
                  <a:pt x="77" y="619"/>
                  <a:pt x="76" y="619"/>
                  <a:pt x="76" y="619"/>
                </a:cubicBezTo>
                <a:cubicBezTo>
                  <a:pt x="76" y="619"/>
                  <a:pt x="76" y="619"/>
                  <a:pt x="76" y="620"/>
                </a:cubicBezTo>
                <a:cubicBezTo>
                  <a:pt x="76" y="620"/>
                  <a:pt x="76" y="620"/>
                  <a:pt x="76" y="620"/>
                </a:cubicBezTo>
                <a:cubicBezTo>
                  <a:pt x="78" y="620"/>
                  <a:pt x="77" y="622"/>
                  <a:pt x="80" y="622"/>
                </a:cubicBezTo>
                <a:cubicBezTo>
                  <a:pt x="79" y="623"/>
                  <a:pt x="78" y="624"/>
                  <a:pt x="77" y="624"/>
                </a:cubicBezTo>
                <a:cubicBezTo>
                  <a:pt x="77" y="624"/>
                  <a:pt x="76" y="624"/>
                  <a:pt x="76" y="624"/>
                </a:cubicBezTo>
                <a:cubicBezTo>
                  <a:pt x="77" y="626"/>
                  <a:pt x="79" y="626"/>
                  <a:pt x="80" y="626"/>
                </a:cubicBezTo>
                <a:cubicBezTo>
                  <a:pt x="80" y="627"/>
                  <a:pt x="80" y="627"/>
                  <a:pt x="80" y="627"/>
                </a:cubicBezTo>
                <a:cubicBezTo>
                  <a:pt x="82" y="625"/>
                  <a:pt x="82" y="625"/>
                  <a:pt x="82" y="625"/>
                </a:cubicBezTo>
                <a:cubicBezTo>
                  <a:pt x="82" y="625"/>
                  <a:pt x="82" y="625"/>
                  <a:pt x="82" y="625"/>
                </a:cubicBezTo>
                <a:cubicBezTo>
                  <a:pt x="85" y="625"/>
                  <a:pt x="85" y="628"/>
                  <a:pt x="86" y="630"/>
                </a:cubicBezTo>
                <a:cubicBezTo>
                  <a:pt x="87" y="630"/>
                  <a:pt x="86" y="631"/>
                  <a:pt x="85" y="632"/>
                </a:cubicBezTo>
                <a:cubicBezTo>
                  <a:pt x="85" y="632"/>
                  <a:pt x="85" y="632"/>
                  <a:pt x="85" y="631"/>
                </a:cubicBezTo>
                <a:cubicBezTo>
                  <a:pt x="89" y="632"/>
                  <a:pt x="89" y="632"/>
                  <a:pt x="89" y="632"/>
                </a:cubicBezTo>
                <a:cubicBezTo>
                  <a:pt x="88" y="633"/>
                  <a:pt x="88" y="633"/>
                  <a:pt x="88" y="633"/>
                </a:cubicBezTo>
                <a:cubicBezTo>
                  <a:pt x="88" y="633"/>
                  <a:pt x="88" y="633"/>
                  <a:pt x="88" y="633"/>
                </a:cubicBezTo>
                <a:cubicBezTo>
                  <a:pt x="87" y="633"/>
                  <a:pt x="87" y="633"/>
                  <a:pt x="87" y="633"/>
                </a:cubicBezTo>
                <a:cubicBezTo>
                  <a:pt x="88" y="633"/>
                  <a:pt x="88" y="635"/>
                  <a:pt x="88" y="635"/>
                </a:cubicBezTo>
                <a:cubicBezTo>
                  <a:pt x="88" y="635"/>
                  <a:pt x="88" y="635"/>
                  <a:pt x="88" y="634"/>
                </a:cubicBezTo>
                <a:cubicBezTo>
                  <a:pt x="90" y="633"/>
                  <a:pt x="90" y="633"/>
                  <a:pt x="90" y="633"/>
                </a:cubicBezTo>
                <a:cubicBezTo>
                  <a:pt x="90" y="635"/>
                  <a:pt x="95" y="639"/>
                  <a:pt x="95" y="639"/>
                </a:cubicBezTo>
                <a:cubicBezTo>
                  <a:pt x="95" y="639"/>
                  <a:pt x="96" y="638"/>
                  <a:pt x="97" y="638"/>
                </a:cubicBezTo>
                <a:cubicBezTo>
                  <a:pt x="98" y="638"/>
                  <a:pt x="98" y="638"/>
                  <a:pt x="98" y="638"/>
                </a:cubicBezTo>
                <a:cubicBezTo>
                  <a:pt x="100" y="640"/>
                  <a:pt x="97" y="640"/>
                  <a:pt x="98" y="641"/>
                </a:cubicBezTo>
                <a:cubicBezTo>
                  <a:pt x="99" y="639"/>
                  <a:pt x="100" y="639"/>
                  <a:pt x="101" y="639"/>
                </a:cubicBezTo>
                <a:cubicBezTo>
                  <a:pt x="102" y="639"/>
                  <a:pt x="103" y="639"/>
                  <a:pt x="104" y="640"/>
                </a:cubicBezTo>
                <a:cubicBezTo>
                  <a:pt x="106" y="641"/>
                  <a:pt x="107" y="642"/>
                  <a:pt x="108" y="642"/>
                </a:cubicBezTo>
                <a:cubicBezTo>
                  <a:pt x="108" y="642"/>
                  <a:pt x="109" y="641"/>
                  <a:pt x="109" y="641"/>
                </a:cubicBezTo>
                <a:cubicBezTo>
                  <a:pt x="110" y="643"/>
                  <a:pt x="108" y="643"/>
                  <a:pt x="108" y="644"/>
                </a:cubicBezTo>
                <a:cubicBezTo>
                  <a:pt x="111" y="645"/>
                  <a:pt x="108" y="647"/>
                  <a:pt x="111" y="648"/>
                </a:cubicBezTo>
                <a:cubicBezTo>
                  <a:pt x="111" y="647"/>
                  <a:pt x="111" y="647"/>
                  <a:pt x="111" y="647"/>
                </a:cubicBezTo>
                <a:cubicBezTo>
                  <a:pt x="110" y="646"/>
                  <a:pt x="112" y="645"/>
                  <a:pt x="113" y="645"/>
                </a:cubicBezTo>
                <a:cubicBezTo>
                  <a:pt x="113" y="645"/>
                  <a:pt x="113" y="645"/>
                  <a:pt x="114" y="645"/>
                </a:cubicBezTo>
                <a:cubicBezTo>
                  <a:pt x="113" y="646"/>
                  <a:pt x="113" y="646"/>
                  <a:pt x="113" y="646"/>
                </a:cubicBezTo>
                <a:cubicBezTo>
                  <a:pt x="117" y="645"/>
                  <a:pt x="114" y="641"/>
                  <a:pt x="119" y="641"/>
                </a:cubicBezTo>
                <a:cubicBezTo>
                  <a:pt x="120" y="641"/>
                  <a:pt x="119" y="642"/>
                  <a:pt x="119" y="642"/>
                </a:cubicBezTo>
                <a:cubicBezTo>
                  <a:pt x="122" y="642"/>
                  <a:pt x="122" y="642"/>
                  <a:pt x="122" y="642"/>
                </a:cubicBezTo>
                <a:cubicBezTo>
                  <a:pt x="120" y="645"/>
                  <a:pt x="120" y="645"/>
                  <a:pt x="120" y="645"/>
                </a:cubicBezTo>
                <a:cubicBezTo>
                  <a:pt x="121" y="645"/>
                  <a:pt x="122" y="645"/>
                  <a:pt x="123" y="645"/>
                </a:cubicBezTo>
                <a:cubicBezTo>
                  <a:pt x="123" y="645"/>
                  <a:pt x="124" y="645"/>
                  <a:pt x="124" y="645"/>
                </a:cubicBezTo>
                <a:cubicBezTo>
                  <a:pt x="124" y="645"/>
                  <a:pt x="125" y="645"/>
                  <a:pt x="125" y="645"/>
                </a:cubicBezTo>
                <a:cubicBezTo>
                  <a:pt x="126" y="645"/>
                  <a:pt x="127" y="645"/>
                  <a:pt x="127" y="644"/>
                </a:cubicBezTo>
                <a:cubicBezTo>
                  <a:pt x="126" y="643"/>
                  <a:pt x="126" y="643"/>
                  <a:pt x="126" y="643"/>
                </a:cubicBezTo>
                <a:cubicBezTo>
                  <a:pt x="127" y="643"/>
                  <a:pt x="128" y="642"/>
                  <a:pt x="129" y="642"/>
                </a:cubicBezTo>
                <a:cubicBezTo>
                  <a:pt x="129" y="642"/>
                  <a:pt x="129" y="642"/>
                  <a:pt x="130" y="642"/>
                </a:cubicBezTo>
                <a:cubicBezTo>
                  <a:pt x="130" y="642"/>
                  <a:pt x="130" y="642"/>
                  <a:pt x="129" y="643"/>
                </a:cubicBezTo>
                <a:cubicBezTo>
                  <a:pt x="129" y="643"/>
                  <a:pt x="129" y="643"/>
                  <a:pt x="129" y="643"/>
                </a:cubicBezTo>
                <a:cubicBezTo>
                  <a:pt x="129" y="643"/>
                  <a:pt x="130" y="643"/>
                  <a:pt x="131" y="643"/>
                </a:cubicBezTo>
                <a:cubicBezTo>
                  <a:pt x="131" y="643"/>
                  <a:pt x="132" y="643"/>
                  <a:pt x="133" y="643"/>
                </a:cubicBezTo>
                <a:cubicBezTo>
                  <a:pt x="133" y="643"/>
                  <a:pt x="133" y="643"/>
                  <a:pt x="134" y="643"/>
                </a:cubicBezTo>
                <a:cubicBezTo>
                  <a:pt x="135" y="644"/>
                  <a:pt x="132" y="645"/>
                  <a:pt x="134" y="646"/>
                </a:cubicBezTo>
                <a:cubicBezTo>
                  <a:pt x="132" y="647"/>
                  <a:pt x="132" y="647"/>
                  <a:pt x="132" y="647"/>
                </a:cubicBezTo>
                <a:cubicBezTo>
                  <a:pt x="132" y="649"/>
                  <a:pt x="132" y="649"/>
                  <a:pt x="131" y="651"/>
                </a:cubicBezTo>
                <a:cubicBezTo>
                  <a:pt x="133" y="650"/>
                  <a:pt x="133" y="650"/>
                  <a:pt x="133" y="650"/>
                </a:cubicBezTo>
                <a:cubicBezTo>
                  <a:pt x="136" y="652"/>
                  <a:pt x="131" y="652"/>
                  <a:pt x="132" y="654"/>
                </a:cubicBezTo>
                <a:cubicBezTo>
                  <a:pt x="134" y="653"/>
                  <a:pt x="134" y="653"/>
                  <a:pt x="134" y="653"/>
                </a:cubicBezTo>
                <a:cubicBezTo>
                  <a:pt x="134" y="653"/>
                  <a:pt x="134" y="653"/>
                  <a:pt x="134" y="653"/>
                </a:cubicBezTo>
                <a:cubicBezTo>
                  <a:pt x="136" y="653"/>
                  <a:pt x="137" y="656"/>
                  <a:pt x="136" y="657"/>
                </a:cubicBezTo>
                <a:cubicBezTo>
                  <a:pt x="136" y="657"/>
                  <a:pt x="136" y="657"/>
                  <a:pt x="136" y="657"/>
                </a:cubicBezTo>
                <a:cubicBezTo>
                  <a:pt x="136" y="657"/>
                  <a:pt x="137" y="657"/>
                  <a:pt x="137" y="657"/>
                </a:cubicBezTo>
                <a:cubicBezTo>
                  <a:pt x="137" y="657"/>
                  <a:pt x="138" y="657"/>
                  <a:pt x="138" y="657"/>
                </a:cubicBezTo>
                <a:cubicBezTo>
                  <a:pt x="139" y="657"/>
                  <a:pt x="141" y="658"/>
                  <a:pt x="141" y="659"/>
                </a:cubicBezTo>
                <a:cubicBezTo>
                  <a:pt x="143" y="661"/>
                  <a:pt x="142" y="661"/>
                  <a:pt x="141" y="661"/>
                </a:cubicBezTo>
                <a:cubicBezTo>
                  <a:pt x="141" y="661"/>
                  <a:pt x="141" y="661"/>
                  <a:pt x="141" y="661"/>
                </a:cubicBezTo>
                <a:cubicBezTo>
                  <a:pt x="140" y="661"/>
                  <a:pt x="140" y="661"/>
                  <a:pt x="140" y="661"/>
                </a:cubicBezTo>
                <a:cubicBezTo>
                  <a:pt x="140" y="661"/>
                  <a:pt x="140" y="661"/>
                  <a:pt x="140" y="661"/>
                </a:cubicBezTo>
                <a:cubicBezTo>
                  <a:pt x="141" y="662"/>
                  <a:pt x="143" y="662"/>
                  <a:pt x="142" y="663"/>
                </a:cubicBezTo>
                <a:cubicBezTo>
                  <a:pt x="145" y="663"/>
                  <a:pt x="145" y="663"/>
                  <a:pt x="145" y="663"/>
                </a:cubicBezTo>
                <a:cubicBezTo>
                  <a:pt x="143" y="664"/>
                  <a:pt x="146" y="665"/>
                  <a:pt x="145" y="667"/>
                </a:cubicBezTo>
                <a:cubicBezTo>
                  <a:pt x="147" y="666"/>
                  <a:pt x="147" y="666"/>
                  <a:pt x="147" y="666"/>
                </a:cubicBezTo>
                <a:cubicBezTo>
                  <a:pt x="147" y="666"/>
                  <a:pt x="147" y="666"/>
                  <a:pt x="148" y="666"/>
                </a:cubicBezTo>
                <a:cubicBezTo>
                  <a:pt x="149" y="666"/>
                  <a:pt x="149" y="666"/>
                  <a:pt x="150" y="665"/>
                </a:cubicBezTo>
                <a:cubicBezTo>
                  <a:pt x="151" y="665"/>
                  <a:pt x="152" y="664"/>
                  <a:pt x="152" y="664"/>
                </a:cubicBezTo>
                <a:cubicBezTo>
                  <a:pt x="153" y="664"/>
                  <a:pt x="154" y="665"/>
                  <a:pt x="155" y="665"/>
                </a:cubicBezTo>
                <a:cubicBezTo>
                  <a:pt x="158" y="666"/>
                  <a:pt x="155" y="669"/>
                  <a:pt x="156" y="671"/>
                </a:cubicBezTo>
                <a:cubicBezTo>
                  <a:pt x="160" y="670"/>
                  <a:pt x="159" y="665"/>
                  <a:pt x="162" y="665"/>
                </a:cubicBezTo>
                <a:cubicBezTo>
                  <a:pt x="162" y="665"/>
                  <a:pt x="163" y="665"/>
                  <a:pt x="163" y="665"/>
                </a:cubicBezTo>
                <a:cubicBezTo>
                  <a:pt x="162" y="664"/>
                  <a:pt x="162" y="664"/>
                  <a:pt x="162" y="664"/>
                </a:cubicBezTo>
                <a:cubicBezTo>
                  <a:pt x="161" y="662"/>
                  <a:pt x="161" y="661"/>
                  <a:pt x="162" y="660"/>
                </a:cubicBezTo>
                <a:cubicBezTo>
                  <a:pt x="163" y="661"/>
                  <a:pt x="163" y="661"/>
                  <a:pt x="163" y="661"/>
                </a:cubicBezTo>
                <a:cubicBezTo>
                  <a:pt x="164" y="659"/>
                  <a:pt x="163" y="659"/>
                  <a:pt x="162" y="659"/>
                </a:cubicBezTo>
                <a:cubicBezTo>
                  <a:pt x="162" y="658"/>
                  <a:pt x="163" y="658"/>
                  <a:pt x="163" y="658"/>
                </a:cubicBezTo>
                <a:cubicBezTo>
                  <a:pt x="163" y="658"/>
                  <a:pt x="164" y="658"/>
                  <a:pt x="164" y="658"/>
                </a:cubicBezTo>
                <a:cubicBezTo>
                  <a:pt x="164" y="658"/>
                  <a:pt x="165" y="659"/>
                  <a:pt x="165" y="659"/>
                </a:cubicBezTo>
                <a:cubicBezTo>
                  <a:pt x="165" y="659"/>
                  <a:pt x="165" y="658"/>
                  <a:pt x="166" y="658"/>
                </a:cubicBezTo>
                <a:cubicBezTo>
                  <a:pt x="165" y="661"/>
                  <a:pt x="164" y="665"/>
                  <a:pt x="167" y="665"/>
                </a:cubicBezTo>
                <a:cubicBezTo>
                  <a:pt x="167" y="666"/>
                  <a:pt x="165" y="665"/>
                  <a:pt x="166" y="667"/>
                </a:cubicBezTo>
                <a:cubicBezTo>
                  <a:pt x="167" y="668"/>
                  <a:pt x="169" y="670"/>
                  <a:pt x="167" y="672"/>
                </a:cubicBezTo>
                <a:cubicBezTo>
                  <a:pt x="168" y="672"/>
                  <a:pt x="168" y="672"/>
                  <a:pt x="168" y="672"/>
                </a:cubicBezTo>
                <a:cubicBezTo>
                  <a:pt x="167" y="669"/>
                  <a:pt x="171" y="669"/>
                  <a:pt x="172" y="668"/>
                </a:cubicBezTo>
                <a:cubicBezTo>
                  <a:pt x="172" y="668"/>
                  <a:pt x="173" y="667"/>
                  <a:pt x="173" y="667"/>
                </a:cubicBezTo>
                <a:cubicBezTo>
                  <a:pt x="174" y="667"/>
                  <a:pt x="175" y="669"/>
                  <a:pt x="175" y="670"/>
                </a:cubicBezTo>
                <a:cubicBezTo>
                  <a:pt x="175" y="669"/>
                  <a:pt x="175" y="669"/>
                  <a:pt x="175" y="669"/>
                </a:cubicBezTo>
                <a:cubicBezTo>
                  <a:pt x="175" y="668"/>
                  <a:pt x="176" y="668"/>
                  <a:pt x="177" y="668"/>
                </a:cubicBezTo>
                <a:cubicBezTo>
                  <a:pt x="177" y="668"/>
                  <a:pt x="177" y="668"/>
                  <a:pt x="177" y="668"/>
                </a:cubicBezTo>
                <a:cubicBezTo>
                  <a:pt x="175" y="667"/>
                  <a:pt x="177" y="665"/>
                  <a:pt x="177" y="664"/>
                </a:cubicBezTo>
                <a:cubicBezTo>
                  <a:pt x="178" y="666"/>
                  <a:pt x="179" y="666"/>
                  <a:pt x="179" y="667"/>
                </a:cubicBezTo>
                <a:cubicBezTo>
                  <a:pt x="179" y="668"/>
                  <a:pt x="179" y="672"/>
                  <a:pt x="181" y="672"/>
                </a:cubicBezTo>
                <a:cubicBezTo>
                  <a:pt x="181" y="672"/>
                  <a:pt x="181" y="672"/>
                  <a:pt x="181" y="671"/>
                </a:cubicBezTo>
                <a:cubicBezTo>
                  <a:pt x="180" y="670"/>
                  <a:pt x="180" y="670"/>
                  <a:pt x="180" y="670"/>
                </a:cubicBezTo>
                <a:cubicBezTo>
                  <a:pt x="181" y="670"/>
                  <a:pt x="181" y="670"/>
                  <a:pt x="181" y="670"/>
                </a:cubicBezTo>
                <a:cubicBezTo>
                  <a:pt x="182" y="670"/>
                  <a:pt x="182" y="670"/>
                  <a:pt x="182" y="669"/>
                </a:cubicBezTo>
                <a:cubicBezTo>
                  <a:pt x="183" y="669"/>
                  <a:pt x="183" y="668"/>
                  <a:pt x="183" y="668"/>
                </a:cubicBezTo>
                <a:cubicBezTo>
                  <a:pt x="184" y="668"/>
                  <a:pt x="184" y="668"/>
                  <a:pt x="185" y="669"/>
                </a:cubicBezTo>
                <a:cubicBezTo>
                  <a:pt x="183" y="667"/>
                  <a:pt x="183" y="667"/>
                  <a:pt x="183" y="667"/>
                </a:cubicBezTo>
                <a:cubicBezTo>
                  <a:pt x="183" y="667"/>
                  <a:pt x="183" y="667"/>
                  <a:pt x="184" y="667"/>
                </a:cubicBezTo>
                <a:cubicBezTo>
                  <a:pt x="184" y="667"/>
                  <a:pt x="185" y="667"/>
                  <a:pt x="185" y="668"/>
                </a:cubicBezTo>
                <a:cubicBezTo>
                  <a:pt x="186" y="668"/>
                  <a:pt x="186" y="668"/>
                  <a:pt x="187" y="668"/>
                </a:cubicBezTo>
                <a:cubicBezTo>
                  <a:pt x="187" y="668"/>
                  <a:pt x="188" y="668"/>
                  <a:pt x="189" y="667"/>
                </a:cubicBezTo>
                <a:cubicBezTo>
                  <a:pt x="190" y="669"/>
                  <a:pt x="188" y="668"/>
                  <a:pt x="188" y="670"/>
                </a:cubicBezTo>
                <a:cubicBezTo>
                  <a:pt x="189" y="669"/>
                  <a:pt x="189" y="669"/>
                  <a:pt x="190" y="669"/>
                </a:cubicBezTo>
                <a:cubicBezTo>
                  <a:pt x="191" y="669"/>
                  <a:pt x="190" y="672"/>
                  <a:pt x="192" y="673"/>
                </a:cubicBezTo>
                <a:cubicBezTo>
                  <a:pt x="190" y="673"/>
                  <a:pt x="190" y="673"/>
                  <a:pt x="190" y="673"/>
                </a:cubicBezTo>
                <a:cubicBezTo>
                  <a:pt x="192" y="674"/>
                  <a:pt x="192" y="674"/>
                  <a:pt x="192" y="674"/>
                </a:cubicBezTo>
                <a:cubicBezTo>
                  <a:pt x="190" y="675"/>
                  <a:pt x="194" y="676"/>
                  <a:pt x="192" y="677"/>
                </a:cubicBezTo>
                <a:cubicBezTo>
                  <a:pt x="192" y="677"/>
                  <a:pt x="192" y="677"/>
                  <a:pt x="192" y="677"/>
                </a:cubicBezTo>
                <a:cubicBezTo>
                  <a:pt x="195" y="677"/>
                  <a:pt x="193" y="674"/>
                  <a:pt x="196" y="674"/>
                </a:cubicBezTo>
                <a:cubicBezTo>
                  <a:pt x="198" y="670"/>
                  <a:pt x="200" y="666"/>
                  <a:pt x="203" y="662"/>
                </a:cubicBezTo>
                <a:cubicBezTo>
                  <a:pt x="203" y="663"/>
                  <a:pt x="203" y="663"/>
                  <a:pt x="203" y="664"/>
                </a:cubicBezTo>
                <a:cubicBezTo>
                  <a:pt x="205" y="663"/>
                  <a:pt x="205" y="663"/>
                  <a:pt x="205" y="663"/>
                </a:cubicBezTo>
                <a:cubicBezTo>
                  <a:pt x="204" y="667"/>
                  <a:pt x="204" y="667"/>
                  <a:pt x="204" y="667"/>
                </a:cubicBezTo>
                <a:cubicBezTo>
                  <a:pt x="204" y="667"/>
                  <a:pt x="204" y="667"/>
                  <a:pt x="205" y="667"/>
                </a:cubicBezTo>
                <a:cubicBezTo>
                  <a:pt x="205" y="667"/>
                  <a:pt x="205" y="667"/>
                  <a:pt x="205" y="667"/>
                </a:cubicBezTo>
                <a:cubicBezTo>
                  <a:pt x="205" y="667"/>
                  <a:pt x="205" y="667"/>
                  <a:pt x="205" y="667"/>
                </a:cubicBezTo>
                <a:cubicBezTo>
                  <a:pt x="206" y="667"/>
                  <a:pt x="206" y="667"/>
                  <a:pt x="206" y="668"/>
                </a:cubicBezTo>
                <a:cubicBezTo>
                  <a:pt x="205" y="670"/>
                  <a:pt x="201" y="673"/>
                  <a:pt x="204" y="676"/>
                </a:cubicBezTo>
                <a:cubicBezTo>
                  <a:pt x="205" y="679"/>
                  <a:pt x="204" y="681"/>
                  <a:pt x="203" y="683"/>
                </a:cubicBezTo>
                <a:cubicBezTo>
                  <a:pt x="204" y="682"/>
                  <a:pt x="204" y="681"/>
                  <a:pt x="205" y="681"/>
                </a:cubicBezTo>
                <a:cubicBezTo>
                  <a:pt x="205" y="681"/>
                  <a:pt x="206" y="682"/>
                  <a:pt x="207" y="682"/>
                </a:cubicBezTo>
                <a:cubicBezTo>
                  <a:pt x="207" y="682"/>
                  <a:pt x="208" y="683"/>
                  <a:pt x="209" y="683"/>
                </a:cubicBezTo>
                <a:cubicBezTo>
                  <a:pt x="210" y="683"/>
                  <a:pt x="210" y="682"/>
                  <a:pt x="211" y="682"/>
                </a:cubicBezTo>
                <a:cubicBezTo>
                  <a:pt x="211" y="683"/>
                  <a:pt x="211" y="683"/>
                  <a:pt x="211" y="683"/>
                </a:cubicBezTo>
                <a:cubicBezTo>
                  <a:pt x="210" y="683"/>
                  <a:pt x="210" y="683"/>
                  <a:pt x="210" y="683"/>
                </a:cubicBezTo>
                <a:cubicBezTo>
                  <a:pt x="212" y="684"/>
                  <a:pt x="212" y="684"/>
                  <a:pt x="212" y="684"/>
                </a:cubicBezTo>
                <a:cubicBezTo>
                  <a:pt x="212" y="684"/>
                  <a:pt x="212" y="683"/>
                  <a:pt x="213" y="683"/>
                </a:cubicBezTo>
                <a:cubicBezTo>
                  <a:pt x="213" y="683"/>
                  <a:pt x="213" y="683"/>
                  <a:pt x="214" y="684"/>
                </a:cubicBezTo>
                <a:cubicBezTo>
                  <a:pt x="214" y="684"/>
                  <a:pt x="215" y="684"/>
                  <a:pt x="215" y="684"/>
                </a:cubicBezTo>
                <a:cubicBezTo>
                  <a:pt x="215" y="684"/>
                  <a:pt x="215" y="684"/>
                  <a:pt x="215" y="684"/>
                </a:cubicBezTo>
                <a:cubicBezTo>
                  <a:pt x="217" y="686"/>
                  <a:pt x="217" y="687"/>
                  <a:pt x="217" y="690"/>
                </a:cubicBezTo>
                <a:cubicBezTo>
                  <a:pt x="217" y="689"/>
                  <a:pt x="218" y="688"/>
                  <a:pt x="219" y="688"/>
                </a:cubicBezTo>
                <a:cubicBezTo>
                  <a:pt x="219" y="688"/>
                  <a:pt x="219" y="688"/>
                  <a:pt x="219" y="688"/>
                </a:cubicBezTo>
                <a:cubicBezTo>
                  <a:pt x="221" y="688"/>
                  <a:pt x="221" y="688"/>
                  <a:pt x="221" y="688"/>
                </a:cubicBezTo>
                <a:cubicBezTo>
                  <a:pt x="220" y="686"/>
                  <a:pt x="218" y="688"/>
                  <a:pt x="218" y="685"/>
                </a:cubicBezTo>
                <a:cubicBezTo>
                  <a:pt x="219" y="685"/>
                  <a:pt x="219" y="684"/>
                  <a:pt x="220" y="684"/>
                </a:cubicBezTo>
                <a:cubicBezTo>
                  <a:pt x="220" y="684"/>
                  <a:pt x="220" y="684"/>
                  <a:pt x="221" y="685"/>
                </a:cubicBezTo>
                <a:cubicBezTo>
                  <a:pt x="218" y="683"/>
                  <a:pt x="218" y="683"/>
                  <a:pt x="218" y="683"/>
                </a:cubicBezTo>
                <a:cubicBezTo>
                  <a:pt x="221" y="682"/>
                  <a:pt x="221" y="682"/>
                  <a:pt x="221" y="682"/>
                </a:cubicBezTo>
                <a:cubicBezTo>
                  <a:pt x="222" y="683"/>
                  <a:pt x="222" y="683"/>
                  <a:pt x="222" y="683"/>
                </a:cubicBezTo>
                <a:cubicBezTo>
                  <a:pt x="224" y="681"/>
                  <a:pt x="224" y="678"/>
                  <a:pt x="226" y="678"/>
                </a:cubicBezTo>
                <a:cubicBezTo>
                  <a:pt x="226" y="678"/>
                  <a:pt x="227" y="678"/>
                  <a:pt x="227" y="678"/>
                </a:cubicBezTo>
                <a:cubicBezTo>
                  <a:pt x="225" y="680"/>
                  <a:pt x="227" y="681"/>
                  <a:pt x="225" y="684"/>
                </a:cubicBezTo>
                <a:cubicBezTo>
                  <a:pt x="229" y="683"/>
                  <a:pt x="229" y="683"/>
                  <a:pt x="229" y="683"/>
                </a:cubicBezTo>
                <a:cubicBezTo>
                  <a:pt x="228" y="686"/>
                  <a:pt x="228" y="686"/>
                  <a:pt x="228" y="686"/>
                </a:cubicBezTo>
                <a:cubicBezTo>
                  <a:pt x="226" y="685"/>
                  <a:pt x="226" y="685"/>
                  <a:pt x="226" y="685"/>
                </a:cubicBezTo>
                <a:cubicBezTo>
                  <a:pt x="229" y="686"/>
                  <a:pt x="229" y="686"/>
                  <a:pt x="229" y="686"/>
                </a:cubicBezTo>
                <a:cubicBezTo>
                  <a:pt x="227" y="688"/>
                  <a:pt x="227" y="688"/>
                  <a:pt x="227" y="688"/>
                </a:cubicBezTo>
                <a:cubicBezTo>
                  <a:pt x="229" y="689"/>
                  <a:pt x="229" y="689"/>
                  <a:pt x="229" y="689"/>
                </a:cubicBezTo>
                <a:cubicBezTo>
                  <a:pt x="228" y="691"/>
                  <a:pt x="228" y="691"/>
                  <a:pt x="228" y="691"/>
                </a:cubicBezTo>
                <a:cubicBezTo>
                  <a:pt x="230" y="691"/>
                  <a:pt x="230" y="687"/>
                  <a:pt x="233" y="687"/>
                </a:cubicBezTo>
                <a:cubicBezTo>
                  <a:pt x="233" y="687"/>
                  <a:pt x="233" y="687"/>
                  <a:pt x="233" y="687"/>
                </a:cubicBezTo>
                <a:cubicBezTo>
                  <a:pt x="233" y="687"/>
                  <a:pt x="232" y="687"/>
                  <a:pt x="232" y="686"/>
                </a:cubicBezTo>
                <a:cubicBezTo>
                  <a:pt x="233" y="686"/>
                  <a:pt x="234" y="686"/>
                  <a:pt x="234" y="686"/>
                </a:cubicBezTo>
                <a:cubicBezTo>
                  <a:pt x="235" y="686"/>
                  <a:pt x="235" y="686"/>
                  <a:pt x="235" y="686"/>
                </a:cubicBezTo>
                <a:cubicBezTo>
                  <a:pt x="235" y="686"/>
                  <a:pt x="236" y="686"/>
                  <a:pt x="236" y="686"/>
                </a:cubicBezTo>
                <a:cubicBezTo>
                  <a:pt x="237" y="686"/>
                  <a:pt x="238" y="686"/>
                  <a:pt x="238" y="684"/>
                </a:cubicBezTo>
                <a:cubicBezTo>
                  <a:pt x="238" y="686"/>
                  <a:pt x="238" y="686"/>
                  <a:pt x="238" y="686"/>
                </a:cubicBezTo>
                <a:cubicBezTo>
                  <a:pt x="239" y="685"/>
                  <a:pt x="238" y="684"/>
                  <a:pt x="239" y="684"/>
                </a:cubicBezTo>
                <a:cubicBezTo>
                  <a:pt x="239" y="684"/>
                  <a:pt x="239" y="684"/>
                  <a:pt x="239" y="684"/>
                </a:cubicBezTo>
                <a:cubicBezTo>
                  <a:pt x="240" y="685"/>
                  <a:pt x="241" y="685"/>
                  <a:pt x="241" y="686"/>
                </a:cubicBezTo>
                <a:cubicBezTo>
                  <a:pt x="240" y="686"/>
                  <a:pt x="240" y="686"/>
                  <a:pt x="240" y="686"/>
                </a:cubicBezTo>
                <a:cubicBezTo>
                  <a:pt x="240" y="686"/>
                  <a:pt x="241" y="686"/>
                  <a:pt x="241" y="686"/>
                </a:cubicBezTo>
                <a:cubicBezTo>
                  <a:pt x="243" y="686"/>
                  <a:pt x="241" y="691"/>
                  <a:pt x="243" y="691"/>
                </a:cubicBezTo>
                <a:cubicBezTo>
                  <a:pt x="243" y="690"/>
                  <a:pt x="243" y="690"/>
                  <a:pt x="243" y="690"/>
                </a:cubicBezTo>
                <a:cubicBezTo>
                  <a:pt x="243" y="691"/>
                  <a:pt x="243" y="691"/>
                  <a:pt x="243" y="691"/>
                </a:cubicBezTo>
                <a:cubicBezTo>
                  <a:pt x="242" y="689"/>
                  <a:pt x="246" y="688"/>
                  <a:pt x="246" y="688"/>
                </a:cubicBezTo>
                <a:cubicBezTo>
                  <a:pt x="246" y="688"/>
                  <a:pt x="246" y="688"/>
                  <a:pt x="246" y="688"/>
                </a:cubicBezTo>
                <a:cubicBezTo>
                  <a:pt x="246" y="689"/>
                  <a:pt x="246" y="689"/>
                  <a:pt x="246" y="689"/>
                </a:cubicBezTo>
                <a:cubicBezTo>
                  <a:pt x="249" y="687"/>
                  <a:pt x="249" y="687"/>
                  <a:pt x="249" y="687"/>
                </a:cubicBezTo>
                <a:cubicBezTo>
                  <a:pt x="249" y="691"/>
                  <a:pt x="249" y="691"/>
                  <a:pt x="249" y="691"/>
                </a:cubicBezTo>
                <a:cubicBezTo>
                  <a:pt x="249" y="692"/>
                  <a:pt x="252" y="691"/>
                  <a:pt x="252" y="693"/>
                </a:cubicBezTo>
                <a:cubicBezTo>
                  <a:pt x="253" y="693"/>
                  <a:pt x="253" y="693"/>
                  <a:pt x="253" y="693"/>
                </a:cubicBezTo>
                <a:cubicBezTo>
                  <a:pt x="253" y="694"/>
                  <a:pt x="253" y="694"/>
                  <a:pt x="253" y="694"/>
                </a:cubicBezTo>
                <a:cubicBezTo>
                  <a:pt x="255" y="693"/>
                  <a:pt x="255" y="693"/>
                  <a:pt x="255" y="693"/>
                </a:cubicBezTo>
                <a:cubicBezTo>
                  <a:pt x="256" y="695"/>
                  <a:pt x="256" y="695"/>
                  <a:pt x="256" y="695"/>
                </a:cubicBezTo>
                <a:cubicBezTo>
                  <a:pt x="251" y="697"/>
                  <a:pt x="255" y="698"/>
                  <a:pt x="255" y="702"/>
                </a:cubicBezTo>
                <a:cubicBezTo>
                  <a:pt x="255" y="701"/>
                  <a:pt x="255" y="701"/>
                  <a:pt x="255" y="701"/>
                </a:cubicBezTo>
                <a:cubicBezTo>
                  <a:pt x="253" y="701"/>
                  <a:pt x="254" y="704"/>
                  <a:pt x="254" y="704"/>
                </a:cubicBezTo>
                <a:cubicBezTo>
                  <a:pt x="254" y="704"/>
                  <a:pt x="254" y="704"/>
                  <a:pt x="254" y="704"/>
                </a:cubicBezTo>
                <a:cubicBezTo>
                  <a:pt x="256" y="706"/>
                  <a:pt x="256" y="706"/>
                  <a:pt x="256" y="706"/>
                </a:cubicBezTo>
                <a:cubicBezTo>
                  <a:pt x="256" y="705"/>
                  <a:pt x="256" y="705"/>
                  <a:pt x="256" y="705"/>
                </a:cubicBezTo>
                <a:cubicBezTo>
                  <a:pt x="255" y="705"/>
                  <a:pt x="255" y="705"/>
                  <a:pt x="255" y="705"/>
                </a:cubicBezTo>
                <a:cubicBezTo>
                  <a:pt x="255" y="704"/>
                  <a:pt x="256" y="703"/>
                  <a:pt x="256" y="703"/>
                </a:cubicBezTo>
                <a:cubicBezTo>
                  <a:pt x="257" y="703"/>
                  <a:pt x="258" y="703"/>
                  <a:pt x="258" y="704"/>
                </a:cubicBezTo>
                <a:cubicBezTo>
                  <a:pt x="259" y="702"/>
                  <a:pt x="259" y="702"/>
                  <a:pt x="259" y="702"/>
                </a:cubicBezTo>
                <a:cubicBezTo>
                  <a:pt x="261" y="703"/>
                  <a:pt x="261" y="703"/>
                  <a:pt x="261" y="703"/>
                </a:cubicBezTo>
                <a:cubicBezTo>
                  <a:pt x="258" y="705"/>
                  <a:pt x="263" y="703"/>
                  <a:pt x="263" y="706"/>
                </a:cubicBezTo>
                <a:cubicBezTo>
                  <a:pt x="262" y="706"/>
                  <a:pt x="262" y="706"/>
                  <a:pt x="262" y="706"/>
                </a:cubicBezTo>
                <a:cubicBezTo>
                  <a:pt x="263" y="707"/>
                  <a:pt x="263" y="707"/>
                  <a:pt x="263" y="708"/>
                </a:cubicBezTo>
                <a:cubicBezTo>
                  <a:pt x="264" y="709"/>
                  <a:pt x="262" y="709"/>
                  <a:pt x="262" y="710"/>
                </a:cubicBezTo>
                <a:cubicBezTo>
                  <a:pt x="265" y="711"/>
                  <a:pt x="262" y="713"/>
                  <a:pt x="265" y="714"/>
                </a:cubicBezTo>
                <a:cubicBezTo>
                  <a:pt x="266" y="714"/>
                  <a:pt x="265" y="713"/>
                  <a:pt x="265" y="712"/>
                </a:cubicBezTo>
                <a:cubicBezTo>
                  <a:pt x="266" y="712"/>
                  <a:pt x="266" y="712"/>
                  <a:pt x="266" y="712"/>
                </a:cubicBezTo>
                <a:cubicBezTo>
                  <a:pt x="266" y="712"/>
                  <a:pt x="267" y="712"/>
                  <a:pt x="267" y="712"/>
                </a:cubicBezTo>
                <a:cubicBezTo>
                  <a:pt x="268" y="711"/>
                  <a:pt x="268" y="711"/>
                  <a:pt x="268" y="711"/>
                </a:cubicBezTo>
                <a:cubicBezTo>
                  <a:pt x="269" y="711"/>
                  <a:pt x="269" y="711"/>
                  <a:pt x="269" y="712"/>
                </a:cubicBezTo>
                <a:cubicBezTo>
                  <a:pt x="273" y="712"/>
                  <a:pt x="270" y="708"/>
                  <a:pt x="273" y="707"/>
                </a:cubicBezTo>
                <a:cubicBezTo>
                  <a:pt x="274" y="707"/>
                  <a:pt x="274" y="707"/>
                  <a:pt x="274" y="707"/>
                </a:cubicBezTo>
                <a:cubicBezTo>
                  <a:pt x="279" y="707"/>
                  <a:pt x="274" y="712"/>
                  <a:pt x="279" y="713"/>
                </a:cubicBezTo>
                <a:cubicBezTo>
                  <a:pt x="279" y="712"/>
                  <a:pt x="279" y="712"/>
                  <a:pt x="280" y="711"/>
                </a:cubicBezTo>
                <a:cubicBezTo>
                  <a:pt x="280" y="712"/>
                  <a:pt x="283" y="712"/>
                  <a:pt x="282" y="713"/>
                </a:cubicBezTo>
                <a:cubicBezTo>
                  <a:pt x="282" y="713"/>
                  <a:pt x="281" y="713"/>
                  <a:pt x="281" y="713"/>
                </a:cubicBezTo>
                <a:cubicBezTo>
                  <a:pt x="281" y="713"/>
                  <a:pt x="281" y="713"/>
                  <a:pt x="281" y="713"/>
                </a:cubicBezTo>
                <a:cubicBezTo>
                  <a:pt x="281" y="713"/>
                  <a:pt x="280" y="713"/>
                  <a:pt x="280" y="713"/>
                </a:cubicBezTo>
                <a:cubicBezTo>
                  <a:pt x="280" y="713"/>
                  <a:pt x="280" y="713"/>
                  <a:pt x="280" y="713"/>
                </a:cubicBezTo>
                <a:cubicBezTo>
                  <a:pt x="281" y="714"/>
                  <a:pt x="281" y="714"/>
                  <a:pt x="281" y="714"/>
                </a:cubicBezTo>
                <a:cubicBezTo>
                  <a:pt x="280" y="715"/>
                  <a:pt x="280" y="715"/>
                  <a:pt x="280" y="715"/>
                </a:cubicBezTo>
                <a:cubicBezTo>
                  <a:pt x="280" y="716"/>
                  <a:pt x="278" y="718"/>
                  <a:pt x="281" y="718"/>
                </a:cubicBezTo>
                <a:cubicBezTo>
                  <a:pt x="284" y="715"/>
                  <a:pt x="279" y="715"/>
                  <a:pt x="282" y="713"/>
                </a:cubicBezTo>
                <a:cubicBezTo>
                  <a:pt x="283" y="713"/>
                  <a:pt x="283" y="714"/>
                  <a:pt x="283" y="714"/>
                </a:cubicBezTo>
                <a:cubicBezTo>
                  <a:pt x="284" y="713"/>
                  <a:pt x="282" y="711"/>
                  <a:pt x="285" y="711"/>
                </a:cubicBezTo>
                <a:cubicBezTo>
                  <a:pt x="286" y="713"/>
                  <a:pt x="286" y="713"/>
                  <a:pt x="286" y="713"/>
                </a:cubicBezTo>
                <a:cubicBezTo>
                  <a:pt x="286" y="711"/>
                  <a:pt x="286" y="711"/>
                  <a:pt x="286" y="711"/>
                </a:cubicBezTo>
                <a:cubicBezTo>
                  <a:pt x="289" y="712"/>
                  <a:pt x="289" y="712"/>
                  <a:pt x="289" y="712"/>
                </a:cubicBezTo>
                <a:cubicBezTo>
                  <a:pt x="289" y="712"/>
                  <a:pt x="289" y="713"/>
                  <a:pt x="288" y="713"/>
                </a:cubicBezTo>
                <a:cubicBezTo>
                  <a:pt x="288" y="713"/>
                  <a:pt x="288" y="713"/>
                  <a:pt x="288" y="713"/>
                </a:cubicBezTo>
                <a:cubicBezTo>
                  <a:pt x="288" y="714"/>
                  <a:pt x="288" y="714"/>
                  <a:pt x="288" y="714"/>
                </a:cubicBezTo>
                <a:cubicBezTo>
                  <a:pt x="289" y="714"/>
                  <a:pt x="289" y="714"/>
                  <a:pt x="290" y="714"/>
                </a:cubicBezTo>
                <a:cubicBezTo>
                  <a:pt x="290" y="714"/>
                  <a:pt x="291" y="714"/>
                  <a:pt x="292" y="715"/>
                </a:cubicBezTo>
                <a:cubicBezTo>
                  <a:pt x="291" y="715"/>
                  <a:pt x="290" y="715"/>
                  <a:pt x="290" y="716"/>
                </a:cubicBezTo>
                <a:cubicBezTo>
                  <a:pt x="290" y="716"/>
                  <a:pt x="290" y="716"/>
                  <a:pt x="290" y="716"/>
                </a:cubicBezTo>
                <a:cubicBezTo>
                  <a:pt x="290" y="716"/>
                  <a:pt x="290" y="716"/>
                  <a:pt x="290" y="716"/>
                </a:cubicBezTo>
                <a:cubicBezTo>
                  <a:pt x="290" y="716"/>
                  <a:pt x="290" y="716"/>
                  <a:pt x="290" y="716"/>
                </a:cubicBezTo>
                <a:cubicBezTo>
                  <a:pt x="291" y="716"/>
                  <a:pt x="291" y="716"/>
                  <a:pt x="291" y="717"/>
                </a:cubicBezTo>
                <a:cubicBezTo>
                  <a:pt x="293" y="716"/>
                  <a:pt x="293" y="716"/>
                  <a:pt x="293" y="716"/>
                </a:cubicBezTo>
                <a:cubicBezTo>
                  <a:pt x="293" y="719"/>
                  <a:pt x="293" y="719"/>
                  <a:pt x="293" y="719"/>
                </a:cubicBezTo>
                <a:cubicBezTo>
                  <a:pt x="294" y="718"/>
                  <a:pt x="294" y="718"/>
                  <a:pt x="295" y="718"/>
                </a:cubicBezTo>
                <a:cubicBezTo>
                  <a:pt x="296" y="718"/>
                  <a:pt x="296" y="718"/>
                  <a:pt x="297" y="718"/>
                </a:cubicBezTo>
                <a:cubicBezTo>
                  <a:pt x="298" y="718"/>
                  <a:pt x="298" y="718"/>
                  <a:pt x="298" y="718"/>
                </a:cubicBezTo>
                <a:cubicBezTo>
                  <a:pt x="299" y="718"/>
                  <a:pt x="299" y="718"/>
                  <a:pt x="299" y="718"/>
                </a:cubicBezTo>
                <a:cubicBezTo>
                  <a:pt x="299" y="717"/>
                  <a:pt x="301" y="716"/>
                  <a:pt x="302" y="716"/>
                </a:cubicBezTo>
                <a:cubicBezTo>
                  <a:pt x="302" y="716"/>
                  <a:pt x="302" y="716"/>
                  <a:pt x="303" y="716"/>
                </a:cubicBezTo>
                <a:cubicBezTo>
                  <a:pt x="303" y="716"/>
                  <a:pt x="303" y="716"/>
                  <a:pt x="303" y="716"/>
                </a:cubicBezTo>
                <a:cubicBezTo>
                  <a:pt x="303" y="717"/>
                  <a:pt x="303" y="717"/>
                  <a:pt x="302" y="717"/>
                </a:cubicBezTo>
                <a:cubicBezTo>
                  <a:pt x="305" y="719"/>
                  <a:pt x="302" y="722"/>
                  <a:pt x="304" y="725"/>
                </a:cubicBezTo>
                <a:cubicBezTo>
                  <a:pt x="305" y="723"/>
                  <a:pt x="305" y="723"/>
                  <a:pt x="305" y="723"/>
                </a:cubicBezTo>
                <a:cubicBezTo>
                  <a:pt x="307" y="724"/>
                  <a:pt x="307" y="724"/>
                  <a:pt x="307" y="724"/>
                </a:cubicBezTo>
                <a:cubicBezTo>
                  <a:pt x="305" y="722"/>
                  <a:pt x="308" y="721"/>
                  <a:pt x="309" y="720"/>
                </a:cubicBezTo>
                <a:cubicBezTo>
                  <a:pt x="307" y="717"/>
                  <a:pt x="311" y="716"/>
                  <a:pt x="313" y="715"/>
                </a:cubicBezTo>
                <a:cubicBezTo>
                  <a:pt x="314" y="715"/>
                  <a:pt x="314" y="715"/>
                  <a:pt x="314" y="717"/>
                </a:cubicBezTo>
                <a:cubicBezTo>
                  <a:pt x="312" y="718"/>
                  <a:pt x="312" y="718"/>
                  <a:pt x="312" y="718"/>
                </a:cubicBezTo>
                <a:cubicBezTo>
                  <a:pt x="311" y="718"/>
                  <a:pt x="311" y="718"/>
                  <a:pt x="311" y="718"/>
                </a:cubicBezTo>
                <a:cubicBezTo>
                  <a:pt x="312" y="718"/>
                  <a:pt x="312" y="718"/>
                  <a:pt x="312" y="718"/>
                </a:cubicBezTo>
                <a:cubicBezTo>
                  <a:pt x="313" y="718"/>
                  <a:pt x="313" y="719"/>
                  <a:pt x="313" y="719"/>
                </a:cubicBezTo>
                <a:cubicBezTo>
                  <a:pt x="314" y="717"/>
                  <a:pt x="314" y="717"/>
                  <a:pt x="314" y="717"/>
                </a:cubicBezTo>
                <a:cubicBezTo>
                  <a:pt x="315" y="717"/>
                  <a:pt x="315" y="717"/>
                  <a:pt x="315" y="717"/>
                </a:cubicBezTo>
                <a:cubicBezTo>
                  <a:pt x="316" y="716"/>
                  <a:pt x="316" y="716"/>
                  <a:pt x="316" y="716"/>
                </a:cubicBezTo>
                <a:cubicBezTo>
                  <a:pt x="319" y="720"/>
                  <a:pt x="319" y="720"/>
                  <a:pt x="319" y="720"/>
                </a:cubicBezTo>
                <a:cubicBezTo>
                  <a:pt x="318" y="720"/>
                  <a:pt x="318" y="721"/>
                  <a:pt x="317" y="721"/>
                </a:cubicBezTo>
                <a:cubicBezTo>
                  <a:pt x="319" y="722"/>
                  <a:pt x="320" y="723"/>
                  <a:pt x="320" y="725"/>
                </a:cubicBezTo>
                <a:cubicBezTo>
                  <a:pt x="322" y="725"/>
                  <a:pt x="321" y="722"/>
                  <a:pt x="322" y="722"/>
                </a:cubicBezTo>
                <a:cubicBezTo>
                  <a:pt x="322" y="722"/>
                  <a:pt x="322" y="722"/>
                  <a:pt x="323" y="722"/>
                </a:cubicBezTo>
                <a:cubicBezTo>
                  <a:pt x="322" y="722"/>
                  <a:pt x="322" y="722"/>
                  <a:pt x="322" y="722"/>
                </a:cubicBezTo>
                <a:cubicBezTo>
                  <a:pt x="322" y="721"/>
                  <a:pt x="322" y="721"/>
                  <a:pt x="323" y="721"/>
                </a:cubicBezTo>
                <a:cubicBezTo>
                  <a:pt x="323" y="721"/>
                  <a:pt x="323" y="721"/>
                  <a:pt x="323" y="721"/>
                </a:cubicBezTo>
                <a:cubicBezTo>
                  <a:pt x="323" y="721"/>
                  <a:pt x="324" y="721"/>
                  <a:pt x="324" y="721"/>
                </a:cubicBezTo>
                <a:cubicBezTo>
                  <a:pt x="324" y="721"/>
                  <a:pt x="324" y="721"/>
                  <a:pt x="324" y="721"/>
                </a:cubicBezTo>
                <a:cubicBezTo>
                  <a:pt x="324" y="720"/>
                  <a:pt x="323" y="720"/>
                  <a:pt x="324" y="719"/>
                </a:cubicBezTo>
                <a:cubicBezTo>
                  <a:pt x="324" y="719"/>
                  <a:pt x="325" y="718"/>
                  <a:pt x="325" y="718"/>
                </a:cubicBezTo>
                <a:cubicBezTo>
                  <a:pt x="325" y="718"/>
                  <a:pt x="325" y="718"/>
                  <a:pt x="325" y="718"/>
                </a:cubicBezTo>
                <a:cubicBezTo>
                  <a:pt x="326" y="716"/>
                  <a:pt x="326" y="716"/>
                  <a:pt x="326" y="716"/>
                </a:cubicBezTo>
                <a:cubicBezTo>
                  <a:pt x="327" y="716"/>
                  <a:pt x="327" y="716"/>
                  <a:pt x="327" y="716"/>
                </a:cubicBezTo>
                <a:cubicBezTo>
                  <a:pt x="327" y="715"/>
                  <a:pt x="328" y="714"/>
                  <a:pt x="329" y="714"/>
                </a:cubicBezTo>
                <a:cubicBezTo>
                  <a:pt x="328" y="714"/>
                  <a:pt x="327" y="711"/>
                  <a:pt x="328" y="711"/>
                </a:cubicBezTo>
                <a:cubicBezTo>
                  <a:pt x="328" y="711"/>
                  <a:pt x="328" y="711"/>
                  <a:pt x="328" y="711"/>
                </a:cubicBezTo>
                <a:cubicBezTo>
                  <a:pt x="331" y="711"/>
                  <a:pt x="331" y="713"/>
                  <a:pt x="331" y="714"/>
                </a:cubicBezTo>
                <a:cubicBezTo>
                  <a:pt x="334" y="717"/>
                  <a:pt x="332" y="720"/>
                  <a:pt x="336" y="720"/>
                </a:cubicBezTo>
                <a:cubicBezTo>
                  <a:pt x="336" y="720"/>
                  <a:pt x="337" y="720"/>
                  <a:pt x="337" y="720"/>
                </a:cubicBezTo>
                <a:cubicBezTo>
                  <a:pt x="335" y="718"/>
                  <a:pt x="335" y="718"/>
                  <a:pt x="335" y="718"/>
                </a:cubicBezTo>
                <a:cubicBezTo>
                  <a:pt x="336" y="717"/>
                  <a:pt x="336" y="717"/>
                  <a:pt x="337" y="717"/>
                </a:cubicBezTo>
                <a:cubicBezTo>
                  <a:pt x="337" y="717"/>
                  <a:pt x="337" y="717"/>
                  <a:pt x="337" y="717"/>
                </a:cubicBezTo>
                <a:cubicBezTo>
                  <a:pt x="337" y="717"/>
                  <a:pt x="338" y="718"/>
                  <a:pt x="337" y="718"/>
                </a:cubicBezTo>
                <a:cubicBezTo>
                  <a:pt x="338" y="719"/>
                  <a:pt x="342" y="718"/>
                  <a:pt x="342" y="720"/>
                </a:cubicBezTo>
                <a:cubicBezTo>
                  <a:pt x="342" y="718"/>
                  <a:pt x="340" y="716"/>
                  <a:pt x="342" y="714"/>
                </a:cubicBezTo>
                <a:cubicBezTo>
                  <a:pt x="343" y="716"/>
                  <a:pt x="343" y="717"/>
                  <a:pt x="344" y="717"/>
                </a:cubicBezTo>
                <a:cubicBezTo>
                  <a:pt x="344" y="717"/>
                  <a:pt x="344" y="717"/>
                  <a:pt x="344" y="717"/>
                </a:cubicBezTo>
                <a:cubicBezTo>
                  <a:pt x="346" y="717"/>
                  <a:pt x="345" y="714"/>
                  <a:pt x="346" y="713"/>
                </a:cubicBezTo>
                <a:cubicBezTo>
                  <a:pt x="346" y="713"/>
                  <a:pt x="346" y="713"/>
                  <a:pt x="346" y="713"/>
                </a:cubicBezTo>
                <a:cubicBezTo>
                  <a:pt x="347" y="712"/>
                  <a:pt x="347" y="712"/>
                  <a:pt x="347" y="712"/>
                </a:cubicBezTo>
                <a:cubicBezTo>
                  <a:pt x="348" y="713"/>
                  <a:pt x="349" y="713"/>
                  <a:pt x="350" y="714"/>
                </a:cubicBezTo>
                <a:cubicBezTo>
                  <a:pt x="349" y="713"/>
                  <a:pt x="349" y="710"/>
                  <a:pt x="351" y="709"/>
                </a:cubicBezTo>
                <a:cubicBezTo>
                  <a:pt x="351" y="710"/>
                  <a:pt x="351" y="710"/>
                  <a:pt x="351" y="710"/>
                </a:cubicBezTo>
                <a:cubicBezTo>
                  <a:pt x="350" y="711"/>
                  <a:pt x="352" y="713"/>
                  <a:pt x="353" y="713"/>
                </a:cubicBezTo>
                <a:cubicBezTo>
                  <a:pt x="353" y="713"/>
                  <a:pt x="353" y="713"/>
                  <a:pt x="353" y="713"/>
                </a:cubicBezTo>
                <a:cubicBezTo>
                  <a:pt x="353" y="710"/>
                  <a:pt x="353" y="710"/>
                  <a:pt x="354" y="710"/>
                </a:cubicBezTo>
                <a:cubicBezTo>
                  <a:pt x="355" y="710"/>
                  <a:pt x="356" y="710"/>
                  <a:pt x="357" y="711"/>
                </a:cubicBezTo>
                <a:cubicBezTo>
                  <a:pt x="358" y="711"/>
                  <a:pt x="359" y="712"/>
                  <a:pt x="359" y="712"/>
                </a:cubicBezTo>
                <a:cubicBezTo>
                  <a:pt x="359" y="712"/>
                  <a:pt x="359" y="712"/>
                  <a:pt x="359" y="712"/>
                </a:cubicBezTo>
                <a:cubicBezTo>
                  <a:pt x="358" y="714"/>
                  <a:pt x="358" y="714"/>
                  <a:pt x="358" y="714"/>
                </a:cubicBezTo>
                <a:cubicBezTo>
                  <a:pt x="358" y="714"/>
                  <a:pt x="358" y="714"/>
                  <a:pt x="359" y="714"/>
                </a:cubicBezTo>
                <a:cubicBezTo>
                  <a:pt x="359" y="714"/>
                  <a:pt x="359" y="714"/>
                  <a:pt x="359" y="714"/>
                </a:cubicBezTo>
                <a:cubicBezTo>
                  <a:pt x="362" y="717"/>
                  <a:pt x="362" y="717"/>
                  <a:pt x="362" y="717"/>
                </a:cubicBezTo>
                <a:cubicBezTo>
                  <a:pt x="362" y="718"/>
                  <a:pt x="362" y="718"/>
                  <a:pt x="362" y="718"/>
                </a:cubicBezTo>
                <a:cubicBezTo>
                  <a:pt x="361" y="718"/>
                  <a:pt x="358" y="718"/>
                  <a:pt x="360" y="720"/>
                </a:cubicBezTo>
                <a:cubicBezTo>
                  <a:pt x="361" y="720"/>
                  <a:pt x="361" y="720"/>
                  <a:pt x="361" y="720"/>
                </a:cubicBezTo>
                <a:cubicBezTo>
                  <a:pt x="361" y="721"/>
                  <a:pt x="359" y="724"/>
                  <a:pt x="359" y="724"/>
                </a:cubicBezTo>
                <a:cubicBezTo>
                  <a:pt x="359" y="724"/>
                  <a:pt x="359" y="724"/>
                  <a:pt x="360" y="724"/>
                </a:cubicBezTo>
                <a:cubicBezTo>
                  <a:pt x="360" y="724"/>
                  <a:pt x="360" y="724"/>
                  <a:pt x="360" y="724"/>
                </a:cubicBezTo>
                <a:cubicBezTo>
                  <a:pt x="360" y="724"/>
                  <a:pt x="360" y="724"/>
                  <a:pt x="360" y="724"/>
                </a:cubicBezTo>
                <a:cubicBezTo>
                  <a:pt x="360" y="724"/>
                  <a:pt x="360" y="724"/>
                  <a:pt x="360" y="724"/>
                </a:cubicBezTo>
                <a:cubicBezTo>
                  <a:pt x="360" y="723"/>
                  <a:pt x="361" y="723"/>
                  <a:pt x="362" y="723"/>
                </a:cubicBezTo>
                <a:cubicBezTo>
                  <a:pt x="362" y="723"/>
                  <a:pt x="362" y="723"/>
                  <a:pt x="363" y="723"/>
                </a:cubicBezTo>
                <a:cubicBezTo>
                  <a:pt x="362" y="724"/>
                  <a:pt x="362" y="724"/>
                  <a:pt x="362" y="724"/>
                </a:cubicBezTo>
                <a:cubicBezTo>
                  <a:pt x="366" y="723"/>
                  <a:pt x="366" y="723"/>
                  <a:pt x="366" y="723"/>
                </a:cubicBezTo>
                <a:cubicBezTo>
                  <a:pt x="366" y="723"/>
                  <a:pt x="366" y="723"/>
                  <a:pt x="366" y="723"/>
                </a:cubicBezTo>
                <a:cubicBezTo>
                  <a:pt x="366" y="723"/>
                  <a:pt x="366" y="723"/>
                  <a:pt x="366" y="723"/>
                </a:cubicBezTo>
                <a:cubicBezTo>
                  <a:pt x="369" y="725"/>
                  <a:pt x="365" y="727"/>
                  <a:pt x="368" y="729"/>
                </a:cubicBezTo>
                <a:cubicBezTo>
                  <a:pt x="367" y="729"/>
                  <a:pt x="367" y="729"/>
                  <a:pt x="367" y="729"/>
                </a:cubicBezTo>
                <a:cubicBezTo>
                  <a:pt x="370" y="731"/>
                  <a:pt x="370" y="731"/>
                  <a:pt x="370" y="731"/>
                </a:cubicBezTo>
                <a:cubicBezTo>
                  <a:pt x="372" y="730"/>
                  <a:pt x="370" y="728"/>
                  <a:pt x="372" y="727"/>
                </a:cubicBezTo>
                <a:cubicBezTo>
                  <a:pt x="373" y="728"/>
                  <a:pt x="373" y="728"/>
                  <a:pt x="373" y="728"/>
                </a:cubicBezTo>
                <a:cubicBezTo>
                  <a:pt x="374" y="725"/>
                  <a:pt x="378" y="725"/>
                  <a:pt x="377" y="721"/>
                </a:cubicBezTo>
                <a:cubicBezTo>
                  <a:pt x="377" y="721"/>
                  <a:pt x="377" y="721"/>
                  <a:pt x="377" y="721"/>
                </a:cubicBezTo>
                <a:cubicBezTo>
                  <a:pt x="378" y="721"/>
                  <a:pt x="378" y="721"/>
                  <a:pt x="378" y="721"/>
                </a:cubicBezTo>
                <a:cubicBezTo>
                  <a:pt x="379" y="721"/>
                  <a:pt x="379" y="722"/>
                  <a:pt x="379" y="722"/>
                </a:cubicBezTo>
                <a:cubicBezTo>
                  <a:pt x="379" y="722"/>
                  <a:pt x="379" y="722"/>
                  <a:pt x="379" y="721"/>
                </a:cubicBezTo>
                <a:cubicBezTo>
                  <a:pt x="378" y="724"/>
                  <a:pt x="382" y="727"/>
                  <a:pt x="381" y="730"/>
                </a:cubicBezTo>
                <a:cubicBezTo>
                  <a:pt x="381" y="730"/>
                  <a:pt x="382" y="731"/>
                  <a:pt x="382" y="731"/>
                </a:cubicBezTo>
                <a:cubicBezTo>
                  <a:pt x="384" y="731"/>
                  <a:pt x="385" y="728"/>
                  <a:pt x="385" y="727"/>
                </a:cubicBezTo>
                <a:cubicBezTo>
                  <a:pt x="385" y="728"/>
                  <a:pt x="386" y="728"/>
                  <a:pt x="386" y="729"/>
                </a:cubicBezTo>
                <a:cubicBezTo>
                  <a:pt x="386" y="729"/>
                  <a:pt x="385" y="729"/>
                  <a:pt x="385" y="730"/>
                </a:cubicBezTo>
                <a:cubicBezTo>
                  <a:pt x="388" y="728"/>
                  <a:pt x="388" y="728"/>
                  <a:pt x="388" y="728"/>
                </a:cubicBezTo>
                <a:cubicBezTo>
                  <a:pt x="386" y="725"/>
                  <a:pt x="391" y="723"/>
                  <a:pt x="391" y="722"/>
                </a:cubicBezTo>
                <a:cubicBezTo>
                  <a:pt x="394" y="723"/>
                  <a:pt x="394" y="723"/>
                  <a:pt x="394" y="723"/>
                </a:cubicBezTo>
                <a:cubicBezTo>
                  <a:pt x="395" y="723"/>
                  <a:pt x="397" y="724"/>
                  <a:pt x="397" y="726"/>
                </a:cubicBezTo>
                <a:cubicBezTo>
                  <a:pt x="395" y="730"/>
                  <a:pt x="402" y="728"/>
                  <a:pt x="401" y="734"/>
                </a:cubicBezTo>
                <a:cubicBezTo>
                  <a:pt x="407" y="733"/>
                  <a:pt x="403" y="728"/>
                  <a:pt x="406" y="726"/>
                </a:cubicBezTo>
                <a:cubicBezTo>
                  <a:pt x="408" y="730"/>
                  <a:pt x="405" y="735"/>
                  <a:pt x="405" y="739"/>
                </a:cubicBezTo>
                <a:cubicBezTo>
                  <a:pt x="405" y="739"/>
                  <a:pt x="405" y="739"/>
                  <a:pt x="405" y="739"/>
                </a:cubicBezTo>
                <a:cubicBezTo>
                  <a:pt x="406" y="739"/>
                  <a:pt x="406" y="739"/>
                  <a:pt x="407" y="738"/>
                </a:cubicBezTo>
                <a:cubicBezTo>
                  <a:pt x="408" y="741"/>
                  <a:pt x="410" y="740"/>
                  <a:pt x="410" y="741"/>
                </a:cubicBezTo>
                <a:cubicBezTo>
                  <a:pt x="410" y="741"/>
                  <a:pt x="410" y="741"/>
                  <a:pt x="410" y="741"/>
                </a:cubicBezTo>
                <a:cubicBezTo>
                  <a:pt x="409" y="739"/>
                  <a:pt x="414" y="739"/>
                  <a:pt x="411" y="737"/>
                </a:cubicBezTo>
                <a:cubicBezTo>
                  <a:pt x="414" y="736"/>
                  <a:pt x="417" y="733"/>
                  <a:pt x="416" y="730"/>
                </a:cubicBezTo>
                <a:cubicBezTo>
                  <a:pt x="417" y="731"/>
                  <a:pt x="417" y="731"/>
                  <a:pt x="417" y="731"/>
                </a:cubicBezTo>
                <a:cubicBezTo>
                  <a:pt x="418" y="730"/>
                  <a:pt x="418" y="730"/>
                  <a:pt x="418" y="730"/>
                </a:cubicBezTo>
                <a:cubicBezTo>
                  <a:pt x="420" y="730"/>
                  <a:pt x="422" y="733"/>
                  <a:pt x="421" y="735"/>
                </a:cubicBezTo>
                <a:cubicBezTo>
                  <a:pt x="422" y="734"/>
                  <a:pt x="422" y="734"/>
                  <a:pt x="422" y="734"/>
                </a:cubicBezTo>
                <a:cubicBezTo>
                  <a:pt x="423" y="734"/>
                  <a:pt x="423" y="735"/>
                  <a:pt x="424" y="735"/>
                </a:cubicBezTo>
                <a:cubicBezTo>
                  <a:pt x="424" y="735"/>
                  <a:pt x="424" y="735"/>
                  <a:pt x="424" y="735"/>
                </a:cubicBezTo>
                <a:cubicBezTo>
                  <a:pt x="426" y="732"/>
                  <a:pt x="426" y="732"/>
                  <a:pt x="426" y="732"/>
                </a:cubicBezTo>
                <a:cubicBezTo>
                  <a:pt x="426" y="733"/>
                  <a:pt x="426" y="733"/>
                  <a:pt x="426" y="733"/>
                </a:cubicBezTo>
                <a:cubicBezTo>
                  <a:pt x="428" y="731"/>
                  <a:pt x="428" y="731"/>
                  <a:pt x="428" y="731"/>
                </a:cubicBezTo>
                <a:cubicBezTo>
                  <a:pt x="428" y="731"/>
                  <a:pt x="428" y="731"/>
                  <a:pt x="428" y="731"/>
                </a:cubicBezTo>
                <a:cubicBezTo>
                  <a:pt x="428" y="731"/>
                  <a:pt x="428" y="732"/>
                  <a:pt x="428" y="732"/>
                </a:cubicBezTo>
                <a:cubicBezTo>
                  <a:pt x="429" y="730"/>
                  <a:pt x="429" y="730"/>
                  <a:pt x="429" y="730"/>
                </a:cubicBezTo>
                <a:cubicBezTo>
                  <a:pt x="430" y="730"/>
                  <a:pt x="430" y="730"/>
                  <a:pt x="430" y="730"/>
                </a:cubicBezTo>
                <a:cubicBezTo>
                  <a:pt x="430" y="730"/>
                  <a:pt x="430" y="730"/>
                  <a:pt x="430" y="730"/>
                </a:cubicBezTo>
                <a:cubicBezTo>
                  <a:pt x="432" y="730"/>
                  <a:pt x="432" y="734"/>
                  <a:pt x="431" y="735"/>
                </a:cubicBezTo>
                <a:cubicBezTo>
                  <a:pt x="434" y="738"/>
                  <a:pt x="429" y="742"/>
                  <a:pt x="433" y="745"/>
                </a:cubicBezTo>
                <a:cubicBezTo>
                  <a:pt x="434" y="744"/>
                  <a:pt x="434" y="744"/>
                  <a:pt x="434" y="744"/>
                </a:cubicBezTo>
                <a:cubicBezTo>
                  <a:pt x="433" y="744"/>
                  <a:pt x="433" y="743"/>
                  <a:pt x="433" y="743"/>
                </a:cubicBezTo>
                <a:cubicBezTo>
                  <a:pt x="433" y="742"/>
                  <a:pt x="434" y="742"/>
                  <a:pt x="435" y="742"/>
                </a:cubicBezTo>
                <a:cubicBezTo>
                  <a:pt x="435" y="742"/>
                  <a:pt x="436" y="742"/>
                  <a:pt x="437" y="742"/>
                </a:cubicBezTo>
                <a:cubicBezTo>
                  <a:pt x="438" y="741"/>
                  <a:pt x="438" y="739"/>
                  <a:pt x="439" y="737"/>
                </a:cubicBezTo>
                <a:cubicBezTo>
                  <a:pt x="440" y="739"/>
                  <a:pt x="440" y="739"/>
                  <a:pt x="440" y="739"/>
                </a:cubicBezTo>
                <a:cubicBezTo>
                  <a:pt x="441" y="738"/>
                  <a:pt x="441" y="738"/>
                  <a:pt x="441" y="738"/>
                </a:cubicBezTo>
                <a:cubicBezTo>
                  <a:pt x="442" y="739"/>
                  <a:pt x="442" y="739"/>
                  <a:pt x="442" y="739"/>
                </a:cubicBezTo>
                <a:cubicBezTo>
                  <a:pt x="445" y="739"/>
                  <a:pt x="443" y="736"/>
                  <a:pt x="446" y="736"/>
                </a:cubicBezTo>
                <a:cubicBezTo>
                  <a:pt x="446" y="736"/>
                  <a:pt x="446" y="736"/>
                  <a:pt x="447" y="736"/>
                </a:cubicBezTo>
                <a:cubicBezTo>
                  <a:pt x="447" y="736"/>
                  <a:pt x="447" y="736"/>
                  <a:pt x="447" y="736"/>
                </a:cubicBezTo>
                <a:cubicBezTo>
                  <a:pt x="447" y="735"/>
                  <a:pt x="447" y="735"/>
                  <a:pt x="448" y="734"/>
                </a:cubicBezTo>
                <a:cubicBezTo>
                  <a:pt x="449" y="735"/>
                  <a:pt x="449" y="735"/>
                  <a:pt x="449" y="735"/>
                </a:cubicBezTo>
                <a:cubicBezTo>
                  <a:pt x="451" y="734"/>
                  <a:pt x="451" y="734"/>
                  <a:pt x="451" y="734"/>
                </a:cubicBezTo>
                <a:cubicBezTo>
                  <a:pt x="453" y="736"/>
                  <a:pt x="449" y="735"/>
                  <a:pt x="449" y="736"/>
                </a:cubicBezTo>
                <a:cubicBezTo>
                  <a:pt x="451" y="738"/>
                  <a:pt x="451" y="738"/>
                  <a:pt x="451" y="738"/>
                </a:cubicBezTo>
                <a:cubicBezTo>
                  <a:pt x="451" y="737"/>
                  <a:pt x="451" y="737"/>
                  <a:pt x="451" y="737"/>
                </a:cubicBezTo>
                <a:cubicBezTo>
                  <a:pt x="452" y="737"/>
                  <a:pt x="453" y="737"/>
                  <a:pt x="453" y="738"/>
                </a:cubicBezTo>
                <a:cubicBezTo>
                  <a:pt x="453" y="733"/>
                  <a:pt x="453" y="733"/>
                  <a:pt x="453" y="733"/>
                </a:cubicBezTo>
                <a:cubicBezTo>
                  <a:pt x="455" y="734"/>
                  <a:pt x="455" y="734"/>
                  <a:pt x="455" y="734"/>
                </a:cubicBezTo>
                <a:cubicBezTo>
                  <a:pt x="455" y="734"/>
                  <a:pt x="455" y="734"/>
                  <a:pt x="455" y="734"/>
                </a:cubicBezTo>
                <a:cubicBezTo>
                  <a:pt x="457" y="732"/>
                  <a:pt x="457" y="732"/>
                  <a:pt x="457" y="732"/>
                </a:cubicBezTo>
                <a:cubicBezTo>
                  <a:pt x="458" y="733"/>
                  <a:pt x="458" y="737"/>
                  <a:pt x="458" y="738"/>
                </a:cubicBezTo>
                <a:cubicBezTo>
                  <a:pt x="459" y="738"/>
                  <a:pt x="459" y="737"/>
                  <a:pt x="459" y="737"/>
                </a:cubicBezTo>
                <a:cubicBezTo>
                  <a:pt x="460" y="738"/>
                  <a:pt x="460" y="738"/>
                  <a:pt x="460" y="738"/>
                </a:cubicBezTo>
                <a:cubicBezTo>
                  <a:pt x="460" y="739"/>
                  <a:pt x="459" y="740"/>
                  <a:pt x="458" y="740"/>
                </a:cubicBezTo>
                <a:cubicBezTo>
                  <a:pt x="460" y="741"/>
                  <a:pt x="459" y="743"/>
                  <a:pt x="459" y="745"/>
                </a:cubicBezTo>
                <a:cubicBezTo>
                  <a:pt x="459" y="745"/>
                  <a:pt x="460" y="746"/>
                  <a:pt x="461" y="746"/>
                </a:cubicBezTo>
                <a:cubicBezTo>
                  <a:pt x="462" y="746"/>
                  <a:pt x="463" y="745"/>
                  <a:pt x="464" y="745"/>
                </a:cubicBezTo>
                <a:cubicBezTo>
                  <a:pt x="465" y="744"/>
                  <a:pt x="466" y="744"/>
                  <a:pt x="468" y="744"/>
                </a:cubicBezTo>
                <a:cubicBezTo>
                  <a:pt x="468" y="744"/>
                  <a:pt x="469" y="744"/>
                  <a:pt x="469" y="744"/>
                </a:cubicBezTo>
                <a:cubicBezTo>
                  <a:pt x="470" y="746"/>
                  <a:pt x="468" y="746"/>
                  <a:pt x="468" y="747"/>
                </a:cubicBezTo>
                <a:cubicBezTo>
                  <a:pt x="468" y="747"/>
                  <a:pt x="468" y="747"/>
                  <a:pt x="468" y="747"/>
                </a:cubicBezTo>
                <a:cubicBezTo>
                  <a:pt x="468" y="747"/>
                  <a:pt x="469" y="747"/>
                  <a:pt x="469" y="747"/>
                </a:cubicBezTo>
                <a:cubicBezTo>
                  <a:pt x="470" y="746"/>
                  <a:pt x="470" y="746"/>
                  <a:pt x="471" y="746"/>
                </a:cubicBezTo>
                <a:cubicBezTo>
                  <a:pt x="472" y="746"/>
                  <a:pt x="473" y="747"/>
                  <a:pt x="473" y="747"/>
                </a:cubicBezTo>
                <a:cubicBezTo>
                  <a:pt x="472" y="750"/>
                  <a:pt x="472" y="750"/>
                  <a:pt x="472" y="750"/>
                </a:cubicBezTo>
                <a:cubicBezTo>
                  <a:pt x="473" y="748"/>
                  <a:pt x="473" y="748"/>
                  <a:pt x="473" y="748"/>
                </a:cubicBezTo>
                <a:cubicBezTo>
                  <a:pt x="474" y="749"/>
                  <a:pt x="474" y="749"/>
                  <a:pt x="474" y="749"/>
                </a:cubicBezTo>
                <a:cubicBezTo>
                  <a:pt x="474" y="749"/>
                  <a:pt x="474" y="749"/>
                  <a:pt x="474" y="749"/>
                </a:cubicBezTo>
                <a:cubicBezTo>
                  <a:pt x="476" y="749"/>
                  <a:pt x="474" y="747"/>
                  <a:pt x="476" y="747"/>
                </a:cubicBezTo>
                <a:cubicBezTo>
                  <a:pt x="477" y="747"/>
                  <a:pt x="477" y="747"/>
                  <a:pt x="477" y="747"/>
                </a:cubicBezTo>
                <a:cubicBezTo>
                  <a:pt x="477" y="748"/>
                  <a:pt x="477" y="748"/>
                  <a:pt x="477" y="748"/>
                </a:cubicBezTo>
                <a:cubicBezTo>
                  <a:pt x="478" y="748"/>
                  <a:pt x="478" y="748"/>
                  <a:pt x="478" y="747"/>
                </a:cubicBezTo>
                <a:cubicBezTo>
                  <a:pt x="478" y="747"/>
                  <a:pt x="478" y="747"/>
                  <a:pt x="478" y="747"/>
                </a:cubicBezTo>
                <a:cubicBezTo>
                  <a:pt x="478" y="747"/>
                  <a:pt x="478" y="747"/>
                  <a:pt x="478" y="747"/>
                </a:cubicBezTo>
                <a:cubicBezTo>
                  <a:pt x="477" y="745"/>
                  <a:pt x="477" y="745"/>
                  <a:pt x="477" y="745"/>
                </a:cubicBezTo>
                <a:cubicBezTo>
                  <a:pt x="481" y="743"/>
                  <a:pt x="481" y="743"/>
                  <a:pt x="481" y="743"/>
                </a:cubicBezTo>
                <a:cubicBezTo>
                  <a:pt x="483" y="745"/>
                  <a:pt x="479" y="744"/>
                  <a:pt x="480" y="745"/>
                </a:cubicBezTo>
                <a:cubicBezTo>
                  <a:pt x="480" y="745"/>
                  <a:pt x="481" y="745"/>
                  <a:pt x="481" y="745"/>
                </a:cubicBezTo>
                <a:cubicBezTo>
                  <a:pt x="481" y="745"/>
                  <a:pt x="481" y="745"/>
                  <a:pt x="482" y="745"/>
                </a:cubicBezTo>
                <a:cubicBezTo>
                  <a:pt x="486" y="753"/>
                  <a:pt x="486" y="753"/>
                  <a:pt x="486" y="753"/>
                </a:cubicBezTo>
                <a:cubicBezTo>
                  <a:pt x="485" y="750"/>
                  <a:pt x="489" y="750"/>
                  <a:pt x="491" y="747"/>
                </a:cubicBezTo>
                <a:cubicBezTo>
                  <a:pt x="492" y="750"/>
                  <a:pt x="492" y="750"/>
                  <a:pt x="492" y="750"/>
                </a:cubicBezTo>
                <a:cubicBezTo>
                  <a:pt x="490" y="750"/>
                  <a:pt x="490" y="750"/>
                  <a:pt x="490" y="750"/>
                </a:cubicBezTo>
                <a:cubicBezTo>
                  <a:pt x="490" y="751"/>
                  <a:pt x="491" y="751"/>
                  <a:pt x="491" y="751"/>
                </a:cubicBezTo>
                <a:cubicBezTo>
                  <a:pt x="492" y="751"/>
                  <a:pt x="492" y="748"/>
                  <a:pt x="493" y="748"/>
                </a:cubicBezTo>
                <a:cubicBezTo>
                  <a:pt x="493" y="749"/>
                  <a:pt x="494" y="750"/>
                  <a:pt x="495" y="750"/>
                </a:cubicBezTo>
                <a:cubicBezTo>
                  <a:pt x="495" y="750"/>
                  <a:pt x="495" y="750"/>
                  <a:pt x="496" y="750"/>
                </a:cubicBezTo>
                <a:cubicBezTo>
                  <a:pt x="496" y="749"/>
                  <a:pt x="496" y="749"/>
                  <a:pt x="497" y="749"/>
                </a:cubicBezTo>
                <a:cubicBezTo>
                  <a:pt x="497" y="749"/>
                  <a:pt x="497" y="749"/>
                  <a:pt x="498" y="749"/>
                </a:cubicBezTo>
                <a:cubicBezTo>
                  <a:pt x="498" y="752"/>
                  <a:pt x="498" y="752"/>
                  <a:pt x="498" y="752"/>
                </a:cubicBezTo>
                <a:cubicBezTo>
                  <a:pt x="501" y="753"/>
                  <a:pt x="501" y="753"/>
                  <a:pt x="501" y="753"/>
                </a:cubicBezTo>
                <a:cubicBezTo>
                  <a:pt x="501" y="752"/>
                  <a:pt x="503" y="751"/>
                  <a:pt x="502" y="749"/>
                </a:cubicBezTo>
                <a:cubicBezTo>
                  <a:pt x="505" y="749"/>
                  <a:pt x="505" y="749"/>
                  <a:pt x="505" y="749"/>
                </a:cubicBezTo>
                <a:cubicBezTo>
                  <a:pt x="507" y="746"/>
                  <a:pt x="502" y="747"/>
                  <a:pt x="504" y="744"/>
                </a:cubicBezTo>
                <a:cubicBezTo>
                  <a:pt x="505" y="744"/>
                  <a:pt x="505" y="744"/>
                  <a:pt x="505" y="744"/>
                </a:cubicBezTo>
                <a:cubicBezTo>
                  <a:pt x="504" y="745"/>
                  <a:pt x="505" y="745"/>
                  <a:pt x="506" y="746"/>
                </a:cubicBezTo>
                <a:cubicBezTo>
                  <a:pt x="506" y="744"/>
                  <a:pt x="511" y="746"/>
                  <a:pt x="509" y="742"/>
                </a:cubicBezTo>
                <a:cubicBezTo>
                  <a:pt x="510" y="742"/>
                  <a:pt x="510" y="742"/>
                  <a:pt x="510" y="742"/>
                </a:cubicBezTo>
                <a:cubicBezTo>
                  <a:pt x="509" y="741"/>
                  <a:pt x="509" y="741"/>
                  <a:pt x="509" y="741"/>
                </a:cubicBezTo>
                <a:cubicBezTo>
                  <a:pt x="510" y="741"/>
                  <a:pt x="510" y="740"/>
                  <a:pt x="511" y="740"/>
                </a:cubicBezTo>
                <a:cubicBezTo>
                  <a:pt x="511" y="740"/>
                  <a:pt x="512" y="741"/>
                  <a:pt x="512" y="742"/>
                </a:cubicBezTo>
                <a:cubicBezTo>
                  <a:pt x="513" y="742"/>
                  <a:pt x="513" y="743"/>
                  <a:pt x="514" y="743"/>
                </a:cubicBezTo>
                <a:cubicBezTo>
                  <a:pt x="514" y="743"/>
                  <a:pt x="514" y="743"/>
                  <a:pt x="514" y="742"/>
                </a:cubicBezTo>
                <a:cubicBezTo>
                  <a:pt x="515" y="738"/>
                  <a:pt x="515" y="738"/>
                  <a:pt x="515" y="738"/>
                </a:cubicBezTo>
                <a:cubicBezTo>
                  <a:pt x="517" y="739"/>
                  <a:pt x="517" y="739"/>
                  <a:pt x="517" y="739"/>
                </a:cubicBezTo>
                <a:cubicBezTo>
                  <a:pt x="516" y="738"/>
                  <a:pt x="516" y="738"/>
                  <a:pt x="516" y="738"/>
                </a:cubicBezTo>
                <a:cubicBezTo>
                  <a:pt x="516" y="737"/>
                  <a:pt x="517" y="737"/>
                  <a:pt x="518" y="737"/>
                </a:cubicBezTo>
                <a:cubicBezTo>
                  <a:pt x="518" y="737"/>
                  <a:pt x="518" y="737"/>
                  <a:pt x="518" y="738"/>
                </a:cubicBezTo>
                <a:cubicBezTo>
                  <a:pt x="522" y="734"/>
                  <a:pt x="522" y="734"/>
                  <a:pt x="522" y="734"/>
                </a:cubicBezTo>
                <a:cubicBezTo>
                  <a:pt x="524" y="736"/>
                  <a:pt x="521" y="738"/>
                  <a:pt x="525" y="738"/>
                </a:cubicBezTo>
                <a:cubicBezTo>
                  <a:pt x="525" y="738"/>
                  <a:pt x="525" y="738"/>
                  <a:pt x="525" y="738"/>
                </a:cubicBezTo>
                <a:cubicBezTo>
                  <a:pt x="523" y="739"/>
                  <a:pt x="523" y="739"/>
                  <a:pt x="523" y="739"/>
                </a:cubicBezTo>
                <a:cubicBezTo>
                  <a:pt x="523" y="739"/>
                  <a:pt x="523" y="739"/>
                  <a:pt x="524" y="739"/>
                </a:cubicBezTo>
                <a:cubicBezTo>
                  <a:pt x="525" y="739"/>
                  <a:pt x="525" y="740"/>
                  <a:pt x="525" y="740"/>
                </a:cubicBezTo>
                <a:cubicBezTo>
                  <a:pt x="525" y="741"/>
                  <a:pt x="525" y="741"/>
                  <a:pt x="525" y="741"/>
                </a:cubicBezTo>
                <a:cubicBezTo>
                  <a:pt x="526" y="741"/>
                  <a:pt x="526" y="741"/>
                  <a:pt x="526" y="741"/>
                </a:cubicBezTo>
                <a:cubicBezTo>
                  <a:pt x="525" y="742"/>
                  <a:pt x="525" y="742"/>
                  <a:pt x="525" y="742"/>
                </a:cubicBezTo>
                <a:cubicBezTo>
                  <a:pt x="525" y="742"/>
                  <a:pt x="525" y="742"/>
                  <a:pt x="525" y="742"/>
                </a:cubicBezTo>
                <a:cubicBezTo>
                  <a:pt x="527" y="742"/>
                  <a:pt x="527" y="745"/>
                  <a:pt x="527" y="746"/>
                </a:cubicBezTo>
                <a:cubicBezTo>
                  <a:pt x="528" y="745"/>
                  <a:pt x="528" y="745"/>
                  <a:pt x="529" y="744"/>
                </a:cubicBezTo>
                <a:cubicBezTo>
                  <a:pt x="529" y="745"/>
                  <a:pt x="529" y="746"/>
                  <a:pt x="530" y="746"/>
                </a:cubicBezTo>
                <a:cubicBezTo>
                  <a:pt x="529" y="745"/>
                  <a:pt x="532" y="744"/>
                  <a:pt x="530" y="743"/>
                </a:cubicBezTo>
                <a:cubicBezTo>
                  <a:pt x="531" y="743"/>
                  <a:pt x="533" y="742"/>
                  <a:pt x="533" y="744"/>
                </a:cubicBezTo>
                <a:cubicBezTo>
                  <a:pt x="535" y="742"/>
                  <a:pt x="535" y="742"/>
                  <a:pt x="535" y="742"/>
                </a:cubicBezTo>
                <a:cubicBezTo>
                  <a:pt x="535" y="742"/>
                  <a:pt x="535" y="742"/>
                  <a:pt x="535" y="742"/>
                </a:cubicBezTo>
                <a:cubicBezTo>
                  <a:pt x="536" y="740"/>
                  <a:pt x="536" y="740"/>
                  <a:pt x="536" y="740"/>
                </a:cubicBezTo>
                <a:cubicBezTo>
                  <a:pt x="541" y="740"/>
                  <a:pt x="535" y="745"/>
                  <a:pt x="540" y="747"/>
                </a:cubicBezTo>
                <a:cubicBezTo>
                  <a:pt x="538" y="748"/>
                  <a:pt x="538" y="748"/>
                  <a:pt x="538" y="748"/>
                </a:cubicBezTo>
                <a:cubicBezTo>
                  <a:pt x="540" y="750"/>
                  <a:pt x="540" y="750"/>
                  <a:pt x="540" y="750"/>
                </a:cubicBezTo>
                <a:cubicBezTo>
                  <a:pt x="541" y="751"/>
                  <a:pt x="541" y="753"/>
                  <a:pt x="543" y="753"/>
                </a:cubicBezTo>
                <a:cubicBezTo>
                  <a:pt x="543" y="753"/>
                  <a:pt x="543" y="753"/>
                  <a:pt x="543" y="753"/>
                </a:cubicBezTo>
                <a:cubicBezTo>
                  <a:pt x="541" y="747"/>
                  <a:pt x="548" y="751"/>
                  <a:pt x="550" y="747"/>
                </a:cubicBezTo>
                <a:cubicBezTo>
                  <a:pt x="550" y="747"/>
                  <a:pt x="550" y="747"/>
                  <a:pt x="551" y="747"/>
                </a:cubicBezTo>
                <a:cubicBezTo>
                  <a:pt x="551" y="747"/>
                  <a:pt x="551" y="747"/>
                  <a:pt x="551" y="747"/>
                </a:cubicBezTo>
                <a:cubicBezTo>
                  <a:pt x="551" y="747"/>
                  <a:pt x="551" y="747"/>
                  <a:pt x="551" y="747"/>
                </a:cubicBezTo>
                <a:cubicBezTo>
                  <a:pt x="552" y="747"/>
                  <a:pt x="552" y="748"/>
                  <a:pt x="552" y="749"/>
                </a:cubicBezTo>
                <a:cubicBezTo>
                  <a:pt x="551" y="749"/>
                  <a:pt x="551" y="749"/>
                  <a:pt x="551" y="749"/>
                </a:cubicBezTo>
                <a:cubicBezTo>
                  <a:pt x="551" y="750"/>
                  <a:pt x="550" y="753"/>
                  <a:pt x="551" y="753"/>
                </a:cubicBezTo>
                <a:cubicBezTo>
                  <a:pt x="551" y="753"/>
                  <a:pt x="551" y="753"/>
                  <a:pt x="551" y="753"/>
                </a:cubicBezTo>
                <a:cubicBezTo>
                  <a:pt x="552" y="753"/>
                  <a:pt x="552" y="753"/>
                  <a:pt x="552" y="753"/>
                </a:cubicBezTo>
                <a:cubicBezTo>
                  <a:pt x="553" y="755"/>
                  <a:pt x="553" y="755"/>
                  <a:pt x="553" y="755"/>
                </a:cubicBezTo>
                <a:cubicBezTo>
                  <a:pt x="555" y="754"/>
                  <a:pt x="555" y="749"/>
                  <a:pt x="558" y="749"/>
                </a:cubicBezTo>
                <a:cubicBezTo>
                  <a:pt x="559" y="750"/>
                  <a:pt x="559" y="750"/>
                  <a:pt x="559" y="750"/>
                </a:cubicBezTo>
                <a:cubicBezTo>
                  <a:pt x="559" y="749"/>
                  <a:pt x="559" y="749"/>
                  <a:pt x="559" y="749"/>
                </a:cubicBezTo>
                <a:cubicBezTo>
                  <a:pt x="560" y="750"/>
                  <a:pt x="560" y="750"/>
                  <a:pt x="560" y="750"/>
                </a:cubicBezTo>
                <a:cubicBezTo>
                  <a:pt x="562" y="748"/>
                  <a:pt x="562" y="748"/>
                  <a:pt x="562" y="748"/>
                </a:cubicBezTo>
                <a:cubicBezTo>
                  <a:pt x="561" y="749"/>
                  <a:pt x="562" y="751"/>
                  <a:pt x="561" y="751"/>
                </a:cubicBezTo>
                <a:cubicBezTo>
                  <a:pt x="561" y="752"/>
                  <a:pt x="561" y="752"/>
                  <a:pt x="561" y="752"/>
                </a:cubicBezTo>
                <a:cubicBezTo>
                  <a:pt x="561" y="748"/>
                  <a:pt x="566" y="749"/>
                  <a:pt x="568" y="747"/>
                </a:cubicBezTo>
                <a:cubicBezTo>
                  <a:pt x="568" y="747"/>
                  <a:pt x="568" y="747"/>
                  <a:pt x="568" y="747"/>
                </a:cubicBezTo>
                <a:cubicBezTo>
                  <a:pt x="569" y="746"/>
                  <a:pt x="566" y="746"/>
                  <a:pt x="566" y="744"/>
                </a:cubicBezTo>
                <a:cubicBezTo>
                  <a:pt x="566" y="744"/>
                  <a:pt x="566" y="744"/>
                  <a:pt x="567" y="743"/>
                </a:cubicBezTo>
                <a:cubicBezTo>
                  <a:pt x="567" y="745"/>
                  <a:pt x="568" y="744"/>
                  <a:pt x="568" y="745"/>
                </a:cubicBezTo>
                <a:cubicBezTo>
                  <a:pt x="568" y="744"/>
                  <a:pt x="568" y="744"/>
                  <a:pt x="568" y="744"/>
                </a:cubicBezTo>
                <a:cubicBezTo>
                  <a:pt x="570" y="745"/>
                  <a:pt x="572" y="746"/>
                  <a:pt x="573" y="747"/>
                </a:cubicBezTo>
                <a:cubicBezTo>
                  <a:pt x="571" y="745"/>
                  <a:pt x="571" y="745"/>
                  <a:pt x="571" y="745"/>
                </a:cubicBezTo>
                <a:cubicBezTo>
                  <a:pt x="571" y="745"/>
                  <a:pt x="572" y="745"/>
                  <a:pt x="572" y="745"/>
                </a:cubicBezTo>
                <a:cubicBezTo>
                  <a:pt x="573" y="745"/>
                  <a:pt x="574" y="744"/>
                  <a:pt x="575" y="744"/>
                </a:cubicBezTo>
                <a:cubicBezTo>
                  <a:pt x="575" y="743"/>
                  <a:pt x="576" y="743"/>
                  <a:pt x="577" y="743"/>
                </a:cubicBezTo>
                <a:cubicBezTo>
                  <a:pt x="578" y="743"/>
                  <a:pt x="578" y="743"/>
                  <a:pt x="579" y="743"/>
                </a:cubicBezTo>
                <a:cubicBezTo>
                  <a:pt x="577" y="741"/>
                  <a:pt x="577" y="741"/>
                  <a:pt x="577" y="741"/>
                </a:cubicBezTo>
                <a:cubicBezTo>
                  <a:pt x="577" y="741"/>
                  <a:pt x="577" y="741"/>
                  <a:pt x="578" y="741"/>
                </a:cubicBezTo>
                <a:cubicBezTo>
                  <a:pt x="580" y="741"/>
                  <a:pt x="579" y="737"/>
                  <a:pt x="582" y="737"/>
                </a:cubicBezTo>
                <a:cubicBezTo>
                  <a:pt x="580" y="742"/>
                  <a:pt x="586" y="743"/>
                  <a:pt x="584" y="747"/>
                </a:cubicBezTo>
                <a:cubicBezTo>
                  <a:pt x="584" y="747"/>
                  <a:pt x="585" y="747"/>
                  <a:pt x="585" y="747"/>
                </a:cubicBezTo>
                <a:cubicBezTo>
                  <a:pt x="585" y="747"/>
                  <a:pt x="585" y="747"/>
                  <a:pt x="586" y="747"/>
                </a:cubicBezTo>
                <a:cubicBezTo>
                  <a:pt x="587" y="748"/>
                  <a:pt x="587" y="748"/>
                  <a:pt x="587" y="748"/>
                </a:cubicBezTo>
                <a:cubicBezTo>
                  <a:pt x="587" y="748"/>
                  <a:pt x="586" y="747"/>
                  <a:pt x="586" y="747"/>
                </a:cubicBezTo>
                <a:cubicBezTo>
                  <a:pt x="587" y="746"/>
                  <a:pt x="587" y="746"/>
                  <a:pt x="587" y="746"/>
                </a:cubicBezTo>
                <a:cubicBezTo>
                  <a:pt x="583" y="741"/>
                  <a:pt x="594" y="744"/>
                  <a:pt x="590" y="739"/>
                </a:cubicBezTo>
                <a:cubicBezTo>
                  <a:pt x="591" y="738"/>
                  <a:pt x="591" y="738"/>
                  <a:pt x="592" y="738"/>
                </a:cubicBezTo>
                <a:cubicBezTo>
                  <a:pt x="593" y="738"/>
                  <a:pt x="594" y="739"/>
                  <a:pt x="594" y="740"/>
                </a:cubicBezTo>
                <a:cubicBezTo>
                  <a:pt x="595" y="741"/>
                  <a:pt x="596" y="742"/>
                  <a:pt x="597" y="742"/>
                </a:cubicBezTo>
                <a:cubicBezTo>
                  <a:pt x="597" y="742"/>
                  <a:pt x="598" y="741"/>
                  <a:pt x="599" y="740"/>
                </a:cubicBezTo>
                <a:cubicBezTo>
                  <a:pt x="598" y="740"/>
                  <a:pt x="598" y="740"/>
                  <a:pt x="598" y="740"/>
                </a:cubicBezTo>
                <a:cubicBezTo>
                  <a:pt x="600" y="739"/>
                  <a:pt x="600" y="739"/>
                  <a:pt x="600" y="739"/>
                </a:cubicBezTo>
                <a:cubicBezTo>
                  <a:pt x="600" y="739"/>
                  <a:pt x="600" y="739"/>
                  <a:pt x="600" y="739"/>
                </a:cubicBezTo>
                <a:cubicBezTo>
                  <a:pt x="600" y="739"/>
                  <a:pt x="600" y="740"/>
                  <a:pt x="601" y="740"/>
                </a:cubicBezTo>
                <a:cubicBezTo>
                  <a:pt x="601" y="739"/>
                  <a:pt x="602" y="739"/>
                  <a:pt x="601" y="738"/>
                </a:cubicBezTo>
                <a:cubicBezTo>
                  <a:pt x="603" y="739"/>
                  <a:pt x="603" y="739"/>
                  <a:pt x="603" y="739"/>
                </a:cubicBezTo>
                <a:cubicBezTo>
                  <a:pt x="604" y="737"/>
                  <a:pt x="604" y="737"/>
                  <a:pt x="604" y="737"/>
                </a:cubicBezTo>
                <a:cubicBezTo>
                  <a:pt x="606" y="735"/>
                  <a:pt x="604" y="736"/>
                  <a:pt x="607" y="734"/>
                </a:cubicBezTo>
                <a:cubicBezTo>
                  <a:pt x="609" y="735"/>
                  <a:pt x="608" y="741"/>
                  <a:pt x="611" y="741"/>
                </a:cubicBezTo>
                <a:cubicBezTo>
                  <a:pt x="611" y="741"/>
                  <a:pt x="611" y="741"/>
                  <a:pt x="611" y="741"/>
                </a:cubicBezTo>
                <a:cubicBezTo>
                  <a:pt x="611" y="742"/>
                  <a:pt x="610" y="742"/>
                  <a:pt x="610" y="743"/>
                </a:cubicBezTo>
                <a:cubicBezTo>
                  <a:pt x="610" y="745"/>
                  <a:pt x="614" y="747"/>
                  <a:pt x="615" y="748"/>
                </a:cubicBezTo>
                <a:cubicBezTo>
                  <a:pt x="616" y="745"/>
                  <a:pt x="617" y="743"/>
                  <a:pt x="620" y="741"/>
                </a:cubicBezTo>
                <a:cubicBezTo>
                  <a:pt x="623" y="745"/>
                  <a:pt x="618" y="751"/>
                  <a:pt x="626" y="753"/>
                </a:cubicBezTo>
                <a:cubicBezTo>
                  <a:pt x="626" y="752"/>
                  <a:pt x="626" y="752"/>
                  <a:pt x="626" y="752"/>
                </a:cubicBezTo>
                <a:cubicBezTo>
                  <a:pt x="627" y="751"/>
                  <a:pt x="628" y="749"/>
                  <a:pt x="626" y="747"/>
                </a:cubicBezTo>
                <a:cubicBezTo>
                  <a:pt x="627" y="748"/>
                  <a:pt x="627" y="748"/>
                  <a:pt x="627" y="748"/>
                </a:cubicBezTo>
                <a:cubicBezTo>
                  <a:pt x="629" y="748"/>
                  <a:pt x="629" y="747"/>
                  <a:pt x="630" y="746"/>
                </a:cubicBezTo>
                <a:cubicBezTo>
                  <a:pt x="630" y="745"/>
                  <a:pt x="631" y="744"/>
                  <a:pt x="631" y="744"/>
                </a:cubicBezTo>
                <a:cubicBezTo>
                  <a:pt x="632" y="744"/>
                  <a:pt x="632" y="744"/>
                  <a:pt x="632" y="744"/>
                </a:cubicBezTo>
                <a:cubicBezTo>
                  <a:pt x="633" y="745"/>
                  <a:pt x="635" y="745"/>
                  <a:pt x="636" y="746"/>
                </a:cubicBezTo>
                <a:cubicBezTo>
                  <a:pt x="636" y="746"/>
                  <a:pt x="636" y="746"/>
                  <a:pt x="636" y="746"/>
                </a:cubicBezTo>
                <a:cubicBezTo>
                  <a:pt x="636" y="746"/>
                  <a:pt x="637" y="746"/>
                  <a:pt x="637" y="747"/>
                </a:cubicBezTo>
                <a:cubicBezTo>
                  <a:pt x="638" y="745"/>
                  <a:pt x="638" y="745"/>
                  <a:pt x="638" y="745"/>
                </a:cubicBezTo>
                <a:cubicBezTo>
                  <a:pt x="640" y="746"/>
                  <a:pt x="640" y="746"/>
                  <a:pt x="640" y="746"/>
                </a:cubicBezTo>
                <a:cubicBezTo>
                  <a:pt x="639" y="746"/>
                  <a:pt x="639" y="745"/>
                  <a:pt x="638" y="745"/>
                </a:cubicBezTo>
                <a:cubicBezTo>
                  <a:pt x="638" y="745"/>
                  <a:pt x="637" y="745"/>
                  <a:pt x="637" y="745"/>
                </a:cubicBezTo>
                <a:cubicBezTo>
                  <a:pt x="637" y="744"/>
                  <a:pt x="638" y="743"/>
                  <a:pt x="638" y="743"/>
                </a:cubicBezTo>
                <a:cubicBezTo>
                  <a:pt x="639" y="743"/>
                  <a:pt x="639" y="744"/>
                  <a:pt x="639" y="744"/>
                </a:cubicBezTo>
                <a:cubicBezTo>
                  <a:pt x="640" y="744"/>
                  <a:pt x="640" y="744"/>
                  <a:pt x="640" y="744"/>
                </a:cubicBezTo>
                <a:cubicBezTo>
                  <a:pt x="641" y="744"/>
                  <a:pt x="641" y="744"/>
                  <a:pt x="641" y="744"/>
                </a:cubicBezTo>
                <a:cubicBezTo>
                  <a:pt x="640" y="743"/>
                  <a:pt x="640" y="743"/>
                  <a:pt x="640" y="743"/>
                </a:cubicBezTo>
                <a:cubicBezTo>
                  <a:pt x="641" y="742"/>
                  <a:pt x="641" y="742"/>
                  <a:pt x="641" y="742"/>
                </a:cubicBezTo>
                <a:cubicBezTo>
                  <a:pt x="642" y="742"/>
                  <a:pt x="642" y="743"/>
                  <a:pt x="642" y="743"/>
                </a:cubicBezTo>
                <a:cubicBezTo>
                  <a:pt x="642" y="744"/>
                  <a:pt x="643" y="745"/>
                  <a:pt x="644" y="745"/>
                </a:cubicBezTo>
                <a:cubicBezTo>
                  <a:pt x="644" y="745"/>
                  <a:pt x="644" y="745"/>
                  <a:pt x="644" y="745"/>
                </a:cubicBezTo>
                <a:cubicBezTo>
                  <a:pt x="643" y="743"/>
                  <a:pt x="643" y="743"/>
                  <a:pt x="643" y="743"/>
                </a:cubicBezTo>
                <a:cubicBezTo>
                  <a:pt x="647" y="741"/>
                  <a:pt x="647" y="741"/>
                  <a:pt x="647" y="741"/>
                </a:cubicBezTo>
                <a:cubicBezTo>
                  <a:pt x="646" y="739"/>
                  <a:pt x="646" y="739"/>
                  <a:pt x="646" y="739"/>
                </a:cubicBezTo>
                <a:cubicBezTo>
                  <a:pt x="647" y="738"/>
                  <a:pt x="648" y="738"/>
                  <a:pt x="649" y="738"/>
                </a:cubicBezTo>
                <a:cubicBezTo>
                  <a:pt x="649" y="738"/>
                  <a:pt x="649" y="738"/>
                  <a:pt x="649" y="738"/>
                </a:cubicBezTo>
                <a:cubicBezTo>
                  <a:pt x="649" y="738"/>
                  <a:pt x="649" y="738"/>
                  <a:pt x="649" y="738"/>
                </a:cubicBezTo>
                <a:cubicBezTo>
                  <a:pt x="650" y="738"/>
                  <a:pt x="651" y="738"/>
                  <a:pt x="652" y="737"/>
                </a:cubicBezTo>
                <a:cubicBezTo>
                  <a:pt x="653" y="738"/>
                  <a:pt x="653" y="738"/>
                  <a:pt x="653" y="738"/>
                </a:cubicBezTo>
                <a:cubicBezTo>
                  <a:pt x="651" y="740"/>
                  <a:pt x="653" y="740"/>
                  <a:pt x="652" y="743"/>
                </a:cubicBezTo>
                <a:cubicBezTo>
                  <a:pt x="653" y="742"/>
                  <a:pt x="653" y="742"/>
                  <a:pt x="653" y="742"/>
                </a:cubicBezTo>
                <a:cubicBezTo>
                  <a:pt x="655" y="742"/>
                  <a:pt x="653" y="744"/>
                  <a:pt x="654" y="744"/>
                </a:cubicBezTo>
                <a:cubicBezTo>
                  <a:pt x="657" y="741"/>
                  <a:pt x="657" y="741"/>
                  <a:pt x="657" y="741"/>
                </a:cubicBezTo>
                <a:cubicBezTo>
                  <a:pt x="655" y="740"/>
                  <a:pt x="655" y="740"/>
                  <a:pt x="655" y="740"/>
                </a:cubicBezTo>
                <a:cubicBezTo>
                  <a:pt x="660" y="739"/>
                  <a:pt x="660" y="739"/>
                  <a:pt x="660" y="739"/>
                </a:cubicBezTo>
                <a:cubicBezTo>
                  <a:pt x="657" y="739"/>
                  <a:pt x="660" y="736"/>
                  <a:pt x="660" y="736"/>
                </a:cubicBezTo>
                <a:cubicBezTo>
                  <a:pt x="659" y="739"/>
                  <a:pt x="666" y="737"/>
                  <a:pt x="663" y="741"/>
                </a:cubicBezTo>
                <a:cubicBezTo>
                  <a:pt x="665" y="739"/>
                  <a:pt x="665" y="739"/>
                  <a:pt x="665" y="739"/>
                </a:cubicBezTo>
                <a:cubicBezTo>
                  <a:pt x="665" y="739"/>
                  <a:pt x="665" y="739"/>
                  <a:pt x="665" y="739"/>
                </a:cubicBezTo>
                <a:cubicBezTo>
                  <a:pt x="666" y="739"/>
                  <a:pt x="666" y="740"/>
                  <a:pt x="666" y="740"/>
                </a:cubicBezTo>
                <a:cubicBezTo>
                  <a:pt x="666" y="741"/>
                  <a:pt x="666" y="742"/>
                  <a:pt x="667" y="742"/>
                </a:cubicBezTo>
                <a:cubicBezTo>
                  <a:pt x="667" y="742"/>
                  <a:pt x="667" y="742"/>
                  <a:pt x="667" y="742"/>
                </a:cubicBezTo>
                <a:cubicBezTo>
                  <a:pt x="668" y="740"/>
                  <a:pt x="668" y="740"/>
                  <a:pt x="668" y="740"/>
                </a:cubicBezTo>
                <a:cubicBezTo>
                  <a:pt x="668" y="739"/>
                  <a:pt x="668" y="739"/>
                  <a:pt x="668" y="739"/>
                </a:cubicBezTo>
                <a:cubicBezTo>
                  <a:pt x="669" y="739"/>
                  <a:pt x="669" y="740"/>
                  <a:pt x="670" y="741"/>
                </a:cubicBezTo>
                <a:cubicBezTo>
                  <a:pt x="666" y="738"/>
                  <a:pt x="675" y="739"/>
                  <a:pt x="672" y="736"/>
                </a:cubicBezTo>
                <a:cubicBezTo>
                  <a:pt x="672" y="736"/>
                  <a:pt x="672" y="735"/>
                  <a:pt x="672" y="735"/>
                </a:cubicBezTo>
                <a:cubicBezTo>
                  <a:pt x="673" y="735"/>
                  <a:pt x="673" y="735"/>
                  <a:pt x="673" y="735"/>
                </a:cubicBezTo>
                <a:cubicBezTo>
                  <a:pt x="671" y="733"/>
                  <a:pt x="675" y="731"/>
                  <a:pt x="675" y="730"/>
                </a:cubicBezTo>
                <a:cubicBezTo>
                  <a:pt x="676" y="731"/>
                  <a:pt x="678" y="731"/>
                  <a:pt x="679" y="731"/>
                </a:cubicBezTo>
                <a:cubicBezTo>
                  <a:pt x="679" y="729"/>
                  <a:pt x="675" y="730"/>
                  <a:pt x="677" y="727"/>
                </a:cubicBezTo>
                <a:cubicBezTo>
                  <a:pt x="677" y="727"/>
                  <a:pt x="677" y="727"/>
                  <a:pt x="677" y="727"/>
                </a:cubicBezTo>
                <a:cubicBezTo>
                  <a:pt x="678" y="727"/>
                  <a:pt x="679" y="728"/>
                  <a:pt x="679" y="728"/>
                </a:cubicBezTo>
                <a:cubicBezTo>
                  <a:pt x="680" y="726"/>
                  <a:pt x="680" y="726"/>
                  <a:pt x="680" y="726"/>
                </a:cubicBezTo>
                <a:cubicBezTo>
                  <a:pt x="679" y="726"/>
                  <a:pt x="678" y="726"/>
                  <a:pt x="678" y="726"/>
                </a:cubicBezTo>
                <a:cubicBezTo>
                  <a:pt x="679" y="725"/>
                  <a:pt x="679" y="725"/>
                  <a:pt x="680" y="725"/>
                </a:cubicBezTo>
                <a:cubicBezTo>
                  <a:pt x="680" y="725"/>
                  <a:pt x="681" y="725"/>
                  <a:pt x="681" y="725"/>
                </a:cubicBezTo>
                <a:cubicBezTo>
                  <a:pt x="683" y="724"/>
                  <a:pt x="680" y="724"/>
                  <a:pt x="680" y="722"/>
                </a:cubicBezTo>
                <a:cubicBezTo>
                  <a:pt x="680" y="722"/>
                  <a:pt x="681" y="722"/>
                  <a:pt x="681" y="722"/>
                </a:cubicBezTo>
                <a:cubicBezTo>
                  <a:pt x="681" y="722"/>
                  <a:pt x="681" y="722"/>
                  <a:pt x="682" y="722"/>
                </a:cubicBezTo>
                <a:cubicBezTo>
                  <a:pt x="682" y="722"/>
                  <a:pt x="682" y="722"/>
                  <a:pt x="682" y="722"/>
                </a:cubicBezTo>
                <a:cubicBezTo>
                  <a:pt x="682" y="722"/>
                  <a:pt x="682" y="722"/>
                  <a:pt x="682" y="722"/>
                </a:cubicBezTo>
                <a:cubicBezTo>
                  <a:pt x="679" y="720"/>
                  <a:pt x="680" y="718"/>
                  <a:pt x="679" y="715"/>
                </a:cubicBezTo>
                <a:cubicBezTo>
                  <a:pt x="682" y="717"/>
                  <a:pt x="682" y="717"/>
                  <a:pt x="682" y="717"/>
                </a:cubicBezTo>
                <a:cubicBezTo>
                  <a:pt x="681" y="715"/>
                  <a:pt x="681" y="715"/>
                  <a:pt x="681" y="715"/>
                </a:cubicBezTo>
                <a:cubicBezTo>
                  <a:pt x="682" y="715"/>
                  <a:pt x="682" y="715"/>
                  <a:pt x="682" y="715"/>
                </a:cubicBezTo>
                <a:cubicBezTo>
                  <a:pt x="682" y="715"/>
                  <a:pt x="682" y="715"/>
                  <a:pt x="682" y="715"/>
                </a:cubicBezTo>
                <a:cubicBezTo>
                  <a:pt x="682" y="711"/>
                  <a:pt x="682" y="711"/>
                  <a:pt x="682" y="711"/>
                </a:cubicBezTo>
                <a:cubicBezTo>
                  <a:pt x="683" y="712"/>
                  <a:pt x="683" y="712"/>
                  <a:pt x="685" y="714"/>
                </a:cubicBezTo>
                <a:cubicBezTo>
                  <a:pt x="685" y="713"/>
                  <a:pt x="685" y="713"/>
                  <a:pt x="685" y="713"/>
                </a:cubicBezTo>
                <a:cubicBezTo>
                  <a:pt x="687" y="713"/>
                  <a:pt x="687" y="714"/>
                  <a:pt x="689" y="714"/>
                </a:cubicBezTo>
                <a:cubicBezTo>
                  <a:pt x="689" y="714"/>
                  <a:pt x="689" y="714"/>
                  <a:pt x="689" y="714"/>
                </a:cubicBezTo>
                <a:cubicBezTo>
                  <a:pt x="688" y="714"/>
                  <a:pt x="687" y="711"/>
                  <a:pt x="689" y="711"/>
                </a:cubicBezTo>
                <a:cubicBezTo>
                  <a:pt x="688" y="709"/>
                  <a:pt x="688" y="709"/>
                  <a:pt x="688" y="709"/>
                </a:cubicBezTo>
                <a:cubicBezTo>
                  <a:pt x="694" y="706"/>
                  <a:pt x="694" y="706"/>
                  <a:pt x="694" y="706"/>
                </a:cubicBezTo>
                <a:cubicBezTo>
                  <a:pt x="694" y="708"/>
                  <a:pt x="694" y="708"/>
                  <a:pt x="694" y="708"/>
                </a:cubicBezTo>
                <a:cubicBezTo>
                  <a:pt x="694" y="708"/>
                  <a:pt x="694" y="709"/>
                  <a:pt x="693" y="710"/>
                </a:cubicBezTo>
                <a:cubicBezTo>
                  <a:pt x="695" y="709"/>
                  <a:pt x="695" y="709"/>
                  <a:pt x="695" y="709"/>
                </a:cubicBezTo>
                <a:cubicBezTo>
                  <a:pt x="697" y="710"/>
                  <a:pt x="694" y="711"/>
                  <a:pt x="694" y="712"/>
                </a:cubicBezTo>
                <a:cubicBezTo>
                  <a:pt x="694" y="712"/>
                  <a:pt x="694" y="713"/>
                  <a:pt x="694" y="713"/>
                </a:cubicBezTo>
                <a:cubicBezTo>
                  <a:pt x="694" y="713"/>
                  <a:pt x="695" y="713"/>
                  <a:pt x="695" y="713"/>
                </a:cubicBezTo>
                <a:cubicBezTo>
                  <a:pt x="695" y="713"/>
                  <a:pt x="695" y="713"/>
                  <a:pt x="695" y="713"/>
                </a:cubicBezTo>
                <a:cubicBezTo>
                  <a:pt x="696" y="713"/>
                  <a:pt x="696" y="713"/>
                  <a:pt x="696" y="713"/>
                </a:cubicBezTo>
                <a:cubicBezTo>
                  <a:pt x="697" y="713"/>
                  <a:pt x="697" y="713"/>
                  <a:pt x="697" y="713"/>
                </a:cubicBezTo>
                <a:cubicBezTo>
                  <a:pt x="697" y="714"/>
                  <a:pt x="698" y="714"/>
                  <a:pt x="699" y="714"/>
                </a:cubicBezTo>
                <a:cubicBezTo>
                  <a:pt x="699" y="714"/>
                  <a:pt x="699" y="714"/>
                  <a:pt x="699" y="714"/>
                </a:cubicBezTo>
                <a:cubicBezTo>
                  <a:pt x="700" y="714"/>
                  <a:pt x="700" y="714"/>
                  <a:pt x="700" y="714"/>
                </a:cubicBezTo>
                <a:cubicBezTo>
                  <a:pt x="700" y="714"/>
                  <a:pt x="700" y="714"/>
                  <a:pt x="700" y="714"/>
                </a:cubicBezTo>
                <a:cubicBezTo>
                  <a:pt x="700" y="714"/>
                  <a:pt x="700" y="714"/>
                  <a:pt x="701" y="714"/>
                </a:cubicBezTo>
                <a:cubicBezTo>
                  <a:pt x="701" y="714"/>
                  <a:pt x="702" y="714"/>
                  <a:pt x="702" y="715"/>
                </a:cubicBezTo>
                <a:cubicBezTo>
                  <a:pt x="701" y="714"/>
                  <a:pt x="701" y="713"/>
                  <a:pt x="700" y="712"/>
                </a:cubicBezTo>
                <a:cubicBezTo>
                  <a:pt x="702" y="711"/>
                  <a:pt x="702" y="711"/>
                  <a:pt x="702" y="711"/>
                </a:cubicBezTo>
                <a:cubicBezTo>
                  <a:pt x="702" y="712"/>
                  <a:pt x="702" y="712"/>
                  <a:pt x="702" y="712"/>
                </a:cubicBezTo>
                <a:cubicBezTo>
                  <a:pt x="704" y="713"/>
                  <a:pt x="705" y="713"/>
                  <a:pt x="707" y="713"/>
                </a:cubicBezTo>
                <a:cubicBezTo>
                  <a:pt x="708" y="713"/>
                  <a:pt x="709" y="713"/>
                  <a:pt x="710" y="713"/>
                </a:cubicBezTo>
                <a:cubicBezTo>
                  <a:pt x="710" y="714"/>
                  <a:pt x="710" y="714"/>
                  <a:pt x="711" y="714"/>
                </a:cubicBezTo>
                <a:cubicBezTo>
                  <a:pt x="712" y="714"/>
                  <a:pt x="713" y="713"/>
                  <a:pt x="713" y="713"/>
                </a:cubicBezTo>
                <a:cubicBezTo>
                  <a:pt x="713" y="712"/>
                  <a:pt x="713" y="712"/>
                  <a:pt x="713" y="712"/>
                </a:cubicBezTo>
                <a:cubicBezTo>
                  <a:pt x="713" y="712"/>
                  <a:pt x="713" y="712"/>
                  <a:pt x="713" y="712"/>
                </a:cubicBezTo>
                <a:cubicBezTo>
                  <a:pt x="713" y="712"/>
                  <a:pt x="713" y="712"/>
                  <a:pt x="713" y="712"/>
                </a:cubicBezTo>
                <a:cubicBezTo>
                  <a:pt x="713" y="712"/>
                  <a:pt x="714" y="712"/>
                  <a:pt x="714" y="712"/>
                </a:cubicBezTo>
                <a:cubicBezTo>
                  <a:pt x="714" y="712"/>
                  <a:pt x="714" y="712"/>
                  <a:pt x="714" y="712"/>
                </a:cubicBezTo>
                <a:cubicBezTo>
                  <a:pt x="715" y="712"/>
                  <a:pt x="715" y="713"/>
                  <a:pt x="715" y="713"/>
                </a:cubicBezTo>
                <a:cubicBezTo>
                  <a:pt x="716" y="713"/>
                  <a:pt x="716" y="712"/>
                  <a:pt x="717" y="712"/>
                </a:cubicBezTo>
                <a:cubicBezTo>
                  <a:pt x="716" y="711"/>
                  <a:pt x="715" y="711"/>
                  <a:pt x="715" y="710"/>
                </a:cubicBezTo>
                <a:cubicBezTo>
                  <a:pt x="716" y="709"/>
                  <a:pt x="716" y="709"/>
                  <a:pt x="716" y="709"/>
                </a:cubicBezTo>
                <a:cubicBezTo>
                  <a:pt x="716" y="710"/>
                  <a:pt x="716" y="710"/>
                  <a:pt x="716" y="710"/>
                </a:cubicBezTo>
                <a:cubicBezTo>
                  <a:pt x="717" y="707"/>
                  <a:pt x="717" y="707"/>
                  <a:pt x="717" y="707"/>
                </a:cubicBezTo>
                <a:cubicBezTo>
                  <a:pt x="717" y="707"/>
                  <a:pt x="717" y="707"/>
                  <a:pt x="717" y="707"/>
                </a:cubicBezTo>
                <a:cubicBezTo>
                  <a:pt x="715" y="706"/>
                  <a:pt x="717" y="704"/>
                  <a:pt x="715" y="703"/>
                </a:cubicBezTo>
                <a:cubicBezTo>
                  <a:pt x="716" y="702"/>
                  <a:pt x="716" y="702"/>
                  <a:pt x="716" y="702"/>
                </a:cubicBezTo>
                <a:cubicBezTo>
                  <a:pt x="715" y="702"/>
                  <a:pt x="715" y="702"/>
                  <a:pt x="715" y="702"/>
                </a:cubicBezTo>
                <a:cubicBezTo>
                  <a:pt x="714" y="702"/>
                  <a:pt x="715" y="701"/>
                  <a:pt x="715" y="700"/>
                </a:cubicBezTo>
                <a:cubicBezTo>
                  <a:pt x="716" y="700"/>
                  <a:pt x="716" y="700"/>
                  <a:pt x="716" y="700"/>
                </a:cubicBezTo>
                <a:cubicBezTo>
                  <a:pt x="716" y="700"/>
                  <a:pt x="717" y="700"/>
                  <a:pt x="717" y="700"/>
                </a:cubicBezTo>
                <a:cubicBezTo>
                  <a:pt x="717" y="701"/>
                  <a:pt x="717" y="701"/>
                  <a:pt x="717" y="701"/>
                </a:cubicBezTo>
                <a:cubicBezTo>
                  <a:pt x="717" y="701"/>
                  <a:pt x="717" y="701"/>
                  <a:pt x="717" y="701"/>
                </a:cubicBezTo>
                <a:cubicBezTo>
                  <a:pt x="718" y="701"/>
                  <a:pt x="718" y="700"/>
                  <a:pt x="719" y="700"/>
                </a:cubicBezTo>
                <a:cubicBezTo>
                  <a:pt x="720" y="700"/>
                  <a:pt x="720" y="701"/>
                  <a:pt x="721" y="702"/>
                </a:cubicBezTo>
                <a:cubicBezTo>
                  <a:pt x="721" y="702"/>
                  <a:pt x="722" y="703"/>
                  <a:pt x="723" y="703"/>
                </a:cubicBezTo>
                <a:cubicBezTo>
                  <a:pt x="723" y="703"/>
                  <a:pt x="724" y="703"/>
                  <a:pt x="725" y="702"/>
                </a:cubicBezTo>
                <a:cubicBezTo>
                  <a:pt x="723" y="702"/>
                  <a:pt x="723" y="702"/>
                  <a:pt x="723" y="702"/>
                </a:cubicBezTo>
                <a:cubicBezTo>
                  <a:pt x="722" y="701"/>
                  <a:pt x="723" y="700"/>
                  <a:pt x="723" y="700"/>
                </a:cubicBezTo>
                <a:cubicBezTo>
                  <a:pt x="723" y="699"/>
                  <a:pt x="724" y="699"/>
                  <a:pt x="724" y="699"/>
                </a:cubicBezTo>
                <a:cubicBezTo>
                  <a:pt x="724" y="699"/>
                  <a:pt x="725" y="699"/>
                  <a:pt x="725" y="699"/>
                </a:cubicBezTo>
                <a:cubicBezTo>
                  <a:pt x="724" y="698"/>
                  <a:pt x="724" y="698"/>
                  <a:pt x="724" y="698"/>
                </a:cubicBezTo>
                <a:cubicBezTo>
                  <a:pt x="726" y="698"/>
                  <a:pt x="730" y="700"/>
                  <a:pt x="733" y="700"/>
                </a:cubicBezTo>
                <a:cubicBezTo>
                  <a:pt x="733" y="700"/>
                  <a:pt x="734" y="700"/>
                  <a:pt x="734" y="700"/>
                </a:cubicBezTo>
                <a:cubicBezTo>
                  <a:pt x="737" y="701"/>
                  <a:pt x="739" y="701"/>
                  <a:pt x="741" y="703"/>
                </a:cubicBezTo>
                <a:cubicBezTo>
                  <a:pt x="741" y="701"/>
                  <a:pt x="741" y="701"/>
                  <a:pt x="741" y="701"/>
                </a:cubicBezTo>
                <a:cubicBezTo>
                  <a:pt x="741" y="702"/>
                  <a:pt x="742" y="702"/>
                  <a:pt x="742" y="702"/>
                </a:cubicBezTo>
                <a:cubicBezTo>
                  <a:pt x="743" y="702"/>
                  <a:pt x="744" y="702"/>
                  <a:pt x="744" y="701"/>
                </a:cubicBezTo>
                <a:cubicBezTo>
                  <a:pt x="745" y="701"/>
                  <a:pt x="746" y="701"/>
                  <a:pt x="746" y="701"/>
                </a:cubicBezTo>
                <a:cubicBezTo>
                  <a:pt x="747" y="701"/>
                  <a:pt x="747" y="701"/>
                  <a:pt x="747" y="701"/>
                </a:cubicBezTo>
                <a:cubicBezTo>
                  <a:pt x="745" y="700"/>
                  <a:pt x="745" y="700"/>
                  <a:pt x="745" y="700"/>
                </a:cubicBezTo>
                <a:cubicBezTo>
                  <a:pt x="745" y="699"/>
                  <a:pt x="746" y="698"/>
                  <a:pt x="747" y="698"/>
                </a:cubicBezTo>
                <a:cubicBezTo>
                  <a:pt x="747" y="699"/>
                  <a:pt x="747" y="699"/>
                  <a:pt x="747" y="699"/>
                </a:cubicBezTo>
                <a:cubicBezTo>
                  <a:pt x="747" y="699"/>
                  <a:pt x="748" y="699"/>
                  <a:pt x="748" y="699"/>
                </a:cubicBezTo>
                <a:cubicBezTo>
                  <a:pt x="748" y="699"/>
                  <a:pt x="749" y="699"/>
                  <a:pt x="749" y="699"/>
                </a:cubicBezTo>
                <a:cubicBezTo>
                  <a:pt x="749" y="700"/>
                  <a:pt x="749" y="700"/>
                  <a:pt x="750" y="700"/>
                </a:cubicBezTo>
                <a:cubicBezTo>
                  <a:pt x="750" y="700"/>
                  <a:pt x="750" y="700"/>
                  <a:pt x="751" y="700"/>
                </a:cubicBezTo>
                <a:cubicBezTo>
                  <a:pt x="751" y="700"/>
                  <a:pt x="751" y="700"/>
                  <a:pt x="752" y="700"/>
                </a:cubicBezTo>
                <a:cubicBezTo>
                  <a:pt x="752" y="700"/>
                  <a:pt x="752" y="700"/>
                  <a:pt x="752" y="700"/>
                </a:cubicBezTo>
                <a:cubicBezTo>
                  <a:pt x="752" y="702"/>
                  <a:pt x="752" y="702"/>
                  <a:pt x="752" y="702"/>
                </a:cubicBezTo>
                <a:cubicBezTo>
                  <a:pt x="753" y="701"/>
                  <a:pt x="753" y="701"/>
                  <a:pt x="753" y="701"/>
                </a:cubicBezTo>
                <a:cubicBezTo>
                  <a:pt x="751" y="700"/>
                  <a:pt x="754" y="697"/>
                  <a:pt x="751" y="696"/>
                </a:cubicBezTo>
                <a:cubicBezTo>
                  <a:pt x="751" y="696"/>
                  <a:pt x="751" y="696"/>
                  <a:pt x="751" y="696"/>
                </a:cubicBezTo>
                <a:cubicBezTo>
                  <a:pt x="754" y="696"/>
                  <a:pt x="756" y="691"/>
                  <a:pt x="759" y="691"/>
                </a:cubicBezTo>
                <a:cubicBezTo>
                  <a:pt x="757" y="688"/>
                  <a:pt x="757" y="688"/>
                  <a:pt x="757" y="688"/>
                </a:cubicBezTo>
                <a:cubicBezTo>
                  <a:pt x="758" y="687"/>
                  <a:pt x="758" y="687"/>
                  <a:pt x="758" y="687"/>
                </a:cubicBezTo>
                <a:cubicBezTo>
                  <a:pt x="755" y="683"/>
                  <a:pt x="755" y="683"/>
                  <a:pt x="755" y="683"/>
                </a:cubicBezTo>
                <a:cubicBezTo>
                  <a:pt x="756" y="679"/>
                  <a:pt x="754" y="678"/>
                  <a:pt x="753" y="675"/>
                </a:cubicBezTo>
                <a:cubicBezTo>
                  <a:pt x="753" y="675"/>
                  <a:pt x="754" y="675"/>
                  <a:pt x="754" y="675"/>
                </a:cubicBezTo>
                <a:cubicBezTo>
                  <a:pt x="755" y="675"/>
                  <a:pt x="756" y="675"/>
                  <a:pt x="757" y="675"/>
                </a:cubicBezTo>
                <a:cubicBezTo>
                  <a:pt x="756" y="676"/>
                  <a:pt x="756" y="676"/>
                  <a:pt x="756" y="676"/>
                </a:cubicBezTo>
                <a:cubicBezTo>
                  <a:pt x="757" y="676"/>
                  <a:pt x="757" y="676"/>
                  <a:pt x="757" y="676"/>
                </a:cubicBezTo>
                <a:cubicBezTo>
                  <a:pt x="758" y="676"/>
                  <a:pt x="757" y="676"/>
                  <a:pt x="757" y="675"/>
                </a:cubicBezTo>
                <a:cubicBezTo>
                  <a:pt x="757" y="675"/>
                  <a:pt x="758" y="674"/>
                  <a:pt x="759" y="674"/>
                </a:cubicBezTo>
                <a:cubicBezTo>
                  <a:pt x="759" y="674"/>
                  <a:pt x="759" y="674"/>
                  <a:pt x="759" y="674"/>
                </a:cubicBezTo>
                <a:cubicBezTo>
                  <a:pt x="759" y="675"/>
                  <a:pt x="759" y="675"/>
                  <a:pt x="759" y="675"/>
                </a:cubicBezTo>
                <a:cubicBezTo>
                  <a:pt x="759" y="676"/>
                  <a:pt x="759" y="676"/>
                  <a:pt x="759" y="676"/>
                </a:cubicBezTo>
                <a:cubicBezTo>
                  <a:pt x="759" y="676"/>
                  <a:pt x="760" y="676"/>
                  <a:pt x="760" y="676"/>
                </a:cubicBezTo>
                <a:cubicBezTo>
                  <a:pt x="761" y="676"/>
                  <a:pt x="762" y="676"/>
                  <a:pt x="762" y="676"/>
                </a:cubicBezTo>
                <a:cubicBezTo>
                  <a:pt x="763" y="675"/>
                  <a:pt x="763" y="675"/>
                  <a:pt x="763" y="675"/>
                </a:cubicBezTo>
                <a:cubicBezTo>
                  <a:pt x="763" y="675"/>
                  <a:pt x="764" y="675"/>
                  <a:pt x="764" y="675"/>
                </a:cubicBezTo>
                <a:cubicBezTo>
                  <a:pt x="763" y="675"/>
                  <a:pt x="763" y="675"/>
                  <a:pt x="763" y="675"/>
                </a:cubicBezTo>
                <a:cubicBezTo>
                  <a:pt x="766" y="676"/>
                  <a:pt x="766" y="676"/>
                  <a:pt x="766" y="676"/>
                </a:cubicBezTo>
                <a:cubicBezTo>
                  <a:pt x="766" y="676"/>
                  <a:pt x="766" y="676"/>
                  <a:pt x="766" y="676"/>
                </a:cubicBezTo>
                <a:cubicBezTo>
                  <a:pt x="768" y="677"/>
                  <a:pt x="768" y="677"/>
                  <a:pt x="768" y="677"/>
                </a:cubicBezTo>
                <a:cubicBezTo>
                  <a:pt x="768" y="678"/>
                  <a:pt x="768" y="678"/>
                  <a:pt x="768" y="678"/>
                </a:cubicBezTo>
                <a:cubicBezTo>
                  <a:pt x="768" y="678"/>
                  <a:pt x="769" y="677"/>
                  <a:pt x="769" y="677"/>
                </a:cubicBezTo>
                <a:cubicBezTo>
                  <a:pt x="770" y="677"/>
                  <a:pt x="770" y="679"/>
                  <a:pt x="771" y="680"/>
                </a:cubicBezTo>
                <a:cubicBezTo>
                  <a:pt x="771" y="680"/>
                  <a:pt x="771" y="680"/>
                  <a:pt x="771" y="680"/>
                </a:cubicBezTo>
                <a:cubicBezTo>
                  <a:pt x="771" y="680"/>
                  <a:pt x="771" y="679"/>
                  <a:pt x="771" y="679"/>
                </a:cubicBezTo>
                <a:cubicBezTo>
                  <a:pt x="771" y="678"/>
                  <a:pt x="772" y="678"/>
                  <a:pt x="772" y="678"/>
                </a:cubicBezTo>
                <a:cubicBezTo>
                  <a:pt x="772" y="678"/>
                  <a:pt x="773" y="678"/>
                  <a:pt x="773" y="678"/>
                </a:cubicBezTo>
                <a:cubicBezTo>
                  <a:pt x="773" y="677"/>
                  <a:pt x="773" y="677"/>
                  <a:pt x="773" y="677"/>
                </a:cubicBezTo>
                <a:cubicBezTo>
                  <a:pt x="773" y="677"/>
                  <a:pt x="773" y="677"/>
                  <a:pt x="774" y="677"/>
                </a:cubicBezTo>
                <a:cubicBezTo>
                  <a:pt x="774" y="677"/>
                  <a:pt x="775" y="677"/>
                  <a:pt x="775" y="677"/>
                </a:cubicBezTo>
                <a:cubicBezTo>
                  <a:pt x="775" y="677"/>
                  <a:pt x="776" y="677"/>
                  <a:pt x="776" y="677"/>
                </a:cubicBezTo>
                <a:cubicBezTo>
                  <a:pt x="776" y="677"/>
                  <a:pt x="776" y="677"/>
                  <a:pt x="776" y="677"/>
                </a:cubicBezTo>
                <a:cubicBezTo>
                  <a:pt x="776" y="677"/>
                  <a:pt x="776" y="677"/>
                  <a:pt x="776" y="677"/>
                </a:cubicBezTo>
                <a:cubicBezTo>
                  <a:pt x="774" y="675"/>
                  <a:pt x="775" y="673"/>
                  <a:pt x="776" y="670"/>
                </a:cubicBezTo>
                <a:cubicBezTo>
                  <a:pt x="776" y="672"/>
                  <a:pt x="776" y="672"/>
                  <a:pt x="776" y="672"/>
                </a:cubicBezTo>
                <a:cubicBezTo>
                  <a:pt x="777" y="672"/>
                  <a:pt x="778" y="674"/>
                  <a:pt x="779" y="674"/>
                </a:cubicBezTo>
                <a:cubicBezTo>
                  <a:pt x="779" y="674"/>
                  <a:pt x="779" y="673"/>
                  <a:pt x="780" y="673"/>
                </a:cubicBezTo>
                <a:cubicBezTo>
                  <a:pt x="779" y="671"/>
                  <a:pt x="779" y="671"/>
                  <a:pt x="779" y="671"/>
                </a:cubicBezTo>
                <a:cubicBezTo>
                  <a:pt x="779" y="671"/>
                  <a:pt x="779" y="670"/>
                  <a:pt x="779" y="670"/>
                </a:cubicBezTo>
                <a:cubicBezTo>
                  <a:pt x="780" y="670"/>
                  <a:pt x="780" y="671"/>
                  <a:pt x="781" y="671"/>
                </a:cubicBezTo>
                <a:cubicBezTo>
                  <a:pt x="781" y="671"/>
                  <a:pt x="783" y="672"/>
                  <a:pt x="782" y="673"/>
                </a:cubicBezTo>
                <a:cubicBezTo>
                  <a:pt x="784" y="671"/>
                  <a:pt x="782" y="670"/>
                  <a:pt x="781" y="669"/>
                </a:cubicBezTo>
                <a:cubicBezTo>
                  <a:pt x="781" y="668"/>
                  <a:pt x="782" y="668"/>
                  <a:pt x="782" y="668"/>
                </a:cubicBezTo>
                <a:cubicBezTo>
                  <a:pt x="783" y="668"/>
                  <a:pt x="783" y="669"/>
                  <a:pt x="784" y="669"/>
                </a:cubicBezTo>
                <a:cubicBezTo>
                  <a:pt x="784" y="668"/>
                  <a:pt x="784" y="668"/>
                  <a:pt x="784" y="668"/>
                </a:cubicBezTo>
                <a:cubicBezTo>
                  <a:pt x="787" y="668"/>
                  <a:pt x="787" y="668"/>
                  <a:pt x="787" y="668"/>
                </a:cubicBezTo>
                <a:cubicBezTo>
                  <a:pt x="784" y="664"/>
                  <a:pt x="786" y="660"/>
                  <a:pt x="779" y="660"/>
                </a:cubicBezTo>
                <a:cubicBezTo>
                  <a:pt x="779" y="657"/>
                  <a:pt x="779" y="656"/>
                  <a:pt x="777" y="652"/>
                </a:cubicBezTo>
                <a:cubicBezTo>
                  <a:pt x="778" y="653"/>
                  <a:pt x="779" y="653"/>
                  <a:pt x="780" y="653"/>
                </a:cubicBezTo>
                <a:cubicBezTo>
                  <a:pt x="782" y="653"/>
                  <a:pt x="783" y="652"/>
                  <a:pt x="784" y="652"/>
                </a:cubicBezTo>
                <a:cubicBezTo>
                  <a:pt x="784" y="653"/>
                  <a:pt x="785" y="653"/>
                  <a:pt x="786" y="653"/>
                </a:cubicBezTo>
                <a:cubicBezTo>
                  <a:pt x="786" y="653"/>
                  <a:pt x="786" y="653"/>
                  <a:pt x="786" y="653"/>
                </a:cubicBezTo>
                <a:cubicBezTo>
                  <a:pt x="786" y="653"/>
                  <a:pt x="786" y="653"/>
                  <a:pt x="786" y="653"/>
                </a:cubicBezTo>
                <a:cubicBezTo>
                  <a:pt x="787" y="653"/>
                  <a:pt x="787" y="653"/>
                  <a:pt x="787" y="655"/>
                </a:cubicBezTo>
                <a:cubicBezTo>
                  <a:pt x="788" y="655"/>
                  <a:pt x="789" y="656"/>
                  <a:pt x="789" y="656"/>
                </a:cubicBezTo>
                <a:cubicBezTo>
                  <a:pt x="790" y="656"/>
                  <a:pt x="790" y="655"/>
                  <a:pt x="791" y="655"/>
                </a:cubicBezTo>
                <a:cubicBezTo>
                  <a:pt x="790" y="653"/>
                  <a:pt x="790" y="653"/>
                  <a:pt x="790" y="653"/>
                </a:cubicBezTo>
                <a:cubicBezTo>
                  <a:pt x="796" y="655"/>
                  <a:pt x="796" y="655"/>
                  <a:pt x="796" y="655"/>
                </a:cubicBezTo>
                <a:cubicBezTo>
                  <a:pt x="792" y="652"/>
                  <a:pt x="792" y="652"/>
                  <a:pt x="792" y="652"/>
                </a:cubicBezTo>
                <a:cubicBezTo>
                  <a:pt x="795" y="650"/>
                  <a:pt x="795" y="650"/>
                  <a:pt x="795" y="650"/>
                </a:cubicBezTo>
                <a:cubicBezTo>
                  <a:pt x="794" y="649"/>
                  <a:pt x="792" y="648"/>
                  <a:pt x="793" y="647"/>
                </a:cubicBezTo>
                <a:cubicBezTo>
                  <a:pt x="795" y="649"/>
                  <a:pt x="798" y="648"/>
                  <a:pt x="800" y="649"/>
                </a:cubicBezTo>
                <a:cubicBezTo>
                  <a:pt x="802" y="648"/>
                  <a:pt x="802" y="647"/>
                  <a:pt x="801" y="646"/>
                </a:cubicBezTo>
                <a:cubicBezTo>
                  <a:pt x="801" y="646"/>
                  <a:pt x="802" y="646"/>
                  <a:pt x="802" y="646"/>
                </a:cubicBezTo>
                <a:cubicBezTo>
                  <a:pt x="803" y="646"/>
                  <a:pt x="803" y="646"/>
                  <a:pt x="804" y="646"/>
                </a:cubicBezTo>
                <a:cubicBezTo>
                  <a:pt x="804" y="645"/>
                  <a:pt x="804" y="644"/>
                  <a:pt x="805" y="644"/>
                </a:cubicBezTo>
                <a:cubicBezTo>
                  <a:pt x="806" y="644"/>
                  <a:pt x="806" y="644"/>
                  <a:pt x="807" y="644"/>
                </a:cubicBezTo>
                <a:cubicBezTo>
                  <a:pt x="807" y="645"/>
                  <a:pt x="808" y="645"/>
                  <a:pt x="808" y="645"/>
                </a:cubicBezTo>
                <a:cubicBezTo>
                  <a:pt x="808" y="645"/>
                  <a:pt x="808" y="645"/>
                  <a:pt x="809" y="644"/>
                </a:cubicBezTo>
                <a:cubicBezTo>
                  <a:pt x="809" y="645"/>
                  <a:pt x="809" y="645"/>
                  <a:pt x="809" y="645"/>
                </a:cubicBezTo>
                <a:cubicBezTo>
                  <a:pt x="810" y="645"/>
                  <a:pt x="811" y="644"/>
                  <a:pt x="812" y="644"/>
                </a:cubicBezTo>
                <a:cubicBezTo>
                  <a:pt x="813" y="644"/>
                  <a:pt x="814" y="643"/>
                  <a:pt x="815" y="643"/>
                </a:cubicBezTo>
                <a:cubicBezTo>
                  <a:pt x="816" y="643"/>
                  <a:pt x="817" y="644"/>
                  <a:pt x="817" y="645"/>
                </a:cubicBezTo>
                <a:cubicBezTo>
                  <a:pt x="818" y="644"/>
                  <a:pt x="820" y="645"/>
                  <a:pt x="820" y="644"/>
                </a:cubicBezTo>
                <a:cubicBezTo>
                  <a:pt x="819" y="643"/>
                  <a:pt x="819" y="643"/>
                  <a:pt x="819" y="643"/>
                </a:cubicBezTo>
                <a:cubicBezTo>
                  <a:pt x="820" y="642"/>
                  <a:pt x="817" y="641"/>
                  <a:pt x="820" y="641"/>
                </a:cubicBezTo>
                <a:cubicBezTo>
                  <a:pt x="821" y="641"/>
                  <a:pt x="821" y="641"/>
                  <a:pt x="822" y="641"/>
                </a:cubicBezTo>
                <a:cubicBezTo>
                  <a:pt x="823" y="641"/>
                  <a:pt x="824" y="640"/>
                  <a:pt x="825" y="640"/>
                </a:cubicBezTo>
                <a:cubicBezTo>
                  <a:pt x="825" y="639"/>
                  <a:pt x="826" y="639"/>
                  <a:pt x="827" y="639"/>
                </a:cubicBezTo>
                <a:cubicBezTo>
                  <a:pt x="828" y="639"/>
                  <a:pt x="828" y="639"/>
                  <a:pt x="828" y="639"/>
                </a:cubicBezTo>
                <a:cubicBezTo>
                  <a:pt x="828" y="638"/>
                  <a:pt x="828" y="637"/>
                  <a:pt x="827" y="637"/>
                </a:cubicBezTo>
                <a:cubicBezTo>
                  <a:pt x="827" y="637"/>
                  <a:pt x="827" y="637"/>
                  <a:pt x="827" y="638"/>
                </a:cubicBezTo>
                <a:cubicBezTo>
                  <a:pt x="826" y="638"/>
                  <a:pt x="826" y="638"/>
                  <a:pt x="826" y="638"/>
                </a:cubicBezTo>
                <a:cubicBezTo>
                  <a:pt x="825" y="638"/>
                  <a:pt x="825" y="638"/>
                  <a:pt x="825" y="637"/>
                </a:cubicBezTo>
                <a:cubicBezTo>
                  <a:pt x="826" y="637"/>
                  <a:pt x="826" y="636"/>
                  <a:pt x="828" y="636"/>
                </a:cubicBezTo>
                <a:cubicBezTo>
                  <a:pt x="828" y="636"/>
                  <a:pt x="828" y="636"/>
                  <a:pt x="828" y="636"/>
                </a:cubicBezTo>
                <a:cubicBezTo>
                  <a:pt x="831" y="638"/>
                  <a:pt x="833" y="642"/>
                  <a:pt x="836" y="642"/>
                </a:cubicBezTo>
                <a:cubicBezTo>
                  <a:pt x="836" y="642"/>
                  <a:pt x="836" y="642"/>
                  <a:pt x="836" y="642"/>
                </a:cubicBezTo>
                <a:cubicBezTo>
                  <a:pt x="836" y="641"/>
                  <a:pt x="835" y="641"/>
                  <a:pt x="835" y="641"/>
                </a:cubicBezTo>
                <a:cubicBezTo>
                  <a:pt x="831" y="637"/>
                  <a:pt x="838" y="637"/>
                  <a:pt x="838" y="634"/>
                </a:cubicBezTo>
                <a:cubicBezTo>
                  <a:pt x="839" y="634"/>
                  <a:pt x="839" y="634"/>
                  <a:pt x="839" y="634"/>
                </a:cubicBezTo>
                <a:cubicBezTo>
                  <a:pt x="839" y="634"/>
                  <a:pt x="839" y="633"/>
                  <a:pt x="840" y="633"/>
                </a:cubicBezTo>
                <a:cubicBezTo>
                  <a:pt x="840" y="633"/>
                  <a:pt x="840" y="633"/>
                  <a:pt x="840" y="633"/>
                </a:cubicBezTo>
                <a:cubicBezTo>
                  <a:pt x="842" y="634"/>
                  <a:pt x="844" y="636"/>
                  <a:pt x="842" y="637"/>
                </a:cubicBezTo>
                <a:cubicBezTo>
                  <a:pt x="842" y="637"/>
                  <a:pt x="842" y="637"/>
                  <a:pt x="842" y="637"/>
                </a:cubicBezTo>
                <a:cubicBezTo>
                  <a:pt x="845" y="635"/>
                  <a:pt x="842" y="635"/>
                  <a:pt x="843" y="633"/>
                </a:cubicBezTo>
                <a:cubicBezTo>
                  <a:pt x="848" y="635"/>
                  <a:pt x="848" y="635"/>
                  <a:pt x="848" y="635"/>
                </a:cubicBezTo>
                <a:cubicBezTo>
                  <a:pt x="849" y="634"/>
                  <a:pt x="849" y="631"/>
                  <a:pt x="852" y="631"/>
                </a:cubicBezTo>
                <a:cubicBezTo>
                  <a:pt x="852" y="631"/>
                  <a:pt x="851" y="631"/>
                  <a:pt x="851" y="631"/>
                </a:cubicBezTo>
                <a:cubicBezTo>
                  <a:pt x="851" y="631"/>
                  <a:pt x="850" y="630"/>
                  <a:pt x="850" y="629"/>
                </a:cubicBezTo>
                <a:cubicBezTo>
                  <a:pt x="850" y="629"/>
                  <a:pt x="851" y="629"/>
                  <a:pt x="851" y="629"/>
                </a:cubicBezTo>
                <a:cubicBezTo>
                  <a:pt x="852" y="629"/>
                  <a:pt x="852" y="629"/>
                  <a:pt x="852" y="629"/>
                </a:cubicBezTo>
                <a:cubicBezTo>
                  <a:pt x="853" y="629"/>
                  <a:pt x="853" y="629"/>
                  <a:pt x="853" y="629"/>
                </a:cubicBezTo>
                <a:cubicBezTo>
                  <a:pt x="853" y="629"/>
                  <a:pt x="854" y="629"/>
                  <a:pt x="854" y="629"/>
                </a:cubicBezTo>
                <a:cubicBezTo>
                  <a:pt x="851" y="627"/>
                  <a:pt x="851" y="625"/>
                  <a:pt x="851" y="622"/>
                </a:cubicBezTo>
                <a:cubicBezTo>
                  <a:pt x="854" y="621"/>
                  <a:pt x="854" y="621"/>
                  <a:pt x="854" y="621"/>
                </a:cubicBezTo>
                <a:cubicBezTo>
                  <a:pt x="852" y="620"/>
                  <a:pt x="853" y="619"/>
                  <a:pt x="853" y="618"/>
                </a:cubicBezTo>
                <a:cubicBezTo>
                  <a:pt x="853" y="618"/>
                  <a:pt x="852" y="618"/>
                  <a:pt x="852" y="617"/>
                </a:cubicBezTo>
                <a:cubicBezTo>
                  <a:pt x="852" y="616"/>
                  <a:pt x="851" y="615"/>
                  <a:pt x="852" y="615"/>
                </a:cubicBezTo>
                <a:cubicBezTo>
                  <a:pt x="850" y="615"/>
                  <a:pt x="852" y="612"/>
                  <a:pt x="851" y="610"/>
                </a:cubicBezTo>
                <a:cubicBezTo>
                  <a:pt x="851" y="610"/>
                  <a:pt x="851" y="610"/>
                  <a:pt x="851" y="610"/>
                </a:cubicBezTo>
                <a:cubicBezTo>
                  <a:pt x="852" y="610"/>
                  <a:pt x="852" y="610"/>
                  <a:pt x="852" y="611"/>
                </a:cubicBezTo>
                <a:cubicBezTo>
                  <a:pt x="852" y="610"/>
                  <a:pt x="853" y="608"/>
                  <a:pt x="850" y="607"/>
                </a:cubicBezTo>
                <a:cubicBezTo>
                  <a:pt x="851" y="607"/>
                  <a:pt x="851" y="607"/>
                  <a:pt x="851" y="607"/>
                </a:cubicBezTo>
                <a:cubicBezTo>
                  <a:pt x="847" y="603"/>
                  <a:pt x="847" y="603"/>
                  <a:pt x="847" y="603"/>
                </a:cubicBezTo>
                <a:cubicBezTo>
                  <a:pt x="846" y="602"/>
                  <a:pt x="846" y="599"/>
                  <a:pt x="847" y="598"/>
                </a:cubicBezTo>
                <a:cubicBezTo>
                  <a:pt x="849" y="600"/>
                  <a:pt x="849" y="600"/>
                  <a:pt x="849" y="600"/>
                </a:cubicBezTo>
                <a:cubicBezTo>
                  <a:pt x="850" y="599"/>
                  <a:pt x="850" y="599"/>
                  <a:pt x="850" y="599"/>
                </a:cubicBezTo>
                <a:cubicBezTo>
                  <a:pt x="850" y="598"/>
                  <a:pt x="849" y="599"/>
                  <a:pt x="848" y="597"/>
                </a:cubicBezTo>
                <a:cubicBezTo>
                  <a:pt x="849" y="597"/>
                  <a:pt x="850" y="597"/>
                  <a:pt x="850" y="597"/>
                </a:cubicBezTo>
                <a:cubicBezTo>
                  <a:pt x="850" y="597"/>
                  <a:pt x="850" y="597"/>
                  <a:pt x="851" y="597"/>
                </a:cubicBezTo>
                <a:cubicBezTo>
                  <a:pt x="851" y="596"/>
                  <a:pt x="851" y="596"/>
                  <a:pt x="851" y="596"/>
                </a:cubicBezTo>
                <a:cubicBezTo>
                  <a:pt x="851" y="596"/>
                  <a:pt x="852" y="596"/>
                  <a:pt x="852" y="596"/>
                </a:cubicBezTo>
                <a:cubicBezTo>
                  <a:pt x="852" y="596"/>
                  <a:pt x="851" y="594"/>
                  <a:pt x="853" y="594"/>
                </a:cubicBezTo>
                <a:cubicBezTo>
                  <a:pt x="851" y="593"/>
                  <a:pt x="851" y="593"/>
                  <a:pt x="851" y="593"/>
                </a:cubicBezTo>
                <a:cubicBezTo>
                  <a:pt x="852" y="592"/>
                  <a:pt x="852" y="592"/>
                  <a:pt x="852" y="592"/>
                </a:cubicBezTo>
                <a:cubicBezTo>
                  <a:pt x="852" y="592"/>
                  <a:pt x="851" y="593"/>
                  <a:pt x="850" y="593"/>
                </a:cubicBezTo>
                <a:cubicBezTo>
                  <a:pt x="849" y="593"/>
                  <a:pt x="849" y="592"/>
                  <a:pt x="848" y="592"/>
                </a:cubicBezTo>
                <a:cubicBezTo>
                  <a:pt x="849" y="591"/>
                  <a:pt x="850" y="591"/>
                  <a:pt x="850" y="590"/>
                </a:cubicBezTo>
                <a:cubicBezTo>
                  <a:pt x="849" y="590"/>
                  <a:pt x="846" y="590"/>
                  <a:pt x="846" y="588"/>
                </a:cubicBezTo>
                <a:cubicBezTo>
                  <a:pt x="848" y="588"/>
                  <a:pt x="848" y="588"/>
                  <a:pt x="848" y="588"/>
                </a:cubicBezTo>
                <a:cubicBezTo>
                  <a:pt x="848" y="587"/>
                  <a:pt x="847" y="587"/>
                  <a:pt x="846" y="587"/>
                </a:cubicBezTo>
                <a:cubicBezTo>
                  <a:pt x="846" y="587"/>
                  <a:pt x="846" y="587"/>
                  <a:pt x="846" y="587"/>
                </a:cubicBezTo>
                <a:cubicBezTo>
                  <a:pt x="846" y="587"/>
                  <a:pt x="846" y="587"/>
                  <a:pt x="846" y="587"/>
                </a:cubicBezTo>
                <a:cubicBezTo>
                  <a:pt x="845" y="587"/>
                  <a:pt x="844" y="587"/>
                  <a:pt x="844" y="586"/>
                </a:cubicBezTo>
                <a:cubicBezTo>
                  <a:pt x="845" y="586"/>
                  <a:pt x="845" y="586"/>
                  <a:pt x="845" y="586"/>
                </a:cubicBezTo>
                <a:cubicBezTo>
                  <a:pt x="848" y="586"/>
                  <a:pt x="851" y="587"/>
                  <a:pt x="853" y="587"/>
                </a:cubicBezTo>
                <a:cubicBezTo>
                  <a:pt x="852" y="585"/>
                  <a:pt x="852" y="585"/>
                  <a:pt x="852" y="585"/>
                </a:cubicBezTo>
                <a:cubicBezTo>
                  <a:pt x="855" y="583"/>
                  <a:pt x="855" y="583"/>
                  <a:pt x="855" y="583"/>
                </a:cubicBezTo>
                <a:cubicBezTo>
                  <a:pt x="856" y="584"/>
                  <a:pt x="857" y="585"/>
                  <a:pt x="859" y="585"/>
                </a:cubicBezTo>
                <a:cubicBezTo>
                  <a:pt x="858" y="585"/>
                  <a:pt x="858" y="584"/>
                  <a:pt x="857" y="584"/>
                </a:cubicBezTo>
                <a:cubicBezTo>
                  <a:pt x="858" y="583"/>
                  <a:pt x="858" y="583"/>
                  <a:pt x="859" y="583"/>
                </a:cubicBezTo>
                <a:cubicBezTo>
                  <a:pt x="860" y="583"/>
                  <a:pt x="861" y="584"/>
                  <a:pt x="862" y="585"/>
                </a:cubicBezTo>
                <a:cubicBezTo>
                  <a:pt x="863" y="583"/>
                  <a:pt x="863" y="583"/>
                  <a:pt x="863" y="583"/>
                </a:cubicBezTo>
                <a:cubicBezTo>
                  <a:pt x="861" y="582"/>
                  <a:pt x="861" y="582"/>
                  <a:pt x="861" y="582"/>
                </a:cubicBezTo>
                <a:cubicBezTo>
                  <a:pt x="862" y="582"/>
                  <a:pt x="863" y="581"/>
                  <a:pt x="863" y="580"/>
                </a:cubicBezTo>
                <a:cubicBezTo>
                  <a:pt x="863" y="580"/>
                  <a:pt x="863" y="580"/>
                  <a:pt x="863" y="580"/>
                </a:cubicBezTo>
                <a:cubicBezTo>
                  <a:pt x="866" y="580"/>
                  <a:pt x="870" y="585"/>
                  <a:pt x="872" y="587"/>
                </a:cubicBezTo>
                <a:cubicBezTo>
                  <a:pt x="871" y="586"/>
                  <a:pt x="871" y="586"/>
                  <a:pt x="871" y="586"/>
                </a:cubicBezTo>
                <a:cubicBezTo>
                  <a:pt x="873" y="586"/>
                  <a:pt x="873" y="586"/>
                  <a:pt x="873" y="586"/>
                </a:cubicBezTo>
                <a:cubicBezTo>
                  <a:pt x="872" y="583"/>
                  <a:pt x="872" y="583"/>
                  <a:pt x="872" y="583"/>
                </a:cubicBezTo>
                <a:cubicBezTo>
                  <a:pt x="873" y="582"/>
                  <a:pt x="872" y="579"/>
                  <a:pt x="875" y="579"/>
                </a:cubicBezTo>
                <a:cubicBezTo>
                  <a:pt x="875" y="579"/>
                  <a:pt x="875" y="579"/>
                  <a:pt x="875" y="579"/>
                </a:cubicBezTo>
                <a:cubicBezTo>
                  <a:pt x="873" y="577"/>
                  <a:pt x="873" y="577"/>
                  <a:pt x="873" y="577"/>
                </a:cubicBezTo>
                <a:cubicBezTo>
                  <a:pt x="874" y="576"/>
                  <a:pt x="874" y="576"/>
                  <a:pt x="874" y="576"/>
                </a:cubicBezTo>
                <a:cubicBezTo>
                  <a:pt x="872" y="576"/>
                  <a:pt x="872" y="576"/>
                  <a:pt x="872" y="576"/>
                </a:cubicBezTo>
                <a:cubicBezTo>
                  <a:pt x="872" y="574"/>
                  <a:pt x="875" y="576"/>
                  <a:pt x="875" y="574"/>
                </a:cubicBezTo>
                <a:cubicBezTo>
                  <a:pt x="875" y="574"/>
                  <a:pt x="874" y="574"/>
                  <a:pt x="873" y="574"/>
                </a:cubicBezTo>
                <a:cubicBezTo>
                  <a:pt x="873" y="574"/>
                  <a:pt x="873" y="574"/>
                  <a:pt x="873" y="574"/>
                </a:cubicBezTo>
                <a:cubicBezTo>
                  <a:pt x="873" y="574"/>
                  <a:pt x="873" y="574"/>
                  <a:pt x="873" y="574"/>
                </a:cubicBezTo>
                <a:cubicBezTo>
                  <a:pt x="871" y="574"/>
                  <a:pt x="870" y="574"/>
                  <a:pt x="870" y="572"/>
                </a:cubicBezTo>
                <a:cubicBezTo>
                  <a:pt x="868" y="572"/>
                  <a:pt x="868" y="572"/>
                  <a:pt x="868" y="572"/>
                </a:cubicBezTo>
                <a:cubicBezTo>
                  <a:pt x="866" y="571"/>
                  <a:pt x="868" y="570"/>
                  <a:pt x="868" y="570"/>
                </a:cubicBezTo>
                <a:cubicBezTo>
                  <a:pt x="872" y="570"/>
                  <a:pt x="874" y="570"/>
                  <a:pt x="877" y="571"/>
                </a:cubicBezTo>
                <a:cubicBezTo>
                  <a:pt x="876" y="570"/>
                  <a:pt x="876" y="570"/>
                  <a:pt x="876" y="570"/>
                </a:cubicBezTo>
                <a:cubicBezTo>
                  <a:pt x="877" y="570"/>
                  <a:pt x="877" y="570"/>
                  <a:pt x="877" y="570"/>
                </a:cubicBezTo>
                <a:cubicBezTo>
                  <a:pt x="878" y="570"/>
                  <a:pt x="879" y="571"/>
                  <a:pt x="880" y="571"/>
                </a:cubicBezTo>
                <a:cubicBezTo>
                  <a:pt x="880" y="567"/>
                  <a:pt x="880" y="567"/>
                  <a:pt x="880" y="567"/>
                </a:cubicBezTo>
                <a:cubicBezTo>
                  <a:pt x="880" y="567"/>
                  <a:pt x="880" y="567"/>
                  <a:pt x="880" y="567"/>
                </a:cubicBezTo>
                <a:cubicBezTo>
                  <a:pt x="882" y="567"/>
                  <a:pt x="883" y="568"/>
                  <a:pt x="884" y="570"/>
                </a:cubicBezTo>
                <a:cubicBezTo>
                  <a:pt x="885" y="571"/>
                  <a:pt x="886" y="572"/>
                  <a:pt x="888" y="572"/>
                </a:cubicBezTo>
                <a:cubicBezTo>
                  <a:pt x="888" y="572"/>
                  <a:pt x="889" y="572"/>
                  <a:pt x="889" y="571"/>
                </a:cubicBezTo>
                <a:cubicBezTo>
                  <a:pt x="891" y="570"/>
                  <a:pt x="891" y="567"/>
                  <a:pt x="889" y="567"/>
                </a:cubicBezTo>
                <a:cubicBezTo>
                  <a:pt x="890" y="566"/>
                  <a:pt x="890" y="566"/>
                  <a:pt x="890" y="566"/>
                </a:cubicBezTo>
                <a:cubicBezTo>
                  <a:pt x="888" y="564"/>
                  <a:pt x="888" y="564"/>
                  <a:pt x="888" y="564"/>
                </a:cubicBezTo>
                <a:cubicBezTo>
                  <a:pt x="889" y="561"/>
                  <a:pt x="890" y="563"/>
                  <a:pt x="890" y="561"/>
                </a:cubicBezTo>
                <a:cubicBezTo>
                  <a:pt x="890" y="561"/>
                  <a:pt x="890" y="561"/>
                  <a:pt x="890" y="561"/>
                </a:cubicBezTo>
                <a:cubicBezTo>
                  <a:pt x="889" y="560"/>
                  <a:pt x="891" y="558"/>
                  <a:pt x="890" y="558"/>
                </a:cubicBezTo>
                <a:cubicBezTo>
                  <a:pt x="890" y="558"/>
                  <a:pt x="890" y="558"/>
                  <a:pt x="890" y="558"/>
                </a:cubicBezTo>
                <a:cubicBezTo>
                  <a:pt x="891" y="558"/>
                  <a:pt x="891" y="557"/>
                  <a:pt x="892" y="556"/>
                </a:cubicBezTo>
                <a:cubicBezTo>
                  <a:pt x="893" y="555"/>
                  <a:pt x="893" y="555"/>
                  <a:pt x="894" y="555"/>
                </a:cubicBezTo>
                <a:cubicBezTo>
                  <a:pt x="895" y="555"/>
                  <a:pt x="895" y="555"/>
                  <a:pt x="896" y="555"/>
                </a:cubicBezTo>
                <a:cubicBezTo>
                  <a:pt x="896" y="555"/>
                  <a:pt x="896" y="555"/>
                  <a:pt x="896" y="555"/>
                </a:cubicBezTo>
                <a:cubicBezTo>
                  <a:pt x="895" y="555"/>
                  <a:pt x="895" y="555"/>
                  <a:pt x="894" y="554"/>
                </a:cubicBezTo>
                <a:cubicBezTo>
                  <a:pt x="895" y="553"/>
                  <a:pt x="895" y="553"/>
                  <a:pt x="895" y="553"/>
                </a:cubicBezTo>
                <a:cubicBezTo>
                  <a:pt x="896" y="554"/>
                  <a:pt x="897" y="554"/>
                  <a:pt x="897" y="554"/>
                </a:cubicBezTo>
                <a:cubicBezTo>
                  <a:pt x="898" y="554"/>
                  <a:pt x="897" y="551"/>
                  <a:pt x="898" y="551"/>
                </a:cubicBezTo>
                <a:cubicBezTo>
                  <a:pt x="899" y="552"/>
                  <a:pt x="899" y="552"/>
                  <a:pt x="899" y="552"/>
                </a:cubicBezTo>
                <a:cubicBezTo>
                  <a:pt x="901" y="552"/>
                  <a:pt x="901" y="552"/>
                  <a:pt x="901" y="552"/>
                </a:cubicBezTo>
                <a:cubicBezTo>
                  <a:pt x="900" y="550"/>
                  <a:pt x="898" y="551"/>
                  <a:pt x="898" y="549"/>
                </a:cubicBezTo>
                <a:cubicBezTo>
                  <a:pt x="899" y="548"/>
                  <a:pt x="899" y="548"/>
                  <a:pt x="899" y="548"/>
                </a:cubicBezTo>
                <a:cubicBezTo>
                  <a:pt x="898" y="548"/>
                  <a:pt x="896" y="548"/>
                  <a:pt x="896" y="547"/>
                </a:cubicBezTo>
                <a:cubicBezTo>
                  <a:pt x="896" y="547"/>
                  <a:pt x="896" y="547"/>
                  <a:pt x="896" y="547"/>
                </a:cubicBezTo>
                <a:cubicBezTo>
                  <a:pt x="895" y="545"/>
                  <a:pt x="895" y="545"/>
                  <a:pt x="895" y="545"/>
                </a:cubicBezTo>
                <a:cubicBezTo>
                  <a:pt x="897" y="544"/>
                  <a:pt x="897" y="544"/>
                  <a:pt x="897" y="544"/>
                </a:cubicBezTo>
                <a:cubicBezTo>
                  <a:pt x="896" y="543"/>
                  <a:pt x="896" y="543"/>
                  <a:pt x="896" y="543"/>
                </a:cubicBezTo>
                <a:cubicBezTo>
                  <a:pt x="898" y="541"/>
                  <a:pt x="898" y="541"/>
                  <a:pt x="898" y="541"/>
                </a:cubicBezTo>
                <a:cubicBezTo>
                  <a:pt x="898" y="540"/>
                  <a:pt x="898" y="540"/>
                  <a:pt x="898" y="540"/>
                </a:cubicBezTo>
                <a:cubicBezTo>
                  <a:pt x="900" y="539"/>
                  <a:pt x="901" y="540"/>
                  <a:pt x="904" y="539"/>
                </a:cubicBezTo>
                <a:cubicBezTo>
                  <a:pt x="901" y="538"/>
                  <a:pt x="901" y="538"/>
                  <a:pt x="901" y="538"/>
                </a:cubicBezTo>
                <a:cubicBezTo>
                  <a:pt x="903" y="536"/>
                  <a:pt x="903" y="536"/>
                  <a:pt x="903" y="536"/>
                </a:cubicBezTo>
                <a:cubicBezTo>
                  <a:pt x="902" y="537"/>
                  <a:pt x="902" y="537"/>
                  <a:pt x="902" y="537"/>
                </a:cubicBezTo>
                <a:cubicBezTo>
                  <a:pt x="902" y="537"/>
                  <a:pt x="901" y="536"/>
                  <a:pt x="900" y="536"/>
                </a:cubicBezTo>
                <a:cubicBezTo>
                  <a:pt x="900" y="535"/>
                  <a:pt x="899" y="535"/>
                  <a:pt x="899" y="535"/>
                </a:cubicBezTo>
                <a:cubicBezTo>
                  <a:pt x="898" y="535"/>
                  <a:pt x="898" y="535"/>
                  <a:pt x="897" y="536"/>
                </a:cubicBezTo>
                <a:cubicBezTo>
                  <a:pt x="897" y="534"/>
                  <a:pt x="897" y="532"/>
                  <a:pt x="898" y="530"/>
                </a:cubicBezTo>
                <a:cubicBezTo>
                  <a:pt x="900" y="531"/>
                  <a:pt x="900" y="531"/>
                  <a:pt x="900" y="531"/>
                </a:cubicBezTo>
                <a:cubicBezTo>
                  <a:pt x="900" y="531"/>
                  <a:pt x="900" y="530"/>
                  <a:pt x="900" y="530"/>
                </a:cubicBezTo>
                <a:cubicBezTo>
                  <a:pt x="901" y="530"/>
                  <a:pt x="901" y="530"/>
                  <a:pt x="902" y="531"/>
                </a:cubicBezTo>
                <a:cubicBezTo>
                  <a:pt x="902" y="531"/>
                  <a:pt x="903" y="531"/>
                  <a:pt x="904" y="531"/>
                </a:cubicBezTo>
                <a:cubicBezTo>
                  <a:pt x="904" y="531"/>
                  <a:pt x="905" y="531"/>
                  <a:pt x="905" y="531"/>
                </a:cubicBezTo>
                <a:cubicBezTo>
                  <a:pt x="903" y="529"/>
                  <a:pt x="903" y="529"/>
                  <a:pt x="903" y="529"/>
                </a:cubicBezTo>
                <a:cubicBezTo>
                  <a:pt x="906" y="526"/>
                  <a:pt x="908" y="527"/>
                  <a:pt x="910" y="525"/>
                </a:cubicBezTo>
                <a:cubicBezTo>
                  <a:pt x="909" y="522"/>
                  <a:pt x="909" y="522"/>
                  <a:pt x="909" y="522"/>
                </a:cubicBezTo>
                <a:cubicBezTo>
                  <a:pt x="908" y="523"/>
                  <a:pt x="907" y="522"/>
                  <a:pt x="907" y="523"/>
                </a:cubicBezTo>
                <a:cubicBezTo>
                  <a:pt x="908" y="521"/>
                  <a:pt x="904" y="519"/>
                  <a:pt x="906" y="519"/>
                </a:cubicBezTo>
                <a:cubicBezTo>
                  <a:pt x="905" y="519"/>
                  <a:pt x="903" y="518"/>
                  <a:pt x="902" y="518"/>
                </a:cubicBezTo>
                <a:cubicBezTo>
                  <a:pt x="902" y="518"/>
                  <a:pt x="902" y="518"/>
                  <a:pt x="902" y="518"/>
                </a:cubicBezTo>
                <a:cubicBezTo>
                  <a:pt x="901" y="517"/>
                  <a:pt x="901" y="517"/>
                  <a:pt x="901" y="517"/>
                </a:cubicBezTo>
                <a:cubicBezTo>
                  <a:pt x="902" y="514"/>
                  <a:pt x="900" y="515"/>
                  <a:pt x="898" y="514"/>
                </a:cubicBezTo>
                <a:cubicBezTo>
                  <a:pt x="898" y="513"/>
                  <a:pt x="899" y="513"/>
                  <a:pt x="899" y="513"/>
                </a:cubicBezTo>
                <a:cubicBezTo>
                  <a:pt x="900" y="513"/>
                  <a:pt x="900" y="513"/>
                  <a:pt x="900" y="513"/>
                </a:cubicBezTo>
                <a:cubicBezTo>
                  <a:pt x="900" y="513"/>
                  <a:pt x="900" y="513"/>
                  <a:pt x="900" y="513"/>
                </a:cubicBezTo>
                <a:cubicBezTo>
                  <a:pt x="900" y="513"/>
                  <a:pt x="901" y="513"/>
                  <a:pt x="901" y="513"/>
                </a:cubicBezTo>
                <a:cubicBezTo>
                  <a:pt x="901" y="513"/>
                  <a:pt x="902" y="513"/>
                  <a:pt x="902" y="513"/>
                </a:cubicBezTo>
                <a:cubicBezTo>
                  <a:pt x="902" y="511"/>
                  <a:pt x="906" y="512"/>
                  <a:pt x="908" y="511"/>
                </a:cubicBezTo>
                <a:cubicBezTo>
                  <a:pt x="908" y="511"/>
                  <a:pt x="908" y="511"/>
                  <a:pt x="908" y="511"/>
                </a:cubicBezTo>
                <a:cubicBezTo>
                  <a:pt x="908" y="511"/>
                  <a:pt x="908" y="511"/>
                  <a:pt x="909" y="511"/>
                </a:cubicBezTo>
                <a:cubicBezTo>
                  <a:pt x="909" y="511"/>
                  <a:pt x="910" y="511"/>
                  <a:pt x="911" y="511"/>
                </a:cubicBezTo>
                <a:cubicBezTo>
                  <a:pt x="911" y="512"/>
                  <a:pt x="912" y="512"/>
                  <a:pt x="913" y="512"/>
                </a:cubicBezTo>
                <a:cubicBezTo>
                  <a:pt x="913" y="512"/>
                  <a:pt x="914" y="512"/>
                  <a:pt x="914" y="511"/>
                </a:cubicBezTo>
                <a:cubicBezTo>
                  <a:pt x="914" y="511"/>
                  <a:pt x="914" y="511"/>
                  <a:pt x="914" y="511"/>
                </a:cubicBezTo>
                <a:cubicBezTo>
                  <a:pt x="912" y="509"/>
                  <a:pt x="915" y="510"/>
                  <a:pt x="915" y="509"/>
                </a:cubicBezTo>
                <a:cubicBezTo>
                  <a:pt x="912" y="508"/>
                  <a:pt x="912" y="508"/>
                  <a:pt x="912" y="508"/>
                </a:cubicBezTo>
                <a:cubicBezTo>
                  <a:pt x="912" y="507"/>
                  <a:pt x="912" y="507"/>
                  <a:pt x="912" y="507"/>
                </a:cubicBezTo>
                <a:cubicBezTo>
                  <a:pt x="911" y="505"/>
                  <a:pt x="911" y="505"/>
                  <a:pt x="911" y="505"/>
                </a:cubicBezTo>
                <a:cubicBezTo>
                  <a:pt x="913" y="505"/>
                  <a:pt x="913" y="505"/>
                  <a:pt x="913" y="505"/>
                </a:cubicBezTo>
                <a:cubicBezTo>
                  <a:pt x="910" y="504"/>
                  <a:pt x="910" y="504"/>
                  <a:pt x="910" y="504"/>
                </a:cubicBezTo>
                <a:cubicBezTo>
                  <a:pt x="914" y="502"/>
                  <a:pt x="914" y="502"/>
                  <a:pt x="914" y="502"/>
                </a:cubicBezTo>
                <a:cubicBezTo>
                  <a:pt x="914" y="500"/>
                  <a:pt x="914" y="499"/>
                  <a:pt x="911" y="499"/>
                </a:cubicBezTo>
                <a:cubicBezTo>
                  <a:pt x="911" y="498"/>
                  <a:pt x="911" y="498"/>
                  <a:pt x="911" y="498"/>
                </a:cubicBezTo>
                <a:cubicBezTo>
                  <a:pt x="908" y="497"/>
                  <a:pt x="908" y="497"/>
                  <a:pt x="908" y="497"/>
                </a:cubicBezTo>
                <a:cubicBezTo>
                  <a:pt x="908" y="496"/>
                  <a:pt x="910" y="496"/>
                  <a:pt x="910" y="496"/>
                </a:cubicBezTo>
                <a:cubicBezTo>
                  <a:pt x="910" y="495"/>
                  <a:pt x="910" y="495"/>
                  <a:pt x="909" y="495"/>
                </a:cubicBezTo>
                <a:cubicBezTo>
                  <a:pt x="909" y="495"/>
                  <a:pt x="909" y="495"/>
                  <a:pt x="909" y="495"/>
                </a:cubicBezTo>
                <a:cubicBezTo>
                  <a:pt x="909" y="495"/>
                  <a:pt x="908" y="495"/>
                  <a:pt x="908" y="495"/>
                </a:cubicBezTo>
                <a:cubicBezTo>
                  <a:pt x="908" y="495"/>
                  <a:pt x="907" y="495"/>
                  <a:pt x="907" y="494"/>
                </a:cubicBezTo>
                <a:cubicBezTo>
                  <a:pt x="908" y="493"/>
                  <a:pt x="909" y="493"/>
                  <a:pt x="910" y="493"/>
                </a:cubicBezTo>
                <a:cubicBezTo>
                  <a:pt x="910" y="493"/>
                  <a:pt x="911" y="493"/>
                  <a:pt x="912" y="493"/>
                </a:cubicBezTo>
                <a:cubicBezTo>
                  <a:pt x="914" y="490"/>
                  <a:pt x="915" y="490"/>
                  <a:pt x="918" y="488"/>
                </a:cubicBezTo>
                <a:cubicBezTo>
                  <a:pt x="917" y="488"/>
                  <a:pt x="915" y="486"/>
                  <a:pt x="913" y="485"/>
                </a:cubicBezTo>
                <a:cubicBezTo>
                  <a:pt x="915" y="484"/>
                  <a:pt x="915" y="484"/>
                  <a:pt x="915" y="484"/>
                </a:cubicBezTo>
                <a:cubicBezTo>
                  <a:pt x="915" y="484"/>
                  <a:pt x="914" y="484"/>
                  <a:pt x="914" y="484"/>
                </a:cubicBezTo>
                <a:cubicBezTo>
                  <a:pt x="913" y="484"/>
                  <a:pt x="913" y="484"/>
                  <a:pt x="912" y="484"/>
                </a:cubicBezTo>
                <a:cubicBezTo>
                  <a:pt x="912" y="484"/>
                  <a:pt x="911" y="484"/>
                  <a:pt x="911" y="484"/>
                </a:cubicBezTo>
                <a:cubicBezTo>
                  <a:pt x="911" y="484"/>
                  <a:pt x="911" y="484"/>
                  <a:pt x="910" y="484"/>
                </a:cubicBezTo>
                <a:cubicBezTo>
                  <a:pt x="912" y="481"/>
                  <a:pt x="912" y="481"/>
                  <a:pt x="912" y="481"/>
                </a:cubicBezTo>
                <a:cubicBezTo>
                  <a:pt x="914" y="482"/>
                  <a:pt x="914" y="482"/>
                  <a:pt x="914" y="482"/>
                </a:cubicBezTo>
                <a:cubicBezTo>
                  <a:pt x="913" y="480"/>
                  <a:pt x="913" y="480"/>
                  <a:pt x="914" y="480"/>
                </a:cubicBezTo>
                <a:cubicBezTo>
                  <a:pt x="914" y="480"/>
                  <a:pt x="914" y="480"/>
                  <a:pt x="914" y="480"/>
                </a:cubicBezTo>
                <a:cubicBezTo>
                  <a:pt x="914" y="480"/>
                  <a:pt x="914" y="480"/>
                  <a:pt x="914" y="480"/>
                </a:cubicBezTo>
                <a:cubicBezTo>
                  <a:pt x="915" y="480"/>
                  <a:pt x="916" y="480"/>
                  <a:pt x="916" y="479"/>
                </a:cubicBezTo>
                <a:cubicBezTo>
                  <a:pt x="916" y="478"/>
                  <a:pt x="912" y="477"/>
                  <a:pt x="912" y="475"/>
                </a:cubicBezTo>
                <a:cubicBezTo>
                  <a:pt x="912" y="475"/>
                  <a:pt x="913" y="475"/>
                  <a:pt x="913" y="475"/>
                </a:cubicBezTo>
                <a:cubicBezTo>
                  <a:pt x="913" y="475"/>
                  <a:pt x="913" y="475"/>
                  <a:pt x="914" y="476"/>
                </a:cubicBezTo>
                <a:cubicBezTo>
                  <a:pt x="914" y="476"/>
                  <a:pt x="914" y="476"/>
                  <a:pt x="915" y="476"/>
                </a:cubicBezTo>
                <a:cubicBezTo>
                  <a:pt x="915" y="476"/>
                  <a:pt x="915" y="476"/>
                  <a:pt x="915" y="476"/>
                </a:cubicBezTo>
                <a:cubicBezTo>
                  <a:pt x="915" y="474"/>
                  <a:pt x="908" y="470"/>
                  <a:pt x="912" y="467"/>
                </a:cubicBezTo>
                <a:cubicBezTo>
                  <a:pt x="913" y="468"/>
                  <a:pt x="913" y="468"/>
                  <a:pt x="913" y="468"/>
                </a:cubicBezTo>
                <a:cubicBezTo>
                  <a:pt x="914" y="468"/>
                  <a:pt x="914" y="467"/>
                  <a:pt x="914" y="466"/>
                </a:cubicBezTo>
                <a:cubicBezTo>
                  <a:pt x="914" y="466"/>
                  <a:pt x="914" y="465"/>
                  <a:pt x="915" y="465"/>
                </a:cubicBezTo>
                <a:cubicBezTo>
                  <a:pt x="915" y="465"/>
                  <a:pt x="915" y="465"/>
                  <a:pt x="915" y="465"/>
                </a:cubicBezTo>
                <a:cubicBezTo>
                  <a:pt x="914" y="464"/>
                  <a:pt x="914" y="464"/>
                  <a:pt x="914" y="464"/>
                </a:cubicBezTo>
                <a:cubicBezTo>
                  <a:pt x="909" y="468"/>
                  <a:pt x="909" y="468"/>
                  <a:pt x="909" y="468"/>
                </a:cubicBezTo>
                <a:cubicBezTo>
                  <a:pt x="908" y="466"/>
                  <a:pt x="908" y="466"/>
                  <a:pt x="908" y="466"/>
                </a:cubicBezTo>
                <a:cubicBezTo>
                  <a:pt x="910" y="466"/>
                  <a:pt x="911" y="462"/>
                  <a:pt x="914" y="462"/>
                </a:cubicBezTo>
                <a:cubicBezTo>
                  <a:pt x="914" y="462"/>
                  <a:pt x="914" y="462"/>
                  <a:pt x="914" y="462"/>
                </a:cubicBezTo>
                <a:cubicBezTo>
                  <a:pt x="914" y="462"/>
                  <a:pt x="913" y="462"/>
                  <a:pt x="913" y="462"/>
                </a:cubicBezTo>
                <a:cubicBezTo>
                  <a:pt x="915" y="460"/>
                  <a:pt x="915" y="460"/>
                  <a:pt x="915" y="460"/>
                </a:cubicBezTo>
                <a:cubicBezTo>
                  <a:pt x="915" y="461"/>
                  <a:pt x="915" y="461"/>
                  <a:pt x="915" y="461"/>
                </a:cubicBezTo>
                <a:cubicBezTo>
                  <a:pt x="916" y="461"/>
                  <a:pt x="916" y="461"/>
                  <a:pt x="916" y="461"/>
                </a:cubicBezTo>
                <a:cubicBezTo>
                  <a:pt x="917" y="460"/>
                  <a:pt x="916" y="460"/>
                  <a:pt x="916" y="459"/>
                </a:cubicBezTo>
                <a:cubicBezTo>
                  <a:pt x="918" y="457"/>
                  <a:pt x="918" y="457"/>
                  <a:pt x="918" y="457"/>
                </a:cubicBezTo>
                <a:cubicBezTo>
                  <a:pt x="920" y="460"/>
                  <a:pt x="920" y="460"/>
                  <a:pt x="920" y="460"/>
                </a:cubicBezTo>
                <a:cubicBezTo>
                  <a:pt x="920" y="460"/>
                  <a:pt x="921" y="459"/>
                  <a:pt x="922" y="459"/>
                </a:cubicBezTo>
                <a:cubicBezTo>
                  <a:pt x="923" y="459"/>
                  <a:pt x="923" y="459"/>
                  <a:pt x="923" y="459"/>
                </a:cubicBezTo>
                <a:cubicBezTo>
                  <a:pt x="924" y="459"/>
                  <a:pt x="923" y="458"/>
                  <a:pt x="924" y="457"/>
                </a:cubicBezTo>
                <a:cubicBezTo>
                  <a:pt x="919" y="457"/>
                  <a:pt x="925" y="453"/>
                  <a:pt x="922" y="451"/>
                </a:cubicBezTo>
                <a:cubicBezTo>
                  <a:pt x="921" y="451"/>
                  <a:pt x="919" y="448"/>
                  <a:pt x="920" y="446"/>
                </a:cubicBezTo>
                <a:cubicBezTo>
                  <a:pt x="921" y="447"/>
                  <a:pt x="922" y="448"/>
                  <a:pt x="922" y="448"/>
                </a:cubicBezTo>
                <a:cubicBezTo>
                  <a:pt x="923" y="448"/>
                  <a:pt x="923" y="447"/>
                  <a:pt x="924" y="447"/>
                </a:cubicBezTo>
                <a:cubicBezTo>
                  <a:pt x="925" y="447"/>
                  <a:pt x="925" y="447"/>
                  <a:pt x="926" y="447"/>
                </a:cubicBezTo>
                <a:cubicBezTo>
                  <a:pt x="926" y="447"/>
                  <a:pt x="927" y="447"/>
                  <a:pt x="927" y="447"/>
                </a:cubicBezTo>
                <a:cubicBezTo>
                  <a:pt x="923" y="445"/>
                  <a:pt x="923" y="445"/>
                  <a:pt x="923" y="445"/>
                </a:cubicBezTo>
                <a:cubicBezTo>
                  <a:pt x="923" y="445"/>
                  <a:pt x="923" y="445"/>
                  <a:pt x="923" y="445"/>
                </a:cubicBezTo>
                <a:cubicBezTo>
                  <a:pt x="923" y="445"/>
                  <a:pt x="922" y="446"/>
                  <a:pt x="922" y="446"/>
                </a:cubicBezTo>
                <a:cubicBezTo>
                  <a:pt x="921" y="446"/>
                  <a:pt x="919" y="445"/>
                  <a:pt x="919" y="444"/>
                </a:cubicBezTo>
                <a:cubicBezTo>
                  <a:pt x="922" y="443"/>
                  <a:pt x="922" y="443"/>
                  <a:pt x="922" y="443"/>
                </a:cubicBezTo>
                <a:cubicBezTo>
                  <a:pt x="920" y="441"/>
                  <a:pt x="920" y="441"/>
                  <a:pt x="920" y="441"/>
                </a:cubicBezTo>
                <a:cubicBezTo>
                  <a:pt x="922" y="440"/>
                  <a:pt x="922" y="440"/>
                  <a:pt x="922" y="440"/>
                </a:cubicBezTo>
                <a:cubicBezTo>
                  <a:pt x="921" y="440"/>
                  <a:pt x="921" y="439"/>
                  <a:pt x="920" y="439"/>
                </a:cubicBezTo>
                <a:cubicBezTo>
                  <a:pt x="920" y="439"/>
                  <a:pt x="920" y="440"/>
                  <a:pt x="919" y="440"/>
                </a:cubicBezTo>
                <a:cubicBezTo>
                  <a:pt x="918" y="439"/>
                  <a:pt x="918" y="438"/>
                  <a:pt x="918" y="437"/>
                </a:cubicBezTo>
                <a:cubicBezTo>
                  <a:pt x="919" y="437"/>
                  <a:pt x="919" y="437"/>
                  <a:pt x="919" y="437"/>
                </a:cubicBezTo>
                <a:cubicBezTo>
                  <a:pt x="918" y="437"/>
                  <a:pt x="918" y="435"/>
                  <a:pt x="918" y="435"/>
                </a:cubicBezTo>
                <a:cubicBezTo>
                  <a:pt x="919" y="434"/>
                  <a:pt x="919" y="434"/>
                  <a:pt x="919" y="434"/>
                </a:cubicBezTo>
                <a:cubicBezTo>
                  <a:pt x="917" y="433"/>
                  <a:pt x="917" y="433"/>
                  <a:pt x="917" y="433"/>
                </a:cubicBezTo>
                <a:cubicBezTo>
                  <a:pt x="916" y="433"/>
                  <a:pt x="916" y="433"/>
                  <a:pt x="916" y="433"/>
                </a:cubicBezTo>
                <a:cubicBezTo>
                  <a:pt x="915" y="433"/>
                  <a:pt x="914" y="432"/>
                  <a:pt x="914" y="432"/>
                </a:cubicBezTo>
                <a:cubicBezTo>
                  <a:pt x="913" y="432"/>
                  <a:pt x="912" y="432"/>
                  <a:pt x="911" y="432"/>
                </a:cubicBezTo>
                <a:cubicBezTo>
                  <a:pt x="910" y="432"/>
                  <a:pt x="909" y="432"/>
                  <a:pt x="908" y="433"/>
                </a:cubicBezTo>
                <a:cubicBezTo>
                  <a:pt x="908" y="433"/>
                  <a:pt x="908" y="433"/>
                  <a:pt x="907" y="433"/>
                </a:cubicBezTo>
                <a:cubicBezTo>
                  <a:pt x="906" y="433"/>
                  <a:pt x="906" y="431"/>
                  <a:pt x="907" y="430"/>
                </a:cubicBezTo>
                <a:cubicBezTo>
                  <a:pt x="903" y="431"/>
                  <a:pt x="903" y="431"/>
                  <a:pt x="903" y="431"/>
                </a:cubicBezTo>
                <a:cubicBezTo>
                  <a:pt x="901" y="428"/>
                  <a:pt x="905" y="429"/>
                  <a:pt x="903" y="427"/>
                </a:cubicBezTo>
                <a:cubicBezTo>
                  <a:pt x="906" y="426"/>
                  <a:pt x="906" y="426"/>
                  <a:pt x="906" y="426"/>
                </a:cubicBezTo>
                <a:cubicBezTo>
                  <a:pt x="905" y="426"/>
                  <a:pt x="904" y="426"/>
                  <a:pt x="904" y="425"/>
                </a:cubicBezTo>
                <a:cubicBezTo>
                  <a:pt x="906" y="425"/>
                  <a:pt x="906" y="425"/>
                  <a:pt x="906" y="425"/>
                </a:cubicBezTo>
                <a:cubicBezTo>
                  <a:pt x="905" y="425"/>
                  <a:pt x="905" y="425"/>
                  <a:pt x="905" y="425"/>
                </a:cubicBezTo>
                <a:cubicBezTo>
                  <a:pt x="909" y="425"/>
                  <a:pt x="909" y="425"/>
                  <a:pt x="909" y="425"/>
                </a:cubicBezTo>
                <a:cubicBezTo>
                  <a:pt x="908" y="425"/>
                  <a:pt x="908" y="424"/>
                  <a:pt x="907" y="423"/>
                </a:cubicBezTo>
                <a:cubicBezTo>
                  <a:pt x="910" y="423"/>
                  <a:pt x="907" y="422"/>
                  <a:pt x="909" y="421"/>
                </a:cubicBezTo>
                <a:cubicBezTo>
                  <a:pt x="910" y="421"/>
                  <a:pt x="911" y="421"/>
                  <a:pt x="912" y="422"/>
                </a:cubicBezTo>
                <a:cubicBezTo>
                  <a:pt x="912" y="420"/>
                  <a:pt x="912" y="420"/>
                  <a:pt x="912" y="420"/>
                </a:cubicBezTo>
                <a:cubicBezTo>
                  <a:pt x="909" y="419"/>
                  <a:pt x="909" y="419"/>
                  <a:pt x="909" y="419"/>
                </a:cubicBezTo>
                <a:cubicBezTo>
                  <a:pt x="910" y="418"/>
                  <a:pt x="910" y="418"/>
                  <a:pt x="910" y="418"/>
                </a:cubicBezTo>
                <a:cubicBezTo>
                  <a:pt x="911" y="418"/>
                  <a:pt x="911" y="418"/>
                  <a:pt x="912" y="419"/>
                </a:cubicBezTo>
                <a:cubicBezTo>
                  <a:pt x="912" y="419"/>
                  <a:pt x="912" y="419"/>
                  <a:pt x="913" y="419"/>
                </a:cubicBezTo>
                <a:cubicBezTo>
                  <a:pt x="913" y="419"/>
                  <a:pt x="913" y="419"/>
                  <a:pt x="913" y="418"/>
                </a:cubicBezTo>
                <a:cubicBezTo>
                  <a:pt x="912" y="417"/>
                  <a:pt x="912" y="417"/>
                  <a:pt x="912" y="417"/>
                </a:cubicBezTo>
                <a:cubicBezTo>
                  <a:pt x="912" y="417"/>
                  <a:pt x="913" y="417"/>
                  <a:pt x="913" y="417"/>
                </a:cubicBezTo>
                <a:cubicBezTo>
                  <a:pt x="913" y="417"/>
                  <a:pt x="913" y="417"/>
                  <a:pt x="913" y="417"/>
                </a:cubicBezTo>
                <a:cubicBezTo>
                  <a:pt x="915" y="414"/>
                  <a:pt x="908" y="416"/>
                  <a:pt x="911" y="411"/>
                </a:cubicBezTo>
                <a:cubicBezTo>
                  <a:pt x="912" y="412"/>
                  <a:pt x="912" y="412"/>
                  <a:pt x="912" y="412"/>
                </a:cubicBezTo>
                <a:cubicBezTo>
                  <a:pt x="911" y="409"/>
                  <a:pt x="911" y="409"/>
                  <a:pt x="911" y="409"/>
                </a:cubicBezTo>
                <a:cubicBezTo>
                  <a:pt x="914" y="409"/>
                  <a:pt x="914" y="409"/>
                  <a:pt x="914" y="409"/>
                </a:cubicBezTo>
                <a:cubicBezTo>
                  <a:pt x="913" y="408"/>
                  <a:pt x="915" y="408"/>
                  <a:pt x="915" y="407"/>
                </a:cubicBezTo>
                <a:cubicBezTo>
                  <a:pt x="915" y="406"/>
                  <a:pt x="914" y="406"/>
                  <a:pt x="914" y="406"/>
                </a:cubicBezTo>
                <a:cubicBezTo>
                  <a:pt x="914" y="406"/>
                  <a:pt x="913" y="406"/>
                  <a:pt x="913" y="407"/>
                </a:cubicBezTo>
                <a:cubicBezTo>
                  <a:pt x="912" y="407"/>
                  <a:pt x="912" y="407"/>
                  <a:pt x="912" y="407"/>
                </a:cubicBezTo>
                <a:cubicBezTo>
                  <a:pt x="911" y="407"/>
                  <a:pt x="911" y="407"/>
                  <a:pt x="910" y="407"/>
                </a:cubicBezTo>
                <a:cubicBezTo>
                  <a:pt x="910" y="406"/>
                  <a:pt x="908" y="406"/>
                  <a:pt x="910" y="405"/>
                </a:cubicBezTo>
                <a:cubicBezTo>
                  <a:pt x="910" y="406"/>
                  <a:pt x="911" y="406"/>
                  <a:pt x="911" y="406"/>
                </a:cubicBezTo>
                <a:cubicBezTo>
                  <a:pt x="912" y="406"/>
                  <a:pt x="911" y="404"/>
                  <a:pt x="913" y="404"/>
                </a:cubicBezTo>
                <a:cubicBezTo>
                  <a:pt x="912" y="404"/>
                  <a:pt x="911" y="404"/>
                  <a:pt x="911" y="403"/>
                </a:cubicBezTo>
                <a:cubicBezTo>
                  <a:pt x="911" y="402"/>
                  <a:pt x="911" y="402"/>
                  <a:pt x="912" y="402"/>
                </a:cubicBezTo>
                <a:cubicBezTo>
                  <a:pt x="912" y="402"/>
                  <a:pt x="912" y="402"/>
                  <a:pt x="912" y="402"/>
                </a:cubicBezTo>
                <a:cubicBezTo>
                  <a:pt x="913" y="402"/>
                  <a:pt x="913" y="402"/>
                  <a:pt x="914" y="402"/>
                </a:cubicBezTo>
                <a:cubicBezTo>
                  <a:pt x="910" y="398"/>
                  <a:pt x="910" y="398"/>
                  <a:pt x="910" y="398"/>
                </a:cubicBezTo>
                <a:cubicBezTo>
                  <a:pt x="911" y="397"/>
                  <a:pt x="912" y="396"/>
                  <a:pt x="913" y="396"/>
                </a:cubicBezTo>
                <a:cubicBezTo>
                  <a:pt x="913" y="396"/>
                  <a:pt x="913" y="396"/>
                  <a:pt x="914" y="396"/>
                </a:cubicBezTo>
                <a:cubicBezTo>
                  <a:pt x="908" y="393"/>
                  <a:pt x="908" y="393"/>
                  <a:pt x="908" y="393"/>
                </a:cubicBezTo>
                <a:cubicBezTo>
                  <a:pt x="908" y="394"/>
                  <a:pt x="908" y="394"/>
                  <a:pt x="908" y="394"/>
                </a:cubicBezTo>
                <a:cubicBezTo>
                  <a:pt x="908" y="394"/>
                  <a:pt x="908" y="394"/>
                  <a:pt x="907" y="394"/>
                </a:cubicBezTo>
                <a:cubicBezTo>
                  <a:pt x="904" y="394"/>
                  <a:pt x="902" y="390"/>
                  <a:pt x="901" y="389"/>
                </a:cubicBezTo>
                <a:cubicBezTo>
                  <a:pt x="902" y="387"/>
                  <a:pt x="905" y="387"/>
                  <a:pt x="907" y="387"/>
                </a:cubicBezTo>
                <a:cubicBezTo>
                  <a:pt x="906" y="386"/>
                  <a:pt x="905" y="386"/>
                  <a:pt x="904" y="386"/>
                </a:cubicBezTo>
                <a:cubicBezTo>
                  <a:pt x="904" y="386"/>
                  <a:pt x="904" y="386"/>
                  <a:pt x="904" y="386"/>
                </a:cubicBezTo>
                <a:cubicBezTo>
                  <a:pt x="904" y="386"/>
                  <a:pt x="904" y="386"/>
                  <a:pt x="904" y="386"/>
                </a:cubicBezTo>
                <a:cubicBezTo>
                  <a:pt x="903" y="386"/>
                  <a:pt x="902" y="386"/>
                  <a:pt x="901" y="384"/>
                </a:cubicBezTo>
                <a:cubicBezTo>
                  <a:pt x="902" y="384"/>
                  <a:pt x="902" y="384"/>
                  <a:pt x="902" y="384"/>
                </a:cubicBezTo>
                <a:cubicBezTo>
                  <a:pt x="902" y="384"/>
                  <a:pt x="902" y="384"/>
                  <a:pt x="903" y="385"/>
                </a:cubicBezTo>
                <a:cubicBezTo>
                  <a:pt x="903" y="385"/>
                  <a:pt x="903" y="385"/>
                  <a:pt x="903" y="385"/>
                </a:cubicBezTo>
                <a:cubicBezTo>
                  <a:pt x="904" y="385"/>
                  <a:pt x="904" y="385"/>
                  <a:pt x="904" y="385"/>
                </a:cubicBezTo>
                <a:cubicBezTo>
                  <a:pt x="904" y="384"/>
                  <a:pt x="901" y="384"/>
                  <a:pt x="903" y="382"/>
                </a:cubicBezTo>
                <a:cubicBezTo>
                  <a:pt x="904" y="382"/>
                  <a:pt x="904" y="383"/>
                  <a:pt x="905" y="383"/>
                </a:cubicBezTo>
                <a:cubicBezTo>
                  <a:pt x="907" y="383"/>
                  <a:pt x="910" y="381"/>
                  <a:pt x="911" y="381"/>
                </a:cubicBezTo>
                <a:cubicBezTo>
                  <a:pt x="911" y="381"/>
                  <a:pt x="911" y="381"/>
                  <a:pt x="911" y="381"/>
                </a:cubicBezTo>
                <a:cubicBezTo>
                  <a:pt x="911" y="381"/>
                  <a:pt x="910" y="381"/>
                  <a:pt x="910" y="380"/>
                </a:cubicBezTo>
                <a:cubicBezTo>
                  <a:pt x="909" y="380"/>
                  <a:pt x="909" y="380"/>
                  <a:pt x="908" y="380"/>
                </a:cubicBezTo>
                <a:cubicBezTo>
                  <a:pt x="908" y="380"/>
                  <a:pt x="908" y="380"/>
                  <a:pt x="908" y="380"/>
                </a:cubicBezTo>
                <a:cubicBezTo>
                  <a:pt x="909" y="378"/>
                  <a:pt x="909" y="378"/>
                  <a:pt x="909" y="378"/>
                </a:cubicBezTo>
                <a:cubicBezTo>
                  <a:pt x="906" y="379"/>
                  <a:pt x="906" y="379"/>
                  <a:pt x="906" y="379"/>
                </a:cubicBezTo>
                <a:cubicBezTo>
                  <a:pt x="903" y="378"/>
                  <a:pt x="904" y="375"/>
                  <a:pt x="903" y="374"/>
                </a:cubicBezTo>
                <a:cubicBezTo>
                  <a:pt x="904" y="374"/>
                  <a:pt x="904" y="374"/>
                  <a:pt x="904" y="374"/>
                </a:cubicBezTo>
                <a:cubicBezTo>
                  <a:pt x="904" y="374"/>
                  <a:pt x="904" y="374"/>
                  <a:pt x="905" y="374"/>
                </a:cubicBezTo>
                <a:cubicBezTo>
                  <a:pt x="904" y="373"/>
                  <a:pt x="903" y="374"/>
                  <a:pt x="903" y="373"/>
                </a:cubicBezTo>
                <a:cubicBezTo>
                  <a:pt x="904" y="372"/>
                  <a:pt x="904" y="372"/>
                  <a:pt x="905" y="371"/>
                </a:cubicBezTo>
                <a:cubicBezTo>
                  <a:pt x="902" y="371"/>
                  <a:pt x="902" y="371"/>
                  <a:pt x="902" y="371"/>
                </a:cubicBezTo>
                <a:cubicBezTo>
                  <a:pt x="902" y="368"/>
                  <a:pt x="902" y="368"/>
                  <a:pt x="902" y="368"/>
                </a:cubicBezTo>
                <a:cubicBezTo>
                  <a:pt x="901" y="368"/>
                  <a:pt x="900" y="369"/>
                  <a:pt x="899" y="369"/>
                </a:cubicBezTo>
                <a:cubicBezTo>
                  <a:pt x="898" y="369"/>
                  <a:pt x="897" y="368"/>
                  <a:pt x="896" y="367"/>
                </a:cubicBezTo>
                <a:cubicBezTo>
                  <a:pt x="896" y="367"/>
                  <a:pt x="896" y="367"/>
                  <a:pt x="897" y="367"/>
                </a:cubicBezTo>
                <a:cubicBezTo>
                  <a:pt x="897" y="367"/>
                  <a:pt x="898" y="367"/>
                  <a:pt x="898" y="367"/>
                </a:cubicBezTo>
                <a:cubicBezTo>
                  <a:pt x="899" y="367"/>
                  <a:pt x="899" y="366"/>
                  <a:pt x="899" y="366"/>
                </a:cubicBezTo>
                <a:cubicBezTo>
                  <a:pt x="900" y="366"/>
                  <a:pt x="900" y="367"/>
                  <a:pt x="901" y="368"/>
                </a:cubicBezTo>
                <a:cubicBezTo>
                  <a:pt x="902" y="363"/>
                  <a:pt x="902" y="363"/>
                  <a:pt x="902" y="363"/>
                </a:cubicBezTo>
                <a:cubicBezTo>
                  <a:pt x="902" y="363"/>
                  <a:pt x="902" y="363"/>
                  <a:pt x="902" y="363"/>
                </a:cubicBezTo>
                <a:cubicBezTo>
                  <a:pt x="899" y="363"/>
                  <a:pt x="902" y="359"/>
                  <a:pt x="898" y="358"/>
                </a:cubicBezTo>
                <a:cubicBezTo>
                  <a:pt x="898" y="358"/>
                  <a:pt x="898" y="359"/>
                  <a:pt x="897" y="359"/>
                </a:cubicBezTo>
                <a:cubicBezTo>
                  <a:pt x="897" y="359"/>
                  <a:pt x="897" y="359"/>
                  <a:pt x="897" y="359"/>
                </a:cubicBezTo>
                <a:cubicBezTo>
                  <a:pt x="896" y="358"/>
                  <a:pt x="896" y="358"/>
                  <a:pt x="896" y="358"/>
                </a:cubicBezTo>
                <a:cubicBezTo>
                  <a:pt x="896" y="358"/>
                  <a:pt x="896" y="358"/>
                  <a:pt x="896" y="358"/>
                </a:cubicBezTo>
                <a:cubicBezTo>
                  <a:pt x="895" y="357"/>
                  <a:pt x="895" y="357"/>
                  <a:pt x="895" y="357"/>
                </a:cubicBezTo>
                <a:cubicBezTo>
                  <a:pt x="895" y="357"/>
                  <a:pt x="894" y="357"/>
                  <a:pt x="894" y="357"/>
                </a:cubicBezTo>
                <a:cubicBezTo>
                  <a:pt x="894" y="357"/>
                  <a:pt x="894" y="357"/>
                  <a:pt x="894" y="357"/>
                </a:cubicBezTo>
                <a:cubicBezTo>
                  <a:pt x="893" y="357"/>
                  <a:pt x="893" y="357"/>
                  <a:pt x="893" y="357"/>
                </a:cubicBezTo>
                <a:cubicBezTo>
                  <a:pt x="895" y="354"/>
                  <a:pt x="895" y="354"/>
                  <a:pt x="895" y="354"/>
                </a:cubicBezTo>
                <a:cubicBezTo>
                  <a:pt x="895" y="354"/>
                  <a:pt x="895" y="354"/>
                  <a:pt x="894" y="354"/>
                </a:cubicBezTo>
                <a:cubicBezTo>
                  <a:pt x="892" y="354"/>
                  <a:pt x="897" y="351"/>
                  <a:pt x="894" y="350"/>
                </a:cubicBezTo>
                <a:cubicBezTo>
                  <a:pt x="896" y="349"/>
                  <a:pt x="896" y="349"/>
                  <a:pt x="896" y="349"/>
                </a:cubicBezTo>
                <a:cubicBezTo>
                  <a:pt x="894" y="348"/>
                  <a:pt x="894" y="348"/>
                  <a:pt x="894" y="348"/>
                </a:cubicBezTo>
                <a:cubicBezTo>
                  <a:pt x="894" y="347"/>
                  <a:pt x="894" y="347"/>
                  <a:pt x="894" y="347"/>
                </a:cubicBezTo>
                <a:cubicBezTo>
                  <a:pt x="892" y="347"/>
                  <a:pt x="892" y="347"/>
                  <a:pt x="892" y="347"/>
                </a:cubicBezTo>
                <a:cubicBezTo>
                  <a:pt x="892" y="346"/>
                  <a:pt x="892" y="346"/>
                  <a:pt x="892" y="346"/>
                </a:cubicBezTo>
                <a:cubicBezTo>
                  <a:pt x="888" y="344"/>
                  <a:pt x="888" y="344"/>
                  <a:pt x="888" y="344"/>
                </a:cubicBezTo>
                <a:cubicBezTo>
                  <a:pt x="888" y="344"/>
                  <a:pt x="889" y="344"/>
                  <a:pt x="889" y="343"/>
                </a:cubicBezTo>
                <a:cubicBezTo>
                  <a:pt x="889" y="343"/>
                  <a:pt x="889" y="343"/>
                  <a:pt x="889" y="343"/>
                </a:cubicBezTo>
                <a:cubicBezTo>
                  <a:pt x="888" y="343"/>
                  <a:pt x="888" y="344"/>
                  <a:pt x="888" y="344"/>
                </a:cubicBezTo>
                <a:cubicBezTo>
                  <a:pt x="887" y="344"/>
                  <a:pt x="887" y="344"/>
                  <a:pt x="887" y="344"/>
                </a:cubicBezTo>
                <a:cubicBezTo>
                  <a:pt x="886" y="344"/>
                  <a:pt x="886" y="344"/>
                  <a:pt x="886" y="343"/>
                </a:cubicBezTo>
                <a:cubicBezTo>
                  <a:pt x="886" y="341"/>
                  <a:pt x="890" y="342"/>
                  <a:pt x="889" y="341"/>
                </a:cubicBezTo>
                <a:cubicBezTo>
                  <a:pt x="887" y="341"/>
                  <a:pt x="887" y="341"/>
                  <a:pt x="887" y="341"/>
                </a:cubicBezTo>
                <a:cubicBezTo>
                  <a:pt x="889" y="339"/>
                  <a:pt x="885" y="338"/>
                  <a:pt x="887" y="337"/>
                </a:cubicBezTo>
                <a:cubicBezTo>
                  <a:pt x="886" y="336"/>
                  <a:pt x="886" y="336"/>
                  <a:pt x="886" y="336"/>
                </a:cubicBezTo>
                <a:cubicBezTo>
                  <a:pt x="886" y="337"/>
                  <a:pt x="886" y="337"/>
                  <a:pt x="886" y="337"/>
                </a:cubicBezTo>
                <a:cubicBezTo>
                  <a:pt x="881" y="341"/>
                  <a:pt x="881" y="341"/>
                  <a:pt x="881" y="341"/>
                </a:cubicBezTo>
                <a:cubicBezTo>
                  <a:pt x="882" y="340"/>
                  <a:pt x="881" y="338"/>
                  <a:pt x="882" y="338"/>
                </a:cubicBezTo>
                <a:cubicBezTo>
                  <a:pt x="883" y="338"/>
                  <a:pt x="883" y="338"/>
                  <a:pt x="883" y="338"/>
                </a:cubicBezTo>
                <a:cubicBezTo>
                  <a:pt x="879" y="335"/>
                  <a:pt x="885" y="332"/>
                  <a:pt x="888" y="331"/>
                </a:cubicBezTo>
                <a:cubicBezTo>
                  <a:pt x="887" y="330"/>
                  <a:pt x="887" y="330"/>
                  <a:pt x="887" y="330"/>
                </a:cubicBezTo>
                <a:cubicBezTo>
                  <a:pt x="888" y="330"/>
                  <a:pt x="888" y="330"/>
                  <a:pt x="888" y="330"/>
                </a:cubicBezTo>
                <a:cubicBezTo>
                  <a:pt x="888" y="329"/>
                  <a:pt x="887" y="327"/>
                  <a:pt x="889" y="327"/>
                </a:cubicBezTo>
                <a:cubicBezTo>
                  <a:pt x="889" y="324"/>
                  <a:pt x="893" y="326"/>
                  <a:pt x="893" y="324"/>
                </a:cubicBezTo>
                <a:cubicBezTo>
                  <a:pt x="892" y="324"/>
                  <a:pt x="891" y="324"/>
                  <a:pt x="890" y="324"/>
                </a:cubicBezTo>
                <a:cubicBezTo>
                  <a:pt x="889" y="324"/>
                  <a:pt x="888" y="324"/>
                  <a:pt x="888" y="322"/>
                </a:cubicBezTo>
                <a:cubicBezTo>
                  <a:pt x="885" y="325"/>
                  <a:pt x="885" y="325"/>
                  <a:pt x="885" y="325"/>
                </a:cubicBezTo>
                <a:cubicBezTo>
                  <a:pt x="885" y="325"/>
                  <a:pt x="884" y="325"/>
                  <a:pt x="884" y="325"/>
                </a:cubicBezTo>
                <a:cubicBezTo>
                  <a:pt x="883" y="325"/>
                  <a:pt x="882" y="324"/>
                  <a:pt x="882" y="323"/>
                </a:cubicBezTo>
                <a:cubicBezTo>
                  <a:pt x="882" y="324"/>
                  <a:pt x="883" y="324"/>
                  <a:pt x="883" y="324"/>
                </a:cubicBezTo>
                <a:cubicBezTo>
                  <a:pt x="885" y="324"/>
                  <a:pt x="886" y="322"/>
                  <a:pt x="886" y="321"/>
                </a:cubicBezTo>
                <a:cubicBezTo>
                  <a:pt x="884" y="323"/>
                  <a:pt x="884" y="323"/>
                  <a:pt x="884" y="323"/>
                </a:cubicBezTo>
                <a:cubicBezTo>
                  <a:pt x="883" y="321"/>
                  <a:pt x="881" y="319"/>
                  <a:pt x="879" y="319"/>
                </a:cubicBezTo>
                <a:cubicBezTo>
                  <a:pt x="883" y="318"/>
                  <a:pt x="881" y="317"/>
                  <a:pt x="885" y="317"/>
                </a:cubicBezTo>
                <a:cubicBezTo>
                  <a:pt x="883" y="314"/>
                  <a:pt x="883" y="314"/>
                  <a:pt x="883" y="314"/>
                </a:cubicBezTo>
                <a:cubicBezTo>
                  <a:pt x="882" y="315"/>
                  <a:pt x="882" y="315"/>
                  <a:pt x="882" y="315"/>
                </a:cubicBezTo>
                <a:cubicBezTo>
                  <a:pt x="881" y="314"/>
                  <a:pt x="881" y="314"/>
                  <a:pt x="881" y="314"/>
                </a:cubicBezTo>
                <a:cubicBezTo>
                  <a:pt x="882" y="313"/>
                  <a:pt x="882" y="313"/>
                  <a:pt x="883" y="313"/>
                </a:cubicBezTo>
                <a:cubicBezTo>
                  <a:pt x="883" y="313"/>
                  <a:pt x="884" y="313"/>
                  <a:pt x="885" y="314"/>
                </a:cubicBezTo>
                <a:cubicBezTo>
                  <a:pt x="885" y="314"/>
                  <a:pt x="886" y="314"/>
                  <a:pt x="886" y="314"/>
                </a:cubicBezTo>
                <a:cubicBezTo>
                  <a:pt x="887" y="314"/>
                  <a:pt x="887" y="314"/>
                  <a:pt x="887" y="314"/>
                </a:cubicBezTo>
                <a:cubicBezTo>
                  <a:pt x="886" y="312"/>
                  <a:pt x="889" y="309"/>
                  <a:pt x="887" y="309"/>
                </a:cubicBezTo>
                <a:cubicBezTo>
                  <a:pt x="887" y="309"/>
                  <a:pt x="888" y="308"/>
                  <a:pt x="888" y="308"/>
                </a:cubicBezTo>
                <a:cubicBezTo>
                  <a:pt x="888" y="308"/>
                  <a:pt x="889" y="308"/>
                  <a:pt x="889" y="308"/>
                </a:cubicBezTo>
                <a:cubicBezTo>
                  <a:pt x="889" y="308"/>
                  <a:pt x="889" y="308"/>
                  <a:pt x="889" y="308"/>
                </a:cubicBezTo>
                <a:cubicBezTo>
                  <a:pt x="889" y="308"/>
                  <a:pt x="890" y="308"/>
                  <a:pt x="890" y="308"/>
                </a:cubicBezTo>
                <a:cubicBezTo>
                  <a:pt x="890" y="308"/>
                  <a:pt x="890" y="308"/>
                  <a:pt x="891" y="308"/>
                </a:cubicBezTo>
                <a:cubicBezTo>
                  <a:pt x="891" y="308"/>
                  <a:pt x="892" y="308"/>
                  <a:pt x="892" y="308"/>
                </a:cubicBezTo>
                <a:cubicBezTo>
                  <a:pt x="888" y="307"/>
                  <a:pt x="888" y="307"/>
                  <a:pt x="888" y="307"/>
                </a:cubicBezTo>
                <a:cubicBezTo>
                  <a:pt x="889" y="306"/>
                  <a:pt x="889" y="306"/>
                  <a:pt x="889" y="306"/>
                </a:cubicBezTo>
                <a:cubicBezTo>
                  <a:pt x="889" y="306"/>
                  <a:pt x="889" y="306"/>
                  <a:pt x="890" y="306"/>
                </a:cubicBezTo>
                <a:cubicBezTo>
                  <a:pt x="890" y="306"/>
                  <a:pt x="890" y="307"/>
                  <a:pt x="890" y="307"/>
                </a:cubicBezTo>
                <a:cubicBezTo>
                  <a:pt x="890" y="307"/>
                  <a:pt x="891" y="307"/>
                  <a:pt x="891" y="306"/>
                </a:cubicBezTo>
                <a:cubicBezTo>
                  <a:pt x="888" y="306"/>
                  <a:pt x="888" y="306"/>
                  <a:pt x="888" y="306"/>
                </a:cubicBezTo>
                <a:cubicBezTo>
                  <a:pt x="889" y="305"/>
                  <a:pt x="889" y="304"/>
                  <a:pt x="890" y="304"/>
                </a:cubicBezTo>
                <a:cubicBezTo>
                  <a:pt x="887" y="303"/>
                  <a:pt x="887" y="303"/>
                  <a:pt x="887" y="303"/>
                </a:cubicBezTo>
                <a:cubicBezTo>
                  <a:pt x="887" y="302"/>
                  <a:pt x="890" y="303"/>
                  <a:pt x="891" y="302"/>
                </a:cubicBezTo>
                <a:cubicBezTo>
                  <a:pt x="893" y="299"/>
                  <a:pt x="888" y="299"/>
                  <a:pt x="888" y="297"/>
                </a:cubicBezTo>
                <a:cubicBezTo>
                  <a:pt x="888" y="297"/>
                  <a:pt x="889" y="296"/>
                  <a:pt x="889" y="296"/>
                </a:cubicBezTo>
                <a:cubicBezTo>
                  <a:pt x="889" y="296"/>
                  <a:pt x="889" y="296"/>
                  <a:pt x="889" y="297"/>
                </a:cubicBezTo>
                <a:cubicBezTo>
                  <a:pt x="889" y="297"/>
                  <a:pt x="890" y="297"/>
                  <a:pt x="890" y="297"/>
                </a:cubicBezTo>
                <a:cubicBezTo>
                  <a:pt x="890" y="297"/>
                  <a:pt x="890" y="297"/>
                  <a:pt x="890" y="296"/>
                </a:cubicBezTo>
                <a:cubicBezTo>
                  <a:pt x="890" y="296"/>
                  <a:pt x="890" y="294"/>
                  <a:pt x="891" y="294"/>
                </a:cubicBezTo>
                <a:cubicBezTo>
                  <a:pt x="891" y="294"/>
                  <a:pt x="891" y="294"/>
                  <a:pt x="891" y="294"/>
                </a:cubicBezTo>
                <a:cubicBezTo>
                  <a:pt x="890" y="294"/>
                  <a:pt x="889" y="293"/>
                  <a:pt x="888" y="292"/>
                </a:cubicBezTo>
                <a:cubicBezTo>
                  <a:pt x="890" y="292"/>
                  <a:pt x="890" y="292"/>
                  <a:pt x="890" y="292"/>
                </a:cubicBezTo>
                <a:cubicBezTo>
                  <a:pt x="889" y="290"/>
                  <a:pt x="889" y="290"/>
                  <a:pt x="889" y="290"/>
                </a:cubicBezTo>
                <a:cubicBezTo>
                  <a:pt x="888" y="290"/>
                  <a:pt x="888" y="290"/>
                  <a:pt x="888" y="290"/>
                </a:cubicBezTo>
                <a:cubicBezTo>
                  <a:pt x="886" y="290"/>
                  <a:pt x="885" y="291"/>
                  <a:pt x="884" y="291"/>
                </a:cubicBezTo>
                <a:cubicBezTo>
                  <a:pt x="884" y="289"/>
                  <a:pt x="881" y="290"/>
                  <a:pt x="881" y="288"/>
                </a:cubicBezTo>
                <a:cubicBezTo>
                  <a:pt x="880" y="287"/>
                  <a:pt x="882" y="287"/>
                  <a:pt x="883" y="287"/>
                </a:cubicBezTo>
                <a:cubicBezTo>
                  <a:pt x="882" y="286"/>
                  <a:pt x="883" y="285"/>
                  <a:pt x="882" y="284"/>
                </a:cubicBezTo>
                <a:cubicBezTo>
                  <a:pt x="881" y="286"/>
                  <a:pt x="881" y="286"/>
                  <a:pt x="881" y="286"/>
                </a:cubicBezTo>
                <a:cubicBezTo>
                  <a:pt x="880" y="285"/>
                  <a:pt x="880" y="285"/>
                  <a:pt x="880" y="285"/>
                </a:cubicBezTo>
                <a:cubicBezTo>
                  <a:pt x="879" y="284"/>
                  <a:pt x="880" y="284"/>
                  <a:pt x="881" y="283"/>
                </a:cubicBezTo>
                <a:cubicBezTo>
                  <a:pt x="881" y="283"/>
                  <a:pt x="880" y="283"/>
                  <a:pt x="880" y="282"/>
                </a:cubicBezTo>
                <a:cubicBezTo>
                  <a:pt x="880" y="282"/>
                  <a:pt x="881" y="282"/>
                  <a:pt x="881" y="282"/>
                </a:cubicBezTo>
                <a:cubicBezTo>
                  <a:pt x="883" y="282"/>
                  <a:pt x="882" y="281"/>
                  <a:pt x="885" y="280"/>
                </a:cubicBezTo>
                <a:cubicBezTo>
                  <a:pt x="881" y="277"/>
                  <a:pt x="882" y="276"/>
                  <a:pt x="881" y="271"/>
                </a:cubicBezTo>
                <a:cubicBezTo>
                  <a:pt x="885" y="271"/>
                  <a:pt x="885" y="271"/>
                  <a:pt x="885" y="271"/>
                </a:cubicBezTo>
                <a:cubicBezTo>
                  <a:pt x="883" y="269"/>
                  <a:pt x="884" y="269"/>
                  <a:pt x="882" y="269"/>
                </a:cubicBezTo>
                <a:cubicBezTo>
                  <a:pt x="882" y="268"/>
                  <a:pt x="882" y="268"/>
                  <a:pt x="882" y="268"/>
                </a:cubicBezTo>
                <a:cubicBezTo>
                  <a:pt x="885" y="267"/>
                  <a:pt x="882" y="264"/>
                  <a:pt x="881" y="263"/>
                </a:cubicBezTo>
                <a:cubicBezTo>
                  <a:pt x="881" y="264"/>
                  <a:pt x="881" y="264"/>
                  <a:pt x="881" y="264"/>
                </a:cubicBezTo>
                <a:cubicBezTo>
                  <a:pt x="880" y="264"/>
                  <a:pt x="880" y="264"/>
                  <a:pt x="880" y="264"/>
                </a:cubicBezTo>
                <a:cubicBezTo>
                  <a:pt x="880" y="264"/>
                  <a:pt x="880" y="264"/>
                  <a:pt x="879" y="264"/>
                </a:cubicBezTo>
                <a:cubicBezTo>
                  <a:pt x="878" y="264"/>
                  <a:pt x="878" y="261"/>
                  <a:pt x="877" y="261"/>
                </a:cubicBezTo>
                <a:cubicBezTo>
                  <a:pt x="876" y="261"/>
                  <a:pt x="874" y="260"/>
                  <a:pt x="874" y="259"/>
                </a:cubicBezTo>
                <a:cubicBezTo>
                  <a:pt x="874" y="259"/>
                  <a:pt x="874" y="259"/>
                  <a:pt x="875" y="259"/>
                </a:cubicBezTo>
                <a:cubicBezTo>
                  <a:pt x="875" y="259"/>
                  <a:pt x="875" y="259"/>
                  <a:pt x="875" y="259"/>
                </a:cubicBezTo>
                <a:cubicBezTo>
                  <a:pt x="876" y="259"/>
                  <a:pt x="876" y="259"/>
                  <a:pt x="876" y="259"/>
                </a:cubicBezTo>
                <a:cubicBezTo>
                  <a:pt x="876" y="259"/>
                  <a:pt x="877" y="259"/>
                  <a:pt x="877" y="259"/>
                </a:cubicBezTo>
                <a:cubicBezTo>
                  <a:pt x="877" y="257"/>
                  <a:pt x="877" y="257"/>
                  <a:pt x="877" y="257"/>
                </a:cubicBezTo>
                <a:cubicBezTo>
                  <a:pt x="876" y="257"/>
                  <a:pt x="876" y="257"/>
                  <a:pt x="876" y="257"/>
                </a:cubicBezTo>
                <a:cubicBezTo>
                  <a:pt x="876" y="257"/>
                  <a:pt x="876" y="257"/>
                  <a:pt x="875" y="257"/>
                </a:cubicBezTo>
                <a:cubicBezTo>
                  <a:pt x="875" y="257"/>
                  <a:pt x="875" y="257"/>
                  <a:pt x="874" y="257"/>
                </a:cubicBezTo>
                <a:cubicBezTo>
                  <a:pt x="873" y="257"/>
                  <a:pt x="873" y="257"/>
                  <a:pt x="872" y="255"/>
                </a:cubicBezTo>
                <a:cubicBezTo>
                  <a:pt x="874" y="254"/>
                  <a:pt x="875" y="255"/>
                  <a:pt x="876" y="254"/>
                </a:cubicBezTo>
                <a:cubicBezTo>
                  <a:pt x="875" y="254"/>
                  <a:pt x="875" y="254"/>
                  <a:pt x="875" y="254"/>
                </a:cubicBezTo>
                <a:cubicBezTo>
                  <a:pt x="874" y="254"/>
                  <a:pt x="874" y="254"/>
                  <a:pt x="873" y="254"/>
                </a:cubicBezTo>
                <a:cubicBezTo>
                  <a:pt x="870" y="254"/>
                  <a:pt x="867" y="253"/>
                  <a:pt x="868" y="250"/>
                </a:cubicBezTo>
                <a:cubicBezTo>
                  <a:pt x="868" y="250"/>
                  <a:pt x="868" y="250"/>
                  <a:pt x="868" y="250"/>
                </a:cubicBezTo>
                <a:cubicBezTo>
                  <a:pt x="867" y="250"/>
                  <a:pt x="867" y="250"/>
                  <a:pt x="866" y="250"/>
                </a:cubicBezTo>
                <a:cubicBezTo>
                  <a:pt x="866" y="250"/>
                  <a:pt x="865" y="251"/>
                  <a:pt x="865" y="251"/>
                </a:cubicBezTo>
                <a:cubicBezTo>
                  <a:pt x="865" y="251"/>
                  <a:pt x="864" y="250"/>
                  <a:pt x="864" y="250"/>
                </a:cubicBezTo>
                <a:cubicBezTo>
                  <a:pt x="864" y="251"/>
                  <a:pt x="864" y="251"/>
                  <a:pt x="864" y="251"/>
                </a:cubicBezTo>
                <a:cubicBezTo>
                  <a:pt x="864" y="251"/>
                  <a:pt x="863" y="251"/>
                  <a:pt x="863" y="251"/>
                </a:cubicBezTo>
                <a:cubicBezTo>
                  <a:pt x="862" y="251"/>
                  <a:pt x="862" y="251"/>
                  <a:pt x="862" y="250"/>
                </a:cubicBezTo>
                <a:cubicBezTo>
                  <a:pt x="862" y="250"/>
                  <a:pt x="862" y="250"/>
                  <a:pt x="862" y="250"/>
                </a:cubicBezTo>
                <a:cubicBezTo>
                  <a:pt x="861" y="249"/>
                  <a:pt x="861" y="249"/>
                  <a:pt x="861" y="249"/>
                </a:cubicBezTo>
                <a:cubicBezTo>
                  <a:pt x="861" y="249"/>
                  <a:pt x="861" y="249"/>
                  <a:pt x="861" y="249"/>
                </a:cubicBezTo>
                <a:cubicBezTo>
                  <a:pt x="866" y="247"/>
                  <a:pt x="857" y="244"/>
                  <a:pt x="862" y="241"/>
                </a:cubicBezTo>
                <a:cubicBezTo>
                  <a:pt x="860" y="239"/>
                  <a:pt x="858" y="241"/>
                  <a:pt x="857" y="239"/>
                </a:cubicBezTo>
                <a:cubicBezTo>
                  <a:pt x="857" y="238"/>
                  <a:pt x="857" y="238"/>
                  <a:pt x="858" y="238"/>
                </a:cubicBezTo>
                <a:cubicBezTo>
                  <a:pt x="858" y="238"/>
                  <a:pt x="858" y="238"/>
                  <a:pt x="858" y="238"/>
                </a:cubicBezTo>
                <a:cubicBezTo>
                  <a:pt x="856" y="237"/>
                  <a:pt x="859" y="232"/>
                  <a:pt x="856" y="232"/>
                </a:cubicBezTo>
                <a:cubicBezTo>
                  <a:pt x="856" y="232"/>
                  <a:pt x="855" y="232"/>
                  <a:pt x="855" y="232"/>
                </a:cubicBezTo>
                <a:cubicBezTo>
                  <a:pt x="855" y="232"/>
                  <a:pt x="855" y="232"/>
                  <a:pt x="855" y="232"/>
                </a:cubicBezTo>
                <a:cubicBezTo>
                  <a:pt x="855" y="232"/>
                  <a:pt x="855" y="232"/>
                  <a:pt x="855" y="232"/>
                </a:cubicBezTo>
                <a:cubicBezTo>
                  <a:pt x="854" y="232"/>
                  <a:pt x="854" y="233"/>
                  <a:pt x="853" y="233"/>
                </a:cubicBezTo>
                <a:cubicBezTo>
                  <a:pt x="853" y="233"/>
                  <a:pt x="852" y="232"/>
                  <a:pt x="852" y="232"/>
                </a:cubicBezTo>
                <a:cubicBezTo>
                  <a:pt x="852" y="232"/>
                  <a:pt x="853" y="231"/>
                  <a:pt x="853" y="231"/>
                </a:cubicBezTo>
                <a:cubicBezTo>
                  <a:pt x="852" y="229"/>
                  <a:pt x="848" y="230"/>
                  <a:pt x="850" y="227"/>
                </a:cubicBezTo>
                <a:cubicBezTo>
                  <a:pt x="849" y="227"/>
                  <a:pt x="848" y="227"/>
                  <a:pt x="848" y="227"/>
                </a:cubicBezTo>
                <a:cubicBezTo>
                  <a:pt x="847" y="227"/>
                  <a:pt x="845" y="227"/>
                  <a:pt x="845" y="225"/>
                </a:cubicBezTo>
                <a:cubicBezTo>
                  <a:pt x="845" y="225"/>
                  <a:pt x="846" y="225"/>
                  <a:pt x="846" y="224"/>
                </a:cubicBezTo>
                <a:cubicBezTo>
                  <a:pt x="845" y="224"/>
                  <a:pt x="844" y="221"/>
                  <a:pt x="845" y="221"/>
                </a:cubicBezTo>
                <a:cubicBezTo>
                  <a:pt x="843" y="220"/>
                  <a:pt x="843" y="220"/>
                  <a:pt x="843" y="220"/>
                </a:cubicBezTo>
                <a:cubicBezTo>
                  <a:pt x="845" y="218"/>
                  <a:pt x="845" y="217"/>
                  <a:pt x="843" y="215"/>
                </a:cubicBezTo>
                <a:cubicBezTo>
                  <a:pt x="844" y="215"/>
                  <a:pt x="845" y="216"/>
                  <a:pt x="845" y="216"/>
                </a:cubicBezTo>
                <a:cubicBezTo>
                  <a:pt x="846" y="216"/>
                  <a:pt x="846" y="214"/>
                  <a:pt x="849" y="214"/>
                </a:cubicBezTo>
                <a:cubicBezTo>
                  <a:pt x="848" y="213"/>
                  <a:pt x="848" y="213"/>
                  <a:pt x="848" y="213"/>
                </a:cubicBezTo>
                <a:cubicBezTo>
                  <a:pt x="849" y="213"/>
                  <a:pt x="849" y="213"/>
                  <a:pt x="850" y="213"/>
                </a:cubicBezTo>
                <a:cubicBezTo>
                  <a:pt x="850" y="213"/>
                  <a:pt x="850" y="213"/>
                  <a:pt x="850" y="213"/>
                </a:cubicBezTo>
                <a:cubicBezTo>
                  <a:pt x="849" y="212"/>
                  <a:pt x="849" y="212"/>
                  <a:pt x="849" y="212"/>
                </a:cubicBezTo>
                <a:cubicBezTo>
                  <a:pt x="850" y="212"/>
                  <a:pt x="850" y="212"/>
                  <a:pt x="850" y="211"/>
                </a:cubicBezTo>
                <a:cubicBezTo>
                  <a:pt x="848" y="213"/>
                  <a:pt x="848" y="213"/>
                  <a:pt x="848" y="213"/>
                </a:cubicBezTo>
                <a:cubicBezTo>
                  <a:pt x="849" y="210"/>
                  <a:pt x="849" y="210"/>
                  <a:pt x="849" y="210"/>
                </a:cubicBezTo>
                <a:cubicBezTo>
                  <a:pt x="846" y="210"/>
                  <a:pt x="846" y="210"/>
                  <a:pt x="846" y="210"/>
                </a:cubicBezTo>
                <a:cubicBezTo>
                  <a:pt x="846" y="206"/>
                  <a:pt x="851" y="208"/>
                  <a:pt x="851" y="205"/>
                </a:cubicBezTo>
                <a:cubicBezTo>
                  <a:pt x="851" y="205"/>
                  <a:pt x="851" y="205"/>
                  <a:pt x="851" y="205"/>
                </a:cubicBezTo>
                <a:cubicBezTo>
                  <a:pt x="851" y="205"/>
                  <a:pt x="850" y="205"/>
                  <a:pt x="850" y="205"/>
                </a:cubicBezTo>
                <a:cubicBezTo>
                  <a:pt x="849" y="205"/>
                  <a:pt x="849" y="205"/>
                  <a:pt x="848" y="205"/>
                </a:cubicBezTo>
                <a:cubicBezTo>
                  <a:pt x="847" y="205"/>
                  <a:pt x="847" y="205"/>
                  <a:pt x="846" y="205"/>
                </a:cubicBezTo>
                <a:cubicBezTo>
                  <a:pt x="846" y="205"/>
                  <a:pt x="843" y="206"/>
                  <a:pt x="844" y="204"/>
                </a:cubicBezTo>
                <a:cubicBezTo>
                  <a:pt x="845" y="204"/>
                  <a:pt x="845" y="203"/>
                  <a:pt x="846" y="203"/>
                </a:cubicBezTo>
                <a:cubicBezTo>
                  <a:pt x="846" y="203"/>
                  <a:pt x="846" y="203"/>
                  <a:pt x="846" y="204"/>
                </a:cubicBezTo>
                <a:cubicBezTo>
                  <a:pt x="846" y="203"/>
                  <a:pt x="846" y="203"/>
                  <a:pt x="846" y="203"/>
                </a:cubicBezTo>
                <a:cubicBezTo>
                  <a:pt x="847" y="202"/>
                  <a:pt x="847" y="202"/>
                  <a:pt x="848" y="202"/>
                </a:cubicBezTo>
                <a:cubicBezTo>
                  <a:pt x="848" y="202"/>
                  <a:pt x="849" y="202"/>
                  <a:pt x="849" y="203"/>
                </a:cubicBezTo>
                <a:cubicBezTo>
                  <a:pt x="850" y="203"/>
                  <a:pt x="850" y="203"/>
                  <a:pt x="851" y="203"/>
                </a:cubicBezTo>
                <a:cubicBezTo>
                  <a:pt x="851" y="203"/>
                  <a:pt x="851" y="203"/>
                  <a:pt x="852" y="203"/>
                </a:cubicBezTo>
                <a:cubicBezTo>
                  <a:pt x="851" y="202"/>
                  <a:pt x="851" y="202"/>
                  <a:pt x="851" y="202"/>
                </a:cubicBezTo>
                <a:cubicBezTo>
                  <a:pt x="851" y="202"/>
                  <a:pt x="851" y="202"/>
                  <a:pt x="851" y="202"/>
                </a:cubicBezTo>
                <a:cubicBezTo>
                  <a:pt x="852" y="202"/>
                  <a:pt x="852" y="202"/>
                  <a:pt x="852" y="202"/>
                </a:cubicBezTo>
                <a:cubicBezTo>
                  <a:pt x="853" y="200"/>
                  <a:pt x="853" y="200"/>
                  <a:pt x="853" y="200"/>
                </a:cubicBezTo>
                <a:cubicBezTo>
                  <a:pt x="852" y="201"/>
                  <a:pt x="852" y="202"/>
                  <a:pt x="852" y="202"/>
                </a:cubicBezTo>
                <a:cubicBezTo>
                  <a:pt x="851" y="201"/>
                  <a:pt x="850" y="201"/>
                  <a:pt x="850" y="201"/>
                </a:cubicBezTo>
                <a:cubicBezTo>
                  <a:pt x="851" y="200"/>
                  <a:pt x="850" y="199"/>
                  <a:pt x="851" y="199"/>
                </a:cubicBezTo>
                <a:cubicBezTo>
                  <a:pt x="849" y="198"/>
                  <a:pt x="849" y="198"/>
                  <a:pt x="849" y="198"/>
                </a:cubicBezTo>
                <a:cubicBezTo>
                  <a:pt x="850" y="198"/>
                  <a:pt x="850" y="200"/>
                  <a:pt x="849" y="201"/>
                </a:cubicBezTo>
                <a:cubicBezTo>
                  <a:pt x="848" y="199"/>
                  <a:pt x="848" y="199"/>
                  <a:pt x="848" y="199"/>
                </a:cubicBezTo>
                <a:cubicBezTo>
                  <a:pt x="847" y="200"/>
                  <a:pt x="847" y="200"/>
                  <a:pt x="847" y="200"/>
                </a:cubicBezTo>
                <a:cubicBezTo>
                  <a:pt x="846" y="200"/>
                  <a:pt x="845" y="199"/>
                  <a:pt x="845" y="199"/>
                </a:cubicBezTo>
                <a:cubicBezTo>
                  <a:pt x="845" y="198"/>
                  <a:pt x="844" y="197"/>
                  <a:pt x="844" y="197"/>
                </a:cubicBezTo>
                <a:cubicBezTo>
                  <a:pt x="844" y="197"/>
                  <a:pt x="844" y="197"/>
                  <a:pt x="843" y="197"/>
                </a:cubicBezTo>
                <a:cubicBezTo>
                  <a:pt x="844" y="197"/>
                  <a:pt x="845" y="197"/>
                  <a:pt x="845" y="197"/>
                </a:cubicBezTo>
                <a:cubicBezTo>
                  <a:pt x="846" y="197"/>
                  <a:pt x="847" y="197"/>
                  <a:pt x="847" y="197"/>
                </a:cubicBezTo>
                <a:cubicBezTo>
                  <a:pt x="848" y="196"/>
                  <a:pt x="849" y="194"/>
                  <a:pt x="848" y="193"/>
                </a:cubicBezTo>
                <a:cubicBezTo>
                  <a:pt x="847" y="194"/>
                  <a:pt x="847" y="194"/>
                  <a:pt x="847" y="194"/>
                </a:cubicBezTo>
                <a:cubicBezTo>
                  <a:pt x="846" y="193"/>
                  <a:pt x="846" y="193"/>
                  <a:pt x="847" y="192"/>
                </a:cubicBezTo>
                <a:cubicBezTo>
                  <a:pt x="844" y="192"/>
                  <a:pt x="844" y="192"/>
                  <a:pt x="844" y="192"/>
                </a:cubicBezTo>
                <a:cubicBezTo>
                  <a:pt x="845" y="192"/>
                  <a:pt x="845" y="190"/>
                  <a:pt x="846" y="190"/>
                </a:cubicBezTo>
                <a:cubicBezTo>
                  <a:pt x="846" y="190"/>
                  <a:pt x="846" y="190"/>
                  <a:pt x="847" y="190"/>
                </a:cubicBezTo>
                <a:cubicBezTo>
                  <a:pt x="846" y="189"/>
                  <a:pt x="846" y="189"/>
                  <a:pt x="846" y="189"/>
                </a:cubicBezTo>
                <a:cubicBezTo>
                  <a:pt x="846" y="189"/>
                  <a:pt x="846" y="189"/>
                  <a:pt x="846" y="189"/>
                </a:cubicBezTo>
                <a:cubicBezTo>
                  <a:pt x="847" y="189"/>
                  <a:pt x="847" y="189"/>
                  <a:pt x="848" y="189"/>
                </a:cubicBezTo>
                <a:cubicBezTo>
                  <a:pt x="847" y="185"/>
                  <a:pt x="847" y="185"/>
                  <a:pt x="847" y="185"/>
                </a:cubicBezTo>
                <a:cubicBezTo>
                  <a:pt x="847" y="185"/>
                  <a:pt x="846" y="185"/>
                  <a:pt x="845" y="185"/>
                </a:cubicBezTo>
                <a:cubicBezTo>
                  <a:pt x="844" y="185"/>
                  <a:pt x="842" y="184"/>
                  <a:pt x="842" y="183"/>
                </a:cubicBezTo>
                <a:cubicBezTo>
                  <a:pt x="844" y="181"/>
                  <a:pt x="844" y="181"/>
                  <a:pt x="844" y="181"/>
                </a:cubicBezTo>
                <a:cubicBezTo>
                  <a:pt x="842" y="180"/>
                  <a:pt x="842" y="180"/>
                  <a:pt x="842" y="180"/>
                </a:cubicBezTo>
                <a:cubicBezTo>
                  <a:pt x="844" y="179"/>
                  <a:pt x="843" y="178"/>
                  <a:pt x="844" y="177"/>
                </a:cubicBezTo>
                <a:cubicBezTo>
                  <a:pt x="841" y="176"/>
                  <a:pt x="840" y="175"/>
                  <a:pt x="839" y="173"/>
                </a:cubicBezTo>
                <a:cubicBezTo>
                  <a:pt x="838" y="173"/>
                  <a:pt x="838" y="173"/>
                  <a:pt x="838" y="173"/>
                </a:cubicBezTo>
                <a:cubicBezTo>
                  <a:pt x="836" y="173"/>
                  <a:pt x="834" y="171"/>
                  <a:pt x="832" y="170"/>
                </a:cubicBezTo>
                <a:cubicBezTo>
                  <a:pt x="832" y="169"/>
                  <a:pt x="832" y="169"/>
                  <a:pt x="833" y="169"/>
                </a:cubicBezTo>
                <a:cubicBezTo>
                  <a:pt x="832" y="167"/>
                  <a:pt x="832" y="167"/>
                  <a:pt x="832" y="167"/>
                </a:cubicBezTo>
                <a:cubicBezTo>
                  <a:pt x="829" y="168"/>
                  <a:pt x="828" y="168"/>
                  <a:pt x="825" y="169"/>
                </a:cubicBezTo>
                <a:cubicBezTo>
                  <a:pt x="824" y="168"/>
                  <a:pt x="825" y="168"/>
                  <a:pt x="825" y="167"/>
                </a:cubicBezTo>
                <a:cubicBezTo>
                  <a:pt x="820" y="165"/>
                  <a:pt x="821" y="162"/>
                  <a:pt x="822" y="159"/>
                </a:cubicBezTo>
                <a:cubicBezTo>
                  <a:pt x="821" y="160"/>
                  <a:pt x="821" y="160"/>
                  <a:pt x="821" y="160"/>
                </a:cubicBezTo>
                <a:cubicBezTo>
                  <a:pt x="820" y="160"/>
                  <a:pt x="820" y="159"/>
                  <a:pt x="821" y="159"/>
                </a:cubicBezTo>
                <a:cubicBezTo>
                  <a:pt x="821" y="158"/>
                  <a:pt x="821" y="158"/>
                  <a:pt x="820" y="158"/>
                </a:cubicBezTo>
                <a:cubicBezTo>
                  <a:pt x="820" y="158"/>
                  <a:pt x="820" y="158"/>
                  <a:pt x="819" y="158"/>
                </a:cubicBezTo>
                <a:cubicBezTo>
                  <a:pt x="820" y="156"/>
                  <a:pt x="820" y="156"/>
                  <a:pt x="820" y="156"/>
                </a:cubicBezTo>
                <a:cubicBezTo>
                  <a:pt x="819" y="157"/>
                  <a:pt x="819" y="157"/>
                  <a:pt x="818" y="157"/>
                </a:cubicBezTo>
                <a:cubicBezTo>
                  <a:pt x="817" y="157"/>
                  <a:pt x="817" y="157"/>
                  <a:pt x="816" y="157"/>
                </a:cubicBezTo>
                <a:cubicBezTo>
                  <a:pt x="816" y="156"/>
                  <a:pt x="815" y="156"/>
                  <a:pt x="815" y="156"/>
                </a:cubicBezTo>
                <a:cubicBezTo>
                  <a:pt x="814" y="156"/>
                  <a:pt x="814" y="156"/>
                  <a:pt x="813" y="157"/>
                </a:cubicBezTo>
                <a:cubicBezTo>
                  <a:pt x="814" y="153"/>
                  <a:pt x="814" y="153"/>
                  <a:pt x="814" y="153"/>
                </a:cubicBezTo>
                <a:cubicBezTo>
                  <a:pt x="812" y="154"/>
                  <a:pt x="812" y="154"/>
                  <a:pt x="812" y="154"/>
                </a:cubicBezTo>
                <a:cubicBezTo>
                  <a:pt x="811" y="153"/>
                  <a:pt x="813" y="153"/>
                  <a:pt x="813" y="152"/>
                </a:cubicBezTo>
                <a:cubicBezTo>
                  <a:pt x="812" y="151"/>
                  <a:pt x="813" y="147"/>
                  <a:pt x="810" y="147"/>
                </a:cubicBezTo>
                <a:cubicBezTo>
                  <a:pt x="810" y="147"/>
                  <a:pt x="809" y="147"/>
                  <a:pt x="809" y="147"/>
                </a:cubicBezTo>
                <a:cubicBezTo>
                  <a:pt x="808" y="150"/>
                  <a:pt x="808" y="150"/>
                  <a:pt x="808" y="150"/>
                </a:cubicBezTo>
                <a:cubicBezTo>
                  <a:pt x="808" y="150"/>
                  <a:pt x="808" y="150"/>
                  <a:pt x="808" y="150"/>
                </a:cubicBezTo>
                <a:cubicBezTo>
                  <a:pt x="806" y="150"/>
                  <a:pt x="806" y="148"/>
                  <a:pt x="807" y="148"/>
                </a:cubicBezTo>
                <a:cubicBezTo>
                  <a:pt x="806" y="147"/>
                  <a:pt x="806" y="147"/>
                  <a:pt x="806" y="147"/>
                </a:cubicBezTo>
                <a:cubicBezTo>
                  <a:pt x="805" y="147"/>
                  <a:pt x="804" y="148"/>
                  <a:pt x="804" y="148"/>
                </a:cubicBezTo>
                <a:cubicBezTo>
                  <a:pt x="804" y="147"/>
                  <a:pt x="803" y="146"/>
                  <a:pt x="802" y="145"/>
                </a:cubicBezTo>
                <a:cubicBezTo>
                  <a:pt x="804" y="144"/>
                  <a:pt x="804" y="144"/>
                  <a:pt x="804" y="144"/>
                </a:cubicBezTo>
                <a:cubicBezTo>
                  <a:pt x="804" y="144"/>
                  <a:pt x="804" y="144"/>
                  <a:pt x="804" y="144"/>
                </a:cubicBezTo>
                <a:cubicBezTo>
                  <a:pt x="803" y="144"/>
                  <a:pt x="803" y="145"/>
                  <a:pt x="803" y="145"/>
                </a:cubicBezTo>
                <a:cubicBezTo>
                  <a:pt x="802" y="143"/>
                  <a:pt x="802" y="143"/>
                  <a:pt x="802" y="143"/>
                </a:cubicBezTo>
                <a:cubicBezTo>
                  <a:pt x="799" y="143"/>
                  <a:pt x="799" y="143"/>
                  <a:pt x="799" y="143"/>
                </a:cubicBezTo>
                <a:cubicBezTo>
                  <a:pt x="798" y="142"/>
                  <a:pt x="798" y="139"/>
                  <a:pt x="798" y="138"/>
                </a:cubicBezTo>
                <a:cubicBezTo>
                  <a:pt x="799" y="139"/>
                  <a:pt x="799" y="139"/>
                  <a:pt x="799" y="139"/>
                </a:cubicBezTo>
                <a:cubicBezTo>
                  <a:pt x="799" y="139"/>
                  <a:pt x="799" y="138"/>
                  <a:pt x="799" y="138"/>
                </a:cubicBezTo>
                <a:cubicBezTo>
                  <a:pt x="799" y="138"/>
                  <a:pt x="799" y="138"/>
                  <a:pt x="800" y="138"/>
                </a:cubicBezTo>
                <a:cubicBezTo>
                  <a:pt x="798" y="138"/>
                  <a:pt x="798" y="138"/>
                  <a:pt x="798" y="138"/>
                </a:cubicBezTo>
                <a:cubicBezTo>
                  <a:pt x="798" y="137"/>
                  <a:pt x="799" y="137"/>
                  <a:pt x="799" y="136"/>
                </a:cubicBezTo>
                <a:cubicBezTo>
                  <a:pt x="798" y="135"/>
                  <a:pt x="798" y="135"/>
                  <a:pt x="798" y="135"/>
                </a:cubicBezTo>
                <a:cubicBezTo>
                  <a:pt x="798" y="135"/>
                  <a:pt x="797" y="136"/>
                  <a:pt x="796" y="136"/>
                </a:cubicBezTo>
                <a:cubicBezTo>
                  <a:pt x="795" y="136"/>
                  <a:pt x="794" y="135"/>
                  <a:pt x="794" y="135"/>
                </a:cubicBezTo>
                <a:cubicBezTo>
                  <a:pt x="794" y="136"/>
                  <a:pt x="794" y="138"/>
                  <a:pt x="792" y="138"/>
                </a:cubicBezTo>
                <a:cubicBezTo>
                  <a:pt x="792" y="138"/>
                  <a:pt x="792" y="138"/>
                  <a:pt x="792" y="138"/>
                </a:cubicBezTo>
                <a:cubicBezTo>
                  <a:pt x="791" y="138"/>
                  <a:pt x="791" y="136"/>
                  <a:pt x="790" y="135"/>
                </a:cubicBezTo>
                <a:cubicBezTo>
                  <a:pt x="790" y="136"/>
                  <a:pt x="790" y="136"/>
                  <a:pt x="790" y="136"/>
                </a:cubicBezTo>
                <a:cubicBezTo>
                  <a:pt x="790" y="136"/>
                  <a:pt x="790" y="136"/>
                  <a:pt x="790" y="136"/>
                </a:cubicBezTo>
                <a:cubicBezTo>
                  <a:pt x="790" y="136"/>
                  <a:pt x="789" y="136"/>
                  <a:pt x="789" y="136"/>
                </a:cubicBezTo>
                <a:cubicBezTo>
                  <a:pt x="789" y="136"/>
                  <a:pt x="788" y="136"/>
                  <a:pt x="788" y="136"/>
                </a:cubicBezTo>
                <a:cubicBezTo>
                  <a:pt x="787" y="136"/>
                  <a:pt x="787" y="136"/>
                  <a:pt x="787" y="135"/>
                </a:cubicBezTo>
                <a:cubicBezTo>
                  <a:pt x="788" y="135"/>
                  <a:pt x="788" y="135"/>
                  <a:pt x="788" y="135"/>
                </a:cubicBezTo>
                <a:cubicBezTo>
                  <a:pt x="786" y="133"/>
                  <a:pt x="786" y="133"/>
                  <a:pt x="786" y="133"/>
                </a:cubicBezTo>
                <a:cubicBezTo>
                  <a:pt x="787" y="133"/>
                  <a:pt x="787" y="133"/>
                  <a:pt x="787" y="133"/>
                </a:cubicBezTo>
                <a:cubicBezTo>
                  <a:pt x="786" y="132"/>
                  <a:pt x="786" y="132"/>
                  <a:pt x="785" y="132"/>
                </a:cubicBezTo>
                <a:cubicBezTo>
                  <a:pt x="784" y="132"/>
                  <a:pt x="783" y="133"/>
                  <a:pt x="782" y="133"/>
                </a:cubicBezTo>
                <a:cubicBezTo>
                  <a:pt x="781" y="133"/>
                  <a:pt x="780" y="134"/>
                  <a:pt x="779" y="134"/>
                </a:cubicBezTo>
                <a:cubicBezTo>
                  <a:pt x="778" y="134"/>
                  <a:pt x="778" y="134"/>
                  <a:pt x="777" y="134"/>
                </a:cubicBezTo>
                <a:cubicBezTo>
                  <a:pt x="777" y="132"/>
                  <a:pt x="777" y="133"/>
                  <a:pt x="777" y="131"/>
                </a:cubicBezTo>
                <a:cubicBezTo>
                  <a:pt x="777" y="131"/>
                  <a:pt x="777" y="131"/>
                  <a:pt x="778" y="131"/>
                </a:cubicBezTo>
                <a:cubicBezTo>
                  <a:pt x="778" y="131"/>
                  <a:pt x="778" y="131"/>
                  <a:pt x="778" y="131"/>
                </a:cubicBezTo>
                <a:cubicBezTo>
                  <a:pt x="778" y="131"/>
                  <a:pt x="778" y="131"/>
                  <a:pt x="778" y="131"/>
                </a:cubicBezTo>
                <a:cubicBezTo>
                  <a:pt x="777" y="131"/>
                  <a:pt x="776" y="128"/>
                  <a:pt x="777" y="127"/>
                </a:cubicBezTo>
                <a:cubicBezTo>
                  <a:pt x="776" y="126"/>
                  <a:pt x="776" y="126"/>
                  <a:pt x="775" y="126"/>
                </a:cubicBezTo>
                <a:cubicBezTo>
                  <a:pt x="775" y="126"/>
                  <a:pt x="774" y="126"/>
                  <a:pt x="774" y="127"/>
                </a:cubicBezTo>
                <a:cubicBezTo>
                  <a:pt x="773" y="128"/>
                  <a:pt x="772" y="129"/>
                  <a:pt x="771" y="129"/>
                </a:cubicBezTo>
                <a:cubicBezTo>
                  <a:pt x="771" y="129"/>
                  <a:pt x="771" y="129"/>
                  <a:pt x="771" y="129"/>
                </a:cubicBezTo>
                <a:cubicBezTo>
                  <a:pt x="771" y="130"/>
                  <a:pt x="771" y="130"/>
                  <a:pt x="771" y="130"/>
                </a:cubicBezTo>
                <a:cubicBezTo>
                  <a:pt x="768" y="130"/>
                  <a:pt x="768" y="132"/>
                  <a:pt x="766" y="134"/>
                </a:cubicBezTo>
                <a:cubicBezTo>
                  <a:pt x="759" y="133"/>
                  <a:pt x="762" y="128"/>
                  <a:pt x="760" y="125"/>
                </a:cubicBezTo>
                <a:cubicBezTo>
                  <a:pt x="761" y="125"/>
                  <a:pt x="761" y="125"/>
                  <a:pt x="761" y="125"/>
                </a:cubicBezTo>
                <a:cubicBezTo>
                  <a:pt x="760" y="122"/>
                  <a:pt x="760" y="122"/>
                  <a:pt x="760" y="122"/>
                </a:cubicBezTo>
                <a:cubicBezTo>
                  <a:pt x="760" y="123"/>
                  <a:pt x="759" y="124"/>
                  <a:pt x="758" y="124"/>
                </a:cubicBezTo>
                <a:cubicBezTo>
                  <a:pt x="757" y="124"/>
                  <a:pt x="756" y="123"/>
                  <a:pt x="755" y="123"/>
                </a:cubicBezTo>
                <a:cubicBezTo>
                  <a:pt x="756" y="122"/>
                  <a:pt x="757" y="121"/>
                  <a:pt x="758" y="121"/>
                </a:cubicBezTo>
                <a:cubicBezTo>
                  <a:pt x="758" y="121"/>
                  <a:pt x="758" y="121"/>
                  <a:pt x="758" y="121"/>
                </a:cubicBezTo>
                <a:cubicBezTo>
                  <a:pt x="758" y="119"/>
                  <a:pt x="760" y="117"/>
                  <a:pt x="761" y="116"/>
                </a:cubicBezTo>
                <a:cubicBezTo>
                  <a:pt x="760" y="116"/>
                  <a:pt x="759" y="117"/>
                  <a:pt x="758" y="117"/>
                </a:cubicBezTo>
                <a:cubicBezTo>
                  <a:pt x="757" y="117"/>
                  <a:pt x="756" y="116"/>
                  <a:pt x="756" y="115"/>
                </a:cubicBezTo>
                <a:cubicBezTo>
                  <a:pt x="757" y="114"/>
                  <a:pt x="757" y="114"/>
                  <a:pt x="757" y="114"/>
                </a:cubicBezTo>
                <a:cubicBezTo>
                  <a:pt x="757" y="114"/>
                  <a:pt x="756" y="113"/>
                  <a:pt x="755" y="113"/>
                </a:cubicBezTo>
                <a:cubicBezTo>
                  <a:pt x="754" y="113"/>
                  <a:pt x="753" y="114"/>
                  <a:pt x="753" y="114"/>
                </a:cubicBezTo>
                <a:cubicBezTo>
                  <a:pt x="752" y="112"/>
                  <a:pt x="752" y="112"/>
                  <a:pt x="752" y="112"/>
                </a:cubicBezTo>
                <a:cubicBezTo>
                  <a:pt x="752" y="112"/>
                  <a:pt x="752" y="112"/>
                  <a:pt x="752" y="112"/>
                </a:cubicBezTo>
                <a:cubicBezTo>
                  <a:pt x="752" y="112"/>
                  <a:pt x="753" y="112"/>
                  <a:pt x="753" y="112"/>
                </a:cubicBezTo>
                <a:cubicBezTo>
                  <a:pt x="751" y="104"/>
                  <a:pt x="751" y="104"/>
                  <a:pt x="751" y="104"/>
                </a:cubicBezTo>
                <a:cubicBezTo>
                  <a:pt x="748" y="106"/>
                  <a:pt x="748" y="106"/>
                  <a:pt x="748" y="106"/>
                </a:cubicBezTo>
                <a:cubicBezTo>
                  <a:pt x="748" y="105"/>
                  <a:pt x="748" y="104"/>
                  <a:pt x="748" y="103"/>
                </a:cubicBezTo>
                <a:cubicBezTo>
                  <a:pt x="748" y="103"/>
                  <a:pt x="748" y="103"/>
                  <a:pt x="748" y="103"/>
                </a:cubicBezTo>
                <a:cubicBezTo>
                  <a:pt x="746" y="103"/>
                  <a:pt x="746" y="100"/>
                  <a:pt x="746" y="99"/>
                </a:cubicBezTo>
                <a:cubicBezTo>
                  <a:pt x="745" y="100"/>
                  <a:pt x="745" y="100"/>
                  <a:pt x="745" y="100"/>
                </a:cubicBezTo>
                <a:cubicBezTo>
                  <a:pt x="743" y="99"/>
                  <a:pt x="743" y="97"/>
                  <a:pt x="744" y="97"/>
                </a:cubicBezTo>
                <a:cubicBezTo>
                  <a:pt x="744" y="96"/>
                  <a:pt x="744" y="96"/>
                  <a:pt x="743" y="96"/>
                </a:cubicBezTo>
                <a:cubicBezTo>
                  <a:pt x="743" y="96"/>
                  <a:pt x="743" y="96"/>
                  <a:pt x="743" y="96"/>
                </a:cubicBezTo>
                <a:cubicBezTo>
                  <a:pt x="742" y="96"/>
                  <a:pt x="742" y="97"/>
                  <a:pt x="742" y="97"/>
                </a:cubicBezTo>
                <a:cubicBezTo>
                  <a:pt x="742" y="97"/>
                  <a:pt x="741" y="96"/>
                  <a:pt x="741" y="96"/>
                </a:cubicBezTo>
                <a:cubicBezTo>
                  <a:pt x="742" y="95"/>
                  <a:pt x="742" y="95"/>
                  <a:pt x="742" y="95"/>
                </a:cubicBezTo>
                <a:cubicBezTo>
                  <a:pt x="743" y="95"/>
                  <a:pt x="743" y="94"/>
                  <a:pt x="742" y="93"/>
                </a:cubicBezTo>
                <a:cubicBezTo>
                  <a:pt x="742" y="94"/>
                  <a:pt x="742" y="94"/>
                  <a:pt x="741" y="94"/>
                </a:cubicBezTo>
                <a:cubicBezTo>
                  <a:pt x="741" y="94"/>
                  <a:pt x="741" y="94"/>
                  <a:pt x="740" y="93"/>
                </a:cubicBezTo>
                <a:cubicBezTo>
                  <a:pt x="740" y="93"/>
                  <a:pt x="739" y="93"/>
                  <a:pt x="739" y="93"/>
                </a:cubicBezTo>
                <a:cubicBezTo>
                  <a:pt x="739" y="93"/>
                  <a:pt x="739" y="93"/>
                  <a:pt x="739" y="93"/>
                </a:cubicBezTo>
                <a:cubicBezTo>
                  <a:pt x="741" y="93"/>
                  <a:pt x="739" y="91"/>
                  <a:pt x="740" y="90"/>
                </a:cubicBezTo>
                <a:cubicBezTo>
                  <a:pt x="736" y="93"/>
                  <a:pt x="736" y="93"/>
                  <a:pt x="736" y="93"/>
                </a:cubicBezTo>
                <a:cubicBezTo>
                  <a:pt x="735" y="92"/>
                  <a:pt x="735" y="91"/>
                  <a:pt x="736" y="91"/>
                </a:cubicBezTo>
                <a:cubicBezTo>
                  <a:pt x="735" y="91"/>
                  <a:pt x="735" y="92"/>
                  <a:pt x="735" y="93"/>
                </a:cubicBezTo>
                <a:cubicBezTo>
                  <a:pt x="734" y="93"/>
                  <a:pt x="734" y="93"/>
                  <a:pt x="734" y="93"/>
                </a:cubicBezTo>
                <a:cubicBezTo>
                  <a:pt x="733" y="93"/>
                  <a:pt x="733" y="93"/>
                  <a:pt x="733" y="92"/>
                </a:cubicBezTo>
                <a:cubicBezTo>
                  <a:pt x="733" y="91"/>
                  <a:pt x="733" y="88"/>
                  <a:pt x="735" y="87"/>
                </a:cubicBezTo>
                <a:cubicBezTo>
                  <a:pt x="734" y="87"/>
                  <a:pt x="734" y="86"/>
                  <a:pt x="733" y="86"/>
                </a:cubicBezTo>
                <a:cubicBezTo>
                  <a:pt x="733" y="85"/>
                  <a:pt x="733" y="85"/>
                  <a:pt x="732" y="85"/>
                </a:cubicBezTo>
                <a:cubicBezTo>
                  <a:pt x="732" y="85"/>
                  <a:pt x="732" y="85"/>
                  <a:pt x="732" y="85"/>
                </a:cubicBezTo>
                <a:cubicBezTo>
                  <a:pt x="732" y="84"/>
                  <a:pt x="732" y="82"/>
                  <a:pt x="733" y="81"/>
                </a:cubicBezTo>
                <a:cubicBezTo>
                  <a:pt x="730" y="83"/>
                  <a:pt x="730" y="83"/>
                  <a:pt x="730" y="83"/>
                </a:cubicBezTo>
                <a:cubicBezTo>
                  <a:pt x="727" y="80"/>
                  <a:pt x="734" y="80"/>
                  <a:pt x="730" y="78"/>
                </a:cubicBezTo>
                <a:cubicBezTo>
                  <a:pt x="733" y="76"/>
                  <a:pt x="733" y="76"/>
                  <a:pt x="733" y="76"/>
                </a:cubicBezTo>
                <a:cubicBezTo>
                  <a:pt x="731" y="75"/>
                  <a:pt x="732" y="73"/>
                  <a:pt x="730" y="73"/>
                </a:cubicBezTo>
                <a:cubicBezTo>
                  <a:pt x="730" y="73"/>
                  <a:pt x="730" y="73"/>
                  <a:pt x="729" y="73"/>
                </a:cubicBezTo>
                <a:cubicBezTo>
                  <a:pt x="730" y="72"/>
                  <a:pt x="730" y="72"/>
                  <a:pt x="730" y="72"/>
                </a:cubicBezTo>
                <a:cubicBezTo>
                  <a:pt x="729" y="72"/>
                  <a:pt x="729" y="72"/>
                  <a:pt x="729" y="72"/>
                </a:cubicBezTo>
                <a:cubicBezTo>
                  <a:pt x="727" y="70"/>
                  <a:pt x="731" y="67"/>
                  <a:pt x="727" y="67"/>
                </a:cubicBezTo>
                <a:cubicBezTo>
                  <a:pt x="727" y="69"/>
                  <a:pt x="726" y="69"/>
                  <a:pt x="725" y="69"/>
                </a:cubicBezTo>
                <a:cubicBezTo>
                  <a:pt x="724" y="68"/>
                  <a:pt x="724" y="68"/>
                  <a:pt x="724" y="68"/>
                </a:cubicBezTo>
                <a:cubicBezTo>
                  <a:pt x="723" y="67"/>
                  <a:pt x="722" y="66"/>
                  <a:pt x="721" y="66"/>
                </a:cubicBezTo>
                <a:cubicBezTo>
                  <a:pt x="721" y="66"/>
                  <a:pt x="720" y="67"/>
                  <a:pt x="719" y="67"/>
                </a:cubicBezTo>
                <a:cubicBezTo>
                  <a:pt x="715" y="65"/>
                  <a:pt x="720" y="64"/>
                  <a:pt x="719" y="62"/>
                </a:cubicBezTo>
                <a:cubicBezTo>
                  <a:pt x="715" y="63"/>
                  <a:pt x="715" y="63"/>
                  <a:pt x="715" y="63"/>
                </a:cubicBezTo>
                <a:cubicBezTo>
                  <a:pt x="716" y="64"/>
                  <a:pt x="714" y="65"/>
                  <a:pt x="714" y="65"/>
                </a:cubicBezTo>
                <a:cubicBezTo>
                  <a:pt x="712" y="62"/>
                  <a:pt x="712" y="62"/>
                  <a:pt x="712" y="62"/>
                </a:cubicBezTo>
                <a:cubicBezTo>
                  <a:pt x="711" y="62"/>
                  <a:pt x="711" y="62"/>
                  <a:pt x="711" y="62"/>
                </a:cubicBezTo>
                <a:cubicBezTo>
                  <a:pt x="712" y="63"/>
                  <a:pt x="714" y="65"/>
                  <a:pt x="712" y="66"/>
                </a:cubicBezTo>
                <a:cubicBezTo>
                  <a:pt x="711" y="65"/>
                  <a:pt x="709" y="65"/>
                  <a:pt x="710" y="64"/>
                </a:cubicBezTo>
                <a:cubicBezTo>
                  <a:pt x="709" y="65"/>
                  <a:pt x="707" y="65"/>
                  <a:pt x="706" y="65"/>
                </a:cubicBezTo>
                <a:cubicBezTo>
                  <a:pt x="705" y="65"/>
                  <a:pt x="704" y="65"/>
                  <a:pt x="704" y="64"/>
                </a:cubicBezTo>
                <a:cubicBezTo>
                  <a:pt x="705" y="63"/>
                  <a:pt x="704" y="63"/>
                  <a:pt x="704" y="63"/>
                </a:cubicBezTo>
                <a:cubicBezTo>
                  <a:pt x="704" y="63"/>
                  <a:pt x="704" y="63"/>
                  <a:pt x="704" y="63"/>
                </a:cubicBezTo>
                <a:cubicBezTo>
                  <a:pt x="703" y="63"/>
                  <a:pt x="703" y="63"/>
                  <a:pt x="703" y="63"/>
                </a:cubicBezTo>
                <a:cubicBezTo>
                  <a:pt x="703" y="63"/>
                  <a:pt x="703" y="63"/>
                  <a:pt x="703" y="62"/>
                </a:cubicBezTo>
                <a:cubicBezTo>
                  <a:pt x="703" y="62"/>
                  <a:pt x="703" y="62"/>
                  <a:pt x="703" y="62"/>
                </a:cubicBezTo>
                <a:cubicBezTo>
                  <a:pt x="703" y="61"/>
                  <a:pt x="703" y="61"/>
                  <a:pt x="703" y="61"/>
                </a:cubicBezTo>
                <a:cubicBezTo>
                  <a:pt x="702" y="61"/>
                  <a:pt x="702" y="61"/>
                  <a:pt x="701" y="61"/>
                </a:cubicBezTo>
                <a:cubicBezTo>
                  <a:pt x="697" y="61"/>
                  <a:pt x="695" y="58"/>
                  <a:pt x="694" y="56"/>
                </a:cubicBezTo>
                <a:cubicBezTo>
                  <a:pt x="695" y="55"/>
                  <a:pt x="695" y="55"/>
                  <a:pt x="695" y="55"/>
                </a:cubicBezTo>
                <a:cubicBezTo>
                  <a:pt x="693" y="53"/>
                  <a:pt x="693" y="53"/>
                  <a:pt x="693" y="53"/>
                </a:cubicBezTo>
                <a:cubicBezTo>
                  <a:pt x="692" y="53"/>
                  <a:pt x="693" y="52"/>
                  <a:pt x="693" y="52"/>
                </a:cubicBezTo>
                <a:cubicBezTo>
                  <a:pt x="693" y="52"/>
                  <a:pt x="693" y="53"/>
                  <a:pt x="694" y="53"/>
                </a:cubicBezTo>
                <a:cubicBezTo>
                  <a:pt x="694" y="53"/>
                  <a:pt x="694" y="53"/>
                  <a:pt x="695" y="53"/>
                </a:cubicBezTo>
                <a:cubicBezTo>
                  <a:pt x="695" y="53"/>
                  <a:pt x="695" y="53"/>
                  <a:pt x="695" y="53"/>
                </a:cubicBezTo>
                <a:cubicBezTo>
                  <a:pt x="691" y="50"/>
                  <a:pt x="691" y="50"/>
                  <a:pt x="691" y="50"/>
                </a:cubicBezTo>
                <a:cubicBezTo>
                  <a:pt x="693" y="50"/>
                  <a:pt x="693" y="50"/>
                  <a:pt x="693" y="50"/>
                </a:cubicBezTo>
                <a:cubicBezTo>
                  <a:pt x="692" y="50"/>
                  <a:pt x="692" y="50"/>
                  <a:pt x="691" y="50"/>
                </a:cubicBezTo>
                <a:cubicBezTo>
                  <a:pt x="691" y="50"/>
                  <a:pt x="690" y="50"/>
                  <a:pt x="690" y="50"/>
                </a:cubicBezTo>
                <a:cubicBezTo>
                  <a:pt x="690" y="50"/>
                  <a:pt x="690" y="50"/>
                  <a:pt x="690" y="50"/>
                </a:cubicBezTo>
                <a:cubicBezTo>
                  <a:pt x="689" y="50"/>
                  <a:pt x="689" y="49"/>
                  <a:pt x="689" y="49"/>
                </a:cubicBezTo>
                <a:cubicBezTo>
                  <a:pt x="688" y="49"/>
                  <a:pt x="687" y="48"/>
                  <a:pt x="686" y="48"/>
                </a:cubicBezTo>
                <a:cubicBezTo>
                  <a:pt x="686" y="48"/>
                  <a:pt x="686" y="48"/>
                  <a:pt x="686" y="48"/>
                </a:cubicBezTo>
                <a:cubicBezTo>
                  <a:pt x="688" y="44"/>
                  <a:pt x="688" y="44"/>
                  <a:pt x="688" y="44"/>
                </a:cubicBezTo>
                <a:cubicBezTo>
                  <a:pt x="686" y="43"/>
                  <a:pt x="686" y="43"/>
                  <a:pt x="686" y="43"/>
                </a:cubicBezTo>
                <a:cubicBezTo>
                  <a:pt x="686" y="43"/>
                  <a:pt x="686" y="44"/>
                  <a:pt x="686" y="44"/>
                </a:cubicBezTo>
                <a:cubicBezTo>
                  <a:pt x="685" y="45"/>
                  <a:pt x="685" y="45"/>
                  <a:pt x="685" y="45"/>
                </a:cubicBezTo>
                <a:cubicBezTo>
                  <a:pt x="684" y="44"/>
                  <a:pt x="683" y="44"/>
                  <a:pt x="683" y="43"/>
                </a:cubicBezTo>
                <a:cubicBezTo>
                  <a:pt x="684" y="42"/>
                  <a:pt x="684" y="42"/>
                  <a:pt x="684" y="42"/>
                </a:cubicBezTo>
                <a:cubicBezTo>
                  <a:pt x="681" y="38"/>
                  <a:pt x="681" y="38"/>
                  <a:pt x="681" y="38"/>
                </a:cubicBezTo>
                <a:cubicBezTo>
                  <a:pt x="678" y="38"/>
                  <a:pt x="680" y="41"/>
                  <a:pt x="677" y="41"/>
                </a:cubicBezTo>
                <a:cubicBezTo>
                  <a:pt x="677" y="41"/>
                  <a:pt x="677" y="41"/>
                  <a:pt x="677" y="41"/>
                </a:cubicBezTo>
                <a:cubicBezTo>
                  <a:pt x="677" y="41"/>
                  <a:pt x="677" y="41"/>
                  <a:pt x="676" y="41"/>
                </a:cubicBezTo>
                <a:cubicBezTo>
                  <a:pt x="671" y="41"/>
                  <a:pt x="674" y="35"/>
                  <a:pt x="670" y="34"/>
                </a:cubicBezTo>
                <a:cubicBezTo>
                  <a:pt x="671" y="34"/>
                  <a:pt x="671" y="34"/>
                  <a:pt x="671" y="34"/>
                </a:cubicBezTo>
                <a:cubicBezTo>
                  <a:pt x="670" y="31"/>
                  <a:pt x="668" y="31"/>
                  <a:pt x="666" y="30"/>
                </a:cubicBezTo>
                <a:cubicBezTo>
                  <a:pt x="667" y="32"/>
                  <a:pt x="665" y="34"/>
                  <a:pt x="664" y="34"/>
                </a:cubicBezTo>
                <a:cubicBezTo>
                  <a:pt x="664" y="35"/>
                  <a:pt x="662" y="37"/>
                  <a:pt x="665" y="38"/>
                </a:cubicBezTo>
                <a:cubicBezTo>
                  <a:pt x="663" y="38"/>
                  <a:pt x="664" y="38"/>
                  <a:pt x="663" y="40"/>
                </a:cubicBezTo>
                <a:cubicBezTo>
                  <a:pt x="661" y="39"/>
                  <a:pt x="659" y="35"/>
                  <a:pt x="658" y="34"/>
                </a:cubicBezTo>
                <a:cubicBezTo>
                  <a:pt x="656" y="36"/>
                  <a:pt x="656" y="36"/>
                  <a:pt x="656" y="36"/>
                </a:cubicBezTo>
                <a:cubicBezTo>
                  <a:pt x="654" y="35"/>
                  <a:pt x="654" y="35"/>
                  <a:pt x="654" y="35"/>
                </a:cubicBezTo>
                <a:cubicBezTo>
                  <a:pt x="654" y="36"/>
                  <a:pt x="654" y="36"/>
                  <a:pt x="654" y="36"/>
                </a:cubicBezTo>
                <a:cubicBezTo>
                  <a:pt x="653" y="36"/>
                  <a:pt x="653" y="36"/>
                  <a:pt x="653" y="36"/>
                </a:cubicBezTo>
                <a:cubicBezTo>
                  <a:pt x="653" y="38"/>
                  <a:pt x="651" y="42"/>
                  <a:pt x="648" y="44"/>
                </a:cubicBezTo>
                <a:cubicBezTo>
                  <a:pt x="647" y="42"/>
                  <a:pt x="647" y="42"/>
                  <a:pt x="647" y="42"/>
                </a:cubicBezTo>
                <a:cubicBezTo>
                  <a:pt x="647" y="44"/>
                  <a:pt x="647" y="44"/>
                  <a:pt x="647" y="44"/>
                </a:cubicBezTo>
                <a:cubicBezTo>
                  <a:pt x="645" y="43"/>
                  <a:pt x="645" y="43"/>
                  <a:pt x="645" y="43"/>
                </a:cubicBezTo>
                <a:cubicBezTo>
                  <a:pt x="650" y="38"/>
                  <a:pt x="640" y="36"/>
                  <a:pt x="643" y="31"/>
                </a:cubicBezTo>
                <a:cubicBezTo>
                  <a:pt x="640" y="32"/>
                  <a:pt x="640" y="32"/>
                  <a:pt x="640" y="32"/>
                </a:cubicBezTo>
                <a:cubicBezTo>
                  <a:pt x="641" y="35"/>
                  <a:pt x="640" y="35"/>
                  <a:pt x="639" y="35"/>
                </a:cubicBezTo>
                <a:cubicBezTo>
                  <a:pt x="638" y="35"/>
                  <a:pt x="638" y="35"/>
                  <a:pt x="638" y="35"/>
                </a:cubicBezTo>
                <a:cubicBezTo>
                  <a:pt x="638" y="35"/>
                  <a:pt x="637" y="35"/>
                  <a:pt x="637" y="35"/>
                </a:cubicBezTo>
                <a:cubicBezTo>
                  <a:pt x="636" y="35"/>
                  <a:pt x="634" y="35"/>
                  <a:pt x="635" y="37"/>
                </a:cubicBezTo>
                <a:cubicBezTo>
                  <a:pt x="639" y="38"/>
                  <a:pt x="632" y="39"/>
                  <a:pt x="634" y="42"/>
                </a:cubicBezTo>
                <a:cubicBezTo>
                  <a:pt x="632" y="41"/>
                  <a:pt x="632" y="41"/>
                  <a:pt x="632" y="41"/>
                </a:cubicBezTo>
                <a:cubicBezTo>
                  <a:pt x="632" y="40"/>
                  <a:pt x="630" y="40"/>
                  <a:pt x="631" y="39"/>
                </a:cubicBezTo>
                <a:cubicBezTo>
                  <a:pt x="631" y="39"/>
                  <a:pt x="631" y="39"/>
                  <a:pt x="631" y="39"/>
                </a:cubicBezTo>
                <a:cubicBezTo>
                  <a:pt x="631" y="39"/>
                  <a:pt x="631" y="39"/>
                  <a:pt x="631" y="39"/>
                </a:cubicBezTo>
                <a:cubicBezTo>
                  <a:pt x="631" y="39"/>
                  <a:pt x="632" y="39"/>
                  <a:pt x="632" y="39"/>
                </a:cubicBezTo>
                <a:cubicBezTo>
                  <a:pt x="632" y="39"/>
                  <a:pt x="632" y="39"/>
                  <a:pt x="632" y="39"/>
                </a:cubicBezTo>
                <a:cubicBezTo>
                  <a:pt x="630" y="38"/>
                  <a:pt x="632" y="34"/>
                  <a:pt x="630" y="34"/>
                </a:cubicBezTo>
                <a:cubicBezTo>
                  <a:pt x="629" y="34"/>
                  <a:pt x="629" y="34"/>
                  <a:pt x="629" y="34"/>
                </a:cubicBezTo>
                <a:cubicBezTo>
                  <a:pt x="628" y="33"/>
                  <a:pt x="629" y="33"/>
                  <a:pt x="630" y="33"/>
                </a:cubicBezTo>
                <a:cubicBezTo>
                  <a:pt x="627" y="31"/>
                  <a:pt x="631" y="30"/>
                  <a:pt x="628" y="29"/>
                </a:cubicBezTo>
                <a:cubicBezTo>
                  <a:pt x="630" y="32"/>
                  <a:pt x="624" y="32"/>
                  <a:pt x="628" y="34"/>
                </a:cubicBezTo>
                <a:cubicBezTo>
                  <a:pt x="626" y="35"/>
                  <a:pt x="626" y="35"/>
                  <a:pt x="626" y="35"/>
                </a:cubicBezTo>
                <a:cubicBezTo>
                  <a:pt x="624" y="34"/>
                  <a:pt x="623" y="32"/>
                  <a:pt x="623" y="31"/>
                </a:cubicBezTo>
                <a:cubicBezTo>
                  <a:pt x="623" y="31"/>
                  <a:pt x="623" y="31"/>
                  <a:pt x="622" y="31"/>
                </a:cubicBezTo>
                <a:cubicBezTo>
                  <a:pt x="622" y="31"/>
                  <a:pt x="621" y="31"/>
                  <a:pt x="621" y="31"/>
                </a:cubicBezTo>
                <a:cubicBezTo>
                  <a:pt x="621" y="31"/>
                  <a:pt x="620" y="32"/>
                  <a:pt x="619" y="32"/>
                </a:cubicBezTo>
                <a:cubicBezTo>
                  <a:pt x="619" y="32"/>
                  <a:pt x="618" y="32"/>
                  <a:pt x="618" y="31"/>
                </a:cubicBezTo>
                <a:cubicBezTo>
                  <a:pt x="620" y="30"/>
                  <a:pt x="621" y="27"/>
                  <a:pt x="622" y="27"/>
                </a:cubicBezTo>
                <a:cubicBezTo>
                  <a:pt x="622" y="27"/>
                  <a:pt x="622" y="27"/>
                  <a:pt x="622" y="27"/>
                </a:cubicBezTo>
                <a:cubicBezTo>
                  <a:pt x="622" y="26"/>
                  <a:pt x="622" y="26"/>
                  <a:pt x="622" y="26"/>
                </a:cubicBezTo>
                <a:cubicBezTo>
                  <a:pt x="621" y="26"/>
                  <a:pt x="620" y="25"/>
                  <a:pt x="619" y="25"/>
                </a:cubicBezTo>
                <a:cubicBezTo>
                  <a:pt x="618" y="25"/>
                  <a:pt x="617" y="26"/>
                  <a:pt x="615" y="26"/>
                </a:cubicBezTo>
                <a:cubicBezTo>
                  <a:pt x="616" y="26"/>
                  <a:pt x="616" y="26"/>
                  <a:pt x="616" y="26"/>
                </a:cubicBezTo>
                <a:cubicBezTo>
                  <a:pt x="615" y="27"/>
                  <a:pt x="614" y="27"/>
                  <a:pt x="614" y="27"/>
                </a:cubicBezTo>
                <a:cubicBezTo>
                  <a:pt x="612" y="27"/>
                  <a:pt x="611" y="26"/>
                  <a:pt x="610" y="25"/>
                </a:cubicBezTo>
                <a:cubicBezTo>
                  <a:pt x="610" y="24"/>
                  <a:pt x="612" y="24"/>
                  <a:pt x="612" y="24"/>
                </a:cubicBezTo>
                <a:cubicBezTo>
                  <a:pt x="610" y="23"/>
                  <a:pt x="610" y="23"/>
                  <a:pt x="610" y="23"/>
                </a:cubicBezTo>
                <a:cubicBezTo>
                  <a:pt x="610" y="22"/>
                  <a:pt x="611" y="22"/>
                  <a:pt x="612" y="21"/>
                </a:cubicBezTo>
                <a:cubicBezTo>
                  <a:pt x="611" y="21"/>
                  <a:pt x="611" y="21"/>
                  <a:pt x="611" y="21"/>
                </a:cubicBezTo>
                <a:cubicBezTo>
                  <a:pt x="611" y="22"/>
                  <a:pt x="610" y="21"/>
                  <a:pt x="610" y="22"/>
                </a:cubicBezTo>
                <a:cubicBezTo>
                  <a:pt x="610" y="18"/>
                  <a:pt x="610" y="18"/>
                  <a:pt x="610" y="18"/>
                </a:cubicBezTo>
                <a:cubicBezTo>
                  <a:pt x="610" y="19"/>
                  <a:pt x="610" y="20"/>
                  <a:pt x="609" y="20"/>
                </a:cubicBezTo>
                <a:cubicBezTo>
                  <a:pt x="606" y="18"/>
                  <a:pt x="610" y="15"/>
                  <a:pt x="606" y="15"/>
                </a:cubicBezTo>
                <a:cubicBezTo>
                  <a:pt x="606" y="15"/>
                  <a:pt x="606" y="15"/>
                  <a:pt x="606" y="15"/>
                </a:cubicBezTo>
                <a:cubicBezTo>
                  <a:pt x="606" y="15"/>
                  <a:pt x="606" y="15"/>
                  <a:pt x="606" y="15"/>
                </a:cubicBezTo>
                <a:cubicBezTo>
                  <a:pt x="605" y="15"/>
                  <a:pt x="605" y="15"/>
                  <a:pt x="605" y="15"/>
                </a:cubicBezTo>
                <a:cubicBezTo>
                  <a:pt x="605" y="15"/>
                  <a:pt x="605" y="15"/>
                  <a:pt x="604" y="14"/>
                </a:cubicBezTo>
                <a:cubicBezTo>
                  <a:pt x="604" y="14"/>
                  <a:pt x="603" y="13"/>
                  <a:pt x="603" y="13"/>
                </a:cubicBezTo>
                <a:cubicBezTo>
                  <a:pt x="602" y="13"/>
                  <a:pt x="602" y="14"/>
                  <a:pt x="601" y="15"/>
                </a:cubicBezTo>
                <a:cubicBezTo>
                  <a:pt x="603" y="18"/>
                  <a:pt x="599" y="19"/>
                  <a:pt x="596" y="19"/>
                </a:cubicBezTo>
                <a:cubicBezTo>
                  <a:pt x="595" y="17"/>
                  <a:pt x="595" y="18"/>
                  <a:pt x="594" y="16"/>
                </a:cubicBezTo>
                <a:cubicBezTo>
                  <a:pt x="596" y="16"/>
                  <a:pt x="596" y="16"/>
                  <a:pt x="596" y="16"/>
                </a:cubicBezTo>
                <a:cubicBezTo>
                  <a:pt x="593" y="11"/>
                  <a:pt x="593" y="11"/>
                  <a:pt x="593" y="11"/>
                </a:cubicBezTo>
                <a:cubicBezTo>
                  <a:pt x="593" y="13"/>
                  <a:pt x="592" y="14"/>
                  <a:pt x="591" y="14"/>
                </a:cubicBezTo>
                <a:cubicBezTo>
                  <a:pt x="591" y="14"/>
                  <a:pt x="590" y="13"/>
                  <a:pt x="590" y="13"/>
                </a:cubicBezTo>
                <a:cubicBezTo>
                  <a:pt x="589" y="13"/>
                  <a:pt x="589" y="13"/>
                  <a:pt x="589" y="13"/>
                </a:cubicBezTo>
                <a:cubicBezTo>
                  <a:pt x="588" y="13"/>
                  <a:pt x="588" y="13"/>
                  <a:pt x="587" y="14"/>
                </a:cubicBezTo>
                <a:cubicBezTo>
                  <a:pt x="587" y="14"/>
                  <a:pt x="587" y="14"/>
                  <a:pt x="587" y="14"/>
                </a:cubicBezTo>
                <a:cubicBezTo>
                  <a:pt x="588" y="14"/>
                  <a:pt x="588" y="15"/>
                  <a:pt x="589" y="16"/>
                </a:cubicBezTo>
                <a:cubicBezTo>
                  <a:pt x="589" y="16"/>
                  <a:pt x="588" y="17"/>
                  <a:pt x="587" y="17"/>
                </a:cubicBezTo>
                <a:cubicBezTo>
                  <a:pt x="586" y="16"/>
                  <a:pt x="586" y="16"/>
                  <a:pt x="586" y="16"/>
                </a:cubicBezTo>
                <a:cubicBezTo>
                  <a:pt x="585" y="17"/>
                  <a:pt x="585" y="17"/>
                  <a:pt x="585" y="17"/>
                </a:cubicBezTo>
                <a:cubicBezTo>
                  <a:pt x="584" y="16"/>
                  <a:pt x="583" y="15"/>
                  <a:pt x="583" y="13"/>
                </a:cubicBezTo>
                <a:cubicBezTo>
                  <a:pt x="582" y="13"/>
                  <a:pt x="582" y="12"/>
                  <a:pt x="582" y="12"/>
                </a:cubicBezTo>
                <a:cubicBezTo>
                  <a:pt x="581" y="12"/>
                  <a:pt x="581" y="13"/>
                  <a:pt x="580" y="14"/>
                </a:cubicBezTo>
                <a:cubicBezTo>
                  <a:pt x="580" y="14"/>
                  <a:pt x="579" y="15"/>
                  <a:pt x="579" y="15"/>
                </a:cubicBezTo>
                <a:cubicBezTo>
                  <a:pt x="578" y="15"/>
                  <a:pt x="578" y="15"/>
                  <a:pt x="578" y="15"/>
                </a:cubicBezTo>
                <a:cubicBezTo>
                  <a:pt x="578" y="15"/>
                  <a:pt x="578" y="15"/>
                  <a:pt x="578" y="15"/>
                </a:cubicBezTo>
                <a:cubicBezTo>
                  <a:pt x="577" y="16"/>
                  <a:pt x="577" y="19"/>
                  <a:pt x="575" y="19"/>
                </a:cubicBezTo>
                <a:cubicBezTo>
                  <a:pt x="575" y="19"/>
                  <a:pt x="574" y="19"/>
                  <a:pt x="574" y="19"/>
                </a:cubicBezTo>
                <a:cubicBezTo>
                  <a:pt x="575" y="20"/>
                  <a:pt x="573" y="20"/>
                  <a:pt x="572" y="21"/>
                </a:cubicBezTo>
                <a:cubicBezTo>
                  <a:pt x="571" y="20"/>
                  <a:pt x="571" y="21"/>
                  <a:pt x="571" y="20"/>
                </a:cubicBezTo>
                <a:cubicBezTo>
                  <a:pt x="570" y="19"/>
                  <a:pt x="571" y="19"/>
                  <a:pt x="571" y="19"/>
                </a:cubicBezTo>
                <a:cubicBezTo>
                  <a:pt x="570" y="18"/>
                  <a:pt x="570" y="18"/>
                  <a:pt x="570" y="18"/>
                </a:cubicBezTo>
                <a:cubicBezTo>
                  <a:pt x="571" y="15"/>
                  <a:pt x="570" y="12"/>
                  <a:pt x="570" y="8"/>
                </a:cubicBezTo>
                <a:cubicBezTo>
                  <a:pt x="569" y="8"/>
                  <a:pt x="569" y="8"/>
                  <a:pt x="569" y="8"/>
                </a:cubicBezTo>
                <a:cubicBezTo>
                  <a:pt x="568" y="11"/>
                  <a:pt x="568" y="11"/>
                  <a:pt x="568" y="11"/>
                </a:cubicBezTo>
                <a:cubicBezTo>
                  <a:pt x="567" y="10"/>
                  <a:pt x="567" y="10"/>
                  <a:pt x="567" y="10"/>
                </a:cubicBezTo>
                <a:cubicBezTo>
                  <a:pt x="567" y="10"/>
                  <a:pt x="567" y="10"/>
                  <a:pt x="567" y="10"/>
                </a:cubicBezTo>
                <a:cubicBezTo>
                  <a:pt x="563" y="12"/>
                  <a:pt x="562" y="11"/>
                  <a:pt x="560" y="13"/>
                </a:cubicBezTo>
                <a:cubicBezTo>
                  <a:pt x="558" y="11"/>
                  <a:pt x="558" y="11"/>
                  <a:pt x="558" y="11"/>
                </a:cubicBezTo>
                <a:cubicBezTo>
                  <a:pt x="558" y="11"/>
                  <a:pt x="559" y="10"/>
                  <a:pt x="559" y="10"/>
                </a:cubicBezTo>
                <a:cubicBezTo>
                  <a:pt x="559" y="10"/>
                  <a:pt x="559" y="10"/>
                  <a:pt x="559" y="10"/>
                </a:cubicBezTo>
                <a:cubicBezTo>
                  <a:pt x="560" y="7"/>
                  <a:pt x="555" y="6"/>
                  <a:pt x="554" y="4"/>
                </a:cubicBezTo>
                <a:cubicBezTo>
                  <a:pt x="553" y="3"/>
                  <a:pt x="553" y="3"/>
                  <a:pt x="553" y="3"/>
                </a:cubicBezTo>
                <a:cubicBezTo>
                  <a:pt x="552" y="3"/>
                  <a:pt x="552" y="5"/>
                  <a:pt x="550" y="6"/>
                </a:cubicBezTo>
                <a:cubicBezTo>
                  <a:pt x="546" y="5"/>
                  <a:pt x="546" y="5"/>
                  <a:pt x="546" y="5"/>
                </a:cubicBezTo>
                <a:cubicBezTo>
                  <a:pt x="547" y="6"/>
                  <a:pt x="547" y="6"/>
                  <a:pt x="547" y="6"/>
                </a:cubicBezTo>
                <a:cubicBezTo>
                  <a:pt x="546" y="6"/>
                  <a:pt x="545" y="8"/>
                  <a:pt x="544" y="8"/>
                </a:cubicBezTo>
                <a:cubicBezTo>
                  <a:pt x="544" y="8"/>
                  <a:pt x="544" y="7"/>
                  <a:pt x="544" y="7"/>
                </a:cubicBezTo>
                <a:cubicBezTo>
                  <a:pt x="544" y="8"/>
                  <a:pt x="544" y="8"/>
                  <a:pt x="544" y="8"/>
                </a:cubicBezTo>
                <a:cubicBezTo>
                  <a:pt x="544" y="8"/>
                  <a:pt x="543" y="9"/>
                  <a:pt x="543" y="9"/>
                </a:cubicBezTo>
                <a:cubicBezTo>
                  <a:pt x="542" y="9"/>
                  <a:pt x="542" y="9"/>
                  <a:pt x="542" y="9"/>
                </a:cubicBezTo>
                <a:cubicBezTo>
                  <a:pt x="540" y="8"/>
                  <a:pt x="542" y="7"/>
                  <a:pt x="543" y="6"/>
                </a:cubicBezTo>
                <a:cubicBezTo>
                  <a:pt x="541" y="5"/>
                  <a:pt x="541" y="5"/>
                  <a:pt x="541" y="5"/>
                </a:cubicBezTo>
                <a:cubicBezTo>
                  <a:pt x="541" y="6"/>
                  <a:pt x="542" y="7"/>
                  <a:pt x="540" y="7"/>
                </a:cubicBezTo>
                <a:cubicBezTo>
                  <a:pt x="540" y="7"/>
                  <a:pt x="540" y="7"/>
                  <a:pt x="540" y="7"/>
                </a:cubicBezTo>
                <a:cubicBezTo>
                  <a:pt x="540" y="7"/>
                  <a:pt x="540" y="7"/>
                  <a:pt x="539" y="7"/>
                </a:cubicBezTo>
                <a:cubicBezTo>
                  <a:pt x="540" y="9"/>
                  <a:pt x="540" y="9"/>
                  <a:pt x="540" y="9"/>
                </a:cubicBezTo>
                <a:cubicBezTo>
                  <a:pt x="540" y="9"/>
                  <a:pt x="540" y="9"/>
                  <a:pt x="540" y="9"/>
                </a:cubicBezTo>
                <a:cubicBezTo>
                  <a:pt x="540" y="9"/>
                  <a:pt x="539" y="9"/>
                  <a:pt x="539" y="9"/>
                </a:cubicBezTo>
                <a:cubicBezTo>
                  <a:pt x="538" y="9"/>
                  <a:pt x="538" y="10"/>
                  <a:pt x="538" y="10"/>
                </a:cubicBezTo>
                <a:cubicBezTo>
                  <a:pt x="538" y="10"/>
                  <a:pt x="537" y="10"/>
                  <a:pt x="537" y="9"/>
                </a:cubicBezTo>
                <a:cubicBezTo>
                  <a:pt x="537" y="9"/>
                  <a:pt x="539" y="9"/>
                  <a:pt x="539" y="8"/>
                </a:cubicBezTo>
                <a:cubicBezTo>
                  <a:pt x="539" y="8"/>
                  <a:pt x="538" y="7"/>
                  <a:pt x="538" y="7"/>
                </a:cubicBezTo>
                <a:cubicBezTo>
                  <a:pt x="537" y="7"/>
                  <a:pt x="537" y="8"/>
                  <a:pt x="536" y="8"/>
                </a:cubicBezTo>
                <a:cubicBezTo>
                  <a:pt x="536" y="9"/>
                  <a:pt x="535" y="9"/>
                  <a:pt x="535" y="9"/>
                </a:cubicBezTo>
                <a:cubicBezTo>
                  <a:pt x="535" y="9"/>
                  <a:pt x="535" y="9"/>
                  <a:pt x="535" y="9"/>
                </a:cubicBezTo>
                <a:cubicBezTo>
                  <a:pt x="536" y="9"/>
                  <a:pt x="536" y="9"/>
                  <a:pt x="536" y="9"/>
                </a:cubicBezTo>
                <a:cubicBezTo>
                  <a:pt x="536" y="11"/>
                  <a:pt x="535" y="15"/>
                  <a:pt x="532" y="16"/>
                </a:cubicBezTo>
                <a:cubicBezTo>
                  <a:pt x="530" y="13"/>
                  <a:pt x="530" y="13"/>
                  <a:pt x="530" y="13"/>
                </a:cubicBezTo>
                <a:cubicBezTo>
                  <a:pt x="529" y="14"/>
                  <a:pt x="532" y="15"/>
                  <a:pt x="530" y="15"/>
                </a:cubicBezTo>
                <a:cubicBezTo>
                  <a:pt x="527" y="11"/>
                  <a:pt x="529" y="10"/>
                  <a:pt x="528" y="5"/>
                </a:cubicBezTo>
                <a:cubicBezTo>
                  <a:pt x="527" y="6"/>
                  <a:pt x="527" y="6"/>
                  <a:pt x="527" y="6"/>
                </a:cubicBezTo>
                <a:cubicBezTo>
                  <a:pt x="526" y="4"/>
                  <a:pt x="526" y="4"/>
                  <a:pt x="526" y="4"/>
                </a:cubicBezTo>
                <a:cubicBezTo>
                  <a:pt x="526" y="5"/>
                  <a:pt x="526" y="7"/>
                  <a:pt x="524" y="8"/>
                </a:cubicBezTo>
                <a:cubicBezTo>
                  <a:pt x="523" y="6"/>
                  <a:pt x="523" y="6"/>
                  <a:pt x="523" y="6"/>
                </a:cubicBezTo>
                <a:cubicBezTo>
                  <a:pt x="520" y="7"/>
                  <a:pt x="520" y="7"/>
                  <a:pt x="520" y="7"/>
                </a:cubicBezTo>
                <a:cubicBezTo>
                  <a:pt x="522" y="9"/>
                  <a:pt x="519" y="10"/>
                  <a:pt x="519" y="11"/>
                </a:cubicBezTo>
                <a:cubicBezTo>
                  <a:pt x="519" y="11"/>
                  <a:pt x="519" y="11"/>
                  <a:pt x="519" y="11"/>
                </a:cubicBezTo>
                <a:cubicBezTo>
                  <a:pt x="519" y="11"/>
                  <a:pt x="519" y="11"/>
                  <a:pt x="519" y="11"/>
                </a:cubicBezTo>
                <a:cubicBezTo>
                  <a:pt x="518" y="12"/>
                  <a:pt x="518" y="12"/>
                  <a:pt x="518" y="12"/>
                </a:cubicBezTo>
                <a:cubicBezTo>
                  <a:pt x="518" y="12"/>
                  <a:pt x="518" y="12"/>
                  <a:pt x="518" y="12"/>
                </a:cubicBezTo>
                <a:cubicBezTo>
                  <a:pt x="516" y="15"/>
                  <a:pt x="516" y="15"/>
                  <a:pt x="516" y="15"/>
                </a:cubicBezTo>
                <a:cubicBezTo>
                  <a:pt x="514" y="15"/>
                  <a:pt x="514" y="15"/>
                  <a:pt x="514" y="15"/>
                </a:cubicBezTo>
                <a:cubicBezTo>
                  <a:pt x="513" y="13"/>
                  <a:pt x="514" y="10"/>
                  <a:pt x="514" y="9"/>
                </a:cubicBezTo>
                <a:cubicBezTo>
                  <a:pt x="510" y="7"/>
                  <a:pt x="510" y="7"/>
                  <a:pt x="510" y="7"/>
                </a:cubicBezTo>
                <a:cubicBezTo>
                  <a:pt x="510" y="11"/>
                  <a:pt x="510" y="11"/>
                  <a:pt x="510" y="11"/>
                </a:cubicBezTo>
                <a:cubicBezTo>
                  <a:pt x="510" y="11"/>
                  <a:pt x="510" y="11"/>
                  <a:pt x="510" y="11"/>
                </a:cubicBezTo>
                <a:cubicBezTo>
                  <a:pt x="509" y="11"/>
                  <a:pt x="509" y="11"/>
                  <a:pt x="508" y="11"/>
                </a:cubicBezTo>
                <a:cubicBezTo>
                  <a:pt x="508" y="11"/>
                  <a:pt x="507" y="11"/>
                  <a:pt x="506" y="11"/>
                </a:cubicBezTo>
                <a:cubicBezTo>
                  <a:pt x="505" y="11"/>
                  <a:pt x="505" y="11"/>
                  <a:pt x="504" y="11"/>
                </a:cubicBezTo>
                <a:cubicBezTo>
                  <a:pt x="504" y="10"/>
                  <a:pt x="504" y="10"/>
                  <a:pt x="504" y="10"/>
                </a:cubicBezTo>
                <a:cubicBezTo>
                  <a:pt x="503" y="10"/>
                  <a:pt x="503" y="10"/>
                  <a:pt x="503" y="10"/>
                </a:cubicBezTo>
                <a:cubicBezTo>
                  <a:pt x="502" y="8"/>
                  <a:pt x="502" y="8"/>
                  <a:pt x="502" y="8"/>
                </a:cubicBezTo>
                <a:cubicBezTo>
                  <a:pt x="501" y="9"/>
                  <a:pt x="501" y="9"/>
                  <a:pt x="501" y="9"/>
                </a:cubicBezTo>
                <a:cubicBezTo>
                  <a:pt x="500" y="7"/>
                  <a:pt x="497" y="7"/>
                  <a:pt x="497" y="5"/>
                </a:cubicBezTo>
                <a:cubicBezTo>
                  <a:pt x="495" y="5"/>
                  <a:pt x="495" y="5"/>
                  <a:pt x="495" y="5"/>
                </a:cubicBezTo>
                <a:cubicBezTo>
                  <a:pt x="497" y="5"/>
                  <a:pt x="497" y="5"/>
                  <a:pt x="497" y="5"/>
                </a:cubicBezTo>
                <a:cubicBezTo>
                  <a:pt x="497" y="7"/>
                  <a:pt x="497" y="7"/>
                  <a:pt x="497" y="7"/>
                </a:cubicBezTo>
                <a:cubicBezTo>
                  <a:pt x="495" y="8"/>
                  <a:pt x="495" y="8"/>
                  <a:pt x="495" y="8"/>
                </a:cubicBezTo>
                <a:cubicBezTo>
                  <a:pt x="497" y="10"/>
                  <a:pt x="494" y="11"/>
                  <a:pt x="494" y="13"/>
                </a:cubicBezTo>
                <a:cubicBezTo>
                  <a:pt x="493" y="12"/>
                  <a:pt x="493" y="12"/>
                  <a:pt x="492" y="12"/>
                </a:cubicBezTo>
                <a:cubicBezTo>
                  <a:pt x="491" y="12"/>
                  <a:pt x="491" y="14"/>
                  <a:pt x="490" y="15"/>
                </a:cubicBezTo>
                <a:cubicBezTo>
                  <a:pt x="487" y="14"/>
                  <a:pt x="488" y="11"/>
                  <a:pt x="487" y="11"/>
                </a:cubicBezTo>
                <a:cubicBezTo>
                  <a:pt x="486" y="11"/>
                  <a:pt x="486" y="11"/>
                  <a:pt x="486" y="11"/>
                </a:cubicBezTo>
                <a:cubicBezTo>
                  <a:pt x="485" y="11"/>
                  <a:pt x="487" y="13"/>
                  <a:pt x="486" y="14"/>
                </a:cubicBezTo>
                <a:cubicBezTo>
                  <a:pt x="485" y="14"/>
                  <a:pt x="485" y="14"/>
                  <a:pt x="485" y="14"/>
                </a:cubicBezTo>
                <a:cubicBezTo>
                  <a:pt x="487" y="17"/>
                  <a:pt x="487" y="17"/>
                  <a:pt x="487" y="17"/>
                </a:cubicBezTo>
                <a:cubicBezTo>
                  <a:pt x="486" y="17"/>
                  <a:pt x="486" y="17"/>
                  <a:pt x="486" y="17"/>
                </a:cubicBezTo>
                <a:cubicBezTo>
                  <a:pt x="485" y="17"/>
                  <a:pt x="485" y="16"/>
                  <a:pt x="485" y="15"/>
                </a:cubicBezTo>
                <a:cubicBezTo>
                  <a:pt x="485" y="16"/>
                  <a:pt x="484" y="17"/>
                  <a:pt x="483" y="17"/>
                </a:cubicBezTo>
                <a:cubicBezTo>
                  <a:pt x="482" y="17"/>
                  <a:pt x="482" y="17"/>
                  <a:pt x="482" y="17"/>
                </a:cubicBezTo>
                <a:cubicBezTo>
                  <a:pt x="481" y="18"/>
                  <a:pt x="481" y="18"/>
                  <a:pt x="481" y="18"/>
                </a:cubicBezTo>
                <a:cubicBezTo>
                  <a:pt x="481" y="18"/>
                  <a:pt x="481" y="18"/>
                  <a:pt x="481" y="18"/>
                </a:cubicBezTo>
                <a:cubicBezTo>
                  <a:pt x="480" y="19"/>
                  <a:pt x="480" y="19"/>
                  <a:pt x="480" y="19"/>
                </a:cubicBezTo>
                <a:cubicBezTo>
                  <a:pt x="480" y="19"/>
                  <a:pt x="478" y="18"/>
                  <a:pt x="478" y="17"/>
                </a:cubicBezTo>
                <a:cubicBezTo>
                  <a:pt x="477" y="18"/>
                  <a:pt x="477" y="18"/>
                  <a:pt x="477" y="18"/>
                </a:cubicBezTo>
                <a:cubicBezTo>
                  <a:pt x="470" y="17"/>
                  <a:pt x="479" y="10"/>
                  <a:pt x="472" y="10"/>
                </a:cubicBezTo>
                <a:cubicBezTo>
                  <a:pt x="471" y="10"/>
                  <a:pt x="471" y="10"/>
                  <a:pt x="471" y="10"/>
                </a:cubicBezTo>
                <a:cubicBezTo>
                  <a:pt x="471" y="11"/>
                  <a:pt x="470" y="11"/>
                  <a:pt x="471" y="11"/>
                </a:cubicBezTo>
                <a:cubicBezTo>
                  <a:pt x="472" y="13"/>
                  <a:pt x="470" y="13"/>
                  <a:pt x="469" y="13"/>
                </a:cubicBezTo>
                <a:cubicBezTo>
                  <a:pt x="469" y="13"/>
                  <a:pt x="469" y="13"/>
                  <a:pt x="469" y="13"/>
                </a:cubicBezTo>
                <a:cubicBezTo>
                  <a:pt x="468" y="16"/>
                  <a:pt x="464" y="13"/>
                  <a:pt x="465" y="16"/>
                </a:cubicBezTo>
                <a:cubicBezTo>
                  <a:pt x="463" y="15"/>
                  <a:pt x="463" y="15"/>
                  <a:pt x="463" y="15"/>
                </a:cubicBezTo>
                <a:cubicBezTo>
                  <a:pt x="464" y="14"/>
                  <a:pt x="463" y="13"/>
                  <a:pt x="463" y="12"/>
                </a:cubicBezTo>
                <a:cubicBezTo>
                  <a:pt x="463" y="12"/>
                  <a:pt x="463" y="12"/>
                  <a:pt x="462" y="12"/>
                </a:cubicBezTo>
                <a:cubicBezTo>
                  <a:pt x="462" y="12"/>
                  <a:pt x="461" y="12"/>
                  <a:pt x="461" y="11"/>
                </a:cubicBezTo>
                <a:cubicBezTo>
                  <a:pt x="460" y="11"/>
                  <a:pt x="460" y="11"/>
                  <a:pt x="459" y="11"/>
                </a:cubicBezTo>
                <a:cubicBezTo>
                  <a:pt x="459" y="11"/>
                  <a:pt x="459" y="11"/>
                  <a:pt x="459" y="11"/>
                </a:cubicBezTo>
                <a:cubicBezTo>
                  <a:pt x="459" y="13"/>
                  <a:pt x="453" y="14"/>
                  <a:pt x="455" y="16"/>
                </a:cubicBezTo>
                <a:cubicBezTo>
                  <a:pt x="450" y="15"/>
                  <a:pt x="450" y="15"/>
                  <a:pt x="450" y="15"/>
                </a:cubicBezTo>
                <a:cubicBezTo>
                  <a:pt x="448" y="14"/>
                  <a:pt x="447" y="12"/>
                  <a:pt x="449" y="10"/>
                </a:cubicBezTo>
                <a:cubicBezTo>
                  <a:pt x="446" y="8"/>
                  <a:pt x="449" y="2"/>
                  <a:pt x="446" y="2"/>
                </a:cubicBezTo>
                <a:cubicBezTo>
                  <a:pt x="446" y="2"/>
                  <a:pt x="446" y="2"/>
                  <a:pt x="446" y="2"/>
                </a:cubicBezTo>
                <a:cubicBezTo>
                  <a:pt x="444" y="5"/>
                  <a:pt x="443" y="7"/>
                  <a:pt x="441" y="10"/>
                </a:cubicBezTo>
                <a:cubicBezTo>
                  <a:pt x="444" y="10"/>
                  <a:pt x="440" y="13"/>
                  <a:pt x="442" y="14"/>
                </a:cubicBezTo>
                <a:cubicBezTo>
                  <a:pt x="442" y="14"/>
                  <a:pt x="441" y="14"/>
                  <a:pt x="441" y="14"/>
                </a:cubicBezTo>
                <a:cubicBezTo>
                  <a:pt x="441" y="14"/>
                  <a:pt x="441" y="14"/>
                  <a:pt x="440" y="13"/>
                </a:cubicBezTo>
                <a:cubicBezTo>
                  <a:pt x="437" y="14"/>
                  <a:pt x="437" y="14"/>
                  <a:pt x="437" y="14"/>
                </a:cubicBezTo>
                <a:cubicBezTo>
                  <a:pt x="438" y="15"/>
                  <a:pt x="438" y="15"/>
                  <a:pt x="438" y="15"/>
                </a:cubicBezTo>
                <a:cubicBezTo>
                  <a:pt x="437" y="15"/>
                  <a:pt x="437" y="15"/>
                  <a:pt x="436" y="15"/>
                </a:cubicBezTo>
                <a:cubicBezTo>
                  <a:pt x="432" y="15"/>
                  <a:pt x="438" y="9"/>
                  <a:pt x="437" y="8"/>
                </a:cubicBezTo>
                <a:cubicBezTo>
                  <a:pt x="436" y="6"/>
                  <a:pt x="434" y="5"/>
                  <a:pt x="433" y="5"/>
                </a:cubicBezTo>
                <a:cubicBezTo>
                  <a:pt x="432" y="5"/>
                  <a:pt x="432" y="5"/>
                  <a:pt x="431" y="6"/>
                </a:cubicBezTo>
                <a:cubicBezTo>
                  <a:pt x="431" y="6"/>
                  <a:pt x="431" y="6"/>
                  <a:pt x="431" y="7"/>
                </a:cubicBezTo>
                <a:cubicBezTo>
                  <a:pt x="431" y="7"/>
                  <a:pt x="431" y="8"/>
                  <a:pt x="430" y="8"/>
                </a:cubicBezTo>
                <a:cubicBezTo>
                  <a:pt x="430" y="8"/>
                  <a:pt x="430" y="8"/>
                  <a:pt x="430" y="8"/>
                </a:cubicBezTo>
                <a:cubicBezTo>
                  <a:pt x="430" y="8"/>
                  <a:pt x="430" y="8"/>
                  <a:pt x="429" y="8"/>
                </a:cubicBezTo>
                <a:cubicBezTo>
                  <a:pt x="429" y="8"/>
                  <a:pt x="429" y="8"/>
                  <a:pt x="429" y="7"/>
                </a:cubicBezTo>
                <a:cubicBezTo>
                  <a:pt x="427" y="8"/>
                  <a:pt x="429" y="8"/>
                  <a:pt x="428" y="10"/>
                </a:cubicBezTo>
                <a:cubicBezTo>
                  <a:pt x="424" y="8"/>
                  <a:pt x="424" y="8"/>
                  <a:pt x="424" y="8"/>
                </a:cubicBezTo>
                <a:cubicBezTo>
                  <a:pt x="426" y="7"/>
                  <a:pt x="426" y="7"/>
                  <a:pt x="426" y="7"/>
                </a:cubicBezTo>
                <a:cubicBezTo>
                  <a:pt x="425" y="6"/>
                  <a:pt x="422" y="5"/>
                  <a:pt x="423" y="2"/>
                </a:cubicBezTo>
                <a:cubicBezTo>
                  <a:pt x="423" y="2"/>
                  <a:pt x="422" y="2"/>
                  <a:pt x="422" y="2"/>
                </a:cubicBezTo>
                <a:cubicBezTo>
                  <a:pt x="421" y="2"/>
                  <a:pt x="419" y="2"/>
                  <a:pt x="419" y="0"/>
                </a:cubicBezTo>
              </a:path>
            </a:pathLst>
          </a:custGeom>
          <a:gradFill rotWithShape="1">
            <a:gsLst>
              <a:gs pos="0">
                <a:srgbClr val="656667"/>
              </a:gs>
              <a:gs pos="100000">
                <a:srgbClr val="262626"/>
              </a:gs>
            </a:gsLst>
            <a:path path="rect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cxnSp>
        <p:nvCxnSpPr>
          <p:cNvPr id="16" name="直接连接符 324"/>
          <p:cNvCxnSpPr>
            <a:cxnSpLocks noChangeShapeType="1"/>
            <a:stCxn id="12" idx="41"/>
            <a:endCxn id="13" idx="21"/>
          </p:cNvCxnSpPr>
          <p:nvPr/>
        </p:nvCxnSpPr>
        <p:spPr bwMode="auto">
          <a:xfrm>
            <a:off x="3200400" y="2997200"/>
            <a:ext cx="1619250" cy="1646238"/>
          </a:xfrm>
          <a:prstGeom prst="line">
            <a:avLst/>
          </a:prstGeom>
          <a:noFill/>
          <a:ln w="6350">
            <a:solidFill>
              <a:srgbClr val="7F7F7F"/>
            </a:solidFill>
            <a:beve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" name="直接连接符 326"/>
          <p:cNvCxnSpPr>
            <a:cxnSpLocks noChangeShapeType="1"/>
            <a:stCxn id="13" idx="57"/>
            <a:endCxn id="14" idx="29"/>
          </p:cNvCxnSpPr>
          <p:nvPr/>
        </p:nvCxnSpPr>
        <p:spPr bwMode="auto">
          <a:xfrm flipV="1">
            <a:off x="5594350" y="3081338"/>
            <a:ext cx="1144588" cy="1525587"/>
          </a:xfrm>
          <a:prstGeom prst="line">
            <a:avLst/>
          </a:prstGeom>
          <a:noFill/>
          <a:ln w="6350">
            <a:solidFill>
              <a:srgbClr val="7F7F7F"/>
            </a:solidFill>
            <a:beve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" name="直接连接符 328"/>
          <p:cNvCxnSpPr>
            <a:cxnSpLocks noChangeShapeType="1"/>
            <a:stCxn id="14" idx="40"/>
            <a:endCxn id="15" idx="19"/>
          </p:cNvCxnSpPr>
          <p:nvPr/>
        </p:nvCxnSpPr>
        <p:spPr bwMode="auto">
          <a:xfrm>
            <a:off x="7307263" y="2889250"/>
            <a:ext cx="1473200" cy="1120775"/>
          </a:xfrm>
          <a:prstGeom prst="line">
            <a:avLst/>
          </a:prstGeom>
          <a:noFill/>
          <a:ln w="6350">
            <a:solidFill>
              <a:srgbClr val="7F7F7F"/>
            </a:solidFill>
            <a:beve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7" name="文本框 26"/>
          <p:cNvSpPr txBox="1"/>
          <p:nvPr/>
        </p:nvSpPr>
        <p:spPr>
          <a:xfrm>
            <a:off x="2232572" y="2052113"/>
            <a:ext cx="11085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标题</a:t>
            </a:r>
            <a:endParaRPr lang="zh-CN" altLang="en-US" sz="3600" dirty="0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4666341" y="4725583"/>
            <a:ext cx="11085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标题</a:t>
            </a:r>
            <a:endParaRPr lang="zh-CN" altLang="en-US" sz="3200" dirty="0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6349889" y="2217079"/>
            <a:ext cx="11085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标题</a:t>
            </a:r>
            <a:endParaRPr lang="zh-CN" altLang="en-US" sz="3200" dirty="0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8774660" y="4097421"/>
            <a:ext cx="11085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标题</a:t>
            </a:r>
            <a:endParaRPr lang="zh-CN" altLang="en-US" sz="3600" dirty="0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1571852" y="3182411"/>
            <a:ext cx="220787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作善降之百祥，作不善降之百殃。勿以善小而不为，勿以恶小而为之。此四语，当终身</a:t>
            </a:r>
            <a:r>
              <a:rPr lang="zh-CN" altLang="en-US" sz="1600" dirty="0" smtClean="0">
                <a:solidFill>
                  <a:schemeClr val="tx1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服膺</a:t>
            </a:r>
            <a:endParaRPr lang="zh-CN" altLang="en-US" sz="1600" dirty="0">
              <a:solidFill>
                <a:schemeClr val="tx1">
                  <a:lumMod val="50000"/>
                </a:schemeClr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4048295" y="5538443"/>
            <a:ext cx="22078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见人之善扬之，见人之恶掩之。彼之于我，亦如是矣</a:t>
            </a:r>
            <a:endParaRPr lang="zh-CN" altLang="en-US" sz="1600" dirty="0">
              <a:solidFill>
                <a:schemeClr val="tx1">
                  <a:lumMod val="50000"/>
                </a:schemeClr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5870917" y="1201003"/>
            <a:ext cx="22078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举止要安和，毋急遽怠缓；言语要诚实，毋欺妄躁</a:t>
            </a:r>
            <a:r>
              <a:rPr lang="zh-CN" altLang="en-US" sz="1600" dirty="0" smtClean="0">
                <a:solidFill>
                  <a:schemeClr val="tx1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率</a:t>
            </a:r>
            <a:endParaRPr lang="zh-CN" altLang="en-US" sz="1600" dirty="0">
              <a:solidFill>
                <a:schemeClr val="tx1">
                  <a:lumMod val="50000"/>
                </a:schemeClr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8225008" y="5067468"/>
            <a:ext cx="220787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内外亲族，无论尊长同列，皆当以礼接之。毋得简傲笑谑，</a:t>
            </a:r>
            <a:r>
              <a:rPr lang="zh-CN" altLang="en-US" sz="1600" dirty="0" smtClean="0">
                <a:solidFill>
                  <a:schemeClr val="tx1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不恭不敬</a:t>
            </a:r>
            <a:endParaRPr lang="zh-CN" altLang="en-US" sz="1600" dirty="0">
              <a:solidFill>
                <a:schemeClr val="tx1">
                  <a:lumMod val="50000"/>
                </a:schemeClr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图片 3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26" t="17658" r="1349" b="16129"/>
          <a:stretch>
            <a:fillRect/>
          </a:stretch>
        </p:blipFill>
        <p:spPr>
          <a:xfrm>
            <a:off x="-46014" y="602551"/>
            <a:ext cx="1542362" cy="859316"/>
          </a:xfrm>
          <a:prstGeom prst="rect">
            <a:avLst/>
          </a:prstGeom>
        </p:spPr>
      </p:pic>
      <p:sp>
        <p:nvSpPr>
          <p:cNvPr id="34" name="文本框 33"/>
          <p:cNvSpPr txBox="1">
            <a:spLocks noChangeArrowheads="1"/>
          </p:cNvSpPr>
          <p:nvPr/>
        </p:nvSpPr>
        <p:spPr bwMode="auto">
          <a:xfrm>
            <a:off x="862025" y="607143"/>
            <a:ext cx="302836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dirty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请在此添加文本</a:t>
            </a:r>
            <a:endParaRPr lang="en-US" altLang="zh-CN" sz="28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1484726" y="4544944"/>
            <a:ext cx="240566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tx1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交友，所以辅德也。须亲直谅、多闻者，远便僻、柔佞</a:t>
            </a:r>
            <a:r>
              <a:rPr lang="zh-CN" altLang="en-US" sz="2000" dirty="0" smtClean="0">
                <a:solidFill>
                  <a:schemeClr val="tx1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者</a:t>
            </a:r>
            <a:endParaRPr lang="zh-CN" altLang="en-US" sz="2000" dirty="0">
              <a:solidFill>
                <a:schemeClr val="tx1">
                  <a:lumMod val="50000"/>
                </a:schemeClr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787879" y="2196346"/>
            <a:ext cx="1799357" cy="1919494"/>
            <a:chOff x="4135570" y="3792073"/>
            <a:chExt cx="1799357" cy="1919494"/>
          </a:xfrm>
        </p:grpSpPr>
        <p:sp>
          <p:nvSpPr>
            <p:cNvPr id="20" name="Freeform 5"/>
            <p:cNvSpPr>
              <a:spLocks noEditPoints="1" noChangeArrowheads="1"/>
            </p:cNvSpPr>
            <p:nvPr/>
          </p:nvSpPr>
          <p:spPr bwMode="auto">
            <a:xfrm rot="17494122">
              <a:off x="4075502" y="3852141"/>
              <a:ext cx="1919494" cy="1799357"/>
            </a:xfrm>
            <a:custGeom>
              <a:avLst/>
              <a:gdLst>
                <a:gd name="T0" fmla="*/ 2238213 w 235"/>
                <a:gd name="T1" fmla="*/ 1067687 h 220"/>
                <a:gd name="T2" fmla="*/ 1152728 w 235"/>
                <a:gd name="T3" fmla="*/ 2096899 h 220"/>
                <a:gd name="T4" fmla="*/ 537940 w 235"/>
                <a:gd name="T5" fmla="*/ 1923761 h 220"/>
                <a:gd name="T6" fmla="*/ 192121 w 235"/>
                <a:gd name="T7" fmla="*/ 1654435 h 220"/>
                <a:gd name="T8" fmla="*/ 67242 w 235"/>
                <a:gd name="T9" fmla="*/ 1058069 h 220"/>
                <a:gd name="T10" fmla="*/ 778091 w 235"/>
                <a:gd name="T11" fmla="*/ 76950 h 220"/>
                <a:gd name="T12" fmla="*/ 1066273 w 235"/>
                <a:gd name="T13" fmla="*/ 192376 h 220"/>
                <a:gd name="T14" fmla="*/ 1008637 w 235"/>
                <a:gd name="T15" fmla="*/ 201995 h 220"/>
                <a:gd name="T16" fmla="*/ 528334 w 235"/>
                <a:gd name="T17" fmla="*/ 557891 h 220"/>
                <a:gd name="T18" fmla="*/ 1796334 w 235"/>
                <a:gd name="T19" fmla="*/ 625222 h 220"/>
                <a:gd name="T20" fmla="*/ 1902001 w 235"/>
                <a:gd name="T21" fmla="*/ 923405 h 220"/>
                <a:gd name="T22" fmla="*/ 1729092 w 235"/>
                <a:gd name="T23" fmla="*/ 1433202 h 220"/>
                <a:gd name="T24" fmla="*/ 672425 w 235"/>
                <a:gd name="T25" fmla="*/ 519415 h 220"/>
                <a:gd name="T26" fmla="*/ 797303 w 235"/>
                <a:gd name="T27" fmla="*/ 1769860 h 220"/>
                <a:gd name="T28" fmla="*/ 768485 w 235"/>
                <a:gd name="T29" fmla="*/ 1914142 h 220"/>
                <a:gd name="T30" fmla="*/ 1604213 w 235"/>
                <a:gd name="T31" fmla="*/ 1817954 h 220"/>
                <a:gd name="T32" fmla="*/ 1219970 w 235"/>
                <a:gd name="T33" fmla="*/ 1866048 h 220"/>
                <a:gd name="T34" fmla="*/ 1767516 w 235"/>
                <a:gd name="T35" fmla="*/ 1615959 h 220"/>
                <a:gd name="T36" fmla="*/ 1940425 w 235"/>
                <a:gd name="T37" fmla="*/ 721410 h 220"/>
                <a:gd name="T38" fmla="*/ 1729092 w 235"/>
                <a:gd name="T39" fmla="*/ 403990 h 220"/>
                <a:gd name="T40" fmla="*/ 1133516 w 235"/>
                <a:gd name="T41" fmla="*/ 201995 h 220"/>
                <a:gd name="T42" fmla="*/ 1037455 w 235"/>
                <a:gd name="T43" fmla="*/ 250089 h 220"/>
                <a:gd name="T44" fmla="*/ 1162334 w 235"/>
                <a:gd name="T45" fmla="*/ 230851 h 220"/>
                <a:gd name="T46" fmla="*/ 1469728 w 235"/>
                <a:gd name="T47" fmla="*/ 250089 h 220"/>
                <a:gd name="T48" fmla="*/ 893364 w 235"/>
                <a:gd name="T49" fmla="*/ 269327 h 220"/>
                <a:gd name="T50" fmla="*/ 1642637 w 235"/>
                <a:gd name="T51" fmla="*/ 336658 h 220"/>
                <a:gd name="T52" fmla="*/ 1287213 w 235"/>
                <a:gd name="T53" fmla="*/ 327039 h 220"/>
                <a:gd name="T54" fmla="*/ 854940 w 235"/>
                <a:gd name="T55" fmla="*/ 394371 h 220"/>
                <a:gd name="T56" fmla="*/ 1729092 w 235"/>
                <a:gd name="T57" fmla="*/ 384752 h 220"/>
                <a:gd name="T58" fmla="*/ 585970 w 235"/>
                <a:gd name="T59" fmla="*/ 480940 h 220"/>
                <a:gd name="T60" fmla="*/ 2142152 w 235"/>
                <a:gd name="T61" fmla="*/ 596366 h 220"/>
                <a:gd name="T62" fmla="*/ 1805940 w 235"/>
                <a:gd name="T63" fmla="*/ 663698 h 220"/>
                <a:gd name="T64" fmla="*/ 2190183 w 235"/>
                <a:gd name="T65" fmla="*/ 740648 h 220"/>
                <a:gd name="T66" fmla="*/ 1853970 w 235"/>
                <a:gd name="T67" fmla="*/ 807980 h 220"/>
                <a:gd name="T68" fmla="*/ 365030 w 235"/>
                <a:gd name="T69" fmla="*/ 875311 h 220"/>
                <a:gd name="T70" fmla="*/ 441879 w 235"/>
                <a:gd name="T71" fmla="*/ 875311 h 220"/>
                <a:gd name="T72" fmla="*/ 1988455 w 235"/>
                <a:gd name="T73" fmla="*/ 952262 h 220"/>
                <a:gd name="T74" fmla="*/ 422667 w 235"/>
                <a:gd name="T75" fmla="*/ 1115781 h 220"/>
                <a:gd name="T76" fmla="*/ 1911607 w 235"/>
                <a:gd name="T77" fmla="*/ 1048450 h 220"/>
                <a:gd name="T78" fmla="*/ 1950031 w 235"/>
                <a:gd name="T79" fmla="*/ 1221588 h 220"/>
                <a:gd name="T80" fmla="*/ 1988455 w 235"/>
                <a:gd name="T81" fmla="*/ 1211969 h 220"/>
                <a:gd name="T82" fmla="*/ 1892395 w 235"/>
                <a:gd name="T83" fmla="*/ 1356252 h 220"/>
                <a:gd name="T84" fmla="*/ 57636 w 235"/>
                <a:gd name="T85" fmla="*/ 1433202 h 220"/>
                <a:gd name="T86" fmla="*/ 1853970 w 235"/>
                <a:gd name="T87" fmla="*/ 1471677 h 220"/>
                <a:gd name="T88" fmla="*/ 1863576 w 235"/>
                <a:gd name="T89" fmla="*/ 1577484 h 220"/>
                <a:gd name="T90" fmla="*/ 163303 w 235"/>
                <a:gd name="T91" fmla="*/ 1529390 h 220"/>
                <a:gd name="T92" fmla="*/ 672425 w 235"/>
                <a:gd name="T93" fmla="*/ 1567865 h 220"/>
                <a:gd name="T94" fmla="*/ 710849 w 235"/>
                <a:gd name="T95" fmla="*/ 1625578 h 220"/>
                <a:gd name="T96" fmla="*/ 1623425 w 235"/>
                <a:gd name="T97" fmla="*/ 1683291 h 220"/>
                <a:gd name="T98" fmla="*/ 1729092 w 235"/>
                <a:gd name="T99" fmla="*/ 1692910 h 220"/>
                <a:gd name="T100" fmla="*/ 1392879 w 235"/>
                <a:gd name="T101" fmla="*/ 1712147 h 220"/>
                <a:gd name="T102" fmla="*/ 1671455 w 235"/>
                <a:gd name="T103" fmla="*/ 1750623 h 220"/>
                <a:gd name="T104" fmla="*/ 1623425 w 235"/>
                <a:gd name="T105" fmla="*/ 1769860 h 220"/>
                <a:gd name="T106" fmla="*/ 365030 w 235"/>
                <a:gd name="T107" fmla="*/ 1808335 h 220"/>
                <a:gd name="T108" fmla="*/ 1536970 w 235"/>
                <a:gd name="T109" fmla="*/ 1817954 h 220"/>
                <a:gd name="T110" fmla="*/ 297788 w 235"/>
                <a:gd name="T111" fmla="*/ 1827573 h 220"/>
                <a:gd name="T112" fmla="*/ 374637 w 235"/>
                <a:gd name="T113" fmla="*/ 1846811 h 220"/>
                <a:gd name="T114" fmla="*/ 1508152 w 235"/>
                <a:gd name="T115" fmla="*/ 1866048 h 220"/>
                <a:gd name="T116" fmla="*/ 854940 w 235"/>
                <a:gd name="T117" fmla="*/ 1875667 h 220"/>
                <a:gd name="T118" fmla="*/ 902970 w 235"/>
                <a:gd name="T119" fmla="*/ 1885286 h 220"/>
                <a:gd name="T120" fmla="*/ 1171940 w 235"/>
                <a:gd name="T121" fmla="*/ 1991093 h 220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235"/>
                <a:gd name="T184" fmla="*/ 0 h 220"/>
                <a:gd name="T185" fmla="*/ 235 w 235"/>
                <a:gd name="T186" fmla="*/ 220 h 220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235" h="220">
                  <a:moveTo>
                    <a:pt x="146" y="2"/>
                  </a:moveTo>
                  <a:cubicBezTo>
                    <a:pt x="155" y="5"/>
                    <a:pt x="165" y="8"/>
                    <a:pt x="173" y="12"/>
                  </a:cubicBezTo>
                  <a:cubicBezTo>
                    <a:pt x="180" y="15"/>
                    <a:pt x="186" y="20"/>
                    <a:pt x="191" y="25"/>
                  </a:cubicBezTo>
                  <a:cubicBezTo>
                    <a:pt x="193" y="24"/>
                    <a:pt x="193" y="26"/>
                    <a:pt x="194" y="27"/>
                  </a:cubicBezTo>
                  <a:cubicBezTo>
                    <a:pt x="198" y="31"/>
                    <a:pt x="203" y="35"/>
                    <a:pt x="207" y="40"/>
                  </a:cubicBezTo>
                  <a:cubicBezTo>
                    <a:pt x="207" y="41"/>
                    <a:pt x="208" y="41"/>
                    <a:pt x="208" y="42"/>
                  </a:cubicBezTo>
                  <a:cubicBezTo>
                    <a:pt x="208" y="42"/>
                    <a:pt x="208" y="42"/>
                    <a:pt x="208" y="42"/>
                  </a:cubicBezTo>
                  <a:cubicBezTo>
                    <a:pt x="212" y="46"/>
                    <a:pt x="214" y="50"/>
                    <a:pt x="217" y="54"/>
                  </a:cubicBezTo>
                  <a:cubicBezTo>
                    <a:pt x="220" y="60"/>
                    <a:pt x="220" y="60"/>
                    <a:pt x="220" y="60"/>
                  </a:cubicBezTo>
                  <a:cubicBezTo>
                    <a:pt x="221" y="60"/>
                    <a:pt x="220" y="61"/>
                    <a:pt x="221" y="62"/>
                  </a:cubicBezTo>
                  <a:cubicBezTo>
                    <a:pt x="224" y="68"/>
                    <a:pt x="227" y="74"/>
                    <a:pt x="229" y="81"/>
                  </a:cubicBezTo>
                  <a:cubicBezTo>
                    <a:pt x="230" y="80"/>
                    <a:pt x="229" y="79"/>
                    <a:pt x="229" y="79"/>
                  </a:cubicBezTo>
                  <a:cubicBezTo>
                    <a:pt x="229" y="79"/>
                    <a:pt x="229" y="79"/>
                    <a:pt x="229" y="79"/>
                  </a:cubicBezTo>
                  <a:cubicBezTo>
                    <a:pt x="229" y="79"/>
                    <a:pt x="230" y="79"/>
                    <a:pt x="230" y="80"/>
                  </a:cubicBezTo>
                  <a:cubicBezTo>
                    <a:pt x="229" y="81"/>
                    <a:pt x="229" y="82"/>
                    <a:pt x="229" y="83"/>
                  </a:cubicBezTo>
                  <a:cubicBezTo>
                    <a:pt x="230" y="84"/>
                    <a:pt x="230" y="84"/>
                    <a:pt x="230" y="84"/>
                  </a:cubicBezTo>
                  <a:cubicBezTo>
                    <a:pt x="230" y="83"/>
                    <a:pt x="230" y="83"/>
                    <a:pt x="230" y="82"/>
                  </a:cubicBezTo>
                  <a:cubicBezTo>
                    <a:pt x="230" y="82"/>
                    <a:pt x="230" y="82"/>
                    <a:pt x="230" y="82"/>
                  </a:cubicBezTo>
                  <a:cubicBezTo>
                    <a:pt x="231" y="86"/>
                    <a:pt x="232" y="90"/>
                    <a:pt x="233" y="94"/>
                  </a:cubicBezTo>
                  <a:cubicBezTo>
                    <a:pt x="232" y="95"/>
                    <a:pt x="234" y="97"/>
                    <a:pt x="232" y="97"/>
                  </a:cubicBezTo>
                  <a:cubicBezTo>
                    <a:pt x="232" y="98"/>
                    <a:pt x="232" y="98"/>
                    <a:pt x="232" y="98"/>
                  </a:cubicBezTo>
                  <a:cubicBezTo>
                    <a:pt x="232" y="99"/>
                    <a:pt x="233" y="98"/>
                    <a:pt x="233" y="98"/>
                  </a:cubicBezTo>
                  <a:cubicBezTo>
                    <a:pt x="234" y="102"/>
                    <a:pt x="234" y="106"/>
                    <a:pt x="234" y="109"/>
                  </a:cubicBezTo>
                  <a:cubicBezTo>
                    <a:pt x="233" y="110"/>
                    <a:pt x="233" y="110"/>
                    <a:pt x="233" y="111"/>
                  </a:cubicBezTo>
                  <a:cubicBezTo>
                    <a:pt x="233" y="111"/>
                    <a:pt x="233" y="111"/>
                    <a:pt x="234" y="111"/>
                  </a:cubicBezTo>
                  <a:cubicBezTo>
                    <a:pt x="235" y="113"/>
                    <a:pt x="231" y="115"/>
                    <a:pt x="234" y="115"/>
                  </a:cubicBezTo>
                  <a:cubicBezTo>
                    <a:pt x="232" y="130"/>
                    <a:pt x="228" y="146"/>
                    <a:pt x="220" y="160"/>
                  </a:cubicBezTo>
                  <a:cubicBezTo>
                    <a:pt x="214" y="171"/>
                    <a:pt x="206" y="180"/>
                    <a:pt x="197" y="189"/>
                  </a:cubicBezTo>
                  <a:cubicBezTo>
                    <a:pt x="196" y="188"/>
                    <a:pt x="196" y="188"/>
                    <a:pt x="196" y="188"/>
                  </a:cubicBezTo>
                  <a:cubicBezTo>
                    <a:pt x="196" y="189"/>
                    <a:pt x="196" y="189"/>
                    <a:pt x="196" y="189"/>
                  </a:cubicBezTo>
                  <a:cubicBezTo>
                    <a:pt x="196" y="189"/>
                    <a:pt x="196" y="189"/>
                    <a:pt x="196" y="189"/>
                  </a:cubicBezTo>
                  <a:cubicBezTo>
                    <a:pt x="187" y="197"/>
                    <a:pt x="178" y="204"/>
                    <a:pt x="168" y="208"/>
                  </a:cubicBezTo>
                  <a:cubicBezTo>
                    <a:pt x="168" y="208"/>
                    <a:pt x="167" y="208"/>
                    <a:pt x="167" y="208"/>
                  </a:cubicBezTo>
                  <a:cubicBezTo>
                    <a:pt x="166" y="209"/>
                    <a:pt x="164" y="209"/>
                    <a:pt x="164" y="210"/>
                  </a:cubicBezTo>
                  <a:cubicBezTo>
                    <a:pt x="164" y="210"/>
                    <a:pt x="164" y="210"/>
                    <a:pt x="164" y="210"/>
                  </a:cubicBezTo>
                  <a:cubicBezTo>
                    <a:pt x="163" y="210"/>
                    <a:pt x="163" y="209"/>
                    <a:pt x="163" y="210"/>
                  </a:cubicBezTo>
                  <a:cubicBezTo>
                    <a:pt x="162" y="210"/>
                    <a:pt x="162" y="210"/>
                    <a:pt x="162" y="210"/>
                  </a:cubicBezTo>
                  <a:cubicBezTo>
                    <a:pt x="163" y="210"/>
                    <a:pt x="163" y="210"/>
                    <a:pt x="163" y="210"/>
                  </a:cubicBezTo>
                  <a:cubicBezTo>
                    <a:pt x="161" y="210"/>
                    <a:pt x="160" y="211"/>
                    <a:pt x="158" y="212"/>
                  </a:cubicBezTo>
                  <a:cubicBezTo>
                    <a:pt x="158" y="212"/>
                    <a:pt x="158" y="212"/>
                    <a:pt x="158" y="212"/>
                  </a:cubicBezTo>
                  <a:cubicBezTo>
                    <a:pt x="158" y="213"/>
                    <a:pt x="158" y="211"/>
                    <a:pt x="157" y="212"/>
                  </a:cubicBezTo>
                  <a:cubicBezTo>
                    <a:pt x="152" y="213"/>
                    <a:pt x="147" y="216"/>
                    <a:pt x="141" y="216"/>
                  </a:cubicBezTo>
                  <a:cubicBezTo>
                    <a:pt x="141" y="217"/>
                    <a:pt x="141" y="217"/>
                    <a:pt x="141" y="217"/>
                  </a:cubicBezTo>
                  <a:cubicBezTo>
                    <a:pt x="140" y="215"/>
                    <a:pt x="140" y="218"/>
                    <a:pt x="139" y="217"/>
                  </a:cubicBezTo>
                  <a:cubicBezTo>
                    <a:pt x="135" y="216"/>
                    <a:pt x="133" y="219"/>
                    <a:pt x="130" y="218"/>
                  </a:cubicBezTo>
                  <a:cubicBezTo>
                    <a:pt x="127" y="220"/>
                    <a:pt x="124" y="217"/>
                    <a:pt x="121" y="219"/>
                  </a:cubicBezTo>
                  <a:cubicBezTo>
                    <a:pt x="120" y="218"/>
                    <a:pt x="119" y="219"/>
                    <a:pt x="118" y="218"/>
                  </a:cubicBezTo>
                  <a:cubicBezTo>
                    <a:pt x="119" y="218"/>
                    <a:pt x="120" y="218"/>
                    <a:pt x="120" y="218"/>
                  </a:cubicBezTo>
                  <a:cubicBezTo>
                    <a:pt x="117" y="217"/>
                    <a:pt x="117" y="217"/>
                    <a:pt x="117" y="217"/>
                  </a:cubicBezTo>
                  <a:cubicBezTo>
                    <a:pt x="118" y="219"/>
                    <a:pt x="118" y="219"/>
                    <a:pt x="118" y="219"/>
                  </a:cubicBezTo>
                  <a:cubicBezTo>
                    <a:pt x="112" y="219"/>
                    <a:pt x="105" y="218"/>
                    <a:pt x="99" y="217"/>
                  </a:cubicBezTo>
                  <a:cubicBezTo>
                    <a:pt x="99" y="216"/>
                    <a:pt x="99" y="216"/>
                    <a:pt x="99" y="216"/>
                  </a:cubicBezTo>
                  <a:cubicBezTo>
                    <a:pt x="105" y="216"/>
                    <a:pt x="111" y="218"/>
                    <a:pt x="117" y="218"/>
                  </a:cubicBezTo>
                  <a:cubicBezTo>
                    <a:pt x="117" y="217"/>
                    <a:pt x="117" y="217"/>
                    <a:pt x="117" y="217"/>
                  </a:cubicBezTo>
                  <a:cubicBezTo>
                    <a:pt x="109" y="217"/>
                    <a:pt x="101" y="216"/>
                    <a:pt x="94" y="214"/>
                  </a:cubicBezTo>
                  <a:cubicBezTo>
                    <a:pt x="94" y="212"/>
                    <a:pt x="90" y="212"/>
                    <a:pt x="89" y="211"/>
                  </a:cubicBezTo>
                  <a:cubicBezTo>
                    <a:pt x="95" y="214"/>
                    <a:pt x="101" y="213"/>
                    <a:pt x="106" y="215"/>
                  </a:cubicBezTo>
                  <a:cubicBezTo>
                    <a:pt x="111" y="215"/>
                    <a:pt x="116" y="215"/>
                    <a:pt x="121" y="215"/>
                  </a:cubicBezTo>
                  <a:cubicBezTo>
                    <a:pt x="121" y="214"/>
                    <a:pt x="121" y="214"/>
                    <a:pt x="121" y="214"/>
                  </a:cubicBezTo>
                  <a:cubicBezTo>
                    <a:pt x="114" y="215"/>
                    <a:pt x="107" y="214"/>
                    <a:pt x="100" y="212"/>
                  </a:cubicBezTo>
                  <a:cubicBezTo>
                    <a:pt x="102" y="212"/>
                    <a:pt x="102" y="212"/>
                    <a:pt x="102" y="212"/>
                  </a:cubicBezTo>
                  <a:cubicBezTo>
                    <a:pt x="101" y="211"/>
                    <a:pt x="101" y="211"/>
                    <a:pt x="101" y="211"/>
                  </a:cubicBezTo>
                  <a:cubicBezTo>
                    <a:pt x="98" y="211"/>
                    <a:pt x="94" y="210"/>
                    <a:pt x="91" y="208"/>
                  </a:cubicBezTo>
                  <a:cubicBezTo>
                    <a:pt x="90" y="209"/>
                    <a:pt x="89" y="206"/>
                    <a:pt x="88" y="208"/>
                  </a:cubicBezTo>
                  <a:cubicBezTo>
                    <a:pt x="86" y="205"/>
                    <a:pt x="82" y="210"/>
                    <a:pt x="80" y="207"/>
                  </a:cubicBezTo>
                  <a:cubicBezTo>
                    <a:pt x="78" y="206"/>
                    <a:pt x="75" y="205"/>
                    <a:pt x="73" y="205"/>
                  </a:cubicBezTo>
                  <a:cubicBezTo>
                    <a:pt x="73" y="206"/>
                    <a:pt x="74" y="206"/>
                    <a:pt x="75" y="207"/>
                  </a:cubicBezTo>
                  <a:cubicBezTo>
                    <a:pt x="75" y="207"/>
                    <a:pt x="72" y="207"/>
                    <a:pt x="72" y="207"/>
                  </a:cubicBezTo>
                  <a:cubicBezTo>
                    <a:pt x="70" y="208"/>
                    <a:pt x="69" y="206"/>
                    <a:pt x="67" y="208"/>
                  </a:cubicBezTo>
                  <a:cubicBezTo>
                    <a:pt x="65" y="208"/>
                    <a:pt x="65" y="208"/>
                    <a:pt x="65" y="208"/>
                  </a:cubicBezTo>
                  <a:cubicBezTo>
                    <a:pt x="64" y="204"/>
                    <a:pt x="60" y="203"/>
                    <a:pt x="57" y="200"/>
                  </a:cubicBezTo>
                  <a:cubicBezTo>
                    <a:pt x="56" y="200"/>
                    <a:pt x="56" y="200"/>
                    <a:pt x="56" y="200"/>
                  </a:cubicBezTo>
                  <a:cubicBezTo>
                    <a:pt x="55" y="199"/>
                    <a:pt x="54" y="197"/>
                    <a:pt x="52" y="197"/>
                  </a:cubicBezTo>
                  <a:cubicBezTo>
                    <a:pt x="50" y="196"/>
                    <a:pt x="49" y="197"/>
                    <a:pt x="47" y="198"/>
                  </a:cubicBezTo>
                  <a:cubicBezTo>
                    <a:pt x="47" y="197"/>
                    <a:pt x="47" y="197"/>
                    <a:pt x="47" y="197"/>
                  </a:cubicBezTo>
                  <a:cubicBezTo>
                    <a:pt x="47" y="197"/>
                    <a:pt x="47" y="197"/>
                    <a:pt x="47" y="197"/>
                  </a:cubicBezTo>
                  <a:cubicBezTo>
                    <a:pt x="48" y="197"/>
                    <a:pt x="48" y="197"/>
                    <a:pt x="48" y="197"/>
                  </a:cubicBezTo>
                  <a:cubicBezTo>
                    <a:pt x="47" y="196"/>
                    <a:pt x="47" y="195"/>
                    <a:pt x="46" y="194"/>
                  </a:cubicBezTo>
                  <a:cubicBezTo>
                    <a:pt x="46" y="196"/>
                    <a:pt x="46" y="196"/>
                    <a:pt x="46" y="196"/>
                  </a:cubicBezTo>
                  <a:cubicBezTo>
                    <a:pt x="46" y="195"/>
                    <a:pt x="45" y="194"/>
                    <a:pt x="44" y="194"/>
                  </a:cubicBezTo>
                  <a:cubicBezTo>
                    <a:pt x="43" y="194"/>
                    <a:pt x="43" y="194"/>
                    <a:pt x="43" y="194"/>
                  </a:cubicBezTo>
                  <a:cubicBezTo>
                    <a:pt x="43" y="194"/>
                    <a:pt x="43" y="194"/>
                    <a:pt x="43" y="194"/>
                  </a:cubicBezTo>
                  <a:cubicBezTo>
                    <a:pt x="42" y="194"/>
                    <a:pt x="42" y="193"/>
                    <a:pt x="41" y="194"/>
                  </a:cubicBezTo>
                  <a:cubicBezTo>
                    <a:pt x="41" y="193"/>
                    <a:pt x="41" y="193"/>
                    <a:pt x="41" y="193"/>
                  </a:cubicBezTo>
                  <a:cubicBezTo>
                    <a:pt x="41" y="193"/>
                    <a:pt x="40" y="192"/>
                    <a:pt x="40" y="192"/>
                  </a:cubicBezTo>
                  <a:cubicBezTo>
                    <a:pt x="38" y="190"/>
                    <a:pt x="39" y="187"/>
                    <a:pt x="37" y="186"/>
                  </a:cubicBezTo>
                  <a:cubicBezTo>
                    <a:pt x="36" y="186"/>
                    <a:pt x="36" y="186"/>
                    <a:pt x="35" y="185"/>
                  </a:cubicBezTo>
                  <a:cubicBezTo>
                    <a:pt x="34" y="187"/>
                    <a:pt x="34" y="187"/>
                    <a:pt x="34" y="187"/>
                  </a:cubicBezTo>
                  <a:cubicBezTo>
                    <a:pt x="34" y="186"/>
                    <a:pt x="34" y="186"/>
                    <a:pt x="33" y="186"/>
                  </a:cubicBezTo>
                  <a:cubicBezTo>
                    <a:pt x="32" y="186"/>
                    <a:pt x="33" y="187"/>
                    <a:pt x="33" y="188"/>
                  </a:cubicBezTo>
                  <a:cubicBezTo>
                    <a:pt x="32" y="188"/>
                    <a:pt x="32" y="187"/>
                    <a:pt x="31" y="186"/>
                  </a:cubicBezTo>
                  <a:cubicBezTo>
                    <a:pt x="33" y="186"/>
                    <a:pt x="31" y="185"/>
                    <a:pt x="31" y="184"/>
                  </a:cubicBezTo>
                  <a:cubicBezTo>
                    <a:pt x="31" y="183"/>
                    <a:pt x="30" y="184"/>
                    <a:pt x="29" y="184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28" y="181"/>
                    <a:pt x="23" y="179"/>
                    <a:pt x="23" y="175"/>
                  </a:cubicBezTo>
                  <a:cubicBezTo>
                    <a:pt x="22" y="174"/>
                    <a:pt x="21" y="173"/>
                    <a:pt x="20" y="172"/>
                  </a:cubicBezTo>
                  <a:cubicBezTo>
                    <a:pt x="19" y="171"/>
                    <a:pt x="20" y="169"/>
                    <a:pt x="19" y="168"/>
                  </a:cubicBezTo>
                  <a:cubicBezTo>
                    <a:pt x="19" y="168"/>
                    <a:pt x="19" y="168"/>
                    <a:pt x="19" y="168"/>
                  </a:cubicBezTo>
                  <a:cubicBezTo>
                    <a:pt x="20" y="170"/>
                    <a:pt x="16" y="172"/>
                    <a:pt x="18" y="173"/>
                  </a:cubicBezTo>
                  <a:cubicBezTo>
                    <a:pt x="16" y="175"/>
                    <a:pt x="17" y="171"/>
                    <a:pt x="15" y="171"/>
                  </a:cubicBezTo>
                  <a:cubicBezTo>
                    <a:pt x="15" y="170"/>
                    <a:pt x="15" y="170"/>
                    <a:pt x="14" y="170"/>
                  </a:cubicBezTo>
                  <a:cubicBezTo>
                    <a:pt x="14" y="170"/>
                    <a:pt x="17" y="170"/>
                    <a:pt x="16" y="168"/>
                  </a:cubicBezTo>
                  <a:cubicBezTo>
                    <a:pt x="16" y="168"/>
                    <a:pt x="16" y="167"/>
                    <a:pt x="15" y="167"/>
                  </a:cubicBezTo>
                  <a:cubicBezTo>
                    <a:pt x="16" y="166"/>
                    <a:pt x="15" y="165"/>
                    <a:pt x="15" y="164"/>
                  </a:cubicBezTo>
                  <a:cubicBezTo>
                    <a:pt x="15" y="164"/>
                    <a:pt x="15" y="164"/>
                    <a:pt x="15" y="164"/>
                  </a:cubicBezTo>
                  <a:cubicBezTo>
                    <a:pt x="15" y="163"/>
                    <a:pt x="16" y="164"/>
                    <a:pt x="16" y="163"/>
                  </a:cubicBezTo>
                  <a:cubicBezTo>
                    <a:pt x="14" y="162"/>
                    <a:pt x="14" y="162"/>
                    <a:pt x="14" y="162"/>
                  </a:cubicBezTo>
                  <a:cubicBezTo>
                    <a:pt x="18" y="157"/>
                    <a:pt x="13" y="153"/>
                    <a:pt x="13" y="148"/>
                  </a:cubicBezTo>
                  <a:cubicBezTo>
                    <a:pt x="11" y="148"/>
                    <a:pt x="13" y="147"/>
                    <a:pt x="12" y="146"/>
                  </a:cubicBezTo>
                  <a:cubicBezTo>
                    <a:pt x="11" y="147"/>
                    <a:pt x="11" y="148"/>
                    <a:pt x="10" y="148"/>
                  </a:cubicBezTo>
                  <a:cubicBezTo>
                    <a:pt x="9" y="145"/>
                    <a:pt x="6" y="143"/>
                    <a:pt x="4" y="142"/>
                  </a:cubicBezTo>
                  <a:cubicBezTo>
                    <a:pt x="5" y="142"/>
                    <a:pt x="7" y="143"/>
                    <a:pt x="8" y="141"/>
                  </a:cubicBezTo>
                  <a:cubicBezTo>
                    <a:pt x="7" y="139"/>
                    <a:pt x="5" y="137"/>
                    <a:pt x="6" y="135"/>
                  </a:cubicBezTo>
                  <a:cubicBezTo>
                    <a:pt x="5" y="132"/>
                    <a:pt x="10" y="131"/>
                    <a:pt x="9" y="129"/>
                  </a:cubicBezTo>
                  <a:cubicBezTo>
                    <a:pt x="8" y="129"/>
                    <a:pt x="8" y="129"/>
                    <a:pt x="8" y="129"/>
                  </a:cubicBezTo>
                  <a:cubicBezTo>
                    <a:pt x="10" y="128"/>
                    <a:pt x="8" y="126"/>
                    <a:pt x="9" y="124"/>
                  </a:cubicBezTo>
                  <a:cubicBezTo>
                    <a:pt x="7" y="124"/>
                    <a:pt x="9" y="123"/>
                    <a:pt x="8" y="123"/>
                  </a:cubicBezTo>
                  <a:cubicBezTo>
                    <a:pt x="8" y="120"/>
                    <a:pt x="9" y="117"/>
                    <a:pt x="8" y="114"/>
                  </a:cubicBezTo>
                  <a:cubicBezTo>
                    <a:pt x="7" y="115"/>
                    <a:pt x="7" y="115"/>
                    <a:pt x="7" y="115"/>
                  </a:cubicBezTo>
                  <a:cubicBezTo>
                    <a:pt x="7" y="113"/>
                    <a:pt x="8" y="112"/>
                    <a:pt x="7" y="110"/>
                  </a:cubicBezTo>
                  <a:cubicBezTo>
                    <a:pt x="7" y="111"/>
                    <a:pt x="7" y="111"/>
                    <a:pt x="6" y="110"/>
                  </a:cubicBezTo>
                  <a:cubicBezTo>
                    <a:pt x="8" y="110"/>
                    <a:pt x="8" y="110"/>
                    <a:pt x="8" y="110"/>
                  </a:cubicBezTo>
                  <a:cubicBezTo>
                    <a:pt x="8" y="96"/>
                    <a:pt x="12" y="83"/>
                    <a:pt x="16" y="70"/>
                  </a:cubicBezTo>
                  <a:cubicBezTo>
                    <a:pt x="17" y="67"/>
                    <a:pt x="19" y="63"/>
                    <a:pt x="21" y="60"/>
                  </a:cubicBezTo>
                  <a:cubicBezTo>
                    <a:pt x="22" y="55"/>
                    <a:pt x="25" y="51"/>
                    <a:pt x="28" y="47"/>
                  </a:cubicBezTo>
                  <a:cubicBezTo>
                    <a:pt x="28" y="45"/>
                    <a:pt x="29" y="43"/>
                    <a:pt x="30" y="42"/>
                  </a:cubicBezTo>
                  <a:cubicBezTo>
                    <a:pt x="31" y="42"/>
                    <a:pt x="31" y="42"/>
                    <a:pt x="31" y="42"/>
                  </a:cubicBezTo>
                  <a:cubicBezTo>
                    <a:pt x="30" y="43"/>
                    <a:pt x="29" y="44"/>
                    <a:pt x="29" y="45"/>
                  </a:cubicBezTo>
                  <a:cubicBezTo>
                    <a:pt x="29" y="43"/>
                    <a:pt x="32" y="43"/>
                    <a:pt x="32" y="41"/>
                  </a:cubicBezTo>
                  <a:cubicBezTo>
                    <a:pt x="32" y="40"/>
                    <a:pt x="32" y="40"/>
                    <a:pt x="32" y="40"/>
                  </a:cubicBezTo>
                  <a:cubicBezTo>
                    <a:pt x="32" y="40"/>
                    <a:pt x="32" y="40"/>
                    <a:pt x="33" y="40"/>
                  </a:cubicBezTo>
                  <a:cubicBezTo>
                    <a:pt x="33" y="39"/>
                    <a:pt x="32" y="39"/>
                    <a:pt x="32" y="39"/>
                  </a:cubicBezTo>
                  <a:cubicBezTo>
                    <a:pt x="33" y="38"/>
                    <a:pt x="34" y="36"/>
                    <a:pt x="36" y="36"/>
                  </a:cubicBezTo>
                  <a:cubicBezTo>
                    <a:pt x="38" y="36"/>
                    <a:pt x="39" y="33"/>
                    <a:pt x="41" y="33"/>
                  </a:cubicBezTo>
                  <a:cubicBezTo>
                    <a:pt x="42" y="31"/>
                    <a:pt x="44" y="30"/>
                    <a:pt x="46" y="28"/>
                  </a:cubicBezTo>
                  <a:cubicBezTo>
                    <a:pt x="48" y="26"/>
                    <a:pt x="50" y="24"/>
                    <a:pt x="52" y="23"/>
                  </a:cubicBezTo>
                  <a:cubicBezTo>
                    <a:pt x="52" y="21"/>
                    <a:pt x="54" y="22"/>
                    <a:pt x="55" y="20"/>
                  </a:cubicBezTo>
                  <a:cubicBezTo>
                    <a:pt x="60" y="18"/>
                    <a:pt x="64" y="14"/>
                    <a:pt x="69" y="13"/>
                  </a:cubicBezTo>
                  <a:cubicBezTo>
                    <a:pt x="66" y="14"/>
                    <a:pt x="63" y="15"/>
                    <a:pt x="61" y="18"/>
                  </a:cubicBezTo>
                  <a:cubicBezTo>
                    <a:pt x="65" y="16"/>
                    <a:pt x="69" y="13"/>
                    <a:pt x="73" y="11"/>
                  </a:cubicBezTo>
                  <a:cubicBezTo>
                    <a:pt x="72" y="11"/>
                    <a:pt x="71" y="12"/>
                    <a:pt x="70" y="12"/>
                  </a:cubicBezTo>
                  <a:cubicBezTo>
                    <a:pt x="70" y="11"/>
                    <a:pt x="72" y="12"/>
                    <a:pt x="72" y="11"/>
                  </a:cubicBezTo>
                  <a:cubicBezTo>
                    <a:pt x="74" y="10"/>
                    <a:pt x="76" y="8"/>
                    <a:pt x="78" y="9"/>
                  </a:cubicBezTo>
                  <a:cubicBezTo>
                    <a:pt x="79" y="7"/>
                    <a:pt x="81" y="10"/>
                    <a:pt x="81" y="8"/>
                  </a:cubicBezTo>
                  <a:cubicBezTo>
                    <a:pt x="81" y="7"/>
                    <a:pt x="82" y="6"/>
                    <a:pt x="83" y="7"/>
                  </a:cubicBezTo>
                  <a:cubicBezTo>
                    <a:pt x="84" y="8"/>
                    <a:pt x="85" y="6"/>
                    <a:pt x="86" y="6"/>
                  </a:cubicBezTo>
                  <a:cubicBezTo>
                    <a:pt x="85" y="6"/>
                    <a:pt x="85" y="6"/>
                    <a:pt x="85" y="6"/>
                  </a:cubicBezTo>
                  <a:cubicBezTo>
                    <a:pt x="86" y="5"/>
                    <a:pt x="86" y="6"/>
                    <a:pt x="86" y="6"/>
                  </a:cubicBezTo>
                  <a:cubicBezTo>
                    <a:pt x="86" y="6"/>
                    <a:pt x="86" y="6"/>
                    <a:pt x="86" y="6"/>
                  </a:cubicBezTo>
                  <a:cubicBezTo>
                    <a:pt x="89" y="6"/>
                    <a:pt x="91" y="6"/>
                    <a:pt x="92" y="4"/>
                  </a:cubicBezTo>
                  <a:cubicBezTo>
                    <a:pt x="92" y="2"/>
                    <a:pt x="96" y="4"/>
                    <a:pt x="97" y="2"/>
                  </a:cubicBezTo>
                  <a:cubicBezTo>
                    <a:pt x="102" y="2"/>
                    <a:pt x="107" y="1"/>
                    <a:pt x="112" y="0"/>
                  </a:cubicBezTo>
                  <a:cubicBezTo>
                    <a:pt x="123" y="0"/>
                    <a:pt x="135" y="0"/>
                    <a:pt x="146" y="2"/>
                  </a:cubicBezTo>
                  <a:close/>
                  <a:moveTo>
                    <a:pt x="90" y="4"/>
                  </a:moveTo>
                  <a:cubicBezTo>
                    <a:pt x="91" y="4"/>
                    <a:pt x="91" y="4"/>
                    <a:pt x="91" y="4"/>
                  </a:cubicBezTo>
                  <a:cubicBezTo>
                    <a:pt x="90" y="4"/>
                    <a:pt x="90" y="4"/>
                    <a:pt x="90" y="4"/>
                  </a:cubicBezTo>
                  <a:close/>
                  <a:moveTo>
                    <a:pt x="90" y="5"/>
                  </a:moveTo>
                  <a:cubicBezTo>
                    <a:pt x="89" y="4"/>
                    <a:pt x="88" y="5"/>
                    <a:pt x="88" y="5"/>
                  </a:cubicBezTo>
                  <a:cubicBezTo>
                    <a:pt x="90" y="5"/>
                    <a:pt x="90" y="5"/>
                    <a:pt x="90" y="5"/>
                  </a:cubicBezTo>
                  <a:close/>
                  <a:moveTo>
                    <a:pt x="142" y="20"/>
                  </a:moveTo>
                  <a:cubicBezTo>
                    <a:pt x="133" y="18"/>
                    <a:pt x="124" y="17"/>
                    <a:pt x="116" y="18"/>
                  </a:cubicBezTo>
                  <a:cubicBezTo>
                    <a:pt x="125" y="18"/>
                    <a:pt x="134" y="19"/>
                    <a:pt x="143" y="20"/>
                  </a:cubicBezTo>
                  <a:cubicBezTo>
                    <a:pt x="142" y="20"/>
                    <a:pt x="142" y="20"/>
                    <a:pt x="142" y="20"/>
                  </a:cubicBezTo>
                  <a:close/>
                  <a:moveTo>
                    <a:pt x="103" y="20"/>
                  </a:moveTo>
                  <a:cubicBezTo>
                    <a:pt x="106" y="19"/>
                    <a:pt x="106" y="19"/>
                    <a:pt x="106" y="19"/>
                  </a:cubicBezTo>
                  <a:cubicBezTo>
                    <a:pt x="105" y="19"/>
                    <a:pt x="105" y="19"/>
                    <a:pt x="105" y="19"/>
                  </a:cubicBezTo>
                  <a:cubicBezTo>
                    <a:pt x="103" y="20"/>
                    <a:pt x="103" y="20"/>
                    <a:pt x="103" y="20"/>
                  </a:cubicBezTo>
                  <a:close/>
                  <a:moveTo>
                    <a:pt x="111" y="20"/>
                  </a:moveTo>
                  <a:cubicBezTo>
                    <a:pt x="113" y="20"/>
                    <a:pt x="113" y="20"/>
                    <a:pt x="113" y="20"/>
                  </a:cubicBezTo>
                  <a:cubicBezTo>
                    <a:pt x="113" y="20"/>
                    <a:pt x="113" y="20"/>
                    <a:pt x="113" y="20"/>
                  </a:cubicBezTo>
                  <a:cubicBezTo>
                    <a:pt x="111" y="20"/>
                    <a:pt x="111" y="20"/>
                    <a:pt x="111" y="20"/>
                  </a:cubicBezTo>
                  <a:close/>
                  <a:moveTo>
                    <a:pt x="101" y="20"/>
                  </a:moveTo>
                  <a:cubicBezTo>
                    <a:pt x="102" y="20"/>
                    <a:pt x="102" y="20"/>
                    <a:pt x="102" y="20"/>
                  </a:cubicBezTo>
                  <a:cubicBezTo>
                    <a:pt x="102" y="20"/>
                    <a:pt x="102" y="20"/>
                    <a:pt x="102" y="20"/>
                  </a:cubicBezTo>
                  <a:cubicBezTo>
                    <a:pt x="101" y="20"/>
                    <a:pt x="101" y="20"/>
                    <a:pt x="101" y="20"/>
                  </a:cubicBezTo>
                  <a:close/>
                  <a:moveTo>
                    <a:pt x="110" y="20"/>
                  </a:moveTo>
                  <a:cubicBezTo>
                    <a:pt x="109" y="20"/>
                    <a:pt x="109" y="20"/>
                    <a:pt x="109" y="20"/>
                  </a:cubicBezTo>
                  <a:cubicBezTo>
                    <a:pt x="110" y="20"/>
                    <a:pt x="110" y="20"/>
                    <a:pt x="110" y="20"/>
                  </a:cubicBezTo>
                  <a:close/>
                  <a:moveTo>
                    <a:pt x="121" y="20"/>
                  </a:moveTo>
                  <a:cubicBezTo>
                    <a:pt x="121" y="20"/>
                    <a:pt x="120" y="20"/>
                    <a:pt x="120" y="20"/>
                  </a:cubicBezTo>
                  <a:cubicBezTo>
                    <a:pt x="121" y="20"/>
                    <a:pt x="121" y="20"/>
                    <a:pt x="121" y="20"/>
                  </a:cubicBezTo>
                  <a:cubicBezTo>
                    <a:pt x="121" y="20"/>
                    <a:pt x="121" y="20"/>
                    <a:pt x="121" y="20"/>
                  </a:cubicBezTo>
                  <a:close/>
                  <a:moveTo>
                    <a:pt x="125" y="21"/>
                  </a:moveTo>
                  <a:cubicBezTo>
                    <a:pt x="125" y="20"/>
                    <a:pt x="125" y="20"/>
                    <a:pt x="125" y="20"/>
                  </a:cubicBezTo>
                  <a:cubicBezTo>
                    <a:pt x="124" y="20"/>
                    <a:pt x="124" y="20"/>
                    <a:pt x="124" y="20"/>
                  </a:cubicBezTo>
                  <a:cubicBezTo>
                    <a:pt x="125" y="21"/>
                    <a:pt x="125" y="21"/>
                    <a:pt x="125" y="21"/>
                  </a:cubicBezTo>
                  <a:close/>
                  <a:moveTo>
                    <a:pt x="156" y="25"/>
                  </a:moveTo>
                  <a:cubicBezTo>
                    <a:pt x="152" y="23"/>
                    <a:pt x="148" y="21"/>
                    <a:pt x="143" y="20"/>
                  </a:cubicBezTo>
                  <a:cubicBezTo>
                    <a:pt x="153" y="23"/>
                    <a:pt x="153" y="23"/>
                    <a:pt x="153" y="23"/>
                  </a:cubicBezTo>
                  <a:cubicBezTo>
                    <a:pt x="154" y="24"/>
                    <a:pt x="155" y="25"/>
                    <a:pt x="156" y="25"/>
                  </a:cubicBezTo>
                  <a:close/>
                  <a:moveTo>
                    <a:pt x="106" y="20"/>
                  </a:moveTo>
                  <a:cubicBezTo>
                    <a:pt x="105" y="21"/>
                    <a:pt x="105" y="21"/>
                    <a:pt x="105" y="21"/>
                  </a:cubicBezTo>
                  <a:cubicBezTo>
                    <a:pt x="106" y="20"/>
                    <a:pt x="106" y="20"/>
                    <a:pt x="106" y="20"/>
                  </a:cubicBezTo>
                  <a:close/>
                  <a:moveTo>
                    <a:pt x="127" y="20"/>
                  </a:moveTo>
                  <a:cubicBezTo>
                    <a:pt x="127" y="21"/>
                    <a:pt x="127" y="21"/>
                    <a:pt x="127" y="21"/>
                  </a:cubicBezTo>
                  <a:cubicBezTo>
                    <a:pt x="127" y="20"/>
                    <a:pt x="127" y="20"/>
                    <a:pt x="127" y="20"/>
                  </a:cubicBezTo>
                  <a:close/>
                  <a:moveTo>
                    <a:pt x="131" y="21"/>
                  </a:moveTo>
                  <a:cubicBezTo>
                    <a:pt x="132" y="21"/>
                    <a:pt x="132" y="21"/>
                    <a:pt x="132" y="21"/>
                  </a:cubicBezTo>
                  <a:cubicBezTo>
                    <a:pt x="131" y="21"/>
                    <a:pt x="131" y="21"/>
                    <a:pt x="131" y="21"/>
                  </a:cubicBezTo>
                  <a:close/>
                  <a:moveTo>
                    <a:pt x="112" y="22"/>
                  </a:moveTo>
                  <a:cubicBezTo>
                    <a:pt x="111" y="22"/>
                    <a:pt x="109" y="23"/>
                    <a:pt x="109" y="21"/>
                  </a:cubicBezTo>
                  <a:cubicBezTo>
                    <a:pt x="109" y="22"/>
                    <a:pt x="109" y="22"/>
                    <a:pt x="109" y="22"/>
                  </a:cubicBezTo>
                  <a:cubicBezTo>
                    <a:pt x="108" y="23"/>
                    <a:pt x="106" y="22"/>
                    <a:pt x="104" y="23"/>
                  </a:cubicBezTo>
                  <a:cubicBezTo>
                    <a:pt x="104" y="23"/>
                    <a:pt x="103" y="24"/>
                    <a:pt x="103" y="23"/>
                  </a:cubicBezTo>
                  <a:cubicBezTo>
                    <a:pt x="101" y="24"/>
                    <a:pt x="100" y="24"/>
                    <a:pt x="98" y="25"/>
                  </a:cubicBezTo>
                  <a:cubicBezTo>
                    <a:pt x="97" y="26"/>
                    <a:pt x="95" y="26"/>
                    <a:pt x="93" y="27"/>
                  </a:cubicBezTo>
                  <a:cubicBezTo>
                    <a:pt x="87" y="29"/>
                    <a:pt x="81" y="31"/>
                    <a:pt x="75" y="35"/>
                  </a:cubicBezTo>
                  <a:cubicBezTo>
                    <a:pt x="76" y="36"/>
                    <a:pt x="75" y="36"/>
                    <a:pt x="74" y="36"/>
                  </a:cubicBezTo>
                  <a:cubicBezTo>
                    <a:pt x="74" y="36"/>
                    <a:pt x="74" y="36"/>
                    <a:pt x="74" y="36"/>
                  </a:cubicBezTo>
                  <a:cubicBezTo>
                    <a:pt x="68" y="41"/>
                    <a:pt x="61" y="45"/>
                    <a:pt x="56" y="52"/>
                  </a:cubicBezTo>
                  <a:cubicBezTo>
                    <a:pt x="56" y="53"/>
                    <a:pt x="56" y="54"/>
                    <a:pt x="55" y="54"/>
                  </a:cubicBezTo>
                  <a:cubicBezTo>
                    <a:pt x="57" y="54"/>
                    <a:pt x="57" y="52"/>
                    <a:pt x="58" y="52"/>
                  </a:cubicBezTo>
                  <a:cubicBezTo>
                    <a:pt x="59" y="52"/>
                    <a:pt x="59" y="52"/>
                    <a:pt x="59" y="52"/>
                  </a:cubicBezTo>
                  <a:cubicBezTo>
                    <a:pt x="56" y="55"/>
                    <a:pt x="56" y="55"/>
                    <a:pt x="56" y="55"/>
                  </a:cubicBezTo>
                  <a:cubicBezTo>
                    <a:pt x="55" y="56"/>
                    <a:pt x="55" y="58"/>
                    <a:pt x="54" y="59"/>
                  </a:cubicBezTo>
                  <a:cubicBezTo>
                    <a:pt x="55" y="58"/>
                    <a:pt x="55" y="58"/>
                    <a:pt x="55" y="58"/>
                  </a:cubicBezTo>
                  <a:cubicBezTo>
                    <a:pt x="55" y="59"/>
                    <a:pt x="55" y="59"/>
                    <a:pt x="55" y="59"/>
                  </a:cubicBezTo>
                  <a:cubicBezTo>
                    <a:pt x="55" y="59"/>
                    <a:pt x="55" y="60"/>
                    <a:pt x="55" y="60"/>
                  </a:cubicBezTo>
                  <a:cubicBezTo>
                    <a:pt x="54" y="60"/>
                    <a:pt x="54" y="60"/>
                    <a:pt x="53" y="59"/>
                  </a:cubicBezTo>
                  <a:cubicBezTo>
                    <a:pt x="54" y="60"/>
                    <a:pt x="53" y="61"/>
                    <a:pt x="54" y="61"/>
                  </a:cubicBezTo>
                  <a:cubicBezTo>
                    <a:pt x="50" y="64"/>
                    <a:pt x="50" y="64"/>
                    <a:pt x="50" y="64"/>
                  </a:cubicBezTo>
                  <a:cubicBezTo>
                    <a:pt x="49" y="64"/>
                    <a:pt x="49" y="66"/>
                    <a:pt x="47" y="65"/>
                  </a:cubicBezTo>
                  <a:cubicBezTo>
                    <a:pt x="47" y="66"/>
                    <a:pt x="47" y="66"/>
                    <a:pt x="47" y="66"/>
                  </a:cubicBezTo>
                  <a:cubicBezTo>
                    <a:pt x="48" y="66"/>
                    <a:pt x="48" y="66"/>
                    <a:pt x="48" y="66"/>
                  </a:cubicBezTo>
                  <a:cubicBezTo>
                    <a:pt x="48" y="66"/>
                    <a:pt x="48" y="66"/>
                    <a:pt x="48" y="66"/>
                  </a:cubicBezTo>
                  <a:cubicBezTo>
                    <a:pt x="48" y="66"/>
                    <a:pt x="48" y="67"/>
                    <a:pt x="47" y="67"/>
                  </a:cubicBezTo>
                  <a:cubicBezTo>
                    <a:pt x="49" y="67"/>
                    <a:pt x="49" y="67"/>
                    <a:pt x="49" y="67"/>
                  </a:cubicBezTo>
                  <a:cubicBezTo>
                    <a:pt x="53" y="65"/>
                    <a:pt x="56" y="61"/>
                    <a:pt x="58" y="58"/>
                  </a:cubicBezTo>
                  <a:cubicBezTo>
                    <a:pt x="61" y="55"/>
                    <a:pt x="63" y="53"/>
                    <a:pt x="65" y="50"/>
                  </a:cubicBezTo>
                  <a:cubicBezTo>
                    <a:pt x="67" y="50"/>
                    <a:pt x="68" y="48"/>
                    <a:pt x="69" y="47"/>
                  </a:cubicBezTo>
                  <a:cubicBezTo>
                    <a:pt x="72" y="44"/>
                    <a:pt x="76" y="42"/>
                    <a:pt x="80" y="39"/>
                  </a:cubicBezTo>
                  <a:cubicBezTo>
                    <a:pt x="82" y="39"/>
                    <a:pt x="83" y="37"/>
                    <a:pt x="85" y="36"/>
                  </a:cubicBezTo>
                  <a:cubicBezTo>
                    <a:pt x="108" y="24"/>
                    <a:pt x="142" y="26"/>
                    <a:pt x="164" y="42"/>
                  </a:cubicBezTo>
                  <a:cubicBezTo>
                    <a:pt x="165" y="42"/>
                    <a:pt x="166" y="43"/>
                    <a:pt x="167" y="44"/>
                  </a:cubicBezTo>
                  <a:cubicBezTo>
                    <a:pt x="169" y="47"/>
                    <a:pt x="172" y="47"/>
                    <a:pt x="174" y="50"/>
                  </a:cubicBezTo>
                  <a:cubicBezTo>
                    <a:pt x="178" y="55"/>
                    <a:pt x="183" y="58"/>
                    <a:pt x="186" y="64"/>
                  </a:cubicBezTo>
                  <a:cubicBezTo>
                    <a:pt x="186" y="65"/>
                    <a:pt x="186" y="65"/>
                    <a:pt x="186" y="65"/>
                  </a:cubicBezTo>
                  <a:cubicBezTo>
                    <a:pt x="186" y="65"/>
                    <a:pt x="186" y="64"/>
                    <a:pt x="186" y="64"/>
                  </a:cubicBezTo>
                  <a:cubicBezTo>
                    <a:pt x="186" y="65"/>
                    <a:pt x="186" y="65"/>
                    <a:pt x="186" y="65"/>
                  </a:cubicBezTo>
                  <a:cubicBezTo>
                    <a:pt x="186" y="65"/>
                    <a:pt x="186" y="65"/>
                    <a:pt x="187" y="65"/>
                  </a:cubicBezTo>
                  <a:cubicBezTo>
                    <a:pt x="187" y="63"/>
                    <a:pt x="185" y="62"/>
                    <a:pt x="184" y="60"/>
                  </a:cubicBezTo>
                  <a:cubicBezTo>
                    <a:pt x="184" y="60"/>
                    <a:pt x="184" y="60"/>
                    <a:pt x="184" y="60"/>
                  </a:cubicBezTo>
                  <a:cubicBezTo>
                    <a:pt x="184" y="60"/>
                    <a:pt x="184" y="60"/>
                    <a:pt x="183" y="60"/>
                  </a:cubicBezTo>
                  <a:cubicBezTo>
                    <a:pt x="184" y="59"/>
                    <a:pt x="183" y="58"/>
                    <a:pt x="184" y="58"/>
                  </a:cubicBezTo>
                  <a:cubicBezTo>
                    <a:pt x="181" y="57"/>
                    <a:pt x="181" y="55"/>
                    <a:pt x="179" y="53"/>
                  </a:cubicBezTo>
                  <a:cubicBezTo>
                    <a:pt x="179" y="51"/>
                    <a:pt x="177" y="51"/>
                    <a:pt x="176" y="49"/>
                  </a:cubicBezTo>
                  <a:cubicBezTo>
                    <a:pt x="174" y="49"/>
                    <a:pt x="173" y="46"/>
                    <a:pt x="170" y="45"/>
                  </a:cubicBezTo>
                  <a:cubicBezTo>
                    <a:pt x="170" y="45"/>
                    <a:pt x="169" y="44"/>
                    <a:pt x="169" y="43"/>
                  </a:cubicBezTo>
                  <a:cubicBezTo>
                    <a:pt x="169" y="44"/>
                    <a:pt x="168" y="43"/>
                    <a:pt x="168" y="43"/>
                  </a:cubicBezTo>
                  <a:cubicBezTo>
                    <a:pt x="171" y="40"/>
                    <a:pt x="172" y="46"/>
                    <a:pt x="175" y="46"/>
                  </a:cubicBezTo>
                  <a:cubicBezTo>
                    <a:pt x="175" y="47"/>
                    <a:pt x="175" y="47"/>
                    <a:pt x="175" y="47"/>
                  </a:cubicBezTo>
                  <a:cubicBezTo>
                    <a:pt x="185" y="55"/>
                    <a:pt x="190" y="66"/>
                    <a:pt x="194" y="77"/>
                  </a:cubicBezTo>
                  <a:cubicBezTo>
                    <a:pt x="195" y="79"/>
                    <a:pt x="195" y="80"/>
                    <a:pt x="196" y="82"/>
                  </a:cubicBezTo>
                  <a:cubicBezTo>
                    <a:pt x="197" y="83"/>
                    <a:pt x="194" y="84"/>
                    <a:pt x="197" y="85"/>
                  </a:cubicBezTo>
                  <a:cubicBezTo>
                    <a:pt x="196" y="85"/>
                    <a:pt x="196" y="85"/>
                    <a:pt x="196" y="85"/>
                  </a:cubicBezTo>
                  <a:cubicBezTo>
                    <a:pt x="197" y="86"/>
                    <a:pt x="197" y="86"/>
                    <a:pt x="197" y="86"/>
                  </a:cubicBezTo>
                  <a:cubicBezTo>
                    <a:pt x="197" y="86"/>
                    <a:pt x="197" y="86"/>
                    <a:pt x="197" y="86"/>
                  </a:cubicBezTo>
                  <a:cubicBezTo>
                    <a:pt x="197" y="86"/>
                    <a:pt x="197" y="87"/>
                    <a:pt x="196" y="86"/>
                  </a:cubicBezTo>
                  <a:cubicBezTo>
                    <a:pt x="196" y="88"/>
                    <a:pt x="197" y="87"/>
                    <a:pt x="198" y="88"/>
                  </a:cubicBezTo>
                  <a:cubicBezTo>
                    <a:pt x="198" y="90"/>
                    <a:pt x="199" y="91"/>
                    <a:pt x="198" y="93"/>
                  </a:cubicBezTo>
                  <a:cubicBezTo>
                    <a:pt x="199" y="93"/>
                    <a:pt x="199" y="93"/>
                    <a:pt x="199" y="93"/>
                  </a:cubicBezTo>
                  <a:cubicBezTo>
                    <a:pt x="199" y="94"/>
                    <a:pt x="200" y="95"/>
                    <a:pt x="199" y="95"/>
                  </a:cubicBezTo>
                  <a:cubicBezTo>
                    <a:pt x="199" y="95"/>
                    <a:pt x="199" y="94"/>
                    <a:pt x="198" y="94"/>
                  </a:cubicBezTo>
                  <a:cubicBezTo>
                    <a:pt x="198" y="96"/>
                    <a:pt x="198" y="96"/>
                    <a:pt x="198" y="96"/>
                  </a:cubicBezTo>
                  <a:cubicBezTo>
                    <a:pt x="198" y="96"/>
                    <a:pt x="199" y="96"/>
                    <a:pt x="199" y="96"/>
                  </a:cubicBezTo>
                  <a:cubicBezTo>
                    <a:pt x="199" y="97"/>
                    <a:pt x="198" y="97"/>
                    <a:pt x="198" y="97"/>
                  </a:cubicBezTo>
                  <a:cubicBezTo>
                    <a:pt x="200" y="97"/>
                    <a:pt x="200" y="97"/>
                    <a:pt x="200" y="97"/>
                  </a:cubicBezTo>
                  <a:cubicBezTo>
                    <a:pt x="200" y="98"/>
                    <a:pt x="200" y="98"/>
                    <a:pt x="199" y="98"/>
                  </a:cubicBezTo>
                  <a:cubicBezTo>
                    <a:pt x="200" y="99"/>
                    <a:pt x="200" y="99"/>
                    <a:pt x="200" y="99"/>
                  </a:cubicBezTo>
                  <a:cubicBezTo>
                    <a:pt x="198" y="99"/>
                    <a:pt x="198" y="99"/>
                    <a:pt x="198" y="99"/>
                  </a:cubicBezTo>
                  <a:cubicBezTo>
                    <a:pt x="201" y="100"/>
                    <a:pt x="197" y="101"/>
                    <a:pt x="198" y="102"/>
                  </a:cubicBezTo>
                  <a:cubicBezTo>
                    <a:pt x="197" y="104"/>
                    <a:pt x="198" y="106"/>
                    <a:pt x="197" y="108"/>
                  </a:cubicBezTo>
                  <a:cubicBezTo>
                    <a:pt x="197" y="109"/>
                    <a:pt x="198" y="110"/>
                    <a:pt x="197" y="111"/>
                  </a:cubicBezTo>
                  <a:cubicBezTo>
                    <a:pt x="196" y="120"/>
                    <a:pt x="193" y="129"/>
                    <a:pt x="191" y="139"/>
                  </a:cubicBezTo>
                  <a:cubicBezTo>
                    <a:pt x="191" y="144"/>
                    <a:pt x="188" y="148"/>
                    <a:pt x="187" y="153"/>
                  </a:cubicBezTo>
                  <a:cubicBezTo>
                    <a:pt x="186" y="153"/>
                    <a:pt x="186" y="156"/>
                    <a:pt x="184" y="156"/>
                  </a:cubicBezTo>
                  <a:cubicBezTo>
                    <a:pt x="183" y="155"/>
                    <a:pt x="185" y="153"/>
                    <a:pt x="185" y="152"/>
                  </a:cubicBezTo>
                  <a:cubicBezTo>
                    <a:pt x="184" y="151"/>
                    <a:pt x="184" y="150"/>
                    <a:pt x="185" y="150"/>
                  </a:cubicBezTo>
                  <a:cubicBezTo>
                    <a:pt x="186" y="149"/>
                    <a:pt x="184" y="149"/>
                    <a:pt x="184" y="148"/>
                  </a:cubicBezTo>
                  <a:cubicBezTo>
                    <a:pt x="185" y="147"/>
                    <a:pt x="185" y="148"/>
                    <a:pt x="186" y="148"/>
                  </a:cubicBezTo>
                  <a:cubicBezTo>
                    <a:pt x="185" y="145"/>
                    <a:pt x="188" y="143"/>
                    <a:pt x="188" y="140"/>
                  </a:cubicBezTo>
                  <a:cubicBezTo>
                    <a:pt x="187" y="141"/>
                    <a:pt x="187" y="141"/>
                    <a:pt x="187" y="141"/>
                  </a:cubicBezTo>
                  <a:cubicBezTo>
                    <a:pt x="186" y="143"/>
                    <a:pt x="185" y="145"/>
                    <a:pt x="184" y="146"/>
                  </a:cubicBezTo>
                  <a:cubicBezTo>
                    <a:pt x="184" y="148"/>
                    <a:pt x="182" y="148"/>
                    <a:pt x="183" y="149"/>
                  </a:cubicBezTo>
                  <a:cubicBezTo>
                    <a:pt x="182" y="150"/>
                    <a:pt x="182" y="150"/>
                    <a:pt x="182" y="150"/>
                  </a:cubicBezTo>
                  <a:cubicBezTo>
                    <a:pt x="181" y="151"/>
                    <a:pt x="180" y="153"/>
                    <a:pt x="178" y="154"/>
                  </a:cubicBezTo>
                  <a:cubicBezTo>
                    <a:pt x="176" y="152"/>
                    <a:pt x="179" y="152"/>
                    <a:pt x="179" y="150"/>
                  </a:cubicBezTo>
                  <a:cubicBezTo>
                    <a:pt x="179" y="149"/>
                    <a:pt x="181" y="150"/>
                    <a:pt x="180" y="149"/>
                  </a:cubicBezTo>
                  <a:cubicBezTo>
                    <a:pt x="180" y="148"/>
                    <a:pt x="181" y="148"/>
                    <a:pt x="181" y="148"/>
                  </a:cubicBezTo>
                  <a:cubicBezTo>
                    <a:pt x="182" y="146"/>
                    <a:pt x="182" y="145"/>
                    <a:pt x="183" y="144"/>
                  </a:cubicBezTo>
                  <a:cubicBezTo>
                    <a:pt x="184" y="143"/>
                    <a:pt x="184" y="143"/>
                    <a:pt x="185" y="142"/>
                  </a:cubicBezTo>
                  <a:cubicBezTo>
                    <a:pt x="186" y="138"/>
                    <a:pt x="189" y="134"/>
                    <a:pt x="190" y="130"/>
                  </a:cubicBezTo>
                  <a:cubicBezTo>
                    <a:pt x="191" y="118"/>
                    <a:pt x="194" y="104"/>
                    <a:pt x="192" y="92"/>
                  </a:cubicBezTo>
                  <a:cubicBezTo>
                    <a:pt x="192" y="90"/>
                    <a:pt x="191" y="88"/>
                    <a:pt x="190" y="85"/>
                  </a:cubicBezTo>
                  <a:cubicBezTo>
                    <a:pt x="191" y="85"/>
                    <a:pt x="191" y="85"/>
                    <a:pt x="191" y="85"/>
                  </a:cubicBezTo>
                  <a:cubicBezTo>
                    <a:pt x="189" y="81"/>
                    <a:pt x="188" y="77"/>
                    <a:pt x="186" y="74"/>
                  </a:cubicBezTo>
                  <a:cubicBezTo>
                    <a:pt x="181" y="60"/>
                    <a:pt x="168" y="47"/>
                    <a:pt x="154" y="41"/>
                  </a:cubicBezTo>
                  <a:cubicBezTo>
                    <a:pt x="153" y="41"/>
                    <a:pt x="153" y="39"/>
                    <a:pt x="152" y="40"/>
                  </a:cubicBezTo>
                  <a:cubicBezTo>
                    <a:pt x="151" y="39"/>
                    <a:pt x="149" y="39"/>
                    <a:pt x="150" y="38"/>
                  </a:cubicBezTo>
                  <a:cubicBezTo>
                    <a:pt x="142" y="34"/>
                    <a:pt x="132" y="33"/>
                    <a:pt x="123" y="32"/>
                  </a:cubicBezTo>
                  <a:cubicBezTo>
                    <a:pt x="121" y="32"/>
                    <a:pt x="120" y="31"/>
                    <a:pt x="119" y="32"/>
                  </a:cubicBezTo>
                  <a:cubicBezTo>
                    <a:pt x="116" y="31"/>
                    <a:pt x="114" y="32"/>
                    <a:pt x="111" y="33"/>
                  </a:cubicBezTo>
                  <a:cubicBezTo>
                    <a:pt x="110" y="33"/>
                    <a:pt x="108" y="32"/>
                    <a:pt x="107" y="34"/>
                  </a:cubicBezTo>
                  <a:cubicBezTo>
                    <a:pt x="105" y="33"/>
                    <a:pt x="104" y="35"/>
                    <a:pt x="102" y="35"/>
                  </a:cubicBezTo>
                  <a:cubicBezTo>
                    <a:pt x="99" y="36"/>
                    <a:pt x="95" y="37"/>
                    <a:pt x="91" y="38"/>
                  </a:cubicBezTo>
                  <a:cubicBezTo>
                    <a:pt x="87" y="40"/>
                    <a:pt x="84" y="42"/>
                    <a:pt x="80" y="44"/>
                  </a:cubicBezTo>
                  <a:cubicBezTo>
                    <a:pt x="77" y="46"/>
                    <a:pt x="73" y="49"/>
                    <a:pt x="71" y="52"/>
                  </a:cubicBezTo>
                  <a:cubicBezTo>
                    <a:pt x="70" y="52"/>
                    <a:pt x="69" y="52"/>
                    <a:pt x="70" y="53"/>
                  </a:cubicBezTo>
                  <a:cubicBezTo>
                    <a:pt x="74" y="49"/>
                    <a:pt x="79" y="45"/>
                    <a:pt x="84" y="42"/>
                  </a:cubicBezTo>
                  <a:cubicBezTo>
                    <a:pt x="84" y="43"/>
                    <a:pt x="84" y="43"/>
                    <a:pt x="84" y="43"/>
                  </a:cubicBezTo>
                  <a:cubicBezTo>
                    <a:pt x="80" y="46"/>
                    <a:pt x="75" y="49"/>
                    <a:pt x="71" y="52"/>
                  </a:cubicBezTo>
                  <a:cubicBezTo>
                    <a:pt x="71" y="53"/>
                    <a:pt x="70" y="53"/>
                    <a:pt x="70" y="54"/>
                  </a:cubicBezTo>
                  <a:cubicBezTo>
                    <a:pt x="61" y="62"/>
                    <a:pt x="54" y="71"/>
                    <a:pt x="51" y="81"/>
                  </a:cubicBezTo>
                  <a:cubicBezTo>
                    <a:pt x="48" y="87"/>
                    <a:pt x="47" y="93"/>
                    <a:pt x="46" y="100"/>
                  </a:cubicBezTo>
                  <a:cubicBezTo>
                    <a:pt x="47" y="101"/>
                    <a:pt x="47" y="101"/>
                    <a:pt x="47" y="101"/>
                  </a:cubicBezTo>
                  <a:cubicBezTo>
                    <a:pt x="46" y="104"/>
                    <a:pt x="46" y="107"/>
                    <a:pt x="46" y="110"/>
                  </a:cubicBezTo>
                  <a:cubicBezTo>
                    <a:pt x="46" y="111"/>
                    <a:pt x="47" y="113"/>
                    <a:pt x="46" y="114"/>
                  </a:cubicBezTo>
                  <a:cubicBezTo>
                    <a:pt x="47" y="128"/>
                    <a:pt x="51" y="141"/>
                    <a:pt x="57" y="154"/>
                  </a:cubicBezTo>
                  <a:cubicBezTo>
                    <a:pt x="58" y="154"/>
                    <a:pt x="58" y="155"/>
                    <a:pt x="58" y="155"/>
                  </a:cubicBezTo>
                  <a:cubicBezTo>
                    <a:pt x="60" y="156"/>
                    <a:pt x="61" y="159"/>
                    <a:pt x="63" y="160"/>
                  </a:cubicBezTo>
                  <a:cubicBezTo>
                    <a:pt x="61" y="161"/>
                    <a:pt x="63" y="162"/>
                    <a:pt x="64" y="163"/>
                  </a:cubicBezTo>
                  <a:cubicBezTo>
                    <a:pt x="63" y="164"/>
                    <a:pt x="63" y="164"/>
                    <a:pt x="63" y="164"/>
                  </a:cubicBezTo>
                  <a:cubicBezTo>
                    <a:pt x="63" y="164"/>
                    <a:pt x="63" y="165"/>
                    <a:pt x="63" y="165"/>
                  </a:cubicBezTo>
                  <a:cubicBezTo>
                    <a:pt x="63" y="167"/>
                    <a:pt x="66" y="168"/>
                    <a:pt x="65" y="170"/>
                  </a:cubicBezTo>
                  <a:cubicBezTo>
                    <a:pt x="65" y="171"/>
                    <a:pt x="66" y="171"/>
                    <a:pt x="67" y="172"/>
                  </a:cubicBezTo>
                  <a:cubicBezTo>
                    <a:pt x="67" y="171"/>
                    <a:pt x="68" y="171"/>
                    <a:pt x="67" y="170"/>
                  </a:cubicBezTo>
                  <a:cubicBezTo>
                    <a:pt x="68" y="171"/>
                    <a:pt x="69" y="170"/>
                    <a:pt x="70" y="171"/>
                  </a:cubicBezTo>
                  <a:cubicBezTo>
                    <a:pt x="71" y="171"/>
                    <a:pt x="72" y="172"/>
                    <a:pt x="73" y="172"/>
                  </a:cubicBezTo>
                  <a:cubicBezTo>
                    <a:pt x="74" y="173"/>
                    <a:pt x="75" y="173"/>
                    <a:pt x="76" y="173"/>
                  </a:cubicBezTo>
                  <a:cubicBezTo>
                    <a:pt x="77" y="173"/>
                    <a:pt x="76" y="174"/>
                    <a:pt x="76" y="175"/>
                  </a:cubicBezTo>
                  <a:cubicBezTo>
                    <a:pt x="76" y="175"/>
                    <a:pt x="77" y="175"/>
                    <a:pt x="77" y="175"/>
                  </a:cubicBezTo>
                  <a:cubicBezTo>
                    <a:pt x="76" y="174"/>
                    <a:pt x="76" y="174"/>
                    <a:pt x="76" y="174"/>
                  </a:cubicBezTo>
                  <a:cubicBezTo>
                    <a:pt x="77" y="173"/>
                    <a:pt x="78" y="174"/>
                    <a:pt x="78" y="175"/>
                  </a:cubicBezTo>
                  <a:cubicBezTo>
                    <a:pt x="78" y="175"/>
                    <a:pt x="79" y="175"/>
                    <a:pt x="78" y="176"/>
                  </a:cubicBezTo>
                  <a:cubicBezTo>
                    <a:pt x="76" y="177"/>
                    <a:pt x="79" y="179"/>
                    <a:pt x="78" y="181"/>
                  </a:cubicBezTo>
                  <a:cubicBezTo>
                    <a:pt x="79" y="183"/>
                    <a:pt x="81" y="183"/>
                    <a:pt x="83" y="184"/>
                  </a:cubicBezTo>
                  <a:cubicBezTo>
                    <a:pt x="84" y="183"/>
                    <a:pt x="82" y="183"/>
                    <a:pt x="82" y="182"/>
                  </a:cubicBezTo>
                  <a:cubicBezTo>
                    <a:pt x="82" y="182"/>
                    <a:pt x="82" y="182"/>
                    <a:pt x="82" y="182"/>
                  </a:cubicBezTo>
                  <a:cubicBezTo>
                    <a:pt x="83" y="183"/>
                    <a:pt x="83" y="181"/>
                    <a:pt x="84" y="182"/>
                  </a:cubicBezTo>
                  <a:cubicBezTo>
                    <a:pt x="84" y="183"/>
                    <a:pt x="84" y="184"/>
                    <a:pt x="83" y="185"/>
                  </a:cubicBezTo>
                  <a:cubicBezTo>
                    <a:pt x="84" y="185"/>
                    <a:pt x="85" y="185"/>
                    <a:pt x="85" y="186"/>
                  </a:cubicBezTo>
                  <a:cubicBezTo>
                    <a:pt x="84" y="186"/>
                    <a:pt x="84" y="186"/>
                    <a:pt x="83" y="186"/>
                  </a:cubicBezTo>
                  <a:cubicBezTo>
                    <a:pt x="83" y="187"/>
                    <a:pt x="82" y="187"/>
                    <a:pt x="82" y="188"/>
                  </a:cubicBezTo>
                  <a:cubicBezTo>
                    <a:pt x="82" y="188"/>
                    <a:pt x="81" y="188"/>
                    <a:pt x="80" y="189"/>
                  </a:cubicBezTo>
                  <a:cubicBezTo>
                    <a:pt x="78" y="187"/>
                    <a:pt x="78" y="192"/>
                    <a:pt x="76" y="189"/>
                  </a:cubicBezTo>
                  <a:cubicBezTo>
                    <a:pt x="75" y="189"/>
                    <a:pt x="73" y="190"/>
                    <a:pt x="72" y="189"/>
                  </a:cubicBezTo>
                  <a:cubicBezTo>
                    <a:pt x="73" y="190"/>
                    <a:pt x="73" y="190"/>
                    <a:pt x="73" y="190"/>
                  </a:cubicBezTo>
                  <a:cubicBezTo>
                    <a:pt x="74" y="190"/>
                    <a:pt x="73" y="192"/>
                    <a:pt x="75" y="192"/>
                  </a:cubicBezTo>
                  <a:cubicBezTo>
                    <a:pt x="75" y="192"/>
                    <a:pt x="74" y="192"/>
                    <a:pt x="74" y="191"/>
                  </a:cubicBezTo>
                  <a:cubicBezTo>
                    <a:pt x="75" y="192"/>
                    <a:pt x="76" y="193"/>
                    <a:pt x="77" y="194"/>
                  </a:cubicBezTo>
                  <a:cubicBezTo>
                    <a:pt x="77" y="195"/>
                    <a:pt x="75" y="193"/>
                    <a:pt x="74" y="193"/>
                  </a:cubicBezTo>
                  <a:cubicBezTo>
                    <a:pt x="73" y="193"/>
                    <a:pt x="73" y="194"/>
                    <a:pt x="73" y="195"/>
                  </a:cubicBezTo>
                  <a:cubicBezTo>
                    <a:pt x="73" y="195"/>
                    <a:pt x="72" y="195"/>
                    <a:pt x="72" y="195"/>
                  </a:cubicBezTo>
                  <a:cubicBezTo>
                    <a:pt x="72" y="195"/>
                    <a:pt x="72" y="195"/>
                    <a:pt x="72" y="195"/>
                  </a:cubicBezTo>
                  <a:cubicBezTo>
                    <a:pt x="70" y="196"/>
                    <a:pt x="69" y="192"/>
                    <a:pt x="68" y="192"/>
                  </a:cubicBezTo>
                  <a:cubicBezTo>
                    <a:pt x="67" y="193"/>
                    <a:pt x="67" y="193"/>
                    <a:pt x="67" y="193"/>
                  </a:cubicBezTo>
                  <a:cubicBezTo>
                    <a:pt x="68" y="194"/>
                    <a:pt x="68" y="194"/>
                    <a:pt x="68" y="194"/>
                  </a:cubicBezTo>
                  <a:cubicBezTo>
                    <a:pt x="72" y="197"/>
                    <a:pt x="76" y="198"/>
                    <a:pt x="80" y="199"/>
                  </a:cubicBezTo>
                  <a:cubicBezTo>
                    <a:pt x="80" y="199"/>
                    <a:pt x="80" y="199"/>
                    <a:pt x="80" y="199"/>
                  </a:cubicBezTo>
                  <a:cubicBezTo>
                    <a:pt x="80" y="199"/>
                    <a:pt x="80" y="199"/>
                    <a:pt x="80" y="199"/>
                  </a:cubicBezTo>
                  <a:cubicBezTo>
                    <a:pt x="78" y="197"/>
                    <a:pt x="74" y="196"/>
                    <a:pt x="73" y="194"/>
                  </a:cubicBezTo>
                  <a:cubicBezTo>
                    <a:pt x="73" y="194"/>
                    <a:pt x="74" y="194"/>
                    <a:pt x="74" y="194"/>
                  </a:cubicBezTo>
                  <a:cubicBezTo>
                    <a:pt x="74" y="194"/>
                    <a:pt x="74" y="194"/>
                    <a:pt x="74" y="194"/>
                  </a:cubicBezTo>
                  <a:cubicBezTo>
                    <a:pt x="74" y="196"/>
                    <a:pt x="76" y="195"/>
                    <a:pt x="77" y="194"/>
                  </a:cubicBezTo>
                  <a:cubicBezTo>
                    <a:pt x="78" y="196"/>
                    <a:pt x="78" y="196"/>
                    <a:pt x="78" y="196"/>
                  </a:cubicBezTo>
                  <a:cubicBezTo>
                    <a:pt x="78" y="197"/>
                    <a:pt x="77" y="195"/>
                    <a:pt x="77" y="196"/>
                  </a:cubicBezTo>
                  <a:cubicBezTo>
                    <a:pt x="79" y="197"/>
                    <a:pt x="79" y="197"/>
                    <a:pt x="79" y="197"/>
                  </a:cubicBezTo>
                  <a:cubicBezTo>
                    <a:pt x="78" y="196"/>
                    <a:pt x="79" y="196"/>
                    <a:pt x="79" y="196"/>
                  </a:cubicBezTo>
                  <a:cubicBezTo>
                    <a:pt x="82" y="198"/>
                    <a:pt x="86" y="198"/>
                    <a:pt x="88" y="199"/>
                  </a:cubicBezTo>
                  <a:cubicBezTo>
                    <a:pt x="87" y="200"/>
                    <a:pt x="90" y="200"/>
                    <a:pt x="90" y="201"/>
                  </a:cubicBezTo>
                  <a:cubicBezTo>
                    <a:pt x="90" y="201"/>
                    <a:pt x="91" y="202"/>
                    <a:pt x="90" y="202"/>
                  </a:cubicBezTo>
                  <a:cubicBezTo>
                    <a:pt x="91" y="201"/>
                    <a:pt x="93" y="201"/>
                    <a:pt x="94" y="202"/>
                  </a:cubicBezTo>
                  <a:cubicBezTo>
                    <a:pt x="95" y="202"/>
                    <a:pt x="97" y="203"/>
                    <a:pt x="98" y="202"/>
                  </a:cubicBezTo>
                  <a:cubicBezTo>
                    <a:pt x="108" y="204"/>
                    <a:pt x="121" y="205"/>
                    <a:pt x="132" y="202"/>
                  </a:cubicBezTo>
                  <a:cubicBezTo>
                    <a:pt x="134" y="203"/>
                    <a:pt x="136" y="201"/>
                    <a:pt x="138" y="201"/>
                  </a:cubicBezTo>
                  <a:cubicBezTo>
                    <a:pt x="148" y="199"/>
                    <a:pt x="159" y="196"/>
                    <a:pt x="168" y="190"/>
                  </a:cubicBezTo>
                  <a:cubicBezTo>
                    <a:pt x="168" y="189"/>
                    <a:pt x="170" y="189"/>
                    <a:pt x="170" y="188"/>
                  </a:cubicBezTo>
                  <a:cubicBezTo>
                    <a:pt x="170" y="188"/>
                    <a:pt x="170" y="188"/>
                    <a:pt x="169" y="188"/>
                  </a:cubicBezTo>
                  <a:cubicBezTo>
                    <a:pt x="172" y="185"/>
                    <a:pt x="176" y="183"/>
                    <a:pt x="179" y="180"/>
                  </a:cubicBezTo>
                  <a:cubicBezTo>
                    <a:pt x="179" y="180"/>
                    <a:pt x="179" y="180"/>
                    <a:pt x="179" y="180"/>
                  </a:cubicBezTo>
                  <a:cubicBezTo>
                    <a:pt x="179" y="180"/>
                    <a:pt x="180" y="179"/>
                    <a:pt x="180" y="180"/>
                  </a:cubicBezTo>
                  <a:cubicBezTo>
                    <a:pt x="181" y="179"/>
                    <a:pt x="181" y="178"/>
                    <a:pt x="181" y="178"/>
                  </a:cubicBezTo>
                  <a:cubicBezTo>
                    <a:pt x="175" y="183"/>
                    <a:pt x="169" y="187"/>
                    <a:pt x="162" y="191"/>
                  </a:cubicBezTo>
                  <a:cubicBezTo>
                    <a:pt x="164" y="191"/>
                    <a:pt x="166" y="189"/>
                    <a:pt x="167" y="189"/>
                  </a:cubicBezTo>
                  <a:cubicBezTo>
                    <a:pt x="165" y="191"/>
                    <a:pt x="162" y="192"/>
                    <a:pt x="160" y="192"/>
                  </a:cubicBezTo>
                  <a:cubicBezTo>
                    <a:pt x="147" y="197"/>
                    <a:pt x="135" y="201"/>
                    <a:pt x="120" y="200"/>
                  </a:cubicBezTo>
                  <a:cubicBezTo>
                    <a:pt x="117" y="199"/>
                    <a:pt x="112" y="200"/>
                    <a:pt x="109" y="199"/>
                  </a:cubicBezTo>
                  <a:cubicBezTo>
                    <a:pt x="108" y="200"/>
                    <a:pt x="108" y="200"/>
                    <a:pt x="108" y="200"/>
                  </a:cubicBezTo>
                  <a:cubicBezTo>
                    <a:pt x="107" y="199"/>
                    <a:pt x="105" y="198"/>
                    <a:pt x="103" y="199"/>
                  </a:cubicBezTo>
                  <a:cubicBezTo>
                    <a:pt x="102" y="198"/>
                    <a:pt x="100" y="199"/>
                    <a:pt x="99" y="197"/>
                  </a:cubicBezTo>
                  <a:cubicBezTo>
                    <a:pt x="108" y="197"/>
                    <a:pt x="116" y="199"/>
                    <a:pt x="125" y="198"/>
                  </a:cubicBezTo>
                  <a:cubicBezTo>
                    <a:pt x="130" y="197"/>
                    <a:pt x="135" y="196"/>
                    <a:pt x="139" y="195"/>
                  </a:cubicBezTo>
                  <a:cubicBezTo>
                    <a:pt x="139" y="195"/>
                    <a:pt x="139" y="195"/>
                    <a:pt x="139" y="195"/>
                  </a:cubicBezTo>
                  <a:cubicBezTo>
                    <a:pt x="140" y="195"/>
                    <a:pt x="140" y="195"/>
                    <a:pt x="141" y="195"/>
                  </a:cubicBezTo>
                  <a:cubicBezTo>
                    <a:pt x="144" y="193"/>
                    <a:pt x="147" y="193"/>
                    <a:pt x="150" y="192"/>
                  </a:cubicBezTo>
                  <a:cubicBezTo>
                    <a:pt x="151" y="191"/>
                    <a:pt x="152" y="191"/>
                    <a:pt x="152" y="191"/>
                  </a:cubicBezTo>
                  <a:cubicBezTo>
                    <a:pt x="141" y="194"/>
                    <a:pt x="130" y="198"/>
                    <a:pt x="118" y="198"/>
                  </a:cubicBezTo>
                  <a:cubicBezTo>
                    <a:pt x="113" y="199"/>
                    <a:pt x="110" y="196"/>
                    <a:pt x="106" y="196"/>
                  </a:cubicBezTo>
                  <a:cubicBezTo>
                    <a:pt x="103" y="194"/>
                    <a:pt x="103" y="194"/>
                    <a:pt x="103" y="194"/>
                  </a:cubicBezTo>
                  <a:cubicBezTo>
                    <a:pt x="104" y="194"/>
                    <a:pt x="104" y="194"/>
                    <a:pt x="104" y="194"/>
                  </a:cubicBezTo>
                  <a:cubicBezTo>
                    <a:pt x="108" y="194"/>
                    <a:pt x="113" y="195"/>
                    <a:pt x="118" y="196"/>
                  </a:cubicBezTo>
                  <a:cubicBezTo>
                    <a:pt x="119" y="195"/>
                    <a:pt x="119" y="195"/>
                    <a:pt x="119" y="195"/>
                  </a:cubicBezTo>
                  <a:cubicBezTo>
                    <a:pt x="129" y="194"/>
                    <a:pt x="129" y="194"/>
                    <a:pt x="129" y="194"/>
                  </a:cubicBezTo>
                  <a:cubicBezTo>
                    <a:pt x="127" y="194"/>
                    <a:pt x="127" y="194"/>
                    <a:pt x="127" y="194"/>
                  </a:cubicBezTo>
                  <a:cubicBezTo>
                    <a:pt x="129" y="193"/>
                    <a:pt x="133" y="194"/>
                    <a:pt x="134" y="193"/>
                  </a:cubicBezTo>
                  <a:cubicBezTo>
                    <a:pt x="133" y="193"/>
                    <a:pt x="133" y="193"/>
                    <a:pt x="133" y="193"/>
                  </a:cubicBezTo>
                  <a:cubicBezTo>
                    <a:pt x="131" y="193"/>
                    <a:pt x="129" y="194"/>
                    <a:pt x="127" y="193"/>
                  </a:cubicBezTo>
                  <a:cubicBezTo>
                    <a:pt x="127" y="193"/>
                    <a:pt x="128" y="194"/>
                    <a:pt x="127" y="194"/>
                  </a:cubicBezTo>
                  <a:cubicBezTo>
                    <a:pt x="122" y="194"/>
                    <a:pt x="117" y="192"/>
                    <a:pt x="112" y="193"/>
                  </a:cubicBezTo>
                  <a:cubicBezTo>
                    <a:pt x="111" y="193"/>
                    <a:pt x="111" y="193"/>
                    <a:pt x="111" y="193"/>
                  </a:cubicBezTo>
                  <a:cubicBezTo>
                    <a:pt x="112" y="191"/>
                    <a:pt x="114" y="193"/>
                    <a:pt x="116" y="192"/>
                  </a:cubicBezTo>
                  <a:cubicBezTo>
                    <a:pt x="116" y="191"/>
                    <a:pt x="116" y="191"/>
                    <a:pt x="116" y="191"/>
                  </a:cubicBezTo>
                  <a:cubicBezTo>
                    <a:pt x="117" y="192"/>
                    <a:pt x="117" y="192"/>
                    <a:pt x="117" y="192"/>
                  </a:cubicBezTo>
                  <a:cubicBezTo>
                    <a:pt x="118" y="191"/>
                    <a:pt x="119" y="192"/>
                    <a:pt x="120" y="191"/>
                  </a:cubicBezTo>
                  <a:cubicBezTo>
                    <a:pt x="119" y="190"/>
                    <a:pt x="119" y="190"/>
                    <a:pt x="119" y="190"/>
                  </a:cubicBezTo>
                  <a:cubicBezTo>
                    <a:pt x="119" y="189"/>
                    <a:pt x="119" y="189"/>
                    <a:pt x="119" y="189"/>
                  </a:cubicBezTo>
                  <a:cubicBezTo>
                    <a:pt x="121" y="190"/>
                    <a:pt x="124" y="191"/>
                    <a:pt x="126" y="190"/>
                  </a:cubicBezTo>
                  <a:cubicBezTo>
                    <a:pt x="133" y="190"/>
                    <a:pt x="139" y="188"/>
                    <a:pt x="145" y="187"/>
                  </a:cubicBezTo>
                  <a:cubicBezTo>
                    <a:pt x="141" y="189"/>
                    <a:pt x="136" y="190"/>
                    <a:pt x="132" y="191"/>
                  </a:cubicBezTo>
                  <a:cubicBezTo>
                    <a:pt x="141" y="192"/>
                    <a:pt x="150" y="188"/>
                    <a:pt x="158" y="185"/>
                  </a:cubicBezTo>
                  <a:cubicBezTo>
                    <a:pt x="160" y="184"/>
                    <a:pt x="161" y="183"/>
                    <a:pt x="163" y="183"/>
                  </a:cubicBezTo>
                  <a:cubicBezTo>
                    <a:pt x="163" y="182"/>
                    <a:pt x="164" y="182"/>
                    <a:pt x="164" y="182"/>
                  </a:cubicBezTo>
                  <a:cubicBezTo>
                    <a:pt x="167" y="182"/>
                    <a:pt x="167" y="179"/>
                    <a:pt x="170" y="179"/>
                  </a:cubicBezTo>
                  <a:cubicBezTo>
                    <a:pt x="170" y="177"/>
                    <a:pt x="171" y="178"/>
                    <a:pt x="172" y="177"/>
                  </a:cubicBezTo>
                  <a:cubicBezTo>
                    <a:pt x="172" y="177"/>
                    <a:pt x="172" y="177"/>
                    <a:pt x="173" y="176"/>
                  </a:cubicBezTo>
                  <a:cubicBezTo>
                    <a:pt x="173" y="175"/>
                    <a:pt x="173" y="176"/>
                    <a:pt x="174" y="175"/>
                  </a:cubicBezTo>
                  <a:cubicBezTo>
                    <a:pt x="176" y="176"/>
                    <a:pt x="175" y="173"/>
                    <a:pt x="176" y="174"/>
                  </a:cubicBezTo>
                  <a:cubicBezTo>
                    <a:pt x="176" y="173"/>
                    <a:pt x="176" y="173"/>
                    <a:pt x="176" y="173"/>
                  </a:cubicBezTo>
                  <a:cubicBezTo>
                    <a:pt x="176" y="173"/>
                    <a:pt x="177" y="173"/>
                    <a:pt x="177" y="174"/>
                  </a:cubicBezTo>
                  <a:cubicBezTo>
                    <a:pt x="176" y="173"/>
                    <a:pt x="178" y="173"/>
                    <a:pt x="178" y="172"/>
                  </a:cubicBezTo>
                  <a:cubicBezTo>
                    <a:pt x="179" y="172"/>
                    <a:pt x="179" y="172"/>
                    <a:pt x="179" y="171"/>
                  </a:cubicBezTo>
                  <a:cubicBezTo>
                    <a:pt x="181" y="170"/>
                    <a:pt x="181" y="167"/>
                    <a:pt x="184" y="168"/>
                  </a:cubicBezTo>
                  <a:cubicBezTo>
                    <a:pt x="183" y="168"/>
                    <a:pt x="182" y="167"/>
                    <a:pt x="183" y="166"/>
                  </a:cubicBezTo>
                  <a:cubicBezTo>
                    <a:pt x="184" y="167"/>
                    <a:pt x="186" y="166"/>
                    <a:pt x="186" y="166"/>
                  </a:cubicBezTo>
                  <a:cubicBezTo>
                    <a:pt x="186" y="166"/>
                    <a:pt x="186" y="166"/>
                    <a:pt x="186" y="165"/>
                  </a:cubicBezTo>
                  <a:cubicBezTo>
                    <a:pt x="186" y="164"/>
                    <a:pt x="187" y="164"/>
                    <a:pt x="188" y="164"/>
                  </a:cubicBezTo>
                  <a:cubicBezTo>
                    <a:pt x="186" y="162"/>
                    <a:pt x="191" y="161"/>
                    <a:pt x="191" y="159"/>
                  </a:cubicBezTo>
                  <a:cubicBezTo>
                    <a:pt x="191" y="158"/>
                    <a:pt x="191" y="159"/>
                    <a:pt x="192" y="159"/>
                  </a:cubicBezTo>
                  <a:cubicBezTo>
                    <a:pt x="192" y="158"/>
                    <a:pt x="191" y="158"/>
                    <a:pt x="192" y="157"/>
                  </a:cubicBezTo>
                  <a:cubicBezTo>
                    <a:pt x="193" y="157"/>
                    <a:pt x="192" y="155"/>
                    <a:pt x="194" y="155"/>
                  </a:cubicBezTo>
                  <a:cubicBezTo>
                    <a:pt x="195" y="154"/>
                    <a:pt x="195" y="152"/>
                    <a:pt x="196" y="152"/>
                  </a:cubicBezTo>
                  <a:cubicBezTo>
                    <a:pt x="197" y="149"/>
                    <a:pt x="199" y="146"/>
                    <a:pt x="200" y="144"/>
                  </a:cubicBezTo>
                  <a:cubicBezTo>
                    <a:pt x="199" y="143"/>
                    <a:pt x="201" y="143"/>
                    <a:pt x="200" y="142"/>
                  </a:cubicBezTo>
                  <a:cubicBezTo>
                    <a:pt x="204" y="133"/>
                    <a:pt x="204" y="133"/>
                    <a:pt x="204" y="133"/>
                  </a:cubicBezTo>
                  <a:cubicBezTo>
                    <a:pt x="203" y="131"/>
                    <a:pt x="206" y="130"/>
                    <a:pt x="205" y="128"/>
                  </a:cubicBezTo>
                  <a:cubicBezTo>
                    <a:pt x="206" y="126"/>
                    <a:pt x="205" y="124"/>
                    <a:pt x="207" y="122"/>
                  </a:cubicBezTo>
                  <a:cubicBezTo>
                    <a:pt x="206" y="121"/>
                    <a:pt x="207" y="121"/>
                    <a:pt x="207" y="120"/>
                  </a:cubicBezTo>
                  <a:cubicBezTo>
                    <a:pt x="208" y="116"/>
                    <a:pt x="208" y="111"/>
                    <a:pt x="208" y="107"/>
                  </a:cubicBezTo>
                  <a:cubicBezTo>
                    <a:pt x="209" y="105"/>
                    <a:pt x="208" y="103"/>
                    <a:pt x="208" y="101"/>
                  </a:cubicBezTo>
                  <a:cubicBezTo>
                    <a:pt x="208" y="96"/>
                    <a:pt x="207" y="92"/>
                    <a:pt x="206" y="88"/>
                  </a:cubicBezTo>
                  <a:cubicBezTo>
                    <a:pt x="208" y="86"/>
                    <a:pt x="202" y="84"/>
                    <a:pt x="204" y="81"/>
                  </a:cubicBezTo>
                  <a:cubicBezTo>
                    <a:pt x="205" y="82"/>
                    <a:pt x="205" y="84"/>
                    <a:pt x="205" y="85"/>
                  </a:cubicBezTo>
                  <a:cubicBezTo>
                    <a:pt x="205" y="82"/>
                    <a:pt x="204" y="80"/>
                    <a:pt x="202" y="79"/>
                  </a:cubicBezTo>
                  <a:cubicBezTo>
                    <a:pt x="203" y="78"/>
                    <a:pt x="204" y="78"/>
                    <a:pt x="203" y="78"/>
                  </a:cubicBezTo>
                  <a:cubicBezTo>
                    <a:pt x="203" y="78"/>
                    <a:pt x="203" y="78"/>
                    <a:pt x="203" y="78"/>
                  </a:cubicBezTo>
                  <a:cubicBezTo>
                    <a:pt x="204" y="77"/>
                    <a:pt x="202" y="76"/>
                    <a:pt x="202" y="75"/>
                  </a:cubicBezTo>
                  <a:cubicBezTo>
                    <a:pt x="202" y="75"/>
                    <a:pt x="202" y="76"/>
                    <a:pt x="201" y="75"/>
                  </a:cubicBezTo>
                  <a:cubicBezTo>
                    <a:pt x="204" y="74"/>
                    <a:pt x="200" y="73"/>
                    <a:pt x="201" y="72"/>
                  </a:cubicBezTo>
                  <a:cubicBezTo>
                    <a:pt x="201" y="72"/>
                    <a:pt x="201" y="72"/>
                    <a:pt x="201" y="72"/>
                  </a:cubicBezTo>
                  <a:cubicBezTo>
                    <a:pt x="200" y="72"/>
                    <a:pt x="201" y="71"/>
                    <a:pt x="201" y="71"/>
                  </a:cubicBezTo>
                  <a:cubicBezTo>
                    <a:pt x="200" y="71"/>
                    <a:pt x="200" y="71"/>
                    <a:pt x="200" y="71"/>
                  </a:cubicBezTo>
                  <a:cubicBezTo>
                    <a:pt x="199" y="70"/>
                    <a:pt x="200" y="69"/>
                    <a:pt x="198" y="68"/>
                  </a:cubicBezTo>
                  <a:cubicBezTo>
                    <a:pt x="198" y="66"/>
                    <a:pt x="197" y="64"/>
                    <a:pt x="196" y="63"/>
                  </a:cubicBezTo>
                  <a:cubicBezTo>
                    <a:pt x="196" y="61"/>
                    <a:pt x="194" y="61"/>
                    <a:pt x="194" y="60"/>
                  </a:cubicBezTo>
                  <a:cubicBezTo>
                    <a:pt x="192" y="59"/>
                    <a:pt x="192" y="57"/>
                    <a:pt x="191" y="56"/>
                  </a:cubicBezTo>
                  <a:cubicBezTo>
                    <a:pt x="190" y="55"/>
                    <a:pt x="189" y="54"/>
                    <a:pt x="190" y="53"/>
                  </a:cubicBezTo>
                  <a:cubicBezTo>
                    <a:pt x="190" y="53"/>
                    <a:pt x="190" y="54"/>
                    <a:pt x="190" y="54"/>
                  </a:cubicBezTo>
                  <a:cubicBezTo>
                    <a:pt x="191" y="54"/>
                    <a:pt x="191" y="54"/>
                    <a:pt x="191" y="54"/>
                  </a:cubicBezTo>
                  <a:cubicBezTo>
                    <a:pt x="190" y="53"/>
                    <a:pt x="189" y="52"/>
                    <a:pt x="187" y="52"/>
                  </a:cubicBezTo>
                  <a:cubicBezTo>
                    <a:pt x="187" y="52"/>
                    <a:pt x="186" y="50"/>
                    <a:pt x="187" y="50"/>
                  </a:cubicBezTo>
                  <a:cubicBezTo>
                    <a:pt x="186" y="49"/>
                    <a:pt x="185" y="50"/>
                    <a:pt x="184" y="49"/>
                  </a:cubicBezTo>
                  <a:cubicBezTo>
                    <a:pt x="186" y="48"/>
                    <a:pt x="186" y="48"/>
                    <a:pt x="186" y="48"/>
                  </a:cubicBezTo>
                  <a:cubicBezTo>
                    <a:pt x="185" y="47"/>
                    <a:pt x="185" y="47"/>
                    <a:pt x="185" y="47"/>
                  </a:cubicBezTo>
                  <a:cubicBezTo>
                    <a:pt x="183" y="48"/>
                    <a:pt x="184" y="46"/>
                    <a:pt x="182" y="46"/>
                  </a:cubicBezTo>
                  <a:cubicBezTo>
                    <a:pt x="181" y="46"/>
                    <a:pt x="181" y="45"/>
                    <a:pt x="181" y="44"/>
                  </a:cubicBezTo>
                  <a:cubicBezTo>
                    <a:pt x="182" y="44"/>
                    <a:pt x="182" y="44"/>
                    <a:pt x="182" y="44"/>
                  </a:cubicBezTo>
                  <a:cubicBezTo>
                    <a:pt x="182" y="44"/>
                    <a:pt x="182" y="44"/>
                    <a:pt x="182" y="44"/>
                  </a:cubicBezTo>
                  <a:cubicBezTo>
                    <a:pt x="181" y="44"/>
                    <a:pt x="181" y="44"/>
                    <a:pt x="180" y="44"/>
                  </a:cubicBezTo>
                  <a:cubicBezTo>
                    <a:pt x="179" y="43"/>
                    <a:pt x="181" y="43"/>
                    <a:pt x="180" y="42"/>
                  </a:cubicBezTo>
                  <a:cubicBezTo>
                    <a:pt x="180" y="42"/>
                    <a:pt x="180" y="42"/>
                    <a:pt x="180" y="42"/>
                  </a:cubicBezTo>
                  <a:cubicBezTo>
                    <a:pt x="180" y="43"/>
                    <a:pt x="180" y="43"/>
                    <a:pt x="180" y="43"/>
                  </a:cubicBezTo>
                  <a:cubicBezTo>
                    <a:pt x="179" y="43"/>
                    <a:pt x="179" y="43"/>
                    <a:pt x="179" y="43"/>
                  </a:cubicBezTo>
                  <a:cubicBezTo>
                    <a:pt x="178" y="42"/>
                    <a:pt x="179" y="42"/>
                    <a:pt x="179" y="42"/>
                  </a:cubicBezTo>
                  <a:cubicBezTo>
                    <a:pt x="179" y="42"/>
                    <a:pt x="179" y="42"/>
                    <a:pt x="179" y="42"/>
                  </a:cubicBezTo>
                  <a:cubicBezTo>
                    <a:pt x="178" y="42"/>
                    <a:pt x="178" y="42"/>
                    <a:pt x="178" y="42"/>
                  </a:cubicBezTo>
                  <a:cubicBezTo>
                    <a:pt x="177" y="41"/>
                    <a:pt x="175" y="40"/>
                    <a:pt x="176" y="39"/>
                  </a:cubicBezTo>
                  <a:cubicBezTo>
                    <a:pt x="175" y="39"/>
                    <a:pt x="174" y="36"/>
                    <a:pt x="173" y="37"/>
                  </a:cubicBezTo>
                  <a:cubicBezTo>
                    <a:pt x="172" y="37"/>
                    <a:pt x="171" y="37"/>
                    <a:pt x="170" y="36"/>
                  </a:cubicBezTo>
                  <a:cubicBezTo>
                    <a:pt x="169" y="36"/>
                    <a:pt x="168" y="34"/>
                    <a:pt x="166" y="34"/>
                  </a:cubicBezTo>
                  <a:cubicBezTo>
                    <a:pt x="165" y="32"/>
                    <a:pt x="162" y="32"/>
                    <a:pt x="161" y="30"/>
                  </a:cubicBezTo>
                  <a:cubicBezTo>
                    <a:pt x="162" y="30"/>
                    <a:pt x="163" y="31"/>
                    <a:pt x="164" y="31"/>
                  </a:cubicBezTo>
                  <a:cubicBezTo>
                    <a:pt x="163" y="30"/>
                    <a:pt x="163" y="30"/>
                    <a:pt x="163" y="30"/>
                  </a:cubicBezTo>
                  <a:cubicBezTo>
                    <a:pt x="161" y="31"/>
                    <a:pt x="161" y="28"/>
                    <a:pt x="159" y="29"/>
                  </a:cubicBezTo>
                  <a:cubicBezTo>
                    <a:pt x="159" y="30"/>
                    <a:pt x="161" y="29"/>
                    <a:pt x="161" y="30"/>
                  </a:cubicBezTo>
                  <a:cubicBezTo>
                    <a:pt x="161" y="30"/>
                    <a:pt x="161" y="30"/>
                    <a:pt x="161" y="30"/>
                  </a:cubicBezTo>
                  <a:cubicBezTo>
                    <a:pt x="160" y="30"/>
                    <a:pt x="158" y="30"/>
                    <a:pt x="158" y="29"/>
                  </a:cubicBezTo>
                  <a:cubicBezTo>
                    <a:pt x="156" y="28"/>
                    <a:pt x="154" y="28"/>
                    <a:pt x="152" y="27"/>
                  </a:cubicBezTo>
                  <a:cubicBezTo>
                    <a:pt x="151" y="26"/>
                    <a:pt x="151" y="26"/>
                    <a:pt x="151" y="26"/>
                  </a:cubicBezTo>
                  <a:cubicBezTo>
                    <a:pt x="142" y="24"/>
                    <a:pt x="142" y="24"/>
                    <a:pt x="142" y="24"/>
                  </a:cubicBezTo>
                  <a:cubicBezTo>
                    <a:pt x="141" y="23"/>
                    <a:pt x="139" y="24"/>
                    <a:pt x="139" y="23"/>
                  </a:cubicBezTo>
                  <a:cubicBezTo>
                    <a:pt x="138" y="23"/>
                    <a:pt x="136" y="23"/>
                    <a:pt x="136" y="23"/>
                  </a:cubicBezTo>
                  <a:cubicBezTo>
                    <a:pt x="134" y="22"/>
                    <a:pt x="133" y="23"/>
                    <a:pt x="132" y="22"/>
                  </a:cubicBezTo>
                  <a:cubicBezTo>
                    <a:pt x="131" y="22"/>
                    <a:pt x="131" y="22"/>
                    <a:pt x="130" y="22"/>
                  </a:cubicBezTo>
                  <a:cubicBezTo>
                    <a:pt x="127" y="21"/>
                    <a:pt x="122" y="22"/>
                    <a:pt x="118" y="21"/>
                  </a:cubicBezTo>
                  <a:cubicBezTo>
                    <a:pt x="116" y="22"/>
                    <a:pt x="114" y="20"/>
                    <a:pt x="112" y="22"/>
                  </a:cubicBezTo>
                  <a:close/>
                  <a:moveTo>
                    <a:pt x="102" y="23"/>
                  </a:moveTo>
                  <a:cubicBezTo>
                    <a:pt x="101" y="22"/>
                    <a:pt x="101" y="22"/>
                    <a:pt x="101" y="22"/>
                  </a:cubicBezTo>
                  <a:cubicBezTo>
                    <a:pt x="101" y="22"/>
                    <a:pt x="102" y="23"/>
                    <a:pt x="102" y="23"/>
                  </a:cubicBezTo>
                  <a:close/>
                  <a:moveTo>
                    <a:pt x="139" y="22"/>
                  </a:moveTo>
                  <a:cubicBezTo>
                    <a:pt x="140" y="22"/>
                    <a:pt x="140" y="22"/>
                    <a:pt x="140" y="22"/>
                  </a:cubicBezTo>
                  <a:cubicBezTo>
                    <a:pt x="139" y="22"/>
                    <a:pt x="139" y="22"/>
                    <a:pt x="139" y="22"/>
                  </a:cubicBezTo>
                  <a:cubicBezTo>
                    <a:pt x="139" y="22"/>
                    <a:pt x="139" y="22"/>
                    <a:pt x="139" y="22"/>
                  </a:cubicBezTo>
                  <a:close/>
                  <a:moveTo>
                    <a:pt x="100" y="23"/>
                  </a:moveTo>
                  <a:cubicBezTo>
                    <a:pt x="100" y="22"/>
                    <a:pt x="99" y="22"/>
                    <a:pt x="99" y="22"/>
                  </a:cubicBezTo>
                  <a:cubicBezTo>
                    <a:pt x="99" y="22"/>
                    <a:pt x="100" y="23"/>
                    <a:pt x="100" y="23"/>
                  </a:cubicBezTo>
                  <a:close/>
                  <a:moveTo>
                    <a:pt x="141" y="22"/>
                  </a:moveTo>
                  <a:cubicBezTo>
                    <a:pt x="141" y="22"/>
                    <a:pt x="141" y="22"/>
                    <a:pt x="141" y="22"/>
                  </a:cubicBezTo>
                  <a:cubicBezTo>
                    <a:pt x="141" y="22"/>
                    <a:pt x="141" y="22"/>
                    <a:pt x="141" y="22"/>
                  </a:cubicBezTo>
                  <a:close/>
                  <a:moveTo>
                    <a:pt x="99" y="23"/>
                  </a:moveTo>
                  <a:cubicBezTo>
                    <a:pt x="97" y="23"/>
                    <a:pt x="97" y="23"/>
                    <a:pt x="97" y="23"/>
                  </a:cubicBezTo>
                  <a:cubicBezTo>
                    <a:pt x="98" y="23"/>
                    <a:pt x="99" y="24"/>
                    <a:pt x="99" y="23"/>
                  </a:cubicBezTo>
                  <a:close/>
                  <a:moveTo>
                    <a:pt x="95" y="25"/>
                  </a:moveTo>
                  <a:cubicBezTo>
                    <a:pt x="94" y="24"/>
                    <a:pt x="95" y="24"/>
                    <a:pt x="94" y="24"/>
                  </a:cubicBezTo>
                  <a:cubicBezTo>
                    <a:pt x="94" y="24"/>
                    <a:pt x="94" y="25"/>
                    <a:pt x="95" y="25"/>
                  </a:cubicBezTo>
                  <a:close/>
                  <a:moveTo>
                    <a:pt x="118" y="25"/>
                  </a:moveTo>
                  <a:cubicBezTo>
                    <a:pt x="117" y="24"/>
                    <a:pt x="117" y="24"/>
                    <a:pt x="117" y="24"/>
                  </a:cubicBezTo>
                  <a:cubicBezTo>
                    <a:pt x="114" y="24"/>
                    <a:pt x="111" y="25"/>
                    <a:pt x="108" y="25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7" y="25"/>
                    <a:pt x="105" y="26"/>
                    <a:pt x="104" y="26"/>
                  </a:cubicBezTo>
                  <a:cubicBezTo>
                    <a:pt x="107" y="26"/>
                    <a:pt x="111" y="26"/>
                    <a:pt x="114" y="26"/>
                  </a:cubicBezTo>
                  <a:cubicBezTo>
                    <a:pt x="114" y="26"/>
                    <a:pt x="111" y="25"/>
                    <a:pt x="111" y="27"/>
                  </a:cubicBezTo>
                  <a:cubicBezTo>
                    <a:pt x="114" y="26"/>
                    <a:pt x="118" y="26"/>
                    <a:pt x="121" y="26"/>
                  </a:cubicBezTo>
                  <a:cubicBezTo>
                    <a:pt x="120" y="26"/>
                    <a:pt x="120" y="26"/>
                    <a:pt x="120" y="26"/>
                  </a:cubicBezTo>
                  <a:cubicBezTo>
                    <a:pt x="121" y="26"/>
                    <a:pt x="121" y="26"/>
                    <a:pt x="121" y="26"/>
                  </a:cubicBezTo>
                  <a:cubicBezTo>
                    <a:pt x="122" y="27"/>
                    <a:pt x="123" y="25"/>
                    <a:pt x="124" y="26"/>
                  </a:cubicBezTo>
                  <a:cubicBezTo>
                    <a:pt x="125" y="26"/>
                    <a:pt x="126" y="27"/>
                    <a:pt x="127" y="26"/>
                  </a:cubicBezTo>
                  <a:cubicBezTo>
                    <a:pt x="129" y="27"/>
                    <a:pt x="132" y="28"/>
                    <a:pt x="135" y="28"/>
                  </a:cubicBezTo>
                  <a:cubicBezTo>
                    <a:pt x="137" y="27"/>
                    <a:pt x="138" y="30"/>
                    <a:pt x="139" y="28"/>
                  </a:cubicBezTo>
                  <a:cubicBezTo>
                    <a:pt x="140" y="28"/>
                    <a:pt x="140" y="29"/>
                    <a:pt x="140" y="29"/>
                  </a:cubicBezTo>
                  <a:cubicBezTo>
                    <a:pt x="143" y="29"/>
                    <a:pt x="143" y="29"/>
                    <a:pt x="143" y="29"/>
                  </a:cubicBezTo>
                  <a:cubicBezTo>
                    <a:pt x="144" y="30"/>
                    <a:pt x="146" y="32"/>
                    <a:pt x="148" y="31"/>
                  </a:cubicBezTo>
                  <a:cubicBezTo>
                    <a:pt x="149" y="32"/>
                    <a:pt x="151" y="32"/>
                    <a:pt x="151" y="33"/>
                  </a:cubicBezTo>
                  <a:cubicBezTo>
                    <a:pt x="152" y="32"/>
                    <a:pt x="154" y="33"/>
                    <a:pt x="152" y="32"/>
                  </a:cubicBezTo>
                  <a:cubicBezTo>
                    <a:pt x="151" y="32"/>
                    <a:pt x="151" y="31"/>
                    <a:pt x="150" y="31"/>
                  </a:cubicBezTo>
                  <a:cubicBezTo>
                    <a:pt x="149" y="30"/>
                    <a:pt x="147" y="29"/>
                    <a:pt x="145" y="29"/>
                  </a:cubicBezTo>
                  <a:cubicBezTo>
                    <a:pt x="144" y="29"/>
                    <a:pt x="143" y="28"/>
                    <a:pt x="143" y="28"/>
                  </a:cubicBezTo>
                  <a:cubicBezTo>
                    <a:pt x="142" y="29"/>
                    <a:pt x="142" y="28"/>
                    <a:pt x="141" y="28"/>
                  </a:cubicBezTo>
                  <a:cubicBezTo>
                    <a:pt x="136" y="27"/>
                    <a:pt x="130" y="26"/>
                    <a:pt x="125" y="25"/>
                  </a:cubicBezTo>
                  <a:cubicBezTo>
                    <a:pt x="125" y="24"/>
                    <a:pt x="125" y="24"/>
                    <a:pt x="125" y="24"/>
                  </a:cubicBezTo>
                  <a:cubicBezTo>
                    <a:pt x="123" y="25"/>
                    <a:pt x="120" y="25"/>
                    <a:pt x="118" y="25"/>
                  </a:cubicBezTo>
                  <a:close/>
                  <a:moveTo>
                    <a:pt x="120" y="24"/>
                  </a:moveTo>
                  <a:cubicBezTo>
                    <a:pt x="121" y="24"/>
                    <a:pt x="121" y="24"/>
                    <a:pt x="121" y="24"/>
                  </a:cubicBezTo>
                  <a:cubicBezTo>
                    <a:pt x="120" y="24"/>
                    <a:pt x="120" y="24"/>
                    <a:pt x="120" y="24"/>
                  </a:cubicBezTo>
                  <a:close/>
                  <a:moveTo>
                    <a:pt x="148" y="24"/>
                  </a:moveTo>
                  <a:cubicBezTo>
                    <a:pt x="148" y="25"/>
                    <a:pt x="148" y="25"/>
                    <a:pt x="148" y="25"/>
                  </a:cubicBezTo>
                  <a:cubicBezTo>
                    <a:pt x="148" y="24"/>
                    <a:pt x="148" y="24"/>
                    <a:pt x="148" y="24"/>
                  </a:cubicBezTo>
                  <a:close/>
                  <a:moveTo>
                    <a:pt x="161" y="27"/>
                  </a:moveTo>
                  <a:cubicBezTo>
                    <a:pt x="160" y="26"/>
                    <a:pt x="158" y="25"/>
                    <a:pt x="156" y="25"/>
                  </a:cubicBezTo>
                  <a:cubicBezTo>
                    <a:pt x="158" y="25"/>
                    <a:pt x="160" y="26"/>
                    <a:pt x="161" y="27"/>
                  </a:cubicBezTo>
                  <a:close/>
                  <a:moveTo>
                    <a:pt x="137" y="26"/>
                  </a:moveTo>
                  <a:cubicBezTo>
                    <a:pt x="137" y="25"/>
                    <a:pt x="136" y="25"/>
                    <a:pt x="136" y="25"/>
                  </a:cubicBezTo>
                  <a:cubicBezTo>
                    <a:pt x="137" y="26"/>
                    <a:pt x="137" y="26"/>
                    <a:pt x="137" y="26"/>
                  </a:cubicBezTo>
                  <a:cubicBezTo>
                    <a:pt x="137" y="26"/>
                    <a:pt x="137" y="26"/>
                    <a:pt x="137" y="26"/>
                  </a:cubicBezTo>
                  <a:close/>
                  <a:moveTo>
                    <a:pt x="103" y="26"/>
                  </a:moveTo>
                  <a:cubicBezTo>
                    <a:pt x="103" y="26"/>
                    <a:pt x="102" y="26"/>
                    <a:pt x="102" y="26"/>
                  </a:cubicBezTo>
                  <a:cubicBezTo>
                    <a:pt x="102" y="27"/>
                    <a:pt x="103" y="26"/>
                    <a:pt x="103" y="26"/>
                  </a:cubicBezTo>
                  <a:close/>
                  <a:moveTo>
                    <a:pt x="101" y="27"/>
                  </a:moveTo>
                  <a:cubicBezTo>
                    <a:pt x="101" y="26"/>
                    <a:pt x="99" y="27"/>
                    <a:pt x="99" y="26"/>
                  </a:cubicBezTo>
                  <a:cubicBezTo>
                    <a:pt x="98" y="28"/>
                    <a:pt x="95" y="27"/>
                    <a:pt x="94" y="28"/>
                  </a:cubicBezTo>
                  <a:cubicBezTo>
                    <a:pt x="95" y="27"/>
                    <a:pt x="95" y="27"/>
                    <a:pt x="95" y="27"/>
                  </a:cubicBezTo>
                  <a:cubicBezTo>
                    <a:pt x="96" y="28"/>
                    <a:pt x="96" y="28"/>
                    <a:pt x="96" y="28"/>
                  </a:cubicBezTo>
                  <a:cubicBezTo>
                    <a:pt x="97" y="29"/>
                    <a:pt x="97" y="28"/>
                    <a:pt x="98" y="27"/>
                  </a:cubicBezTo>
                  <a:cubicBezTo>
                    <a:pt x="98" y="28"/>
                    <a:pt x="98" y="28"/>
                    <a:pt x="98" y="28"/>
                  </a:cubicBezTo>
                  <a:cubicBezTo>
                    <a:pt x="99" y="27"/>
                    <a:pt x="100" y="28"/>
                    <a:pt x="100" y="27"/>
                  </a:cubicBezTo>
                  <a:cubicBezTo>
                    <a:pt x="101" y="27"/>
                    <a:pt x="101" y="27"/>
                    <a:pt x="101" y="27"/>
                  </a:cubicBezTo>
                  <a:close/>
                  <a:moveTo>
                    <a:pt x="153" y="26"/>
                  </a:moveTo>
                  <a:cubicBezTo>
                    <a:pt x="155" y="27"/>
                    <a:pt x="155" y="27"/>
                    <a:pt x="155" y="27"/>
                  </a:cubicBezTo>
                  <a:cubicBezTo>
                    <a:pt x="153" y="26"/>
                    <a:pt x="153" y="26"/>
                    <a:pt x="153" y="26"/>
                  </a:cubicBezTo>
                  <a:close/>
                  <a:moveTo>
                    <a:pt x="110" y="27"/>
                  </a:moveTo>
                  <a:cubicBezTo>
                    <a:pt x="107" y="26"/>
                    <a:pt x="105" y="26"/>
                    <a:pt x="103" y="27"/>
                  </a:cubicBezTo>
                  <a:cubicBezTo>
                    <a:pt x="105" y="28"/>
                    <a:pt x="108" y="27"/>
                    <a:pt x="110" y="27"/>
                  </a:cubicBezTo>
                  <a:close/>
                  <a:moveTo>
                    <a:pt x="142" y="27"/>
                  </a:moveTo>
                  <a:cubicBezTo>
                    <a:pt x="142" y="27"/>
                    <a:pt x="142" y="27"/>
                    <a:pt x="142" y="27"/>
                  </a:cubicBezTo>
                  <a:cubicBezTo>
                    <a:pt x="141" y="27"/>
                    <a:pt x="141" y="27"/>
                    <a:pt x="141" y="27"/>
                  </a:cubicBezTo>
                  <a:cubicBezTo>
                    <a:pt x="142" y="27"/>
                    <a:pt x="142" y="27"/>
                    <a:pt x="142" y="27"/>
                  </a:cubicBezTo>
                  <a:close/>
                  <a:moveTo>
                    <a:pt x="156" y="27"/>
                  </a:moveTo>
                  <a:cubicBezTo>
                    <a:pt x="156" y="27"/>
                    <a:pt x="156" y="27"/>
                    <a:pt x="156" y="27"/>
                  </a:cubicBezTo>
                  <a:cubicBezTo>
                    <a:pt x="156" y="27"/>
                    <a:pt x="156" y="27"/>
                    <a:pt x="156" y="27"/>
                  </a:cubicBezTo>
                  <a:cubicBezTo>
                    <a:pt x="156" y="27"/>
                    <a:pt x="156" y="27"/>
                    <a:pt x="156" y="27"/>
                  </a:cubicBezTo>
                  <a:close/>
                  <a:moveTo>
                    <a:pt x="167" y="30"/>
                  </a:moveTo>
                  <a:cubicBezTo>
                    <a:pt x="165" y="29"/>
                    <a:pt x="163" y="27"/>
                    <a:pt x="161" y="27"/>
                  </a:cubicBezTo>
                  <a:cubicBezTo>
                    <a:pt x="162" y="28"/>
                    <a:pt x="162" y="28"/>
                    <a:pt x="162" y="28"/>
                  </a:cubicBezTo>
                  <a:cubicBezTo>
                    <a:pt x="164" y="28"/>
                    <a:pt x="166" y="30"/>
                    <a:pt x="167" y="30"/>
                  </a:cubicBezTo>
                  <a:close/>
                  <a:moveTo>
                    <a:pt x="84" y="28"/>
                  </a:moveTo>
                  <a:cubicBezTo>
                    <a:pt x="85" y="27"/>
                    <a:pt x="85" y="27"/>
                    <a:pt x="85" y="27"/>
                  </a:cubicBezTo>
                  <a:cubicBezTo>
                    <a:pt x="85" y="27"/>
                    <a:pt x="85" y="27"/>
                    <a:pt x="85" y="27"/>
                  </a:cubicBezTo>
                  <a:cubicBezTo>
                    <a:pt x="84" y="28"/>
                    <a:pt x="84" y="28"/>
                    <a:pt x="84" y="28"/>
                  </a:cubicBezTo>
                  <a:close/>
                  <a:moveTo>
                    <a:pt x="94" y="29"/>
                  </a:moveTo>
                  <a:cubicBezTo>
                    <a:pt x="93" y="29"/>
                    <a:pt x="93" y="29"/>
                    <a:pt x="93" y="29"/>
                  </a:cubicBezTo>
                  <a:cubicBezTo>
                    <a:pt x="93" y="28"/>
                    <a:pt x="93" y="28"/>
                    <a:pt x="93" y="28"/>
                  </a:cubicBezTo>
                  <a:cubicBezTo>
                    <a:pt x="92" y="29"/>
                    <a:pt x="90" y="28"/>
                    <a:pt x="89" y="29"/>
                  </a:cubicBezTo>
                  <a:cubicBezTo>
                    <a:pt x="90" y="29"/>
                    <a:pt x="91" y="28"/>
                    <a:pt x="92" y="29"/>
                  </a:cubicBezTo>
                  <a:cubicBezTo>
                    <a:pt x="89" y="31"/>
                    <a:pt x="85" y="31"/>
                    <a:pt x="82" y="33"/>
                  </a:cubicBezTo>
                  <a:cubicBezTo>
                    <a:pt x="87" y="33"/>
                    <a:pt x="90" y="30"/>
                    <a:pt x="94" y="29"/>
                  </a:cubicBezTo>
                  <a:close/>
                  <a:moveTo>
                    <a:pt x="147" y="28"/>
                  </a:moveTo>
                  <a:cubicBezTo>
                    <a:pt x="147" y="28"/>
                    <a:pt x="147" y="28"/>
                    <a:pt x="147" y="28"/>
                  </a:cubicBezTo>
                  <a:cubicBezTo>
                    <a:pt x="146" y="28"/>
                    <a:pt x="146" y="28"/>
                    <a:pt x="146" y="28"/>
                  </a:cubicBezTo>
                  <a:cubicBezTo>
                    <a:pt x="147" y="28"/>
                    <a:pt x="147" y="28"/>
                    <a:pt x="147" y="28"/>
                  </a:cubicBezTo>
                  <a:close/>
                  <a:moveTo>
                    <a:pt x="148" y="28"/>
                  </a:moveTo>
                  <a:cubicBezTo>
                    <a:pt x="149" y="28"/>
                    <a:pt x="149" y="28"/>
                    <a:pt x="149" y="28"/>
                  </a:cubicBezTo>
                  <a:cubicBezTo>
                    <a:pt x="148" y="28"/>
                    <a:pt x="148" y="28"/>
                    <a:pt x="148" y="28"/>
                  </a:cubicBezTo>
                  <a:cubicBezTo>
                    <a:pt x="148" y="28"/>
                    <a:pt x="148" y="28"/>
                    <a:pt x="148" y="28"/>
                  </a:cubicBezTo>
                  <a:close/>
                  <a:moveTo>
                    <a:pt x="88" y="29"/>
                  </a:moveTo>
                  <a:cubicBezTo>
                    <a:pt x="86" y="30"/>
                    <a:pt x="83" y="31"/>
                    <a:pt x="81" y="33"/>
                  </a:cubicBezTo>
                  <a:cubicBezTo>
                    <a:pt x="85" y="31"/>
                    <a:pt x="85" y="31"/>
                    <a:pt x="85" y="31"/>
                  </a:cubicBezTo>
                  <a:cubicBezTo>
                    <a:pt x="86" y="30"/>
                    <a:pt x="88" y="30"/>
                    <a:pt x="88" y="29"/>
                  </a:cubicBezTo>
                  <a:close/>
                  <a:moveTo>
                    <a:pt x="157" y="31"/>
                  </a:moveTo>
                  <a:cubicBezTo>
                    <a:pt x="156" y="31"/>
                    <a:pt x="156" y="31"/>
                    <a:pt x="156" y="31"/>
                  </a:cubicBezTo>
                  <a:cubicBezTo>
                    <a:pt x="154" y="30"/>
                    <a:pt x="154" y="30"/>
                    <a:pt x="154" y="30"/>
                  </a:cubicBezTo>
                  <a:cubicBezTo>
                    <a:pt x="157" y="31"/>
                    <a:pt x="157" y="31"/>
                    <a:pt x="157" y="31"/>
                  </a:cubicBezTo>
                  <a:close/>
                  <a:moveTo>
                    <a:pt x="171" y="35"/>
                  </a:moveTo>
                  <a:cubicBezTo>
                    <a:pt x="169" y="34"/>
                    <a:pt x="167" y="32"/>
                    <a:pt x="165" y="31"/>
                  </a:cubicBezTo>
                  <a:cubicBezTo>
                    <a:pt x="167" y="33"/>
                    <a:pt x="169" y="35"/>
                    <a:pt x="171" y="36"/>
                  </a:cubicBezTo>
                  <a:cubicBezTo>
                    <a:pt x="171" y="35"/>
                    <a:pt x="171" y="35"/>
                    <a:pt x="171" y="35"/>
                  </a:cubicBezTo>
                  <a:close/>
                  <a:moveTo>
                    <a:pt x="161" y="33"/>
                  </a:moveTo>
                  <a:cubicBezTo>
                    <a:pt x="158" y="32"/>
                    <a:pt x="158" y="32"/>
                    <a:pt x="158" y="32"/>
                  </a:cubicBezTo>
                  <a:cubicBezTo>
                    <a:pt x="159" y="32"/>
                    <a:pt x="160" y="33"/>
                    <a:pt x="161" y="33"/>
                  </a:cubicBezTo>
                  <a:close/>
                  <a:moveTo>
                    <a:pt x="80" y="33"/>
                  </a:moveTo>
                  <a:cubicBezTo>
                    <a:pt x="80" y="33"/>
                    <a:pt x="80" y="33"/>
                    <a:pt x="80" y="33"/>
                  </a:cubicBezTo>
                  <a:cubicBezTo>
                    <a:pt x="80" y="33"/>
                    <a:pt x="80" y="33"/>
                    <a:pt x="80" y="33"/>
                  </a:cubicBezTo>
                  <a:cubicBezTo>
                    <a:pt x="80" y="33"/>
                    <a:pt x="80" y="33"/>
                    <a:pt x="80" y="33"/>
                  </a:cubicBezTo>
                  <a:close/>
                  <a:moveTo>
                    <a:pt x="121" y="33"/>
                  </a:moveTo>
                  <a:cubicBezTo>
                    <a:pt x="120" y="33"/>
                    <a:pt x="118" y="33"/>
                    <a:pt x="117" y="33"/>
                  </a:cubicBezTo>
                  <a:cubicBezTo>
                    <a:pt x="119" y="33"/>
                    <a:pt x="120" y="34"/>
                    <a:pt x="121" y="33"/>
                  </a:cubicBezTo>
                  <a:close/>
                  <a:moveTo>
                    <a:pt x="158" y="35"/>
                  </a:moveTo>
                  <a:cubicBezTo>
                    <a:pt x="156" y="34"/>
                    <a:pt x="154" y="32"/>
                    <a:pt x="153" y="33"/>
                  </a:cubicBezTo>
                  <a:cubicBezTo>
                    <a:pt x="154" y="34"/>
                    <a:pt x="154" y="34"/>
                    <a:pt x="155" y="35"/>
                  </a:cubicBezTo>
                  <a:cubicBezTo>
                    <a:pt x="156" y="35"/>
                    <a:pt x="157" y="35"/>
                    <a:pt x="158" y="35"/>
                  </a:cubicBezTo>
                  <a:close/>
                  <a:moveTo>
                    <a:pt x="116" y="33"/>
                  </a:moveTo>
                  <a:cubicBezTo>
                    <a:pt x="117" y="33"/>
                    <a:pt x="117" y="33"/>
                    <a:pt x="117" y="33"/>
                  </a:cubicBezTo>
                  <a:cubicBezTo>
                    <a:pt x="117" y="33"/>
                    <a:pt x="117" y="33"/>
                    <a:pt x="117" y="33"/>
                  </a:cubicBezTo>
                  <a:cubicBezTo>
                    <a:pt x="116" y="33"/>
                    <a:pt x="116" y="33"/>
                    <a:pt x="116" y="33"/>
                  </a:cubicBezTo>
                  <a:cubicBezTo>
                    <a:pt x="116" y="33"/>
                    <a:pt x="116" y="33"/>
                    <a:pt x="116" y="33"/>
                  </a:cubicBezTo>
                  <a:close/>
                  <a:moveTo>
                    <a:pt x="126" y="33"/>
                  </a:moveTo>
                  <a:cubicBezTo>
                    <a:pt x="128" y="33"/>
                    <a:pt x="128" y="33"/>
                    <a:pt x="128" y="33"/>
                  </a:cubicBezTo>
                  <a:cubicBezTo>
                    <a:pt x="126" y="33"/>
                    <a:pt x="126" y="33"/>
                    <a:pt x="126" y="33"/>
                  </a:cubicBezTo>
                  <a:cubicBezTo>
                    <a:pt x="126" y="33"/>
                    <a:pt x="126" y="33"/>
                    <a:pt x="126" y="33"/>
                  </a:cubicBezTo>
                  <a:close/>
                  <a:moveTo>
                    <a:pt x="134" y="34"/>
                  </a:moveTo>
                  <a:cubicBezTo>
                    <a:pt x="129" y="33"/>
                    <a:pt x="129" y="33"/>
                    <a:pt x="129" y="33"/>
                  </a:cubicBezTo>
                  <a:cubicBezTo>
                    <a:pt x="131" y="34"/>
                    <a:pt x="133" y="33"/>
                    <a:pt x="134" y="34"/>
                  </a:cubicBezTo>
                  <a:close/>
                  <a:moveTo>
                    <a:pt x="109" y="34"/>
                  </a:moveTo>
                  <a:cubicBezTo>
                    <a:pt x="106" y="34"/>
                    <a:pt x="104" y="35"/>
                    <a:pt x="102" y="36"/>
                  </a:cubicBezTo>
                  <a:cubicBezTo>
                    <a:pt x="104" y="35"/>
                    <a:pt x="107" y="35"/>
                    <a:pt x="109" y="34"/>
                  </a:cubicBezTo>
                  <a:close/>
                  <a:moveTo>
                    <a:pt x="137" y="34"/>
                  </a:moveTo>
                  <a:cubicBezTo>
                    <a:pt x="135" y="34"/>
                    <a:pt x="135" y="34"/>
                    <a:pt x="135" y="34"/>
                  </a:cubicBezTo>
                  <a:cubicBezTo>
                    <a:pt x="136" y="34"/>
                    <a:pt x="136" y="35"/>
                    <a:pt x="137" y="34"/>
                  </a:cubicBezTo>
                  <a:close/>
                  <a:moveTo>
                    <a:pt x="76" y="37"/>
                  </a:moveTo>
                  <a:cubicBezTo>
                    <a:pt x="77" y="36"/>
                    <a:pt x="80" y="36"/>
                    <a:pt x="81" y="34"/>
                  </a:cubicBezTo>
                  <a:cubicBezTo>
                    <a:pt x="79" y="35"/>
                    <a:pt x="77" y="36"/>
                    <a:pt x="76" y="37"/>
                  </a:cubicBezTo>
                  <a:close/>
                  <a:moveTo>
                    <a:pt x="140" y="35"/>
                  </a:moveTo>
                  <a:cubicBezTo>
                    <a:pt x="140" y="35"/>
                    <a:pt x="140" y="35"/>
                    <a:pt x="139" y="35"/>
                  </a:cubicBezTo>
                  <a:cubicBezTo>
                    <a:pt x="139" y="35"/>
                    <a:pt x="139" y="35"/>
                    <a:pt x="139" y="35"/>
                  </a:cubicBezTo>
                  <a:cubicBezTo>
                    <a:pt x="140" y="35"/>
                    <a:pt x="140" y="35"/>
                    <a:pt x="140" y="35"/>
                  </a:cubicBezTo>
                  <a:close/>
                  <a:moveTo>
                    <a:pt x="160" y="35"/>
                  </a:moveTo>
                  <a:cubicBezTo>
                    <a:pt x="159" y="35"/>
                    <a:pt x="158" y="36"/>
                    <a:pt x="157" y="36"/>
                  </a:cubicBezTo>
                  <a:cubicBezTo>
                    <a:pt x="158" y="36"/>
                    <a:pt x="160" y="36"/>
                    <a:pt x="160" y="35"/>
                  </a:cubicBezTo>
                  <a:close/>
                  <a:moveTo>
                    <a:pt x="148" y="37"/>
                  </a:moveTo>
                  <a:cubicBezTo>
                    <a:pt x="142" y="35"/>
                    <a:pt x="142" y="35"/>
                    <a:pt x="142" y="35"/>
                  </a:cubicBezTo>
                  <a:cubicBezTo>
                    <a:pt x="143" y="36"/>
                    <a:pt x="146" y="37"/>
                    <a:pt x="148" y="37"/>
                  </a:cubicBezTo>
                  <a:close/>
                  <a:moveTo>
                    <a:pt x="89" y="41"/>
                  </a:moveTo>
                  <a:cubicBezTo>
                    <a:pt x="92" y="38"/>
                    <a:pt x="96" y="38"/>
                    <a:pt x="100" y="36"/>
                  </a:cubicBezTo>
                  <a:cubicBezTo>
                    <a:pt x="96" y="37"/>
                    <a:pt x="92" y="39"/>
                    <a:pt x="89" y="41"/>
                  </a:cubicBezTo>
                  <a:close/>
                  <a:moveTo>
                    <a:pt x="165" y="39"/>
                  </a:moveTo>
                  <a:cubicBezTo>
                    <a:pt x="164" y="38"/>
                    <a:pt x="164" y="38"/>
                    <a:pt x="164" y="38"/>
                  </a:cubicBezTo>
                  <a:cubicBezTo>
                    <a:pt x="163" y="38"/>
                    <a:pt x="161" y="35"/>
                    <a:pt x="159" y="37"/>
                  </a:cubicBezTo>
                  <a:cubicBezTo>
                    <a:pt x="160" y="37"/>
                    <a:pt x="160" y="37"/>
                    <a:pt x="160" y="37"/>
                  </a:cubicBezTo>
                  <a:cubicBezTo>
                    <a:pt x="161" y="36"/>
                    <a:pt x="162" y="39"/>
                    <a:pt x="163" y="38"/>
                  </a:cubicBezTo>
                  <a:cubicBezTo>
                    <a:pt x="163" y="39"/>
                    <a:pt x="163" y="39"/>
                    <a:pt x="163" y="39"/>
                  </a:cubicBezTo>
                  <a:cubicBezTo>
                    <a:pt x="163" y="39"/>
                    <a:pt x="166" y="39"/>
                    <a:pt x="165" y="40"/>
                  </a:cubicBezTo>
                  <a:cubicBezTo>
                    <a:pt x="166" y="40"/>
                    <a:pt x="167" y="45"/>
                    <a:pt x="169" y="42"/>
                  </a:cubicBezTo>
                  <a:cubicBezTo>
                    <a:pt x="168" y="40"/>
                    <a:pt x="166" y="40"/>
                    <a:pt x="165" y="39"/>
                  </a:cubicBezTo>
                  <a:close/>
                  <a:moveTo>
                    <a:pt x="169" y="38"/>
                  </a:moveTo>
                  <a:cubicBezTo>
                    <a:pt x="169" y="37"/>
                    <a:pt x="168" y="37"/>
                    <a:pt x="168" y="37"/>
                  </a:cubicBezTo>
                  <a:cubicBezTo>
                    <a:pt x="168" y="37"/>
                    <a:pt x="169" y="38"/>
                    <a:pt x="169" y="38"/>
                  </a:cubicBezTo>
                  <a:close/>
                  <a:moveTo>
                    <a:pt x="67" y="44"/>
                  </a:moveTo>
                  <a:cubicBezTo>
                    <a:pt x="69" y="42"/>
                    <a:pt x="73" y="40"/>
                    <a:pt x="75" y="38"/>
                  </a:cubicBezTo>
                  <a:cubicBezTo>
                    <a:pt x="72" y="39"/>
                    <a:pt x="69" y="42"/>
                    <a:pt x="67" y="44"/>
                  </a:cubicBezTo>
                  <a:cubicBezTo>
                    <a:pt x="67" y="44"/>
                    <a:pt x="67" y="44"/>
                    <a:pt x="67" y="44"/>
                  </a:cubicBezTo>
                  <a:close/>
                  <a:moveTo>
                    <a:pt x="175" y="39"/>
                  </a:moveTo>
                  <a:cubicBezTo>
                    <a:pt x="175" y="39"/>
                    <a:pt x="175" y="39"/>
                    <a:pt x="175" y="39"/>
                  </a:cubicBezTo>
                  <a:cubicBezTo>
                    <a:pt x="174" y="38"/>
                    <a:pt x="174" y="38"/>
                    <a:pt x="174" y="38"/>
                  </a:cubicBezTo>
                  <a:cubicBezTo>
                    <a:pt x="175" y="39"/>
                    <a:pt x="175" y="39"/>
                    <a:pt x="175" y="39"/>
                  </a:cubicBezTo>
                  <a:close/>
                  <a:moveTo>
                    <a:pt x="74" y="40"/>
                  </a:moveTo>
                  <a:cubicBezTo>
                    <a:pt x="74" y="39"/>
                    <a:pt x="74" y="40"/>
                    <a:pt x="74" y="41"/>
                  </a:cubicBezTo>
                  <a:cubicBezTo>
                    <a:pt x="74" y="40"/>
                    <a:pt x="74" y="40"/>
                    <a:pt x="74" y="40"/>
                  </a:cubicBezTo>
                  <a:close/>
                  <a:moveTo>
                    <a:pt x="180" y="40"/>
                  </a:moveTo>
                  <a:cubicBezTo>
                    <a:pt x="181" y="40"/>
                    <a:pt x="181" y="40"/>
                    <a:pt x="181" y="40"/>
                  </a:cubicBezTo>
                  <a:cubicBezTo>
                    <a:pt x="180" y="40"/>
                    <a:pt x="180" y="40"/>
                    <a:pt x="180" y="40"/>
                  </a:cubicBezTo>
                  <a:close/>
                  <a:moveTo>
                    <a:pt x="183" y="42"/>
                  </a:moveTo>
                  <a:cubicBezTo>
                    <a:pt x="182" y="41"/>
                    <a:pt x="182" y="41"/>
                    <a:pt x="182" y="41"/>
                  </a:cubicBezTo>
                  <a:cubicBezTo>
                    <a:pt x="182" y="41"/>
                    <a:pt x="182" y="41"/>
                    <a:pt x="182" y="41"/>
                  </a:cubicBezTo>
                  <a:cubicBezTo>
                    <a:pt x="183" y="42"/>
                    <a:pt x="183" y="42"/>
                    <a:pt x="183" y="42"/>
                  </a:cubicBezTo>
                  <a:close/>
                  <a:moveTo>
                    <a:pt x="88" y="41"/>
                  </a:moveTo>
                  <a:cubicBezTo>
                    <a:pt x="87" y="41"/>
                    <a:pt x="86" y="41"/>
                    <a:pt x="85" y="42"/>
                  </a:cubicBezTo>
                  <a:cubicBezTo>
                    <a:pt x="86" y="42"/>
                    <a:pt x="87" y="41"/>
                    <a:pt x="88" y="41"/>
                  </a:cubicBezTo>
                  <a:close/>
                  <a:moveTo>
                    <a:pt x="71" y="42"/>
                  </a:moveTo>
                  <a:cubicBezTo>
                    <a:pt x="72" y="42"/>
                    <a:pt x="72" y="42"/>
                    <a:pt x="72" y="42"/>
                  </a:cubicBezTo>
                  <a:cubicBezTo>
                    <a:pt x="72" y="41"/>
                    <a:pt x="72" y="41"/>
                    <a:pt x="72" y="41"/>
                  </a:cubicBezTo>
                  <a:cubicBezTo>
                    <a:pt x="71" y="42"/>
                    <a:pt x="71" y="42"/>
                    <a:pt x="71" y="42"/>
                  </a:cubicBezTo>
                  <a:close/>
                  <a:moveTo>
                    <a:pt x="66" y="45"/>
                  </a:moveTo>
                  <a:cubicBezTo>
                    <a:pt x="64" y="45"/>
                    <a:pt x="63" y="46"/>
                    <a:pt x="63" y="48"/>
                  </a:cubicBezTo>
                  <a:cubicBezTo>
                    <a:pt x="65" y="46"/>
                    <a:pt x="65" y="46"/>
                    <a:pt x="65" y="46"/>
                  </a:cubicBezTo>
                  <a:cubicBezTo>
                    <a:pt x="65" y="46"/>
                    <a:pt x="65" y="47"/>
                    <a:pt x="65" y="47"/>
                  </a:cubicBezTo>
                  <a:cubicBezTo>
                    <a:pt x="66" y="47"/>
                    <a:pt x="66" y="47"/>
                    <a:pt x="66" y="47"/>
                  </a:cubicBezTo>
                  <a:cubicBezTo>
                    <a:pt x="65" y="46"/>
                    <a:pt x="66" y="46"/>
                    <a:pt x="66" y="45"/>
                  </a:cubicBezTo>
                  <a:close/>
                  <a:moveTo>
                    <a:pt x="183" y="49"/>
                  </a:moveTo>
                  <a:cubicBezTo>
                    <a:pt x="183" y="49"/>
                    <a:pt x="183" y="49"/>
                    <a:pt x="183" y="49"/>
                  </a:cubicBezTo>
                  <a:cubicBezTo>
                    <a:pt x="181" y="47"/>
                    <a:pt x="181" y="47"/>
                    <a:pt x="181" y="47"/>
                  </a:cubicBezTo>
                  <a:cubicBezTo>
                    <a:pt x="183" y="49"/>
                    <a:pt x="183" y="49"/>
                    <a:pt x="183" y="49"/>
                  </a:cubicBezTo>
                  <a:close/>
                  <a:moveTo>
                    <a:pt x="61" y="50"/>
                  </a:moveTo>
                  <a:cubicBezTo>
                    <a:pt x="61" y="49"/>
                    <a:pt x="61" y="49"/>
                    <a:pt x="61" y="49"/>
                  </a:cubicBezTo>
                  <a:cubicBezTo>
                    <a:pt x="61" y="49"/>
                    <a:pt x="61" y="49"/>
                    <a:pt x="61" y="49"/>
                  </a:cubicBezTo>
                  <a:cubicBezTo>
                    <a:pt x="61" y="50"/>
                    <a:pt x="61" y="50"/>
                    <a:pt x="61" y="50"/>
                  </a:cubicBezTo>
                  <a:close/>
                  <a:moveTo>
                    <a:pt x="58" y="51"/>
                  </a:moveTo>
                  <a:cubicBezTo>
                    <a:pt x="59" y="51"/>
                    <a:pt x="59" y="51"/>
                    <a:pt x="59" y="51"/>
                  </a:cubicBezTo>
                  <a:cubicBezTo>
                    <a:pt x="60" y="50"/>
                    <a:pt x="60" y="50"/>
                    <a:pt x="60" y="50"/>
                  </a:cubicBezTo>
                  <a:cubicBezTo>
                    <a:pt x="58" y="51"/>
                    <a:pt x="58" y="51"/>
                    <a:pt x="58" y="51"/>
                  </a:cubicBezTo>
                  <a:close/>
                  <a:moveTo>
                    <a:pt x="190" y="57"/>
                  </a:moveTo>
                  <a:cubicBezTo>
                    <a:pt x="188" y="55"/>
                    <a:pt x="187" y="53"/>
                    <a:pt x="185" y="51"/>
                  </a:cubicBezTo>
                  <a:cubicBezTo>
                    <a:pt x="187" y="53"/>
                    <a:pt x="188" y="56"/>
                    <a:pt x="190" y="57"/>
                  </a:cubicBezTo>
                  <a:close/>
                  <a:moveTo>
                    <a:pt x="190" y="52"/>
                  </a:moveTo>
                  <a:cubicBezTo>
                    <a:pt x="193" y="54"/>
                    <a:pt x="193" y="54"/>
                    <a:pt x="193" y="54"/>
                  </a:cubicBezTo>
                  <a:cubicBezTo>
                    <a:pt x="190" y="52"/>
                    <a:pt x="190" y="52"/>
                    <a:pt x="190" y="52"/>
                  </a:cubicBezTo>
                  <a:close/>
                  <a:moveTo>
                    <a:pt x="67" y="55"/>
                  </a:moveTo>
                  <a:cubicBezTo>
                    <a:pt x="69" y="53"/>
                    <a:pt x="69" y="53"/>
                    <a:pt x="69" y="53"/>
                  </a:cubicBezTo>
                  <a:cubicBezTo>
                    <a:pt x="69" y="54"/>
                    <a:pt x="67" y="54"/>
                    <a:pt x="67" y="55"/>
                  </a:cubicBezTo>
                  <a:close/>
                  <a:moveTo>
                    <a:pt x="193" y="61"/>
                  </a:moveTo>
                  <a:cubicBezTo>
                    <a:pt x="192" y="60"/>
                    <a:pt x="192" y="60"/>
                    <a:pt x="192" y="60"/>
                  </a:cubicBezTo>
                  <a:cubicBezTo>
                    <a:pt x="192" y="60"/>
                    <a:pt x="192" y="61"/>
                    <a:pt x="193" y="61"/>
                  </a:cubicBezTo>
                  <a:close/>
                  <a:moveTo>
                    <a:pt x="198" y="62"/>
                  </a:moveTo>
                  <a:cubicBezTo>
                    <a:pt x="197" y="61"/>
                    <a:pt x="197" y="61"/>
                    <a:pt x="197" y="61"/>
                  </a:cubicBezTo>
                  <a:cubicBezTo>
                    <a:pt x="198" y="61"/>
                    <a:pt x="198" y="62"/>
                    <a:pt x="198" y="62"/>
                  </a:cubicBezTo>
                  <a:close/>
                  <a:moveTo>
                    <a:pt x="223" y="62"/>
                  </a:moveTo>
                  <a:cubicBezTo>
                    <a:pt x="223" y="62"/>
                    <a:pt x="223" y="62"/>
                    <a:pt x="223" y="62"/>
                  </a:cubicBezTo>
                  <a:cubicBezTo>
                    <a:pt x="223" y="62"/>
                    <a:pt x="223" y="62"/>
                    <a:pt x="223" y="62"/>
                  </a:cubicBezTo>
                  <a:cubicBezTo>
                    <a:pt x="223" y="62"/>
                    <a:pt x="223" y="62"/>
                    <a:pt x="223" y="62"/>
                  </a:cubicBezTo>
                  <a:close/>
                  <a:moveTo>
                    <a:pt x="194" y="63"/>
                  </a:moveTo>
                  <a:cubicBezTo>
                    <a:pt x="194" y="63"/>
                    <a:pt x="194" y="63"/>
                    <a:pt x="194" y="63"/>
                  </a:cubicBezTo>
                  <a:cubicBezTo>
                    <a:pt x="194" y="64"/>
                    <a:pt x="194" y="64"/>
                    <a:pt x="194" y="64"/>
                  </a:cubicBezTo>
                  <a:cubicBezTo>
                    <a:pt x="195" y="64"/>
                    <a:pt x="195" y="64"/>
                    <a:pt x="195" y="64"/>
                  </a:cubicBezTo>
                  <a:cubicBezTo>
                    <a:pt x="195" y="64"/>
                    <a:pt x="194" y="64"/>
                    <a:pt x="194" y="63"/>
                  </a:cubicBezTo>
                  <a:close/>
                  <a:moveTo>
                    <a:pt x="226" y="69"/>
                  </a:moveTo>
                  <a:cubicBezTo>
                    <a:pt x="226" y="67"/>
                    <a:pt x="225" y="66"/>
                    <a:pt x="224" y="65"/>
                  </a:cubicBezTo>
                  <a:cubicBezTo>
                    <a:pt x="224" y="66"/>
                    <a:pt x="225" y="68"/>
                    <a:pt x="226" y="69"/>
                  </a:cubicBezTo>
                  <a:close/>
                  <a:moveTo>
                    <a:pt x="197" y="68"/>
                  </a:moveTo>
                  <a:cubicBezTo>
                    <a:pt x="195" y="65"/>
                    <a:pt x="195" y="65"/>
                    <a:pt x="195" y="65"/>
                  </a:cubicBezTo>
                  <a:cubicBezTo>
                    <a:pt x="195" y="66"/>
                    <a:pt x="196" y="68"/>
                    <a:pt x="197" y="68"/>
                  </a:cubicBezTo>
                  <a:close/>
                  <a:moveTo>
                    <a:pt x="48" y="83"/>
                  </a:moveTo>
                  <a:cubicBezTo>
                    <a:pt x="51" y="77"/>
                    <a:pt x="52" y="71"/>
                    <a:pt x="57" y="66"/>
                  </a:cubicBezTo>
                  <a:cubicBezTo>
                    <a:pt x="54" y="70"/>
                    <a:pt x="51" y="74"/>
                    <a:pt x="50" y="79"/>
                  </a:cubicBezTo>
                  <a:cubicBezTo>
                    <a:pt x="49" y="80"/>
                    <a:pt x="49" y="81"/>
                    <a:pt x="48" y="82"/>
                  </a:cubicBezTo>
                  <a:cubicBezTo>
                    <a:pt x="48" y="82"/>
                    <a:pt x="48" y="83"/>
                    <a:pt x="48" y="83"/>
                  </a:cubicBezTo>
                  <a:close/>
                  <a:moveTo>
                    <a:pt x="188" y="68"/>
                  </a:moveTo>
                  <a:cubicBezTo>
                    <a:pt x="188" y="67"/>
                    <a:pt x="187" y="66"/>
                    <a:pt x="187" y="67"/>
                  </a:cubicBezTo>
                  <a:cubicBezTo>
                    <a:pt x="188" y="68"/>
                    <a:pt x="188" y="68"/>
                    <a:pt x="188" y="68"/>
                  </a:cubicBezTo>
                  <a:cubicBezTo>
                    <a:pt x="188" y="68"/>
                    <a:pt x="188" y="68"/>
                    <a:pt x="188" y="68"/>
                  </a:cubicBezTo>
                  <a:close/>
                  <a:moveTo>
                    <a:pt x="190" y="70"/>
                  </a:moveTo>
                  <a:cubicBezTo>
                    <a:pt x="189" y="70"/>
                    <a:pt x="189" y="69"/>
                    <a:pt x="188" y="69"/>
                  </a:cubicBezTo>
                  <a:cubicBezTo>
                    <a:pt x="189" y="70"/>
                    <a:pt x="189" y="70"/>
                    <a:pt x="190" y="70"/>
                  </a:cubicBezTo>
                  <a:close/>
                  <a:moveTo>
                    <a:pt x="198" y="70"/>
                  </a:moveTo>
                  <a:cubicBezTo>
                    <a:pt x="198" y="71"/>
                    <a:pt x="198" y="71"/>
                    <a:pt x="198" y="71"/>
                  </a:cubicBezTo>
                  <a:cubicBezTo>
                    <a:pt x="198" y="70"/>
                    <a:pt x="198" y="70"/>
                    <a:pt x="198" y="70"/>
                  </a:cubicBezTo>
                  <a:close/>
                  <a:moveTo>
                    <a:pt x="227" y="74"/>
                  </a:moveTo>
                  <a:cubicBezTo>
                    <a:pt x="228" y="73"/>
                    <a:pt x="226" y="71"/>
                    <a:pt x="226" y="70"/>
                  </a:cubicBezTo>
                  <a:cubicBezTo>
                    <a:pt x="226" y="71"/>
                    <a:pt x="226" y="73"/>
                    <a:pt x="227" y="74"/>
                  </a:cubicBezTo>
                  <a:close/>
                  <a:moveTo>
                    <a:pt x="191" y="73"/>
                  </a:moveTo>
                  <a:cubicBezTo>
                    <a:pt x="191" y="73"/>
                    <a:pt x="190" y="73"/>
                    <a:pt x="190" y="72"/>
                  </a:cubicBezTo>
                  <a:cubicBezTo>
                    <a:pt x="191" y="73"/>
                    <a:pt x="191" y="73"/>
                    <a:pt x="191" y="73"/>
                  </a:cubicBezTo>
                  <a:cubicBezTo>
                    <a:pt x="191" y="73"/>
                    <a:pt x="191" y="73"/>
                    <a:pt x="191" y="73"/>
                  </a:cubicBezTo>
                  <a:close/>
                  <a:moveTo>
                    <a:pt x="199" y="73"/>
                  </a:moveTo>
                  <a:cubicBezTo>
                    <a:pt x="199" y="73"/>
                    <a:pt x="199" y="73"/>
                    <a:pt x="199" y="73"/>
                  </a:cubicBezTo>
                  <a:cubicBezTo>
                    <a:pt x="199" y="72"/>
                    <a:pt x="199" y="72"/>
                    <a:pt x="199" y="72"/>
                  </a:cubicBezTo>
                  <a:cubicBezTo>
                    <a:pt x="199" y="73"/>
                    <a:pt x="199" y="73"/>
                    <a:pt x="199" y="73"/>
                  </a:cubicBezTo>
                  <a:close/>
                  <a:moveTo>
                    <a:pt x="191" y="74"/>
                  </a:moveTo>
                  <a:cubicBezTo>
                    <a:pt x="191" y="74"/>
                    <a:pt x="191" y="74"/>
                    <a:pt x="191" y="74"/>
                  </a:cubicBezTo>
                  <a:cubicBezTo>
                    <a:pt x="191" y="74"/>
                    <a:pt x="191" y="74"/>
                    <a:pt x="191" y="74"/>
                  </a:cubicBezTo>
                  <a:cubicBezTo>
                    <a:pt x="191" y="74"/>
                    <a:pt x="191" y="74"/>
                    <a:pt x="191" y="74"/>
                  </a:cubicBezTo>
                  <a:close/>
                  <a:moveTo>
                    <a:pt x="201" y="74"/>
                  </a:moveTo>
                  <a:cubicBezTo>
                    <a:pt x="201" y="74"/>
                    <a:pt x="201" y="74"/>
                    <a:pt x="201" y="74"/>
                  </a:cubicBezTo>
                  <a:cubicBezTo>
                    <a:pt x="201" y="74"/>
                    <a:pt x="201" y="74"/>
                    <a:pt x="201" y="74"/>
                  </a:cubicBezTo>
                  <a:cubicBezTo>
                    <a:pt x="201" y="74"/>
                    <a:pt x="201" y="74"/>
                    <a:pt x="201" y="74"/>
                  </a:cubicBezTo>
                  <a:close/>
                  <a:moveTo>
                    <a:pt x="228" y="77"/>
                  </a:moveTo>
                  <a:cubicBezTo>
                    <a:pt x="229" y="76"/>
                    <a:pt x="228" y="75"/>
                    <a:pt x="228" y="74"/>
                  </a:cubicBezTo>
                  <a:cubicBezTo>
                    <a:pt x="227" y="75"/>
                    <a:pt x="228" y="76"/>
                    <a:pt x="228" y="77"/>
                  </a:cubicBezTo>
                  <a:close/>
                  <a:moveTo>
                    <a:pt x="200" y="75"/>
                  </a:moveTo>
                  <a:cubicBezTo>
                    <a:pt x="200" y="75"/>
                    <a:pt x="200" y="75"/>
                    <a:pt x="200" y="75"/>
                  </a:cubicBezTo>
                  <a:cubicBezTo>
                    <a:pt x="200" y="76"/>
                    <a:pt x="200" y="76"/>
                    <a:pt x="200" y="76"/>
                  </a:cubicBezTo>
                  <a:cubicBezTo>
                    <a:pt x="200" y="75"/>
                    <a:pt x="200" y="75"/>
                    <a:pt x="200" y="75"/>
                  </a:cubicBezTo>
                  <a:cubicBezTo>
                    <a:pt x="200" y="75"/>
                    <a:pt x="200" y="75"/>
                    <a:pt x="200" y="75"/>
                  </a:cubicBezTo>
                  <a:close/>
                  <a:moveTo>
                    <a:pt x="192" y="77"/>
                  </a:moveTo>
                  <a:cubicBezTo>
                    <a:pt x="190" y="77"/>
                    <a:pt x="192" y="80"/>
                    <a:pt x="192" y="81"/>
                  </a:cubicBezTo>
                  <a:cubicBezTo>
                    <a:pt x="193" y="80"/>
                    <a:pt x="192" y="79"/>
                    <a:pt x="192" y="78"/>
                  </a:cubicBezTo>
                  <a:cubicBezTo>
                    <a:pt x="192" y="78"/>
                    <a:pt x="192" y="78"/>
                    <a:pt x="192" y="77"/>
                  </a:cubicBezTo>
                  <a:close/>
                  <a:moveTo>
                    <a:pt x="201" y="78"/>
                  </a:moveTo>
                  <a:cubicBezTo>
                    <a:pt x="201" y="77"/>
                    <a:pt x="200" y="78"/>
                    <a:pt x="201" y="78"/>
                  </a:cubicBezTo>
                  <a:cubicBezTo>
                    <a:pt x="201" y="78"/>
                    <a:pt x="201" y="78"/>
                    <a:pt x="201" y="78"/>
                  </a:cubicBezTo>
                  <a:close/>
                  <a:moveTo>
                    <a:pt x="206" y="79"/>
                  </a:moveTo>
                  <a:cubicBezTo>
                    <a:pt x="205" y="79"/>
                    <a:pt x="205" y="79"/>
                    <a:pt x="205" y="79"/>
                  </a:cubicBezTo>
                  <a:cubicBezTo>
                    <a:pt x="205" y="79"/>
                    <a:pt x="206" y="79"/>
                    <a:pt x="206" y="79"/>
                  </a:cubicBezTo>
                  <a:close/>
                  <a:moveTo>
                    <a:pt x="202" y="83"/>
                  </a:moveTo>
                  <a:cubicBezTo>
                    <a:pt x="203" y="81"/>
                    <a:pt x="202" y="80"/>
                    <a:pt x="201" y="79"/>
                  </a:cubicBezTo>
                  <a:cubicBezTo>
                    <a:pt x="202" y="80"/>
                    <a:pt x="202" y="82"/>
                    <a:pt x="202" y="83"/>
                  </a:cubicBezTo>
                  <a:close/>
                  <a:moveTo>
                    <a:pt x="207" y="83"/>
                  </a:moveTo>
                  <a:cubicBezTo>
                    <a:pt x="207" y="82"/>
                    <a:pt x="206" y="81"/>
                    <a:pt x="206" y="80"/>
                  </a:cubicBezTo>
                  <a:cubicBezTo>
                    <a:pt x="207" y="83"/>
                    <a:pt x="207" y="83"/>
                    <a:pt x="207" y="83"/>
                  </a:cubicBezTo>
                  <a:close/>
                  <a:moveTo>
                    <a:pt x="193" y="84"/>
                  </a:moveTo>
                  <a:cubicBezTo>
                    <a:pt x="193" y="83"/>
                    <a:pt x="193" y="83"/>
                    <a:pt x="193" y="83"/>
                  </a:cubicBezTo>
                  <a:cubicBezTo>
                    <a:pt x="192" y="82"/>
                    <a:pt x="192" y="82"/>
                    <a:pt x="192" y="82"/>
                  </a:cubicBezTo>
                  <a:cubicBezTo>
                    <a:pt x="193" y="84"/>
                    <a:pt x="193" y="84"/>
                    <a:pt x="193" y="84"/>
                  </a:cubicBezTo>
                  <a:close/>
                  <a:moveTo>
                    <a:pt x="203" y="85"/>
                  </a:moveTo>
                  <a:cubicBezTo>
                    <a:pt x="204" y="85"/>
                    <a:pt x="203" y="84"/>
                    <a:pt x="203" y="84"/>
                  </a:cubicBezTo>
                  <a:cubicBezTo>
                    <a:pt x="203" y="85"/>
                    <a:pt x="203" y="85"/>
                    <a:pt x="203" y="85"/>
                  </a:cubicBezTo>
                  <a:close/>
                  <a:moveTo>
                    <a:pt x="48" y="85"/>
                  </a:moveTo>
                  <a:cubicBezTo>
                    <a:pt x="47" y="85"/>
                    <a:pt x="47" y="85"/>
                    <a:pt x="47" y="86"/>
                  </a:cubicBezTo>
                  <a:cubicBezTo>
                    <a:pt x="47" y="86"/>
                    <a:pt x="48" y="86"/>
                    <a:pt x="47" y="86"/>
                  </a:cubicBezTo>
                  <a:cubicBezTo>
                    <a:pt x="47" y="85"/>
                    <a:pt x="48" y="85"/>
                    <a:pt x="48" y="85"/>
                  </a:cubicBezTo>
                  <a:close/>
                  <a:moveTo>
                    <a:pt x="39" y="85"/>
                  </a:moveTo>
                  <a:cubicBezTo>
                    <a:pt x="40" y="85"/>
                    <a:pt x="40" y="85"/>
                    <a:pt x="40" y="85"/>
                  </a:cubicBezTo>
                  <a:cubicBezTo>
                    <a:pt x="39" y="85"/>
                    <a:pt x="39" y="85"/>
                    <a:pt x="39" y="85"/>
                  </a:cubicBezTo>
                  <a:cubicBezTo>
                    <a:pt x="39" y="85"/>
                    <a:pt x="39" y="85"/>
                    <a:pt x="39" y="85"/>
                  </a:cubicBezTo>
                  <a:close/>
                  <a:moveTo>
                    <a:pt x="205" y="86"/>
                  </a:moveTo>
                  <a:cubicBezTo>
                    <a:pt x="205" y="86"/>
                    <a:pt x="205" y="86"/>
                    <a:pt x="205" y="86"/>
                  </a:cubicBezTo>
                  <a:cubicBezTo>
                    <a:pt x="204" y="86"/>
                    <a:pt x="204" y="86"/>
                    <a:pt x="204" y="86"/>
                  </a:cubicBezTo>
                  <a:cubicBezTo>
                    <a:pt x="205" y="86"/>
                    <a:pt x="205" y="86"/>
                    <a:pt x="205" y="86"/>
                  </a:cubicBezTo>
                  <a:close/>
                  <a:moveTo>
                    <a:pt x="47" y="87"/>
                  </a:moveTo>
                  <a:cubicBezTo>
                    <a:pt x="47" y="87"/>
                    <a:pt x="47" y="87"/>
                    <a:pt x="46" y="87"/>
                  </a:cubicBezTo>
                  <a:cubicBezTo>
                    <a:pt x="46" y="88"/>
                    <a:pt x="46" y="88"/>
                    <a:pt x="46" y="88"/>
                  </a:cubicBezTo>
                  <a:cubicBezTo>
                    <a:pt x="47" y="87"/>
                    <a:pt x="47" y="87"/>
                    <a:pt x="47" y="87"/>
                  </a:cubicBezTo>
                  <a:close/>
                  <a:moveTo>
                    <a:pt x="39" y="87"/>
                  </a:moveTo>
                  <a:cubicBezTo>
                    <a:pt x="38" y="88"/>
                    <a:pt x="38" y="90"/>
                    <a:pt x="38" y="91"/>
                  </a:cubicBezTo>
                  <a:cubicBezTo>
                    <a:pt x="38" y="90"/>
                    <a:pt x="38" y="89"/>
                    <a:pt x="39" y="87"/>
                  </a:cubicBezTo>
                  <a:close/>
                  <a:moveTo>
                    <a:pt x="205" y="91"/>
                  </a:moveTo>
                  <a:cubicBezTo>
                    <a:pt x="204" y="90"/>
                    <a:pt x="205" y="88"/>
                    <a:pt x="204" y="87"/>
                  </a:cubicBezTo>
                  <a:cubicBezTo>
                    <a:pt x="204" y="92"/>
                    <a:pt x="204" y="92"/>
                    <a:pt x="204" y="92"/>
                  </a:cubicBezTo>
                  <a:cubicBezTo>
                    <a:pt x="205" y="91"/>
                    <a:pt x="205" y="91"/>
                    <a:pt x="205" y="91"/>
                  </a:cubicBezTo>
                  <a:cubicBezTo>
                    <a:pt x="205" y="90"/>
                    <a:pt x="205" y="91"/>
                    <a:pt x="206" y="91"/>
                  </a:cubicBezTo>
                  <a:cubicBezTo>
                    <a:pt x="206" y="91"/>
                    <a:pt x="206" y="92"/>
                    <a:pt x="205" y="92"/>
                  </a:cubicBezTo>
                  <a:cubicBezTo>
                    <a:pt x="206" y="92"/>
                    <a:pt x="206" y="92"/>
                    <a:pt x="206" y="92"/>
                  </a:cubicBezTo>
                  <a:cubicBezTo>
                    <a:pt x="206" y="91"/>
                    <a:pt x="206" y="91"/>
                    <a:pt x="206" y="90"/>
                  </a:cubicBezTo>
                  <a:cubicBezTo>
                    <a:pt x="205" y="90"/>
                    <a:pt x="205" y="90"/>
                    <a:pt x="205" y="91"/>
                  </a:cubicBezTo>
                  <a:close/>
                  <a:moveTo>
                    <a:pt x="205" y="90"/>
                  </a:moveTo>
                  <a:cubicBezTo>
                    <a:pt x="206" y="89"/>
                    <a:pt x="205" y="88"/>
                    <a:pt x="205" y="88"/>
                  </a:cubicBezTo>
                  <a:cubicBezTo>
                    <a:pt x="205" y="88"/>
                    <a:pt x="205" y="89"/>
                    <a:pt x="205" y="90"/>
                  </a:cubicBezTo>
                  <a:close/>
                  <a:moveTo>
                    <a:pt x="208" y="89"/>
                  </a:moveTo>
                  <a:cubicBezTo>
                    <a:pt x="208" y="88"/>
                    <a:pt x="208" y="88"/>
                    <a:pt x="208" y="88"/>
                  </a:cubicBezTo>
                  <a:cubicBezTo>
                    <a:pt x="208" y="88"/>
                    <a:pt x="208" y="88"/>
                    <a:pt x="208" y="88"/>
                  </a:cubicBezTo>
                  <a:cubicBezTo>
                    <a:pt x="208" y="89"/>
                    <a:pt x="208" y="89"/>
                    <a:pt x="208" y="89"/>
                  </a:cubicBezTo>
                  <a:close/>
                  <a:moveTo>
                    <a:pt x="209" y="92"/>
                  </a:moveTo>
                  <a:cubicBezTo>
                    <a:pt x="209" y="92"/>
                    <a:pt x="209" y="90"/>
                    <a:pt x="208" y="89"/>
                  </a:cubicBezTo>
                  <a:cubicBezTo>
                    <a:pt x="210" y="90"/>
                    <a:pt x="208" y="92"/>
                    <a:pt x="209" y="93"/>
                  </a:cubicBezTo>
                  <a:cubicBezTo>
                    <a:pt x="209" y="92"/>
                    <a:pt x="209" y="92"/>
                    <a:pt x="209" y="92"/>
                  </a:cubicBezTo>
                  <a:close/>
                  <a:moveTo>
                    <a:pt x="46" y="91"/>
                  </a:moveTo>
                  <a:cubicBezTo>
                    <a:pt x="46" y="91"/>
                    <a:pt x="46" y="91"/>
                    <a:pt x="46" y="91"/>
                  </a:cubicBezTo>
                  <a:cubicBezTo>
                    <a:pt x="46" y="91"/>
                    <a:pt x="46" y="91"/>
                    <a:pt x="46" y="91"/>
                  </a:cubicBezTo>
                  <a:close/>
                  <a:moveTo>
                    <a:pt x="231" y="91"/>
                  </a:moveTo>
                  <a:cubicBezTo>
                    <a:pt x="231" y="91"/>
                    <a:pt x="231" y="91"/>
                    <a:pt x="231" y="91"/>
                  </a:cubicBezTo>
                  <a:cubicBezTo>
                    <a:pt x="231" y="91"/>
                    <a:pt x="231" y="91"/>
                    <a:pt x="231" y="91"/>
                  </a:cubicBezTo>
                  <a:close/>
                  <a:moveTo>
                    <a:pt x="198" y="92"/>
                  </a:moveTo>
                  <a:cubicBezTo>
                    <a:pt x="197" y="92"/>
                    <a:pt x="197" y="92"/>
                    <a:pt x="197" y="92"/>
                  </a:cubicBezTo>
                  <a:cubicBezTo>
                    <a:pt x="197" y="93"/>
                    <a:pt x="198" y="93"/>
                    <a:pt x="198" y="93"/>
                  </a:cubicBezTo>
                  <a:cubicBezTo>
                    <a:pt x="198" y="92"/>
                    <a:pt x="198" y="92"/>
                    <a:pt x="198" y="92"/>
                  </a:cubicBezTo>
                  <a:close/>
                  <a:moveTo>
                    <a:pt x="37" y="94"/>
                  </a:moveTo>
                  <a:cubicBezTo>
                    <a:pt x="37" y="93"/>
                    <a:pt x="37" y="93"/>
                    <a:pt x="37" y="93"/>
                  </a:cubicBezTo>
                  <a:cubicBezTo>
                    <a:pt x="37" y="93"/>
                    <a:pt x="37" y="94"/>
                    <a:pt x="37" y="94"/>
                  </a:cubicBezTo>
                  <a:close/>
                  <a:moveTo>
                    <a:pt x="205" y="95"/>
                  </a:moveTo>
                  <a:cubicBezTo>
                    <a:pt x="205" y="95"/>
                    <a:pt x="205" y="95"/>
                    <a:pt x="205" y="95"/>
                  </a:cubicBezTo>
                  <a:cubicBezTo>
                    <a:pt x="205" y="93"/>
                    <a:pt x="205" y="93"/>
                    <a:pt x="205" y="93"/>
                  </a:cubicBezTo>
                  <a:cubicBezTo>
                    <a:pt x="205" y="95"/>
                    <a:pt x="205" y="95"/>
                    <a:pt x="205" y="95"/>
                  </a:cubicBezTo>
                  <a:close/>
                  <a:moveTo>
                    <a:pt x="232" y="97"/>
                  </a:moveTo>
                  <a:cubicBezTo>
                    <a:pt x="232" y="96"/>
                    <a:pt x="232" y="96"/>
                    <a:pt x="232" y="96"/>
                  </a:cubicBezTo>
                  <a:cubicBezTo>
                    <a:pt x="232" y="93"/>
                    <a:pt x="232" y="93"/>
                    <a:pt x="232" y="93"/>
                  </a:cubicBezTo>
                  <a:cubicBezTo>
                    <a:pt x="232" y="97"/>
                    <a:pt x="232" y="97"/>
                    <a:pt x="232" y="97"/>
                  </a:cubicBezTo>
                  <a:close/>
                  <a:moveTo>
                    <a:pt x="206" y="95"/>
                  </a:moveTo>
                  <a:cubicBezTo>
                    <a:pt x="206" y="95"/>
                    <a:pt x="206" y="95"/>
                    <a:pt x="206" y="95"/>
                  </a:cubicBezTo>
                  <a:cubicBezTo>
                    <a:pt x="206" y="97"/>
                    <a:pt x="206" y="97"/>
                    <a:pt x="206" y="97"/>
                  </a:cubicBezTo>
                  <a:cubicBezTo>
                    <a:pt x="207" y="97"/>
                    <a:pt x="207" y="97"/>
                    <a:pt x="207" y="97"/>
                  </a:cubicBezTo>
                  <a:cubicBezTo>
                    <a:pt x="206" y="96"/>
                    <a:pt x="206" y="96"/>
                    <a:pt x="206" y="95"/>
                  </a:cubicBezTo>
                  <a:close/>
                  <a:moveTo>
                    <a:pt x="207" y="99"/>
                  </a:moveTo>
                  <a:cubicBezTo>
                    <a:pt x="205" y="99"/>
                    <a:pt x="206" y="97"/>
                    <a:pt x="205" y="96"/>
                  </a:cubicBezTo>
                  <a:cubicBezTo>
                    <a:pt x="205" y="96"/>
                    <a:pt x="205" y="96"/>
                    <a:pt x="205" y="96"/>
                  </a:cubicBezTo>
                  <a:cubicBezTo>
                    <a:pt x="206" y="101"/>
                    <a:pt x="205" y="107"/>
                    <a:pt x="205" y="111"/>
                  </a:cubicBezTo>
                  <a:cubicBezTo>
                    <a:pt x="207" y="111"/>
                    <a:pt x="207" y="111"/>
                    <a:pt x="207" y="111"/>
                  </a:cubicBezTo>
                  <a:cubicBezTo>
                    <a:pt x="206" y="111"/>
                    <a:pt x="205" y="111"/>
                    <a:pt x="205" y="110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10"/>
                    <a:pt x="206" y="109"/>
                    <a:pt x="207" y="109"/>
                  </a:cubicBezTo>
                  <a:cubicBezTo>
                    <a:pt x="207" y="108"/>
                    <a:pt x="207" y="106"/>
                    <a:pt x="206" y="106"/>
                  </a:cubicBezTo>
                  <a:cubicBezTo>
                    <a:pt x="206" y="105"/>
                    <a:pt x="206" y="105"/>
                    <a:pt x="207" y="105"/>
                  </a:cubicBezTo>
                  <a:cubicBezTo>
                    <a:pt x="206" y="104"/>
                    <a:pt x="206" y="104"/>
                    <a:pt x="206" y="104"/>
                  </a:cubicBezTo>
                  <a:cubicBezTo>
                    <a:pt x="206" y="104"/>
                    <a:pt x="205" y="102"/>
                    <a:pt x="206" y="102"/>
                  </a:cubicBezTo>
                  <a:cubicBezTo>
                    <a:pt x="206" y="102"/>
                    <a:pt x="206" y="102"/>
                    <a:pt x="206" y="102"/>
                  </a:cubicBezTo>
                  <a:cubicBezTo>
                    <a:pt x="206" y="101"/>
                    <a:pt x="205" y="100"/>
                    <a:pt x="206" y="100"/>
                  </a:cubicBezTo>
                  <a:cubicBezTo>
                    <a:pt x="206" y="100"/>
                    <a:pt x="206" y="100"/>
                    <a:pt x="207" y="100"/>
                  </a:cubicBezTo>
                  <a:cubicBezTo>
                    <a:pt x="207" y="99"/>
                    <a:pt x="207" y="99"/>
                    <a:pt x="207" y="99"/>
                  </a:cubicBezTo>
                  <a:close/>
                  <a:moveTo>
                    <a:pt x="51" y="142"/>
                  </a:moveTo>
                  <a:cubicBezTo>
                    <a:pt x="45" y="127"/>
                    <a:pt x="43" y="113"/>
                    <a:pt x="45" y="96"/>
                  </a:cubicBezTo>
                  <a:cubicBezTo>
                    <a:pt x="45" y="97"/>
                    <a:pt x="45" y="97"/>
                    <a:pt x="44" y="97"/>
                  </a:cubicBezTo>
                  <a:cubicBezTo>
                    <a:pt x="45" y="100"/>
                    <a:pt x="44" y="103"/>
                    <a:pt x="44" y="106"/>
                  </a:cubicBezTo>
                  <a:cubicBezTo>
                    <a:pt x="43" y="106"/>
                    <a:pt x="43" y="106"/>
                    <a:pt x="43" y="106"/>
                  </a:cubicBezTo>
                  <a:cubicBezTo>
                    <a:pt x="44" y="106"/>
                    <a:pt x="44" y="106"/>
                    <a:pt x="44" y="106"/>
                  </a:cubicBezTo>
                  <a:cubicBezTo>
                    <a:pt x="44" y="108"/>
                    <a:pt x="44" y="109"/>
                    <a:pt x="44" y="111"/>
                  </a:cubicBezTo>
                  <a:cubicBezTo>
                    <a:pt x="43" y="113"/>
                    <a:pt x="45" y="115"/>
                    <a:pt x="44" y="116"/>
                  </a:cubicBezTo>
                  <a:cubicBezTo>
                    <a:pt x="44" y="116"/>
                    <a:pt x="44" y="116"/>
                    <a:pt x="44" y="116"/>
                  </a:cubicBezTo>
                  <a:cubicBezTo>
                    <a:pt x="45" y="117"/>
                    <a:pt x="45" y="117"/>
                    <a:pt x="45" y="117"/>
                  </a:cubicBezTo>
                  <a:cubicBezTo>
                    <a:pt x="45" y="117"/>
                    <a:pt x="44" y="117"/>
                    <a:pt x="44" y="117"/>
                  </a:cubicBezTo>
                  <a:cubicBezTo>
                    <a:pt x="45" y="119"/>
                    <a:pt x="44" y="120"/>
                    <a:pt x="45" y="121"/>
                  </a:cubicBezTo>
                  <a:cubicBezTo>
                    <a:pt x="44" y="121"/>
                    <a:pt x="44" y="121"/>
                    <a:pt x="44" y="121"/>
                  </a:cubicBezTo>
                  <a:cubicBezTo>
                    <a:pt x="45" y="125"/>
                    <a:pt x="46" y="128"/>
                    <a:pt x="47" y="131"/>
                  </a:cubicBezTo>
                  <a:cubicBezTo>
                    <a:pt x="47" y="132"/>
                    <a:pt x="47" y="133"/>
                    <a:pt x="47" y="135"/>
                  </a:cubicBezTo>
                  <a:cubicBezTo>
                    <a:pt x="48" y="135"/>
                    <a:pt x="48" y="136"/>
                    <a:pt x="49" y="137"/>
                  </a:cubicBezTo>
                  <a:cubicBezTo>
                    <a:pt x="48" y="139"/>
                    <a:pt x="50" y="141"/>
                    <a:pt x="51" y="142"/>
                  </a:cubicBezTo>
                  <a:close/>
                  <a:moveTo>
                    <a:pt x="199" y="102"/>
                  </a:moveTo>
                  <a:cubicBezTo>
                    <a:pt x="199" y="101"/>
                    <a:pt x="199" y="101"/>
                    <a:pt x="199" y="101"/>
                  </a:cubicBezTo>
                  <a:cubicBezTo>
                    <a:pt x="198" y="102"/>
                    <a:pt x="198" y="102"/>
                    <a:pt x="198" y="102"/>
                  </a:cubicBezTo>
                  <a:cubicBezTo>
                    <a:pt x="199" y="103"/>
                    <a:pt x="198" y="106"/>
                    <a:pt x="200" y="106"/>
                  </a:cubicBezTo>
                  <a:cubicBezTo>
                    <a:pt x="200" y="106"/>
                    <a:pt x="199" y="107"/>
                    <a:pt x="199" y="107"/>
                  </a:cubicBezTo>
                  <a:cubicBezTo>
                    <a:pt x="198" y="107"/>
                    <a:pt x="199" y="108"/>
                    <a:pt x="199" y="108"/>
                  </a:cubicBezTo>
                  <a:cubicBezTo>
                    <a:pt x="200" y="105"/>
                    <a:pt x="200" y="105"/>
                    <a:pt x="200" y="105"/>
                  </a:cubicBezTo>
                  <a:cubicBezTo>
                    <a:pt x="199" y="105"/>
                    <a:pt x="199" y="104"/>
                    <a:pt x="199" y="103"/>
                  </a:cubicBezTo>
                  <a:cubicBezTo>
                    <a:pt x="199" y="103"/>
                    <a:pt x="199" y="102"/>
                    <a:pt x="199" y="102"/>
                  </a:cubicBezTo>
                  <a:close/>
                  <a:moveTo>
                    <a:pt x="207" y="103"/>
                  </a:moveTo>
                  <a:cubicBezTo>
                    <a:pt x="207" y="104"/>
                    <a:pt x="207" y="104"/>
                    <a:pt x="207" y="104"/>
                  </a:cubicBezTo>
                  <a:cubicBezTo>
                    <a:pt x="207" y="104"/>
                    <a:pt x="207" y="104"/>
                    <a:pt x="207" y="104"/>
                  </a:cubicBezTo>
                  <a:cubicBezTo>
                    <a:pt x="207" y="103"/>
                    <a:pt x="207" y="103"/>
                    <a:pt x="207" y="103"/>
                  </a:cubicBezTo>
                  <a:cubicBezTo>
                    <a:pt x="207" y="103"/>
                    <a:pt x="207" y="103"/>
                    <a:pt x="207" y="103"/>
                  </a:cubicBezTo>
                  <a:close/>
                  <a:moveTo>
                    <a:pt x="200" y="111"/>
                  </a:moveTo>
                  <a:cubicBezTo>
                    <a:pt x="200" y="110"/>
                    <a:pt x="200" y="109"/>
                    <a:pt x="199" y="109"/>
                  </a:cubicBezTo>
                  <a:cubicBezTo>
                    <a:pt x="199" y="112"/>
                    <a:pt x="199" y="114"/>
                    <a:pt x="199" y="117"/>
                  </a:cubicBezTo>
                  <a:cubicBezTo>
                    <a:pt x="199" y="117"/>
                    <a:pt x="199" y="117"/>
                    <a:pt x="199" y="117"/>
                  </a:cubicBezTo>
                  <a:cubicBezTo>
                    <a:pt x="198" y="118"/>
                    <a:pt x="199" y="120"/>
                    <a:pt x="199" y="120"/>
                  </a:cubicBezTo>
                  <a:cubicBezTo>
                    <a:pt x="200" y="117"/>
                    <a:pt x="200" y="114"/>
                    <a:pt x="200" y="111"/>
                  </a:cubicBezTo>
                  <a:close/>
                  <a:moveTo>
                    <a:pt x="205" y="114"/>
                  </a:moveTo>
                  <a:cubicBezTo>
                    <a:pt x="206" y="112"/>
                    <a:pt x="206" y="112"/>
                    <a:pt x="206" y="112"/>
                  </a:cubicBezTo>
                  <a:cubicBezTo>
                    <a:pt x="205" y="112"/>
                    <a:pt x="205" y="112"/>
                    <a:pt x="205" y="112"/>
                  </a:cubicBezTo>
                  <a:cubicBezTo>
                    <a:pt x="205" y="113"/>
                    <a:pt x="205" y="113"/>
                    <a:pt x="205" y="113"/>
                  </a:cubicBezTo>
                  <a:cubicBezTo>
                    <a:pt x="205" y="113"/>
                    <a:pt x="205" y="113"/>
                    <a:pt x="205" y="113"/>
                  </a:cubicBezTo>
                  <a:cubicBezTo>
                    <a:pt x="205" y="113"/>
                    <a:pt x="205" y="115"/>
                    <a:pt x="205" y="115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5"/>
                    <a:pt x="206" y="114"/>
                    <a:pt x="205" y="114"/>
                  </a:cubicBezTo>
                  <a:close/>
                  <a:moveTo>
                    <a:pt x="204" y="123"/>
                  </a:moveTo>
                  <a:cubicBezTo>
                    <a:pt x="205" y="121"/>
                    <a:pt x="206" y="118"/>
                    <a:pt x="205" y="116"/>
                  </a:cubicBezTo>
                  <a:cubicBezTo>
                    <a:pt x="204" y="119"/>
                    <a:pt x="204" y="119"/>
                    <a:pt x="204" y="119"/>
                  </a:cubicBezTo>
                  <a:cubicBezTo>
                    <a:pt x="204" y="120"/>
                    <a:pt x="204" y="121"/>
                    <a:pt x="204" y="122"/>
                  </a:cubicBezTo>
                  <a:cubicBezTo>
                    <a:pt x="203" y="124"/>
                    <a:pt x="203" y="127"/>
                    <a:pt x="202" y="129"/>
                  </a:cubicBezTo>
                  <a:cubicBezTo>
                    <a:pt x="201" y="130"/>
                    <a:pt x="202" y="133"/>
                    <a:pt x="201" y="133"/>
                  </a:cubicBezTo>
                  <a:cubicBezTo>
                    <a:pt x="202" y="134"/>
                    <a:pt x="199" y="135"/>
                    <a:pt x="200" y="136"/>
                  </a:cubicBezTo>
                  <a:cubicBezTo>
                    <a:pt x="201" y="136"/>
                    <a:pt x="201" y="134"/>
                    <a:pt x="201" y="133"/>
                  </a:cubicBezTo>
                  <a:cubicBezTo>
                    <a:pt x="202" y="133"/>
                    <a:pt x="202" y="133"/>
                    <a:pt x="202" y="133"/>
                  </a:cubicBezTo>
                  <a:cubicBezTo>
                    <a:pt x="202" y="133"/>
                    <a:pt x="202" y="133"/>
                    <a:pt x="202" y="133"/>
                  </a:cubicBezTo>
                  <a:cubicBezTo>
                    <a:pt x="202" y="132"/>
                    <a:pt x="202" y="131"/>
                    <a:pt x="203" y="131"/>
                  </a:cubicBezTo>
                  <a:cubicBezTo>
                    <a:pt x="200" y="130"/>
                    <a:pt x="204" y="129"/>
                    <a:pt x="203" y="127"/>
                  </a:cubicBezTo>
                  <a:cubicBezTo>
                    <a:pt x="203" y="127"/>
                    <a:pt x="204" y="127"/>
                    <a:pt x="204" y="126"/>
                  </a:cubicBezTo>
                  <a:cubicBezTo>
                    <a:pt x="202" y="125"/>
                    <a:pt x="205" y="124"/>
                    <a:pt x="204" y="123"/>
                  </a:cubicBezTo>
                  <a:close/>
                  <a:moveTo>
                    <a:pt x="7" y="117"/>
                  </a:moveTo>
                  <a:cubicBezTo>
                    <a:pt x="7" y="117"/>
                    <a:pt x="6" y="118"/>
                    <a:pt x="6" y="118"/>
                  </a:cubicBezTo>
                  <a:cubicBezTo>
                    <a:pt x="6" y="117"/>
                    <a:pt x="7" y="117"/>
                    <a:pt x="7" y="117"/>
                  </a:cubicBezTo>
                  <a:close/>
                  <a:moveTo>
                    <a:pt x="210" y="117"/>
                  </a:moveTo>
                  <a:cubicBezTo>
                    <a:pt x="210" y="117"/>
                    <a:pt x="209" y="117"/>
                    <a:pt x="209" y="117"/>
                  </a:cubicBezTo>
                  <a:cubicBezTo>
                    <a:pt x="209" y="117"/>
                    <a:pt x="209" y="117"/>
                    <a:pt x="209" y="117"/>
                  </a:cubicBezTo>
                  <a:cubicBezTo>
                    <a:pt x="210" y="117"/>
                    <a:pt x="210" y="117"/>
                    <a:pt x="210" y="117"/>
                  </a:cubicBezTo>
                  <a:close/>
                  <a:moveTo>
                    <a:pt x="203" y="118"/>
                  </a:moveTo>
                  <a:cubicBezTo>
                    <a:pt x="203" y="118"/>
                    <a:pt x="203" y="118"/>
                    <a:pt x="203" y="118"/>
                  </a:cubicBezTo>
                  <a:cubicBezTo>
                    <a:pt x="203" y="117"/>
                    <a:pt x="203" y="117"/>
                    <a:pt x="203" y="117"/>
                  </a:cubicBezTo>
                  <a:cubicBezTo>
                    <a:pt x="203" y="118"/>
                    <a:pt x="203" y="118"/>
                    <a:pt x="203" y="118"/>
                  </a:cubicBezTo>
                  <a:close/>
                  <a:moveTo>
                    <a:pt x="6" y="127"/>
                  </a:moveTo>
                  <a:cubicBezTo>
                    <a:pt x="7" y="127"/>
                    <a:pt x="7" y="127"/>
                    <a:pt x="7" y="127"/>
                  </a:cubicBezTo>
                  <a:cubicBezTo>
                    <a:pt x="7" y="125"/>
                    <a:pt x="7" y="125"/>
                    <a:pt x="7" y="125"/>
                  </a:cubicBezTo>
                  <a:cubicBezTo>
                    <a:pt x="6" y="127"/>
                    <a:pt x="6" y="127"/>
                    <a:pt x="6" y="127"/>
                  </a:cubicBezTo>
                  <a:close/>
                  <a:moveTo>
                    <a:pt x="199" y="126"/>
                  </a:moveTo>
                  <a:cubicBezTo>
                    <a:pt x="199" y="126"/>
                    <a:pt x="198" y="126"/>
                    <a:pt x="198" y="126"/>
                  </a:cubicBezTo>
                  <a:cubicBezTo>
                    <a:pt x="198" y="127"/>
                    <a:pt x="198" y="127"/>
                    <a:pt x="198" y="127"/>
                  </a:cubicBezTo>
                  <a:cubicBezTo>
                    <a:pt x="199" y="127"/>
                    <a:pt x="199" y="127"/>
                    <a:pt x="199" y="127"/>
                  </a:cubicBezTo>
                  <a:cubicBezTo>
                    <a:pt x="199" y="126"/>
                    <a:pt x="199" y="126"/>
                    <a:pt x="199" y="126"/>
                  </a:cubicBezTo>
                  <a:close/>
                  <a:moveTo>
                    <a:pt x="207" y="127"/>
                  </a:moveTo>
                  <a:cubicBezTo>
                    <a:pt x="207" y="126"/>
                    <a:pt x="207" y="126"/>
                    <a:pt x="207" y="126"/>
                  </a:cubicBezTo>
                  <a:cubicBezTo>
                    <a:pt x="207" y="128"/>
                    <a:pt x="207" y="128"/>
                    <a:pt x="207" y="128"/>
                  </a:cubicBezTo>
                  <a:cubicBezTo>
                    <a:pt x="207" y="128"/>
                    <a:pt x="207" y="127"/>
                    <a:pt x="207" y="127"/>
                  </a:cubicBezTo>
                  <a:close/>
                  <a:moveTo>
                    <a:pt x="6" y="129"/>
                  </a:moveTo>
                  <a:cubicBezTo>
                    <a:pt x="5" y="128"/>
                    <a:pt x="5" y="128"/>
                    <a:pt x="5" y="128"/>
                  </a:cubicBezTo>
                  <a:cubicBezTo>
                    <a:pt x="5" y="129"/>
                    <a:pt x="5" y="129"/>
                    <a:pt x="6" y="129"/>
                  </a:cubicBezTo>
                  <a:cubicBezTo>
                    <a:pt x="6" y="129"/>
                    <a:pt x="6" y="129"/>
                    <a:pt x="6" y="129"/>
                  </a:cubicBezTo>
                  <a:close/>
                  <a:moveTo>
                    <a:pt x="0" y="130"/>
                  </a:moveTo>
                  <a:cubicBezTo>
                    <a:pt x="1" y="130"/>
                    <a:pt x="1" y="130"/>
                    <a:pt x="1" y="130"/>
                  </a:cubicBezTo>
                  <a:cubicBezTo>
                    <a:pt x="1" y="131"/>
                    <a:pt x="1" y="131"/>
                    <a:pt x="1" y="131"/>
                  </a:cubicBezTo>
                  <a:cubicBezTo>
                    <a:pt x="0" y="131"/>
                    <a:pt x="0" y="131"/>
                    <a:pt x="0" y="131"/>
                  </a:cubicBezTo>
                  <a:cubicBezTo>
                    <a:pt x="0" y="130"/>
                    <a:pt x="0" y="130"/>
                    <a:pt x="0" y="130"/>
                  </a:cubicBezTo>
                  <a:close/>
                  <a:moveTo>
                    <a:pt x="3" y="131"/>
                  </a:moveTo>
                  <a:cubicBezTo>
                    <a:pt x="3" y="132"/>
                    <a:pt x="3" y="132"/>
                    <a:pt x="3" y="132"/>
                  </a:cubicBezTo>
                  <a:cubicBezTo>
                    <a:pt x="3" y="131"/>
                    <a:pt x="3" y="131"/>
                    <a:pt x="3" y="131"/>
                  </a:cubicBezTo>
                  <a:close/>
                  <a:moveTo>
                    <a:pt x="1" y="134"/>
                  </a:moveTo>
                  <a:cubicBezTo>
                    <a:pt x="0" y="132"/>
                    <a:pt x="0" y="132"/>
                    <a:pt x="0" y="132"/>
                  </a:cubicBezTo>
                  <a:cubicBezTo>
                    <a:pt x="1" y="132"/>
                    <a:pt x="1" y="133"/>
                    <a:pt x="1" y="134"/>
                  </a:cubicBezTo>
                  <a:close/>
                  <a:moveTo>
                    <a:pt x="2" y="136"/>
                  </a:moveTo>
                  <a:cubicBezTo>
                    <a:pt x="1" y="136"/>
                    <a:pt x="2" y="134"/>
                    <a:pt x="2" y="133"/>
                  </a:cubicBezTo>
                  <a:cubicBezTo>
                    <a:pt x="3" y="134"/>
                    <a:pt x="2" y="135"/>
                    <a:pt x="2" y="136"/>
                  </a:cubicBezTo>
                  <a:close/>
                  <a:moveTo>
                    <a:pt x="200" y="137"/>
                  </a:moveTo>
                  <a:cubicBezTo>
                    <a:pt x="200" y="137"/>
                    <a:pt x="200" y="137"/>
                    <a:pt x="199" y="137"/>
                  </a:cubicBezTo>
                  <a:cubicBezTo>
                    <a:pt x="199" y="138"/>
                    <a:pt x="199" y="138"/>
                    <a:pt x="199" y="138"/>
                  </a:cubicBezTo>
                  <a:cubicBezTo>
                    <a:pt x="197" y="139"/>
                    <a:pt x="199" y="141"/>
                    <a:pt x="197" y="141"/>
                  </a:cubicBezTo>
                  <a:cubicBezTo>
                    <a:pt x="197" y="142"/>
                    <a:pt x="197" y="142"/>
                    <a:pt x="197" y="142"/>
                  </a:cubicBezTo>
                  <a:cubicBezTo>
                    <a:pt x="196" y="142"/>
                    <a:pt x="196" y="144"/>
                    <a:pt x="195" y="145"/>
                  </a:cubicBezTo>
                  <a:cubicBezTo>
                    <a:pt x="195" y="145"/>
                    <a:pt x="196" y="145"/>
                    <a:pt x="197" y="145"/>
                  </a:cubicBezTo>
                  <a:cubicBezTo>
                    <a:pt x="198" y="143"/>
                    <a:pt x="198" y="141"/>
                    <a:pt x="200" y="139"/>
                  </a:cubicBezTo>
                  <a:cubicBezTo>
                    <a:pt x="199" y="138"/>
                    <a:pt x="200" y="138"/>
                    <a:pt x="200" y="137"/>
                  </a:cubicBezTo>
                  <a:close/>
                  <a:moveTo>
                    <a:pt x="227" y="142"/>
                  </a:moveTo>
                  <a:cubicBezTo>
                    <a:pt x="225" y="146"/>
                    <a:pt x="225" y="146"/>
                    <a:pt x="225" y="146"/>
                  </a:cubicBezTo>
                  <a:cubicBezTo>
                    <a:pt x="227" y="142"/>
                    <a:pt x="227" y="142"/>
                    <a:pt x="227" y="142"/>
                  </a:cubicBezTo>
                  <a:close/>
                  <a:moveTo>
                    <a:pt x="53" y="149"/>
                  </a:moveTo>
                  <a:cubicBezTo>
                    <a:pt x="53" y="148"/>
                    <a:pt x="53" y="146"/>
                    <a:pt x="52" y="146"/>
                  </a:cubicBezTo>
                  <a:cubicBezTo>
                    <a:pt x="53" y="149"/>
                    <a:pt x="53" y="149"/>
                    <a:pt x="53" y="149"/>
                  </a:cubicBezTo>
                  <a:cubicBezTo>
                    <a:pt x="53" y="149"/>
                    <a:pt x="53" y="149"/>
                    <a:pt x="53" y="149"/>
                  </a:cubicBezTo>
                  <a:close/>
                  <a:moveTo>
                    <a:pt x="194" y="148"/>
                  </a:moveTo>
                  <a:cubicBezTo>
                    <a:pt x="194" y="148"/>
                    <a:pt x="195" y="147"/>
                    <a:pt x="195" y="146"/>
                  </a:cubicBezTo>
                  <a:cubicBezTo>
                    <a:pt x="193" y="148"/>
                    <a:pt x="193" y="148"/>
                    <a:pt x="193" y="148"/>
                  </a:cubicBezTo>
                  <a:cubicBezTo>
                    <a:pt x="194" y="148"/>
                    <a:pt x="194" y="148"/>
                    <a:pt x="194" y="148"/>
                  </a:cubicBezTo>
                  <a:close/>
                  <a:moveTo>
                    <a:pt x="196" y="146"/>
                  </a:moveTo>
                  <a:cubicBezTo>
                    <a:pt x="196" y="146"/>
                    <a:pt x="195" y="147"/>
                    <a:pt x="195" y="147"/>
                  </a:cubicBezTo>
                  <a:cubicBezTo>
                    <a:pt x="195" y="148"/>
                    <a:pt x="195" y="148"/>
                    <a:pt x="195" y="148"/>
                  </a:cubicBezTo>
                  <a:cubicBezTo>
                    <a:pt x="195" y="147"/>
                    <a:pt x="196" y="147"/>
                    <a:pt x="196" y="146"/>
                  </a:cubicBezTo>
                  <a:close/>
                  <a:moveTo>
                    <a:pt x="8" y="150"/>
                  </a:moveTo>
                  <a:cubicBezTo>
                    <a:pt x="8" y="149"/>
                    <a:pt x="7" y="148"/>
                    <a:pt x="6" y="147"/>
                  </a:cubicBezTo>
                  <a:cubicBezTo>
                    <a:pt x="7" y="148"/>
                    <a:pt x="4" y="149"/>
                    <a:pt x="5" y="150"/>
                  </a:cubicBezTo>
                  <a:cubicBezTo>
                    <a:pt x="5" y="150"/>
                    <a:pt x="6" y="149"/>
                    <a:pt x="6" y="149"/>
                  </a:cubicBezTo>
                  <a:cubicBezTo>
                    <a:pt x="8" y="150"/>
                    <a:pt x="8" y="150"/>
                    <a:pt x="8" y="150"/>
                  </a:cubicBezTo>
                  <a:close/>
                  <a:moveTo>
                    <a:pt x="193" y="152"/>
                  </a:moveTo>
                  <a:cubicBezTo>
                    <a:pt x="194" y="151"/>
                    <a:pt x="194" y="151"/>
                    <a:pt x="194" y="151"/>
                  </a:cubicBezTo>
                  <a:cubicBezTo>
                    <a:pt x="195" y="148"/>
                    <a:pt x="195" y="148"/>
                    <a:pt x="195" y="148"/>
                  </a:cubicBezTo>
                  <a:cubicBezTo>
                    <a:pt x="193" y="152"/>
                    <a:pt x="193" y="152"/>
                    <a:pt x="193" y="152"/>
                  </a:cubicBezTo>
                  <a:close/>
                  <a:moveTo>
                    <a:pt x="4" y="149"/>
                  </a:moveTo>
                  <a:cubicBezTo>
                    <a:pt x="4" y="149"/>
                    <a:pt x="3" y="149"/>
                    <a:pt x="3" y="149"/>
                  </a:cubicBezTo>
                  <a:cubicBezTo>
                    <a:pt x="3" y="149"/>
                    <a:pt x="3" y="149"/>
                    <a:pt x="3" y="149"/>
                  </a:cubicBezTo>
                  <a:cubicBezTo>
                    <a:pt x="3" y="149"/>
                    <a:pt x="3" y="150"/>
                    <a:pt x="4" y="149"/>
                  </a:cubicBezTo>
                  <a:cubicBezTo>
                    <a:pt x="4" y="149"/>
                    <a:pt x="4" y="149"/>
                    <a:pt x="4" y="149"/>
                  </a:cubicBezTo>
                  <a:close/>
                  <a:moveTo>
                    <a:pt x="12" y="150"/>
                  </a:moveTo>
                  <a:cubicBezTo>
                    <a:pt x="11" y="149"/>
                    <a:pt x="11" y="149"/>
                    <a:pt x="10" y="149"/>
                  </a:cubicBezTo>
                  <a:cubicBezTo>
                    <a:pt x="11" y="150"/>
                    <a:pt x="11" y="150"/>
                    <a:pt x="11" y="150"/>
                  </a:cubicBezTo>
                  <a:cubicBezTo>
                    <a:pt x="10" y="150"/>
                    <a:pt x="10" y="150"/>
                    <a:pt x="10" y="150"/>
                  </a:cubicBezTo>
                  <a:cubicBezTo>
                    <a:pt x="10" y="151"/>
                    <a:pt x="11" y="150"/>
                    <a:pt x="11" y="151"/>
                  </a:cubicBezTo>
                  <a:cubicBezTo>
                    <a:pt x="11" y="151"/>
                    <a:pt x="12" y="150"/>
                    <a:pt x="12" y="150"/>
                  </a:cubicBezTo>
                  <a:close/>
                  <a:moveTo>
                    <a:pt x="192" y="150"/>
                  </a:moveTo>
                  <a:cubicBezTo>
                    <a:pt x="192" y="150"/>
                    <a:pt x="191" y="151"/>
                    <a:pt x="192" y="152"/>
                  </a:cubicBezTo>
                  <a:cubicBezTo>
                    <a:pt x="192" y="151"/>
                    <a:pt x="192" y="151"/>
                    <a:pt x="192" y="150"/>
                  </a:cubicBezTo>
                  <a:close/>
                  <a:moveTo>
                    <a:pt x="188" y="157"/>
                  </a:moveTo>
                  <a:cubicBezTo>
                    <a:pt x="189" y="156"/>
                    <a:pt x="190" y="154"/>
                    <a:pt x="191" y="152"/>
                  </a:cubicBezTo>
                  <a:cubicBezTo>
                    <a:pt x="190" y="154"/>
                    <a:pt x="188" y="155"/>
                    <a:pt x="188" y="157"/>
                  </a:cubicBezTo>
                  <a:close/>
                  <a:moveTo>
                    <a:pt x="192" y="155"/>
                  </a:moveTo>
                  <a:cubicBezTo>
                    <a:pt x="193" y="153"/>
                    <a:pt x="193" y="153"/>
                    <a:pt x="193" y="153"/>
                  </a:cubicBezTo>
                  <a:cubicBezTo>
                    <a:pt x="192" y="153"/>
                    <a:pt x="191" y="154"/>
                    <a:pt x="192" y="155"/>
                  </a:cubicBezTo>
                  <a:close/>
                  <a:moveTo>
                    <a:pt x="178" y="154"/>
                  </a:moveTo>
                  <a:cubicBezTo>
                    <a:pt x="178" y="154"/>
                    <a:pt x="178" y="153"/>
                    <a:pt x="177" y="153"/>
                  </a:cubicBezTo>
                  <a:cubicBezTo>
                    <a:pt x="177" y="154"/>
                    <a:pt x="176" y="155"/>
                    <a:pt x="175" y="156"/>
                  </a:cubicBezTo>
                  <a:cubicBezTo>
                    <a:pt x="174" y="157"/>
                    <a:pt x="173" y="157"/>
                    <a:pt x="173" y="158"/>
                  </a:cubicBezTo>
                  <a:cubicBezTo>
                    <a:pt x="172" y="159"/>
                    <a:pt x="172" y="161"/>
                    <a:pt x="171" y="160"/>
                  </a:cubicBezTo>
                  <a:cubicBezTo>
                    <a:pt x="171" y="160"/>
                    <a:pt x="171" y="160"/>
                    <a:pt x="171" y="160"/>
                  </a:cubicBezTo>
                  <a:cubicBezTo>
                    <a:pt x="171" y="160"/>
                    <a:pt x="171" y="161"/>
                    <a:pt x="170" y="161"/>
                  </a:cubicBezTo>
                  <a:cubicBezTo>
                    <a:pt x="166" y="166"/>
                    <a:pt x="160" y="169"/>
                    <a:pt x="155" y="173"/>
                  </a:cubicBezTo>
                  <a:cubicBezTo>
                    <a:pt x="155" y="173"/>
                    <a:pt x="155" y="173"/>
                    <a:pt x="155" y="173"/>
                  </a:cubicBezTo>
                  <a:cubicBezTo>
                    <a:pt x="153" y="174"/>
                    <a:pt x="153" y="174"/>
                    <a:pt x="153" y="174"/>
                  </a:cubicBezTo>
                  <a:cubicBezTo>
                    <a:pt x="153" y="174"/>
                    <a:pt x="153" y="174"/>
                    <a:pt x="153" y="174"/>
                  </a:cubicBezTo>
                  <a:cubicBezTo>
                    <a:pt x="152" y="174"/>
                    <a:pt x="150" y="175"/>
                    <a:pt x="151" y="176"/>
                  </a:cubicBezTo>
                  <a:cubicBezTo>
                    <a:pt x="161" y="170"/>
                    <a:pt x="170" y="164"/>
                    <a:pt x="178" y="154"/>
                  </a:cubicBezTo>
                  <a:close/>
                  <a:moveTo>
                    <a:pt x="222" y="153"/>
                  </a:moveTo>
                  <a:cubicBezTo>
                    <a:pt x="221" y="157"/>
                    <a:pt x="221" y="157"/>
                    <a:pt x="221" y="157"/>
                  </a:cubicBezTo>
                  <a:cubicBezTo>
                    <a:pt x="222" y="153"/>
                    <a:pt x="222" y="153"/>
                    <a:pt x="222" y="153"/>
                  </a:cubicBezTo>
                  <a:close/>
                  <a:moveTo>
                    <a:pt x="196" y="160"/>
                  </a:moveTo>
                  <a:cubicBezTo>
                    <a:pt x="197" y="158"/>
                    <a:pt x="198" y="156"/>
                    <a:pt x="199" y="154"/>
                  </a:cubicBezTo>
                  <a:cubicBezTo>
                    <a:pt x="196" y="159"/>
                    <a:pt x="192" y="164"/>
                    <a:pt x="188" y="169"/>
                  </a:cubicBezTo>
                  <a:cubicBezTo>
                    <a:pt x="189" y="169"/>
                    <a:pt x="190" y="169"/>
                    <a:pt x="190" y="167"/>
                  </a:cubicBezTo>
                  <a:cubicBezTo>
                    <a:pt x="190" y="167"/>
                    <a:pt x="190" y="168"/>
                    <a:pt x="191" y="168"/>
                  </a:cubicBezTo>
                  <a:cubicBezTo>
                    <a:pt x="191" y="166"/>
                    <a:pt x="191" y="166"/>
                    <a:pt x="191" y="166"/>
                  </a:cubicBezTo>
                  <a:cubicBezTo>
                    <a:pt x="192" y="165"/>
                    <a:pt x="192" y="164"/>
                    <a:pt x="194" y="164"/>
                  </a:cubicBezTo>
                  <a:cubicBezTo>
                    <a:pt x="194" y="164"/>
                    <a:pt x="193" y="163"/>
                    <a:pt x="194" y="163"/>
                  </a:cubicBezTo>
                  <a:cubicBezTo>
                    <a:pt x="194" y="163"/>
                    <a:pt x="194" y="163"/>
                    <a:pt x="194" y="163"/>
                  </a:cubicBezTo>
                  <a:cubicBezTo>
                    <a:pt x="194" y="162"/>
                    <a:pt x="195" y="161"/>
                    <a:pt x="196" y="160"/>
                  </a:cubicBezTo>
                  <a:close/>
                  <a:moveTo>
                    <a:pt x="184" y="156"/>
                  </a:moveTo>
                  <a:cubicBezTo>
                    <a:pt x="183" y="156"/>
                    <a:pt x="183" y="157"/>
                    <a:pt x="183" y="157"/>
                  </a:cubicBezTo>
                  <a:cubicBezTo>
                    <a:pt x="183" y="157"/>
                    <a:pt x="184" y="157"/>
                    <a:pt x="184" y="156"/>
                  </a:cubicBezTo>
                  <a:close/>
                  <a:moveTo>
                    <a:pt x="14" y="157"/>
                  </a:moveTo>
                  <a:cubicBezTo>
                    <a:pt x="14" y="158"/>
                    <a:pt x="14" y="158"/>
                    <a:pt x="14" y="158"/>
                  </a:cubicBezTo>
                  <a:cubicBezTo>
                    <a:pt x="14" y="158"/>
                    <a:pt x="14" y="158"/>
                    <a:pt x="14" y="158"/>
                  </a:cubicBezTo>
                  <a:cubicBezTo>
                    <a:pt x="14" y="157"/>
                    <a:pt x="14" y="157"/>
                    <a:pt x="14" y="157"/>
                  </a:cubicBezTo>
                  <a:cubicBezTo>
                    <a:pt x="14" y="157"/>
                    <a:pt x="14" y="157"/>
                    <a:pt x="14" y="157"/>
                  </a:cubicBezTo>
                  <a:close/>
                  <a:moveTo>
                    <a:pt x="187" y="157"/>
                  </a:moveTo>
                  <a:cubicBezTo>
                    <a:pt x="187" y="157"/>
                    <a:pt x="187" y="157"/>
                    <a:pt x="187" y="157"/>
                  </a:cubicBezTo>
                  <a:cubicBezTo>
                    <a:pt x="184" y="162"/>
                    <a:pt x="180" y="165"/>
                    <a:pt x="177" y="168"/>
                  </a:cubicBezTo>
                  <a:cubicBezTo>
                    <a:pt x="177" y="168"/>
                    <a:pt x="177" y="168"/>
                    <a:pt x="177" y="168"/>
                  </a:cubicBezTo>
                  <a:cubicBezTo>
                    <a:pt x="181" y="165"/>
                    <a:pt x="184" y="161"/>
                    <a:pt x="187" y="157"/>
                  </a:cubicBezTo>
                  <a:close/>
                  <a:moveTo>
                    <a:pt x="190" y="158"/>
                  </a:moveTo>
                  <a:cubicBezTo>
                    <a:pt x="190" y="157"/>
                    <a:pt x="190" y="157"/>
                    <a:pt x="190" y="157"/>
                  </a:cubicBezTo>
                  <a:cubicBezTo>
                    <a:pt x="190" y="158"/>
                    <a:pt x="189" y="158"/>
                    <a:pt x="189" y="158"/>
                  </a:cubicBezTo>
                  <a:cubicBezTo>
                    <a:pt x="189" y="158"/>
                    <a:pt x="190" y="158"/>
                    <a:pt x="190" y="158"/>
                  </a:cubicBezTo>
                  <a:close/>
                  <a:moveTo>
                    <a:pt x="17" y="159"/>
                  </a:moveTo>
                  <a:cubicBezTo>
                    <a:pt x="17" y="160"/>
                    <a:pt x="17" y="160"/>
                    <a:pt x="17" y="160"/>
                  </a:cubicBezTo>
                  <a:cubicBezTo>
                    <a:pt x="17" y="160"/>
                    <a:pt x="17" y="160"/>
                    <a:pt x="17" y="160"/>
                  </a:cubicBezTo>
                  <a:cubicBezTo>
                    <a:pt x="17" y="159"/>
                    <a:pt x="17" y="159"/>
                    <a:pt x="17" y="159"/>
                  </a:cubicBezTo>
                  <a:cubicBezTo>
                    <a:pt x="17" y="159"/>
                    <a:pt x="17" y="159"/>
                    <a:pt x="17" y="159"/>
                  </a:cubicBezTo>
                  <a:close/>
                  <a:moveTo>
                    <a:pt x="188" y="160"/>
                  </a:moveTo>
                  <a:cubicBezTo>
                    <a:pt x="188" y="160"/>
                    <a:pt x="188" y="160"/>
                    <a:pt x="188" y="160"/>
                  </a:cubicBezTo>
                  <a:cubicBezTo>
                    <a:pt x="188" y="160"/>
                    <a:pt x="188" y="160"/>
                    <a:pt x="188" y="160"/>
                  </a:cubicBezTo>
                  <a:close/>
                  <a:moveTo>
                    <a:pt x="219" y="160"/>
                  </a:moveTo>
                  <a:cubicBezTo>
                    <a:pt x="218" y="161"/>
                    <a:pt x="218" y="161"/>
                    <a:pt x="218" y="161"/>
                  </a:cubicBezTo>
                  <a:cubicBezTo>
                    <a:pt x="219" y="160"/>
                    <a:pt x="219" y="160"/>
                    <a:pt x="219" y="160"/>
                  </a:cubicBezTo>
                  <a:close/>
                  <a:moveTo>
                    <a:pt x="75" y="160"/>
                  </a:moveTo>
                  <a:cubicBezTo>
                    <a:pt x="76" y="160"/>
                    <a:pt x="76" y="160"/>
                    <a:pt x="76" y="160"/>
                  </a:cubicBezTo>
                  <a:cubicBezTo>
                    <a:pt x="75" y="160"/>
                    <a:pt x="75" y="160"/>
                    <a:pt x="75" y="160"/>
                  </a:cubicBezTo>
                  <a:close/>
                  <a:moveTo>
                    <a:pt x="70" y="162"/>
                  </a:moveTo>
                  <a:cubicBezTo>
                    <a:pt x="70" y="162"/>
                    <a:pt x="70" y="161"/>
                    <a:pt x="70" y="161"/>
                  </a:cubicBezTo>
                  <a:cubicBezTo>
                    <a:pt x="69" y="161"/>
                    <a:pt x="70" y="162"/>
                    <a:pt x="70" y="162"/>
                  </a:cubicBezTo>
                  <a:cubicBezTo>
                    <a:pt x="70" y="162"/>
                    <a:pt x="70" y="162"/>
                    <a:pt x="70" y="162"/>
                  </a:cubicBezTo>
                  <a:close/>
                  <a:moveTo>
                    <a:pt x="187" y="162"/>
                  </a:moveTo>
                  <a:cubicBezTo>
                    <a:pt x="186" y="162"/>
                    <a:pt x="186" y="162"/>
                    <a:pt x="186" y="163"/>
                  </a:cubicBezTo>
                  <a:cubicBezTo>
                    <a:pt x="187" y="163"/>
                    <a:pt x="187" y="163"/>
                    <a:pt x="187" y="163"/>
                  </a:cubicBezTo>
                  <a:cubicBezTo>
                    <a:pt x="187" y="162"/>
                    <a:pt x="187" y="162"/>
                    <a:pt x="187" y="162"/>
                  </a:cubicBezTo>
                  <a:close/>
                  <a:moveTo>
                    <a:pt x="71" y="163"/>
                  </a:moveTo>
                  <a:cubicBezTo>
                    <a:pt x="71" y="163"/>
                    <a:pt x="71" y="163"/>
                    <a:pt x="71" y="163"/>
                  </a:cubicBezTo>
                  <a:cubicBezTo>
                    <a:pt x="72" y="162"/>
                    <a:pt x="72" y="162"/>
                    <a:pt x="72" y="162"/>
                  </a:cubicBezTo>
                  <a:cubicBezTo>
                    <a:pt x="71" y="163"/>
                    <a:pt x="71" y="163"/>
                    <a:pt x="71" y="163"/>
                  </a:cubicBezTo>
                  <a:close/>
                  <a:moveTo>
                    <a:pt x="69" y="163"/>
                  </a:moveTo>
                  <a:cubicBezTo>
                    <a:pt x="70" y="163"/>
                    <a:pt x="70" y="163"/>
                    <a:pt x="70" y="163"/>
                  </a:cubicBezTo>
                  <a:cubicBezTo>
                    <a:pt x="69" y="163"/>
                    <a:pt x="69" y="163"/>
                    <a:pt x="69" y="163"/>
                  </a:cubicBezTo>
                  <a:close/>
                  <a:moveTo>
                    <a:pt x="73" y="170"/>
                  </a:moveTo>
                  <a:cubicBezTo>
                    <a:pt x="72" y="169"/>
                    <a:pt x="73" y="167"/>
                    <a:pt x="72" y="165"/>
                  </a:cubicBezTo>
                  <a:cubicBezTo>
                    <a:pt x="71" y="165"/>
                    <a:pt x="71" y="166"/>
                    <a:pt x="70" y="166"/>
                  </a:cubicBezTo>
                  <a:cubicBezTo>
                    <a:pt x="71" y="166"/>
                    <a:pt x="71" y="166"/>
                    <a:pt x="71" y="166"/>
                  </a:cubicBezTo>
                  <a:cubicBezTo>
                    <a:pt x="72" y="167"/>
                    <a:pt x="72" y="167"/>
                    <a:pt x="72" y="168"/>
                  </a:cubicBezTo>
                  <a:cubicBezTo>
                    <a:pt x="72" y="168"/>
                    <a:pt x="72" y="168"/>
                    <a:pt x="71" y="168"/>
                  </a:cubicBezTo>
                  <a:cubicBezTo>
                    <a:pt x="71" y="168"/>
                    <a:pt x="71" y="168"/>
                    <a:pt x="71" y="167"/>
                  </a:cubicBezTo>
                  <a:cubicBezTo>
                    <a:pt x="69" y="167"/>
                    <a:pt x="69" y="167"/>
                    <a:pt x="69" y="167"/>
                  </a:cubicBezTo>
                  <a:cubicBezTo>
                    <a:pt x="71" y="167"/>
                    <a:pt x="71" y="167"/>
                    <a:pt x="71" y="167"/>
                  </a:cubicBezTo>
                  <a:cubicBezTo>
                    <a:pt x="70" y="168"/>
                    <a:pt x="70" y="168"/>
                    <a:pt x="70" y="168"/>
                  </a:cubicBezTo>
                  <a:cubicBezTo>
                    <a:pt x="71" y="168"/>
                    <a:pt x="71" y="168"/>
                    <a:pt x="71" y="168"/>
                  </a:cubicBezTo>
                  <a:cubicBezTo>
                    <a:pt x="73" y="169"/>
                    <a:pt x="71" y="170"/>
                    <a:pt x="72" y="170"/>
                  </a:cubicBezTo>
                  <a:cubicBezTo>
                    <a:pt x="72" y="169"/>
                    <a:pt x="72" y="169"/>
                    <a:pt x="72" y="169"/>
                  </a:cubicBezTo>
                  <a:cubicBezTo>
                    <a:pt x="73" y="170"/>
                    <a:pt x="73" y="170"/>
                    <a:pt x="73" y="170"/>
                  </a:cubicBezTo>
                  <a:close/>
                  <a:moveTo>
                    <a:pt x="88" y="167"/>
                  </a:moveTo>
                  <a:cubicBezTo>
                    <a:pt x="87" y="166"/>
                    <a:pt x="86" y="166"/>
                    <a:pt x="86" y="166"/>
                  </a:cubicBezTo>
                  <a:cubicBezTo>
                    <a:pt x="87" y="167"/>
                    <a:pt x="87" y="167"/>
                    <a:pt x="87" y="167"/>
                  </a:cubicBezTo>
                  <a:cubicBezTo>
                    <a:pt x="87" y="167"/>
                    <a:pt x="88" y="167"/>
                    <a:pt x="88" y="167"/>
                  </a:cubicBezTo>
                  <a:close/>
                  <a:moveTo>
                    <a:pt x="69" y="166"/>
                  </a:moveTo>
                  <a:cubicBezTo>
                    <a:pt x="69" y="166"/>
                    <a:pt x="69" y="166"/>
                    <a:pt x="69" y="166"/>
                  </a:cubicBezTo>
                  <a:cubicBezTo>
                    <a:pt x="68" y="168"/>
                    <a:pt x="68" y="168"/>
                    <a:pt x="68" y="168"/>
                  </a:cubicBezTo>
                  <a:cubicBezTo>
                    <a:pt x="69" y="168"/>
                    <a:pt x="69" y="167"/>
                    <a:pt x="69" y="166"/>
                  </a:cubicBezTo>
                  <a:close/>
                  <a:moveTo>
                    <a:pt x="74" y="169"/>
                  </a:moveTo>
                  <a:cubicBezTo>
                    <a:pt x="74" y="169"/>
                    <a:pt x="74" y="169"/>
                    <a:pt x="74" y="169"/>
                  </a:cubicBezTo>
                  <a:cubicBezTo>
                    <a:pt x="74" y="169"/>
                    <a:pt x="74" y="169"/>
                    <a:pt x="74" y="169"/>
                  </a:cubicBezTo>
                  <a:cubicBezTo>
                    <a:pt x="74" y="169"/>
                    <a:pt x="74" y="169"/>
                    <a:pt x="74" y="169"/>
                  </a:cubicBezTo>
                  <a:close/>
                  <a:moveTo>
                    <a:pt x="177" y="169"/>
                  </a:moveTo>
                  <a:cubicBezTo>
                    <a:pt x="176" y="169"/>
                    <a:pt x="176" y="169"/>
                    <a:pt x="176" y="169"/>
                  </a:cubicBezTo>
                  <a:cubicBezTo>
                    <a:pt x="175" y="170"/>
                    <a:pt x="173" y="171"/>
                    <a:pt x="173" y="172"/>
                  </a:cubicBezTo>
                  <a:cubicBezTo>
                    <a:pt x="174" y="171"/>
                    <a:pt x="176" y="170"/>
                    <a:pt x="177" y="169"/>
                  </a:cubicBezTo>
                  <a:close/>
                  <a:moveTo>
                    <a:pt x="75" y="170"/>
                  </a:moveTo>
                  <a:cubicBezTo>
                    <a:pt x="75" y="170"/>
                    <a:pt x="75" y="170"/>
                    <a:pt x="75" y="170"/>
                  </a:cubicBezTo>
                  <a:cubicBezTo>
                    <a:pt x="75" y="170"/>
                    <a:pt x="75" y="170"/>
                    <a:pt x="75" y="170"/>
                  </a:cubicBezTo>
                  <a:cubicBezTo>
                    <a:pt x="75" y="170"/>
                    <a:pt x="75" y="171"/>
                    <a:pt x="75" y="170"/>
                  </a:cubicBezTo>
                  <a:close/>
                  <a:moveTo>
                    <a:pt x="186" y="172"/>
                  </a:moveTo>
                  <a:cubicBezTo>
                    <a:pt x="186" y="171"/>
                    <a:pt x="186" y="171"/>
                    <a:pt x="186" y="171"/>
                  </a:cubicBezTo>
                  <a:cubicBezTo>
                    <a:pt x="185" y="172"/>
                    <a:pt x="183" y="173"/>
                    <a:pt x="183" y="174"/>
                  </a:cubicBezTo>
                  <a:cubicBezTo>
                    <a:pt x="183" y="174"/>
                    <a:pt x="183" y="174"/>
                    <a:pt x="183" y="174"/>
                  </a:cubicBezTo>
                  <a:cubicBezTo>
                    <a:pt x="184" y="173"/>
                    <a:pt x="185" y="172"/>
                    <a:pt x="186" y="172"/>
                  </a:cubicBezTo>
                  <a:close/>
                  <a:moveTo>
                    <a:pt x="172" y="173"/>
                  </a:moveTo>
                  <a:cubicBezTo>
                    <a:pt x="172" y="173"/>
                    <a:pt x="172" y="173"/>
                    <a:pt x="172" y="172"/>
                  </a:cubicBezTo>
                  <a:cubicBezTo>
                    <a:pt x="171" y="173"/>
                    <a:pt x="171" y="173"/>
                    <a:pt x="171" y="173"/>
                  </a:cubicBezTo>
                  <a:cubicBezTo>
                    <a:pt x="172" y="173"/>
                    <a:pt x="172" y="173"/>
                    <a:pt x="172" y="173"/>
                  </a:cubicBezTo>
                  <a:close/>
                  <a:moveTo>
                    <a:pt x="76" y="173"/>
                  </a:moveTo>
                  <a:cubicBezTo>
                    <a:pt x="77" y="173"/>
                    <a:pt x="77" y="173"/>
                    <a:pt x="77" y="173"/>
                  </a:cubicBezTo>
                  <a:cubicBezTo>
                    <a:pt x="76" y="173"/>
                    <a:pt x="76" y="173"/>
                    <a:pt x="76" y="173"/>
                  </a:cubicBezTo>
                  <a:close/>
                  <a:moveTo>
                    <a:pt x="169" y="175"/>
                  </a:moveTo>
                  <a:cubicBezTo>
                    <a:pt x="170" y="175"/>
                    <a:pt x="171" y="174"/>
                    <a:pt x="171" y="174"/>
                  </a:cubicBezTo>
                  <a:cubicBezTo>
                    <a:pt x="170" y="174"/>
                    <a:pt x="169" y="174"/>
                    <a:pt x="169" y="175"/>
                  </a:cubicBezTo>
                  <a:cubicBezTo>
                    <a:pt x="169" y="175"/>
                    <a:pt x="169" y="175"/>
                    <a:pt x="169" y="175"/>
                  </a:cubicBezTo>
                  <a:close/>
                  <a:moveTo>
                    <a:pt x="21" y="175"/>
                  </a:moveTo>
                  <a:cubicBezTo>
                    <a:pt x="21" y="175"/>
                    <a:pt x="21" y="175"/>
                    <a:pt x="21" y="175"/>
                  </a:cubicBezTo>
                  <a:cubicBezTo>
                    <a:pt x="21" y="175"/>
                    <a:pt x="21" y="175"/>
                    <a:pt x="21" y="175"/>
                  </a:cubicBezTo>
                  <a:close/>
                  <a:moveTo>
                    <a:pt x="183" y="175"/>
                  </a:moveTo>
                  <a:cubicBezTo>
                    <a:pt x="183" y="175"/>
                    <a:pt x="183" y="175"/>
                    <a:pt x="183" y="175"/>
                  </a:cubicBezTo>
                  <a:cubicBezTo>
                    <a:pt x="182" y="175"/>
                    <a:pt x="182" y="175"/>
                    <a:pt x="182" y="175"/>
                  </a:cubicBezTo>
                  <a:cubicBezTo>
                    <a:pt x="182" y="175"/>
                    <a:pt x="182" y="176"/>
                    <a:pt x="183" y="175"/>
                  </a:cubicBezTo>
                  <a:close/>
                  <a:moveTo>
                    <a:pt x="23" y="176"/>
                  </a:moveTo>
                  <a:cubicBezTo>
                    <a:pt x="23" y="176"/>
                    <a:pt x="23" y="175"/>
                    <a:pt x="22" y="175"/>
                  </a:cubicBezTo>
                  <a:cubicBezTo>
                    <a:pt x="22" y="176"/>
                    <a:pt x="22" y="176"/>
                    <a:pt x="21" y="177"/>
                  </a:cubicBezTo>
                  <a:cubicBezTo>
                    <a:pt x="22" y="177"/>
                    <a:pt x="22" y="176"/>
                    <a:pt x="23" y="176"/>
                  </a:cubicBezTo>
                  <a:close/>
                  <a:moveTo>
                    <a:pt x="150" y="176"/>
                  </a:moveTo>
                  <a:cubicBezTo>
                    <a:pt x="150" y="176"/>
                    <a:pt x="150" y="175"/>
                    <a:pt x="149" y="175"/>
                  </a:cubicBezTo>
                  <a:cubicBezTo>
                    <a:pt x="149" y="177"/>
                    <a:pt x="149" y="177"/>
                    <a:pt x="149" y="177"/>
                  </a:cubicBezTo>
                  <a:cubicBezTo>
                    <a:pt x="150" y="176"/>
                    <a:pt x="150" y="176"/>
                    <a:pt x="150" y="176"/>
                  </a:cubicBezTo>
                  <a:close/>
                  <a:moveTo>
                    <a:pt x="169" y="175"/>
                  </a:moveTo>
                  <a:cubicBezTo>
                    <a:pt x="168" y="175"/>
                    <a:pt x="168" y="175"/>
                    <a:pt x="168" y="175"/>
                  </a:cubicBezTo>
                  <a:cubicBezTo>
                    <a:pt x="165" y="178"/>
                    <a:pt x="162" y="180"/>
                    <a:pt x="158" y="181"/>
                  </a:cubicBezTo>
                  <a:cubicBezTo>
                    <a:pt x="162" y="180"/>
                    <a:pt x="166" y="178"/>
                    <a:pt x="169" y="175"/>
                  </a:cubicBezTo>
                  <a:close/>
                  <a:moveTo>
                    <a:pt x="179" y="177"/>
                  </a:moveTo>
                  <a:cubicBezTo>
                    <a:pt x="180" y="177"/>
                    <a:pt x="180" y="176"/>
                    <a:pt x="180" y="176"/>
                  </a:cubicBezTo>
                  <a:cubicBezTo>
                    <a:pt x="179" y="177"/>
                    <a:pt x="179" y="177"/>
                    <a:pt x="179" y="177"/>
                  </a:cubicBezTo>
                  <a:cubicBezTo>
                    <a:pt x="180" y="177"/>
                    <a:pt x="180" y="177"/>
                    <a:pt x="180" y="177"/>
                  </a:cubicBezTo>
                  <a:cubicBezTo>
                    <a:pt x="181" y="177"/>
                    <a:pt x="182" y="177"/>
                    <a:pt x="182" y="176"/>
                  </a:cubicBezTo>
                  <a:cubicBezTo>
                    <a:pt x="181" y="176"/>
                    <a:pt x="180" y="177"/>
                    <a:pt x="179" y="177"/>
                  </a:cubicBezTo>
                  <a:close/>
                  <a:moveTo>
                    <a:pt x="184" y="176"/>
                  </a:moveTo>
                  <a:cubicBezTo>
                    <a:pt x="182" y="177"/>
                    <a:pt x="182" y="177"/>
                    <a:pt x="182" y="177"/>
                  </a:cubicBezTo>
                  <a:cubicBezTo>
                    <a:pt x="184" y="176"/>
                    <a:pt x="184" y="176"/>
                    <a:pt x="184" y="176"/>
                  </a:cubicBezTo>
                  <a:close/>
                  <a:moveTo>
                    <a:pt x="14" y="177"/>
                  </a:moveTo>
                  <a:cubicBezTo>
                    <a:pt x="14" y="177"/>
                    <a:pt x="13" y="177"/>
                    <a:pt x="13" y="177"/>
                  </a:cubicBezTo>
                  <a:cubicBezTo>
                    <a:pt x="13" y="178"/>
                    <a:pt x="12" y="178"/>
                    <a:pt x="13" y="178"/>
                  </a:cubicBezTo>
                  <a:cubicBezTo>
                    <a:pt x="14" y="178"/>
                    <a:pt x="14" y="177"/>
                    <a:pt x="14" y="177"/>
                  </a:cubicBezTo>
                  <a:close/>
                  <a:moveTo>
                    <a:pt x="147" y="177"/>
                  </a:moveTo>
                  <a:cubicBezTo>
                    <a:pt x="146" y="176"/>
                    <a:pt x="146" y="179"/>
                    <a:pt x="146" y="178"/>
                  </a:cubicBezTo>
                  <a:cubicBezTo>
                    <a:pt x="146" y="178"/>
                    <a:pt x="147" y="178"/>
                    <a:pt x="147" y="177"/>
                  </a:cubicBezTo>
                  <a:close/>
                  <a:moveTo>
                    <a:pt x="23" y="179"/>
                  </a:moveTo>
                  <a:cubicBezTo>
                    <a:pt x="23" y="178"/>
                    <a:pt x="23" y="178"/>
                    <a:pt x="23" y="177"/>
                  </a:cubicBezTo>
                  <a:cubicBezTo>
                    <a:pt x="21" y="178"/>
                    <a:pt x="23" y="178"/>
                    <a:pt x="23" y="179"/>
                  </a:cubicBezTo>
                  <a:cubicBezTo>
                    <a:pt x="23" y="179"/>
                    <a:pt x="23" y="179"/>
                    <a:pt x="23" y="179"/>
                  </a:cubicBezTo>
                  <a:close/>
                  <a:moveTo>
                    <a:pt x="140" y="177"/>
                  </a:moveTo>
                  <a:cubicBezTo>
                    <a:pt x="139" y="177"/>
                    <a:pt x="139" y="177"/>
                    <a:pt x="139" y="177"/>
                  </a:cubicBezTo>
                  <a:cubicBezTo>
                    <a:pt x="139" y="178"/>
                    <a:pt x="139" y="178"/>
                    <a:pt x="139" y="178"/>
                  </a:cubicBezTo>
                  <a:cubicBezTo>
                    <a:pt x="139" y="178"/>
                    <a:pt x="140" y="177"/>
                    <a:pt x="140" y="177"/>
                  </a:cubicBezTo>
                  <a:close/>
                  <a:moveTo>
                    <a:pt x="144" y="179"/>
                  </a:moveTo>
                  <a:cubicBezTo>
                    <a:pt x="144" y="179"/>
                    <a:pt x="145" y="178"/>
                    <a:pt x="145" y="178"/>
                  </a:cubicBezTo>
                  <a:cubicBezTo>
                    <a:pt x="144" y="179"/>
                    <a:pt x="144" y="179"/>
                    <a:pt x="144" y="179"/>
                  </a:cubicBezTo>
                  <a:cubicBezTo>
                    <a:pt x="144" y="179"/>
                    <a:pt x="144" y="179"/>
                    <a:pt x="144" y="179"/>
                  </a:cubicBezTo>
                  <a:close/>
                  <a:moveTo>
                    <a:pt x="10" y="178"/>
                  </a:moveTo>
                  <a:cubicBezTo>
                    <a:pt x="9" y="178"/>
                    <a:pt x="9" y="178"/>
                    <a:pt x="9" y="178"/>
                  </a:cubicBezTo>
                  <a:cubicBezTo>
                    <a:pt x="10" y="178"/>
                    <a:pt x="10" y="178"/>
                    <a:pt x="10" y="178"/>
                  </a:cubicBezTo>
                  <a:close/>
                  <a:moveTo>
                    <a:pt x="143" y="179"/>
                  </a:moveTo>
                  <a:cubicBezTo>
                    <a:pt x="142" y="180"/>
                    <a:pt x="142" y="179"/>
                    <a:pt x="142" y="179"/>
                  </a:cubicBezTo>
                  <a:cubicBezTo>
                    <a:pt x="135" y="181"/>
                    <a:pt x="128" y="183"/>
                    <a:pt x="121" y="184"/>
                  </a:cubicBezTo>
                  <a:cubicBezTo>
                    <a:pt x="120" y="185"/>
                    <a:pt x="117" y="183"/>
                    <a:pt x="117" y="185"/>
                  </a:cubicBezTo>
                  <a:cubicBezTo>
                    <a:pt x="117" y="185"/>
                    <a:pt x="118" y="185"/>
                    <a:pt x="119" y="185"/>
                  </a:cubicBezTo>
                  <a:cubicBezTo>
                    <a:pt x="127" y="184"/>
                    <a:pt x="136" y="182"/>
                    <a:pt x="143" y="179"/>
                  </a:cubicBezTo>
                  <a:cubicBezTo>
                    <a:pt x="143" y="179"/>
                    <a:pt x="143" y="179"/>
                    <a:pt x="143" y="179"/>
                  </a:cubicBezTo>
                  <a:cubicBezTo>
                    <a:pt x="143" y="179"/>
                    <a:pt x="143" y="179"/>
                    <a:pt x="143" y="179"/>
                  </a:cubicBezTo>
                  <a:close/>
                  <a:moveTo>
                    <a:pt x="23" y="180"/>
                  </a:moveTo>
                  <a:cubicBezTo>
                    <a:pt x="23" y="179"/>
                    <a:pt x="22" y="179"/>
                    <a:pt x="22" y="179"/>
                  </a:cubicBezTo>
                  <a:cubicBezTo>
                    <a:pt x="21" y="180"/>
                    <a:pt x="23" y="180"/>
                    <a:pt x="22" y="180"/>
                  </a:cubicBezTo>
                  <a:cubicBezTo>
                    <a:pt x="23" y="181"/>
                    <a:pt x="23" y="180"/>
                    <a:pt x="23" y="180"/>
                  </a:cubicBezTo>
                  <a:close/>
                  <a:moveTo>
                    <a:pt x="176" y="180"/>
                  </a:moveTo>
                  <a:cubicBezTo>
                    <a:pt x="176" y="180"/>
                    <a:pt x="175" y="181"/>
                    <a:pt x="175" y="181"/>
                  </a:cubicBezTo>
                  <a:cubicBezTo>
                    <a:pt x="176" y="180"/>
                    <a:pt x="176" y="180"/>
                    <a:pt x="176" y="180"/>
                  </a:cubicBezTo>
                  <a:close/>
                  <a:moveTo>
                    <a:pt x="82" y="180"/>
                  </a:moveTo>
                  <a:cubicBezTo>
                    <a:pt x="83" y="181"/>
                    <a:pt x="83" y="181"/>
                    <a:pt x="83" y="181"/>
                  </a:cubicBezTo>
                  <a:cubicBezTo>
                    <a:pt x="82" y="180"/>
                    <a:pt x="82" y="180"/>
                    <a:pt x="82" y="180"/>
                  </a:cubicBezTo>
                  <a:close/>
                  <a:moveTo>
                    <a:pt x="174" y="182"/>
                  </a:moveTo>
                  <a:cubicBezTo>
                    <a:pt x="173" y="182"/>
                    <a:pt x="173" y="182"/>
                    <a:pt x="173" y="182"/>
                  </a:cubicBezTo>
                  <a:cubicBezTo>
                    <a:pt x="172" y="181"/>
                    <a:pt x="170" y="183"/>
                    <a:pt x="170" y="183"/>
                  </a:cubicBezTo>
                  <a:cubicBezTo>
                    <a:pt x="170" y="184"/>
                    <a:pt x="171" y="184"/>
                    <a:pt x="171" y="184"/>
                  </a:cubicBezTo>
                  <a:cubicBezTo>
                    <a:pt x="172" y="183"/>
                    <a:pt x="174" y="183"/>
                    <a:pt x="174" y="182"/>
                  </a:cubicBezTo>
                  <a:close/>
                  <a:moveTo>
                    <a:pt x="158" y="182"/>
                  </a:moveTo>
                  <a:cubicBezTo>
                    <a:pt x="157" y="182"/>
                    <a:pt x="156" y="183"/>
                    <a:pt x="156" y="183"/>
                  </a:cubicBezTo>
                  <a:cubicBezTo>
                    <a:pt x="157" y="183"/>
                    <a:pt x="157" y="182"/>
                    <a:pt x="158" y="182"/>
                  </a:cubicBezTo>
                  <a:close/>
                  <a:moveTo>
                    <a:pt x="29" y="185"/>
                  </a:moveTo>
                  <a:cubicBezTo>
                    <a:pt x="28" y="184"/>
                    <a:pt x="27" y="183"/>
                    <a:pt x="27" y="183"/>
                  </a:cubicBezTo>
                  <a:cubicBezTo>
                    <a:pt x="27" y="184"/>
                    <a:pt x="28" y="184"/>
                    <a:pt x="29" y="185"/>
                  </a:cubicBezTo>
                  <a:close/>
                  <a:moveTo>
                    <a:pt x="18" y="183"/>
                  </a:moveTo>
                  <a:cubicBezTo>
                    <a:pt x="18" y="183"/>
                    <a:pt x="18" y="183"/>
                    <a:pt x="18" y="183"/>
                  </a:cubicBezTo>
                  <a:cubicBezTo>
                    <a:pt x="18" y="184"/>
                    <a:pt x="18" y="184"/>
                    <a:pt x="18" y="184"/>
                  </a:cubicBezTo>
                  <a:cubicBezTo>
                    <a:pt x="18" y="184"/>
                    <a:pt x="18" y="184"/>
                    <a:pt x="18" y="183"/>
                  </a:cubicBezTo>
                  <a:close/>
                  <a:moveTo>
                    <a:pt x="148" y="186"/>
                  </a:moveTo>
                  <a:cubicBezTo>
                    <a:pt x="150" y="185"/>
                    <a:pt x="153" y="185"/>
                    <a:pt x="154" y="183"/>
                  </a:cubicBezTo>
                  <a:cubicBezTo>
                    <a:pt x="151" y="185"/>
                    <a:pt x="148" y="185"/>
                    <a:pt x="146" y="187"/>
                  </a:cubicBezTo>
                  <a:cubicBezTo>
                    <a:pt x="148" y="186"/>
                    <a:pt x="148" y="186"/>
                    <a:pt x="148" y="186"/>
                  </a:cubicBezTo>
                  <a:close/>
                  <a:moveTo>
                    <a:pt x="169" y="184"/>
                  </a:moveTo>
                  <a:cubicBezTo>
                    <a:pt x="168" y="184"/>
                    <a:pt x="168" y="184"/>
                    <a:pt x="167" y="185"/>
                  </a:cubicBezTo>
                  <a:cubicBezTo>
                    <a:pt x="168" y="185"/>
                    <a:pt x="167" y="186"/>
                    <a:pt x="168" y="186"/>
                  </a:cubicBezTo>
                  <a:cubicBezTo>
                    <a:pt x="169" y="186"/>
                    <a:pt x="169" y="186"/>
                    <a:pt x="169" y="186"/>
                  </a:cubicBezTo>
                  <a:cubicBezTo>
                    <a:pt x="168" y="185"/>
                    <a:pt x="168" y="185"/>
                    <a:pt x="168" y="185"/>
                  </a:cubicBezTo>
                  <a:cubicBezTo>
                    <a:pt x="168" y="184"/>
                    <a:pt x="169" y="184"/>
                    <a:pt x="169" y="184"/>
                  </a:cubicBezTo>
                  <a:close/>
                  <a:moveTo>
                    <a:pt x="175" y="185"/>
                  </a:moveTo>
                  <a:cubicBezTo>
                    <a:pt x="172" y="187"/>
                    <a:pt x="172" y="187"/>
                    <a:pt x="172" y="187"/>
                  </a:cubicBezTo>
                  <a:cubicBezTo>
                    <a:pt x="175" y="185"/>
                    <a:pt x="175" y="185"/>
                    <a:pt x="175" y="185"/>
                  </a:cubicBezTo>
                  <a:close/>
                  <a:moveTo>
                    <a:pt x="116" y="185"/>
                  </a:moveTo>
                  <a:cubicBezTo>
                    <a:pt x="115" y="185"/>
                    <a:pt x="114" y="185"/>
                    <a:pt x="114" y="186"/>
                  </a:cubicBezTo>
                  <a:cubicBezTo>
                    <a:pt x="114" y="186"/>
                    <a:pt x="115" y="186"/>
                    <a:pt x="116" y="185"/>
                  </a:cubicBezTo>
                  <a:close/>
                  <a:moveTo>
                    <a:pt x="167" y="187"/>
                  </a:moveTo>
                  <a:cubicBezTo>
                    <a:pt x="167" y="186"/>
                    <a:pt x="166" y="186"/>
                    <a:pt x="166" y="185"/>
                  </a:cubicBezTo>
                  <a:cubicBezTo>
                    <a:pt x="167" y="187"/>
                    <a:pt x="167" y="187"/>
                    <a:pt x="167" y="187"/>
                  </a:cubicBezTo>
                  <a:close/>
                  <a:moveTo>
                    <a:pt x="80" y="187"/>
                  </a:moveTo>
                  <a:cubicBezTo>
                    <a:pt x="79" y="186"/>
                    <a:pt x="79" y="186"/>
                    <a:pt x="79" y="186"/>
                  </a:cubicBezTo>
                  <a:cubicBezTo>
                    <a:pt x="78" y="186"/>
                    <a:pt x="78" y="186"/>
                    <a:pt x="78" y="186"/>
                  </a:cubicBezTo>
                  <a:cubicBezTo>
                    <a:pt x="80" y="187"/>
                    <a:pt x="80" y="187"/>
                    <a:pt x="80" y="187"/>
                  </a:cubicBezTo>
                  <a:close/>
                  <a:moveTo>
                    <a:pt x="111" y="186"/>
                  </a:moveTo>
                  <a:cubicBezTo>
                    <a:pt x="110" y="186"/>
                    <a:pt x="110" y="186"/>
                    <a:pt x="110" y="186"/>
                  </a:cubicBezTo>
                  <a:cubicBezTo>
                    <a:pt x="110" y="186"/>
                    <a:pt x="110" y="186"/>
                    <a:pt x="111" y="186"/>
                  </a:cubicBezTo>
                  <a:close/>
                  <a:moveTo>
                    <a:pt x="28" y="186"/>
                  </a:moveTo>
                  <a:cubicBezTo>
                    <a:pt x="27" y="186"/>
                    <a:pt x="27" y="186"/>
                    <a:pt x="27" y="186"/>
                  </a:cubicBezTo>
                  <a:cubicBezTo>
                    <a:pt x="28" y="187"/>
                    <a:pt x="28" y="187"/>
                    <a:pt x="28" y="187"/>
                  </a:cubicBezTo>
                  <a:cubicBezTo>
                    <a:pt x="28" y="186"/>
                    <a:pt x="28" y="186"/>
                    <a:pt x="28" y="186"/>
                  </a:cubicBezTo>
                  <a:close/>
                  <a:moveTo>
                    <a:pt x="166" y="187"/>
                  </a:moveTo>
                  <a:cubicBezTo>
                    <a:pt x="165" y="187"/>
                    <a:pt x="165" y="187"/>
                    <a:pt x="165" y="188"/>
                  </a:cubicBezTo>
                  <a:cubicBezTo>
                    <a:pt x="165" y="187"/>
                    <a:pt x="166" y="188"/>
                    <a:pt x="166" y="187"/>
                  </a:cubicBezTo>
                  <a:close/>
                  <a:moveTo>
                    <a:pt x="38" y="188"/>
                  </a:moveTo>
                  <a:cubicBezTo>
                    <a:pt x="37" y="187"/>
                    <a:pt x="37" y="187"/>
                    <a:pt x="37" y="187"/>
                  </a:cubicBezTo>
                  <a:cubicBezTo>
                    <a:pt x="37" y="187"/>
                    <a:pt x="37" y="187"/>
                    <a:pt x="37" y="187"/>
                  </a:cubicBezTo>
                  <a:cubicBezTo>
                    <a:pt x="38" y="188"/>
                    <a:pt x="38" y="188"/>
                    <a:pt x="38" y="188"/>
                  </a:cubicBezTo>
                  <a:close/>
                  <a:moveTo>
                    <a:pt x="83" y="189"/>
                  </a:moveTo>
                  <a:cubicBezTo>
                    <a:pt x="83" y="188"/>
                    <a:pt x="82" y="188"/>
                    <a:pt x="82" y="188"/>
                  </a:cubicBezTo>
                  <a:cubicBezTo>
                    <a:pt x="82" y="189"/>
                    <a:pt x="82" y="189"/>
                    <a:pt x="82" y="189"/>
                  </a:cubicBezTo>
                  <a:cubicBezTo>
                    <a:pt x="83" y="189"/>
                    <a:pt x="83" y="189"/>
                    <a:pt x="83" y="189"/>
                  </a:cubicBezTo>
                  <a:close/>
                  <a:moveTo>
                    <a:pt x="169" y="188"/>
                  </a:moveTo>
                  <a:cubicBezTo>
                    <a:pt x="168" y="188"/>
                    <a:pt x="168" y="188"/>
                    <a:pt x="168" y="189"/>
                  </a:cubicBezTo>
                  <a:cubicBezTo>
                    <a:pt x="168" y="189"/>
                    <a:pt x="169" y="188"/>
                    <a:pt x="169" y="188"/>
                  </a:cubicBezTo>
                  <a:close/>
                  <a:moveTo>
                    <a:pt x="115" y="188"/>
                  </a:moveTo>
                  <a:cubicBezTo>
                    <a:pt x="115" y="188"/>
                    <a:pt x="114" y="188"/>
                    <a:pt x="114" y="189"/>
                  </a:cubicBezTo>
                  <a:cubicBezTo>
                    <a:pt x="114" y="189"/>
                    <a:pt x="115" y="189"/>
                    <a:pt x="115" y="188"/>
                  </a:cubicBezTo>
                  <a:close/>
                  <a:moveTo>
                    <a:pt x="161" y="189"/>
                  </a:moveTo>
                  <a:cubicBezTo>
                    <a:pt x="162" y="190"/>
                    <a:pt x="163" y="188"/>
                    <a:pt x="163" y="188"/>
                  </a:cubicBezTo>
                  <a:cubicBezTo>
                    <a:pt x="163" y="189"/>
                    <a:pt x="162" y="189"/>
                    <a:pt x="161" y="189"/>
                  </a:cubicBezTo>
                  <a:close/>
                  <a:moveTo>
                    <a:pt x="33" y="189"/>
                  </a:moveTo>
                  <a:cubicBezTo>
                    <a:pt x="33" y="188"/>
                    <a:pt x="33" y="188"/>
                    <a:pt x="33" y="188"/>
                  </a:cubicBezTo>
                  <a:cubicBezTo>
                    <a:pt x="33" y="188"/>
                    <a:pt x="33" y="188"/>
                    <a:pt x="33" y="188"/>
                  </a:cubicBezTo>
                  <a:cubicBezTo>
                    <a:pt x="33" y="189"/>
                    <a:pt x="33" y="189"/>
                    <a:pt x="33" y="189"/>
                  </a:cubicBezTo>
                  <a:close/>
                  <a:moveTo>
                    <a:pt x="90" y="191"/>
                  </a:moveTo>
                  <a:cubicBezTo>
                    <a:pt x="84" y="189"/>
                    <a:pt x="84" y="189"/>
                    <a:pt x="84" y="189"/>
                  </a:cubicBezTo>
                  <a:cubicBezTo>
                    <a:pt x="86" y="190"/>
                    <a:pt x="88" y="190"/>
                    <a:pt x="90" y="191"/>
                  </a:cubicBezTo>
                  <a:close/>
                  <a:moveTo>
                    <a:pt x="160" y="189"/>
                  </a:moveTo>
                  <a:cubicBezTo>
                    <a:pt x="159" y="189"/>
                    <a:pt x="159" y="189"/>
                    <a:pt x="159" y="189"/>
                  </a:cubicBezTo>
                  <a:cubicBezTo>
                    <a:pt x="157" y="191"/>
                    <a:pt x="155" y="191"/>
                    <a:pt x="153" y="192"/>
                  </a:cubicBezTo>
                  <a:cubicBezTo>
                    <a:pt x="149" y="193"/>
                    <a:pt x="144" y="196"/>
                    <a:pt x="140" y="197"/>
                  </a:cubicBezTo>
                  <a:cubicBezTo>
                    <a:pt x="137" y="197"/>
                    <a:pt x="133" y="198"/>
                    <a:pt x="130" y="199"/>
                  </a:cubicBezTo>
                  <a:cubicBezTo>
                    <a:pt x="131" y="199"/>
                    <a:pt x="131" y="199"/>
                    <a:pt x="131" y="199"/>
                  </a:cubicBezTo>
                  <a:cubicBezTo>
                    <a:pt x="136" y="197"/>
                    <a:pt x="143" y="198"/>
                    <a:pt x="148" y="195"/>
                  </a:cubicBezTo>
                  <a:cubicBezTo>
                    <a:pt x="150" y="194"/>
                    <a:pt x="152" y="194"/>
                    <a:pt x="154" y="192"/>
                  </a:cubicBezTo>
                  <a:cubicBezTo>
                    <a:pt x="154" y="193"/>
                    <a:pt x="154" y="193"/>
                    <a:pt x="154" y="193"/>
                  </a:cubicBezTo>
                  <a:cubicBezTo>
                    <a:pt x="155" y="191"/>
                    <a:pt x="156" y="193"/>
                    <a:pt x="157" y="192"/>
                  </a:cubicBezTo>
                  <a:cubicBezTo>
                    <a:pt x="156" y="192"/>
                    <a:pt x="156" y="191"/>
                    <a:pt x="156" y="191"/>
                  </a:cubicBezTo>
                  <a:cubicBezTo>
                    <a:pt x="157" y="191"/>
                    <a:pt x="157" y="191"/>
                    <a:pt x="157" y="191"/>
                  </a:cubicBezTo>
                  <a:cubicBezTo>
                    <a:pt x="158" y="191"/>
                    <a:pt x="159" y="191"/>
                    <a:pt x="159" y="190"/>
                  </a:cubicBezTo>
                  <a:cubicBezTo>
                    <a:pt x="159" y="189"/>
                    <a:pt x="160" y="190"/>
                    <a:pt x="160" y="189"/>
                  </a:cubicBezTo>
                  <a:close/>
                  <a:moveTo>
                    <a:pt x="78" y="191"/>
                  </a:moveTo>
                  <a:cubicBezTo>
                    <a:pt x="77" y="190"/>
                    <a:pt x="77" y="189"/>
                    <a:pt x="76" y="190"/>
                  </a:cubicBezTo>
                  <a:cubicBezTo>
                    <a:pt x="76" y="190"/>
                    <a:pt x="77" y="191"/>
                    <a:pt x="78" y="191"/>
                  </a:cubicBezTo>
                  <a:close/>
                  <a:moveTo>
                    <a:pt x="87" y="193"/>
                  </a:moveTo>
                  <a:cubicBezTo>
                    <a:pt x="84" y="193"/>
                    <a:pt x="81" y="191"/>
                    <a:pt x="78" y="190"/>
                  </a:cubicBezTo>
                  <a:cubicBezTo>
                    <a:pt x="79" y="191"/>
                    <a:pt x="79" y="191"/>
                    <a:pt x="79" y="191"/>
                  </a:cubicBezTo>
                  <a:cubicBezTo>
                    <a:pt x="82" y="191"/>
                    <a:pt x="85" y="194"/>
                    <a:pt x="87" y="194"/>
                  </a:cubicBezTo>
                  <a:cubicBezTo>
                    <a:pt x="87" y="193"/>
                    <a:pt x="87" y="193"/>
                    <a:pt x="87" y="193"/>
                  </a:cubicBezTo>
                  <a:close/>
                  <a:moveTo>
                    <a:pt x="31" y="190"/>
                  </a:moveTo>
                  <a:cubicBezTo>
                    <a:pt x="32" y="191"/>
                    <a:pt x="32" y="191"/>
                    <a:pt x="32" y="191"/>
                  </a:cubicBezTo>
                  <a:cubicBezTo>
                    <a:pt x="31" y="190"/>
                    <a:pt x="31" y="190"/>
                    <a:pt x="31" y="190"/>
                  </a:cubicBezTo>
                  <a:close/>
                  <a:moveTo>
                    <a:pt x="95" y="191"/>
                  </a:moveTo>
                  <a:cubicBezTo>
                    <a:pt x="94" y="191"/>
                    <a:pt x="94" y="191"/>
                    <a:pt x="94" y="191"/>
                  </a:cubicBezTo>
                  <a:cubicBezTo>
                    <a:pt x="92" y="191"/>
                    <a:pt x="92" y="190"/>
                    <a:pt x="91" y="191"/>
                  </a:cubicBezTo>
                  <a:cubicBezTo>
                    <a:pt x="93" y="191"/>
                    <a:pt x="96" y="192"/>
                    <a:pt x="98" y="192"/>
                  </a:cubicBezTo>
                  <a:cubicBezTo>
                    <a:pt x="95" y="191"/>
                    <a:pt x="95" y="191"/>
                    <a:pt x="95" y="191"/>
                  </a:cubicBezTo>
                  <a:close/>
                  <a:moveTo>
                    <a:pt x="37" y="192"/>
                  </a:moveTo>
                  <a:cubicBezTo>
                    <a:pt x="36" y="191"/>
                    <a:pt x="35" y="192"/>
                    <a:pt x="34" y="191"/>
                  </a:cubicBezTo>
                  <a:cubicBezTo>
                    <a:pt x="35" y="192"/>
                    <a:pt x="36" y="192"/>
                    <a:pt x="37" y="192"/>
                  </a:cubicBezTo>
                  <a:close/>
                  <a:moveTo>
                    <a:pt x="78" y="192"/>
                  </a:moveTo>
                  <a:cubicBezTo>
                    <a:pt x="78" y="192"/>
                    <a:pt x="78" y="192"/>
                    <a:pt x="78" y="192"/>
                  </a:cubicBezTo>
                  <a:cubicBezTo>
                    <a:pt x="77" y="191"/>
                    <a:pt x="77" y="191"/>
                    <a:pt x="77" y="191"/>
                  </a:cubicBezTo>
                  <a:cubicBezTo>
                    <a:pt x="78" y="192"/>
                    <a:pt x="78" y="192"/>
                    <a:pt x="78" y="192"/>
                  </a:cubicBezTo>
                  <a:close/>
                  <a:moveTo>
                    <a:pt x="99" y="192"/>
                  </a:moveTo>
                  <a:cubicBezTo>
                    <a:pt x="100" y="192"/>
                    <a:pt x="100" y="192"/>
                    <a:pt x="100" y="192"/>
                  </a:cubicBezTo>
                  <a:cubicBezTo>
                    <a:pt x="99" y="192"/>
                    <a:pt x="99" y="192"/>
                    <a:pt x="99" y="192"/>
                  </a:cubicBezTo>
                  <a:cubicBezTo>
                    <a:pt x="99" y="192"/>
                    <a:pt x="99" y="192"/>
                    <a:pt x="99" y="192"/>
                  </a:cubicBezTo>
                  <a:close/>
                  <a:moveTo>
                    <a:pt x="108" y="192"/>
                  </a:moveTo>
                  <a:cubicBezTo>
                    <a:pt x="101" y="192"/>
                    <a:pt x="101" y="192"/>
                    <a:pt x="101" y="192"/>
                  </a:cubicBezTo>
                  <a:cubicBezTo>
                    <a:pt x="102" y="193"/>
                    <a:pt x="105" y="193"/>
                    <a:pt x="108" y="192"/>
                  </a:cubicBezTo>
                  <a:close/>
                  <a:moveTo>
                    <a:pt x="39" y="192"/>
                  </a:moveTo>
                  <a:cubicBezTo>
                    <a:pt x="39" y="192"/>
                    <a:pt x="39" y="192"/>
                    <a:pt x="39" y="192"/>
                  </a:cubicBezTo>
                  <a:cubicBezTo>
                    <a:pt x="39" y="192"/>
                    <a:pt x="39" y="192"/>
                    <a:pt x="39" y="192"/>
                  </a:cubicBezTo>
                  <a:cubicBezTo>
                    <a:pt x="39" y="193"/>
                    <a:pt x="39" y="193"/>
                    <a:pt x="39" y="193"/>
                  </a:cubicBezTo>
                  <a:cubicBezTo>
                    <a:pt x="39" y="193"/>
                    <a:pt x="39" y="192"/>
                    <a:pt x="39" y="192"/>
                  </a:cubicBezTo>
                  <a:close/>
                  <a:moveTo>
                    <a:pt x="126" y="193"/>
                  </a:moveTo>
                  <a:cubicBezTo>
                    <a:pt x="126" y="192"/>
                    <a:pt x="126" y="192"/>
                    <a:pt x="126" y="192"/>
                  </a:cubicBezTo>
                  <a:cubicBezTo>
                    <a:pt x="122" y="192"/>
                    <a:pt x="122" y="192"/>
                    <a:pt x="122" y="192"/>
                  </a:cubicBezTo>
                  <a:cubicBezTo>
                    <a:pt x="123" y="193"/>
                    <a:pt x="125" y="193"/>
                    <a:pt x="126" y="193"/>
                  </a:cubicBezTo>
                  <a:close/>
                  <a:moveTo>
                    <a:pt x="46" y="193"/>
                  </a:moveTo>
                  <a:cubicBezTo>
                    <a:pt x="46" y="193"/>
                    <a:pt x="45" y="193"/>
                    <a:pt x="44" y="192"/>
                  </a:cubicBezTo>
                  <a:cubicBezTo>
                    <a:pt x="44" y="193"/>
                    <a:pt x="44" y="193"/>
                    <a:pt x="44" y="193"/>
                  </a:cubicBezTo>
                  <a:cubicBezTo>
                    <a:pt x="46" y="193"/>
                    <a:pt x="46" y="193"/>
                    <a:pt x="46" y="193"/>
                  </a:cubicBezTo>
                  <a:close/>
                  <a:moveTo>
                    <a:pt x="111" y="192"/>
                  </a:moveTo>
                  <a:cubicBezTo>
                    <a:pt x="110" y="192"/>
                    <a:pt x="110" y="193"/>
                    <a:pt x="110" y="193"/>
                  </a:cubicBezTo>
                  <a:cubicBezTo>
                    <a:pt x="110" y="193"/>
                    <a:pt x="111" y="193"/>
                    <a:pt x="111" y="192"/>
                  </a:cubicBezTo>
                  <a:close/>
                  <a:moveTo>
                    <a:pt x="125" y="192"/>
                  </a:moveTo>
                  <a:cubicBezTo>
                    <a:pt x="124" y="192"/>
                    <a:pt x="124" y="192"/>
                    <a:pt x="124" y="193"/>
                  </a:cubicBezTo>
                  <a:cubicBezTo>
                    <a:pt x="124" y="193"/>
                    <a:pt x="125" y="193"/>
                    <a:pt x="125" y="192"/>
                  </a:cubicBezTo>
                  <a:close/>
                  <a:moveTo>
                    <a:pt x="79" y="193"/>
                  </a:moveTo>
                  <a:cubicBezTo>
                    <a:pt x="79" y="193"/>
                    <a:pt x="79" y="193"/>
                    <a:pt x="78" y="193"/>
                  </a:cubicBezTo>
                  <a:cubicBezTo>
                    <a:pt x="78" y="193"/>
                    <a:pt x="78" y="193"/>
                    <a:pt x="78" y="193"/>
                  </a:cubicBezTo>
                  <a:cubicBezTo>
                    <a:pt x="78" y="194"/>
                    <a:pt x="78" y="193"/>
                    <a:pt x="77" y="194"/>
                  </a:cubicBezTo>
                  <a:cubicBezTo>
                    <a:pt x="77" y="194"/>
                    <a:pt x="78" y="194"/>
                    <a:pt x="78" y="194"/>
                  </a:cubicBezTo>
                  <a:cubicBezTo>
                    <a:pt x="78" y="194"/>
                    <a:pt x="78" y="194"/>
                    <a:pt x="78" y="194"/>
                  </a:cubicBezTo>
                  <a:cubicBezTo>
                    <a:pt x="79" y="194"/>
                    <a:pt x="79" y="194"/>
                    <a:pt x="79" y="194"/>
                  </a:cubicBezTo>
                  <a:cubicBezTo>
                    <a:pt x="79" y="194"/>
                    <a:pt x="79" y="194"/>
                    <a:pt x="78" y="193"/>
                  </a:cubicBezTo>
                  <a:cubicBezTo>
                    <a:pt x="79" y="193"/>
                    <a:pt x="79" y="193"/>
                    <a:pt x="79" y="193"/>
                  </a:cubicBezTo>
                  <a:close/>
                  <a:moveTo>
                    <a:pt x="157" y="194"/>
                  </a:moveTo>
                  <a:cubicBezTo>
                    <a:pt x="160" y="193"/>
                    <a:pt x="160" y="193"/>
                    <a:pt x="160" y="193"/>
                  </a:cubicBezTo>
                  <a:cubicBezTo>
                    <a:pt x="159" y="193"/>
                    <a:pt x="159" y="193"/>
                    <a:pt x="159" y="193"/>
                  </a:cubicBezTo>
                  <a:cubicBezTo>
                    <a:pt x="157" y="194"/>
                    <a:pt x="157" y="194"/>
                    <a:pt x="157" y="194"/>
                  </a:cubicBezTo>
                  <a:close/>
                  <a:moveTo>
                    <a:pt x="101" y="194"/>
                  </a:moveTo>
                  <a:cubicBezTo>
                    <a:pt x="100" y="193"/>
                    <a:pt x="100" y="193"/>
                    <a:pt x="100" y="193"/>
                  </a:cubicBezTo>
                  <a:cubicBezTo>
                    <a:pt x="100" y="194"/>
                    <a:pt x="100" y="194"/>
                    <a:pt x="100" y="194"/>
                  </a:cubicBezTo>
                  <a:cubicBezTo>
                    <a:pt x="101" y="194"/>
                    <a:pt x="101" y="194"/>
                    <a:pt x="101" y="194"/>
                  </a:cubicBezTo>
                  <a:close/>
                  <a:moveTo>
                    <a:pt x="92" y="194"/>
                  </a:moveTo>
                  <a:cubicBezTo>
                    <a:pt x="92" y="194"/>
                    <a:pt x="92" y="193"/>
                    <a:pt x="92" y="194"/>
                  </a:cubicBezTo>
                  <a:cubicBezTo>
                    <a:pt x="92" y="194"/>
                    <a:pt x="92" y="194"/>
                    <a:pt x="92" y="194"/>
                  </a:cubicBezTo>
                  <a:cubicBezTo>
                    <a:pt x="92" y="194"/>
                    <a:pt x="92" y="194"/>
                    <a:pt x="92" y="194"/>
                  </a:cubicBezTo>
                  <a:cubicBezTo>
                    <a:pt x="92" y="194"/>
                    <a:pt x="93" y="194"/>
                    <a:pt x="92" y="194"/>
                  </a:cubicBezTo>
                  <a:close/>
                  <a:moveTo>
                    <a:pt x="103" y="194"/>
                  </a:moveTo>
                  <a:cubicBezTo>
                    <a:pt x="103" y="194"/>
                    <a:pt x="103" y="194"/>
                    <a:pt x="103" y="194"/>
                  </a:cubicBezTo>
                  <a:cubicBezTo>
                    <a:pt x="102" y="194"/>
                    <a:pt x="102" y="194"/>
                    <a:pt x="102" y="194"/>
                  </a:cubicBezTo>
                  <a:cubicBezTo>
                    <a:pt x="103" y="194"/>
                    <a:pt x="103" y="194"/>
                    <a:pt x="103" y="194"/>
                  </a:cubicBezTo>
                  <a:close/>
                  <a:moveTo>
                    <a:pt x="75" y="194"/>
                  </a:moveTo>
                  <a:cubicBezTo>
                    <a:pt x="75" y="194"/>
                    <a:pt x="75" y="194"/>
                    <a:pt x="75" y="194"/>
                  </a:cubicBezTo>
                  <a:cubicBezTo>
                    <a:pt x="75" y="195"/>
                    <a:pt x="75" y="195"/>
                    <a:pt x="75" y="195"/>
                  </a:cubicBezTo>
                  <a:cubicBezTo>
                    <a:pt x="75" y="195"/>
                    <a:pt x="75" y="195"/>
                    <a:pt x="75" y="194"/>
                  </a:cubicBezTo>
                  <a:close/>
                  <a:moveTo>
                    <a:pt x="89" y="195"/>
                  </a:moveTo>
                  <a:cubicBezTo>
                    <a:pt x="89" y="194"/>
                    <a:pt x="89" y="194"/>
                    <a:pt x="88" y="194"/>
                  </a:cubicBezTo>
                  <a:cubicBezTo>
                    <a:pt x="88" y="195"/>
                    <a:pt x="88" y="195"/>
                    <a:pt x="88" y="195"/>
                  </a:cubicBezTo>
                  <a:cubicBezTo>
                    <a:pt x="89" y="195"/>
                    <a:pt x="89" y="195"/>
                    <a:pt x="89" y="195"/>
                  </a:cubicBezTo>
                  <a:close/>
                  <a:moveTo>
                    <a:pt x="90" y="195"/>
                  </a:moveTo>
                  <a:cubicBezTo>
                    <a:pt x="90" y="195"/>
                    <a:pt x="90" y="195"/>
                    <a:pt x="90" y="195"/>
                  </a:cubicBezTo>
                  <a:cubicBezTo>
                    <a:pt x="90" y="195"/>
                    <a:pt x="90" y="195"/>
                    <a:pt x="90" y="195"/>
                  </a:cubicBezTo>
                  <a:cubicBezTo>
                    <a:pt x="90" y="195"/>
                    <a:pt x="90" y="195"/>
                    <a:pt x="90" y="195"/>
                  </a:cubicBezTo>
                  <a:close/>
                  <a:moveTo>
                    <a:pt x="92" y="195"/>
                  </a:moveTo>
                  <a:cubicBezTo>
                    <a:pt x="92" y="195"/>
                    <a:pt x="92" y="195"/>
                    <a:pt x="91" y="195"/>
                  </a:cubicBezTo>
                  <a:cubicBezTo>
                    <a:pt x="91" y="196"/>
                    <a:pt x="91" y="196"/>
                    <a:pt x="91" y="196"/>
                  </a:cubicBezTo>
                  <a:cubicBezTo>
                    <a:pt x="92" y="196"/>
                    <a:pt x="92" y="196"/>
                    <a:pt x="92" y="196"/>
                  </a:cubicBezTo>
                  <a:cubicBezTo>
                    <a:pt x="92" y="196"/>
                    <a:pt x="92" y="196"/>
                    <a:pt x="92" y="195"/>
                  </a:cubicBezTo>
                  <a:close/>
                  <a:moveTo>
                    <a:pt x="93" y="196"/>
                  </a:moveTo>
                  <a:cubicBezTo>
                    <a:pt x="93" y="196"/>
                    <a:pt x="93" y="196"/>
                    <a:pt x="93" y="196"/>
                  </a:cubicBezTo>
                  <a:cubicBezTo>
                    <a:pt x="93" y="196"/>
                    <a:pt x="93" y="196"/>
                    <a:pt x="93" y="196"/>
                  </a:cubicBezTo>
                  <a:cubicBezTo>
                    <a:pt x="93" y="196"/>
                    <a:pt x="93" y="196"/>
                    <a:pt x="93" y="196"/>
                  </a:cubicBezTo>
                  <a:cubicBezTo>
                    <a:pt x="93" y="196"/>
                    <a:pt x="93" y="196"/>
                    <a:pt x="93" y="196"/>
                  </a:cubicBezTo>
                  <a:close/>
                  <a:moveTo>
                    <a:pt x="41" y="197"/>
                  </a:moveTo>
                  <a:cubicBezTo>
                    <a:pt x="40" y="196"/>
                    <a:pt x="39" y="196"/>
                    <a:pt x="38" y="196"/>
                  </a:cubicBezTo>
                  <a:cubicBezTo>
                    <a:pt x="38" y="197"/>
                    <a:pt x="38" y="197"/>
                    <a:pt x="38" y="197"/>
                  </a:cubicBezTo>
                  <a:cubicBezTo>
                    <a:pt x="39" y="197"/>
                    <a:pt x="40" y="198"/>
                    <a:pt x="41" y="197"/>
                  </a:cubicBezTo>
                  <a:close/>
                  <a:moveTo>
                    <a:pt x="98" y="196"/>
                  </a:moveTo>
                  <a:cubicBezTo>
                    <a:pt x="98" y="196"/>
                    <a:pt x="98" y="196"/>
                    <a:pt x="98" y="196"/>
                  </a:cubicBezTo>
                  <a:cubicBezTo>
                    <a:pt x="98" y="196"/>
                    <a:pt x="98" y="196"/>
                    <a:pt x="98" y="196"/>
                  </a:cubicBezTo>
                  <a:close/>
                  <a:moveTo>
                    <a:pt x="95" y="196"/>
                  </a:moveTo>
                  <a:cubicBezTo>
                    <a:pt x="95" y="196"/>
                    <a:pt x="94" y="196"/>
                    <a:pt x="94" y="196"/>
                  </a:cubicBezTo>
                  <a:cubicBezTo>
                    <a:pt x="94" y="196"/>
                    <a:pt x="94" y="196"/>
                    <a:pt x="94" y="196"/>
                  </a:cubicBezTo>
                  <a:cubicBezTo>
                    <a:pt x="95" y="196"/>
                    <a:pt x="95" y="196"/>
                    <a:pt x="95" y="196"/>
                  </a:cubicBezTo>
                  <a:cubicBezTo>
                    <a:pt x="95" y="196"/>
                    <a:pt x="95" y="196"/>
                    <a:pt x="95" y="196"/>
                  </a:cubicBezTo>
                  <a:close/>
                  <a:moveTo>
                    <a:pt x="76" y="197"/>
                  </a:moveTo>
                  <a:cubicBezTo>
                    <a:pt x="76" y="197"/>
                    <a:pt x="76" y="196"/>
                    <a:pt x="75" y="197"/>
                  </a:cubicBezTo>
                  <a:cubicBezTo>
                    <a:pt x="75" y="197"/>
                    <a:pt x="75" y="197"/>
                    <a:pt x="75" y="197"/>
                  </a:cubicBezTo>
                  <a:cubicBezTo>
                    <a:pt x="76" y="197"/>
                    <a:pt x="76" y="197"/>
                    <a:pt x="76" y="197"/>
                  </a:cubicBezTo>
                  <a:close/>
                  <a:moveTo>
                    <a:pt x="98" y="197"/>
                  </a:moveTo>
                  <a:cubicBezTo>
                    <a:pt x="96" y="197"/>
                    <a:pt x="96" y="197"/>
                    <a:pt x="96" y="197"/>
                  </a:cubicBezTo>
                  <a:cubicBezTo>
                    <a:pt x="96" y="197"/>
                    <a:pt x="98" y="197"/>
                    <a:pt x="98" y="197"/>
                  </a:cubicBezTo>
                  <a:close/>
                  <a:moveTo>
                    <a:pt x="48" y="199"/>
                  </a:moveTo>
                  <a:cubicBezTo>
                    <a:pt x="48" y="198"/>
                    <a:pt x="48" y="199"/>
                    <a:pt x="47" y="198"/>
                  </a:cubicBezTo>
                  <a:cubicBezTo>
                    <a:pt x="48" y="199"/>
                    <a:pt x="48" y="199"/>
                    <a:pt x="48" y="199"/>
                  </a:cubicBezTo>
                  <a:cubicBezTo>
                    <a:pt x="48" y="199"/>
                    <a:pt x="48" y="199"/>
                    <a:pt x="48" y="199"/>
                  </a:cubicBezTo>
                  <a:close/>
                  <a:moveTo>
                    <a:pt x="105" y="199"/>
                  </a:moveTo>
                  <a:cubicBezTo>
                    <a:pt x="106" y="199"/>
                    <a:pt x="106" y="199"/>
                    <a:pt x="106" y="199"/>
                  </a:cubicBezTo>
                  <a:cubicBezTo>
                    <a:pt x="105" y="199"/>
                    <a:pt x="105" y="199"/>
                    <a:pt x="105" y="199"/>
                  </a:cubicBezTo>
                  <a:close/>
                  <a:moveTo>
                    <a:pt x="95" y="205"/>
                  </a:moveTo>
                  <a:cubicBezTo>
                    <a:pt x="93" y="205"/>
                    <a:pt x="91" y="206"/>
                    <a:pt x="89" y="205"/>
                  </a:cubicBezTo>
                  <a:cubicBezTo>
                    <a:pt x="90" y="207"/>
                    <a:pt x="92" y="206"/>
                    <a:pt x="94" y="207"/>
                  </a:cubicBezTo>
                  <a:cubicBezTo>
                    <a:pt x="100" y="209"/>
                    <a:pt x="107" y="207"/>
                    <a:pt x="114" y="208"/>
                  </a:cubicBezTo>
                  <a:cubicBezTo>
                    <a:pt x="116" y="208"/>
                    <a:pt x="119" y="208"/>
                    <a:pt x="120" y="208"/>
                  </a:cubicBezTo>
                  <a:cubicBezTo>
                    <a:pt x="112" y="208"/>
                    <a:pt x="104" y="206"/>
                    <a:pt x="95" y="205"/>
                  </a:cubicBezTo>
                  <a:close/>
                  <a:moveTo>
                    <a:pt x="124" y="207"/>
                  </a:moveTo>
                  <a:cubicBezTo>
                    <a:pt x="124" y="206"/>
                    <a:pt x="123" y="207"/>
                    <a:pt x="122" y="207"/>
                  </a:cubicBezTo>
                  <a:cubicBezTo>
                    <a:pt x="122" y="207"/>
                    <a:pt x="122" y="207"/>
                    <a:pt x="122" y="207"/>
                  </a:cubicBezTo>
                  <a:cubicBezTo>
                    <a:pt x="124" y="207"/>
                    <a:pt x="124" y="207"/>
                    <a:pt x="124" y="207"/>
                  </a:cubicBezTo>
                  <a:close/>
                  <a:moveTo>
                    <a:pt x="122" y="208"/>
                  </a:moveTo>
                  <a:cubicBezTo>
                    <a:pt x="122" y="208"/>
                    <a:pt x="122" y="208"/>
                    <a:pt x="122" y="208"/>
                  </a:cubicBezTo>
                  <a:cubicBezTo>
                    <a:pt x="122" y="208"/>
                    <a:pt x="122" y="208"/>
                    <a:pt x="122" y="208"/>
                  </a:cubicBezTo>
                  <a:cubicBezTo>
                    <a:pt x="122" y="208"/>
                    <a:pt x="122" y="208"/>
                    <a:pt x="122" y="208"/>
                  </a:cubicBezTo>
                  <a:close/>
                  <a:moveTo>
                    <a:pt x="98" y="212"/>
                  </a:moveTo>
                  <a:cubicBezTo>
                    <a:pt x="99" y="212"/>
                    <a:pt x="99" y="212"/>
                    <a:pt x="99" y="212"/>
                  </a:cubicBezTo>
                  <a:cubicBezTo>
                    <a:pt x="98" y="212"/>
                    <a:pt x="98" y="212"/>
                    <a:pt x="98" y="212"/>
                  </a:cubicBezTo>
                  <a:close/>
                  <a:moveTo>
                    <a:pt x="154" y="213"/>
                  </a:moveTo>
                  <a:cubicBezTo>
                    <a:pt x="154" y="213"/>
                    <a:pt x="154" y="213"/>
                    <a:pt x="154" y="213"/>
                  </a:cubicBezTo>
                  <a:cubicBezTo>
                    <a:pt x="154" y="214"/>
                    <a:pt x="154" y="214"/>
                    <a:pt x="154" y="214"/>
                  </a:cubicBezTo>
                  <a:cubicBezTo>
                    <a:pt x="154" y="214"/>
                    <a:pt x="154" y="214"/>
                    <a:pt x="154" y="214"/>
                  </a:cubicBezTo>
                  <a:cubicBezTo>
                    <a:pt x="154" y="214"/>
                    <a:pt x="154" y="213"/>
                    <a:pt x="154" y="213"/>
                  </a:cubicBezTo>
                  <a:close/>
                  <a:moveTo>
                    <a:pt x="95" y="216"/>
                  </a:moveTo>
                  <a:cubicBezTo>
                    <a:pt x="97" y="216"/>
                    <a:pt x="97" y="216"/>
                    <a:pt x="97" y="216"/>
                  </a:cubicBezTo>
                  <a:cubicBezTo>
                    <a:pt x="95" y="216"/>
                    <a:pt x="95" y="216"/>
                    <a:pt x="95" y="216"/>
                  </a:cubicBezTo>
                  <a:cubicBezTo>
                    <a:pt x="95" y="216"/>
                    <a:pt x="95" y="216"/>
                    <a:pt x="95" y="216"/>
                  </a:cubicBezTo>
                  <a:close/>
                  <a:moveTo>
                    <a:pt x="129" y="217"/>
                  </a:moveTo>
                  <a:cubicBezTo>
                    <a:pt x="129" y="217"/>
                    <a:pt x="129" y="217"/>
                    <a:pt x="129" y="217"/>
                  </a:cubicBezTo>
                  <a:close/>
                </a:path>
              </a:pathLst>
            </a:custGeom>
            <a:solidFill>
              <a:srgbClr val="2E2E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" name="椭圆 55"/>
            <p:cNvSpPr/>
            <p:nvPr/>
          </p:nvSpPr>
          <p:spPr>
            <a:xfrm>
              <a:off x="4464140" y="4152437"/>
              <a:ext cx="1170401" cy="1170401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77724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530"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5196321" y="2265952"/>
            <a:ext cx="1799357" cy="1919494"/>
            <a:chOff x="4135570" y="3792073"/>
            <a:chExt cx="1799357" cy="1919494"/>
          </a:xfrm>
        </p:grpSpPr>
        <p:sp>
          <p:nvSpPr>
            <p:cNvPr id="27" name="Freeform 5"/>
            <p:cNvSpPr>
              <a:spLocks noEditPoints="1" noChangeArrowheads="1"/>
            </p:cNvSpPr>
            <p:nvPr/>
          </p:nvSpPr>
          <p:spPr bwMode="auto">
            <a:xfrm rot="17494122">
              <a:off x="4075502" y="3852141"/>
              <a:ext cx="1919494" cy="1799357"/>
            </a:xfrm>
            <a:custGeom>
              <a:avLst/>
              <a:gdLst>
                <a:gd name="T0" fmla="*/ 2238213 w 235"/>
                <a:gd name="T1" fmla="*/ 1067687 h 220"/>
                <a:gd name="T2" fmla="*/ 1152728 w 235"/>
                <a:gd name="T3" fmla="*/ 2096899 h 220"/>
                <a:gd name="T4" fmla="*/ 537940 w 235"/>
                <a:gd name="T5" fmla="*/ 1923761 h 220"/>
                <a:gd name="T6" fmla="*/ 192121 w 235"/>
                <a:gd name="T7" fmla="*/ 1654435 h 220"/>
                <a:gd name="T8" fmla="*/ 67242 w 235"/>
                <a:gd name="T9" fmla="*/ 1058069 h 220"/>
                <a:gd name="T10" fmla="*/ 778091 w 235"/>
                <a:gd name="T11" fmla="*/ 76950 h 220"/>
                <a:gd name="T12" fmla="*/ 1066273 w 235"/>
                <a:gd name="T13" fmla="*/ 192376 h 220"/>
                <a:gd name="T14" fmla="*/ 1008637 w 235"/>
                <a:gd name="T15" fmla="*/ 201995 h 220"/>
                <a:gd name="T16" fmla="*/ 528334 w 235"/>
                <a:gd name="T17" fmla="*/ 557891 h 220"/>
                <a:gd name="T18" fmla="*/ 1796334 w 235"/>
                <a:gd name="T19" fmla="*/ 625222 h 220"/>
                <a:gd name="T20" fmla="*/ 1902001 w 235"/>
                <a:gd name="T21" fmla="*/ 923405 h 220"/>
                <a:gd name="T22" fmla="*/ 1729092 w 235"/>
                <a:gd name="T23" fmla="*/ 1433202 h 220"/>
                <a:gd name="T24" fmla="*/ 672425 w 235"/>
                <a:gd name="T25" fmla="*/ 519415 h 220"/>
                <a:gd name="T26" fmla="*/ 797303 w 235"/>
                <a:gd name="T27" fmla="*/ 1769860 h 220"/>
                <a:gd name="T28" fmla="*/ 768485 w 235"/>
                <a:gd name="T29" fmla="*/ 1914142 h 220"/>
                <a:gd name="T30" fmla="*/ 1604213 w 235"/>
                <a:gd name="T31" fmla="*/ 1817954 h 220"/>
                <a:gd name="T32" fmla="*/ 1219970 w 235"/>
                <a:gd name="T33" fmla="*/ 1866048 h 220"/>
                <a:gd name="T34" fmla="*/ 1767516 w 235"/>
                <a:gd name="T35" fmla="*/ 1615959 h 220"/>
                <a:gd name="T36" fmla="*/ 1940425 w 235"/>
                <a:gd name="T37" fmla="*/ 721410 h 220"/>
                <a:gd name="T38" fmla="*/ 1729092 w 235"/>
                <a:gd name="T39" fmla="*/ 403990 h 220"/>
                <a:gd name="T40" fmla="*/ 1133516 w 235"/>
                <a:gd name="T41" fmla="*/ 201995 h 220"/>
                <a:gd name="T42" fmla="*/ 1037455 w 235"/>
                <a:gd name="T43" fmla="*/ 250089 h 220"/>
                <a:gd name="T44" fmla="*/ 1162334 w 235"/>
                <a:gd name="T45" fmla="*/ 230851 h 220"/>
                <a:gd name="T46" fmla="*/ 1469728 w 235"/>
                <a:gd name="T47" fmla="*/ 250089 h 220"/>
                <a:gd name="T48" fmla="*/ 893364 w 235"/>
                <a:gd name="T49" fmla="*/ 269327 h 220"/>
                <a:gd name="T50" fmla="*/ 1642637 w 235"/>
                <a:gd name="T51" fmla="*/ 336658 h 220"/>
                <a:gd name="T52" fmla="*/ 1287213 w 235"/>
                <a:gd name="T53" fmla="*/ 327039 h 220"/>
                <a:gd name="T54" fmla="*/ 854940 w 235"/>
                <a:gd name="T55" fmla="*/ 394371 h 220"/>
                <a:gd name="T56" fmla="*/ 1729092 w 235"/>
                <a:gd name="T57" fmla="*/ 384752 h 220"/>
                <a:gd name="T58" fmla="*/ 585970 w 235"/>
                <a:gd name="T59" fmla="*/ 480940 h 220"/>
                <a:gd name="T60" fmla="*/ 2142152 w 235"/>
                <a:gd name="T61" fmla="*/ 596366 h 220"/>
                <a:gd name="T62" fmla="*/ 1805940 w 235"/>
                <a:gd name="T63" fmla="*/ 663698 h 220"/>
                <a:gd name="T64" fmla="*/ 2190183 w 235"/>
                <a:gd name="T65" fmla="*/ 740648 h 220"/>
                <a:gd name="T66" fmla="*/ 1853970 w 235"/>
                <a:gd name="T67" fmla="*/ 807980 h 220"/>
                <a:gd name="T68" fmla="*/ 365030 w 235"/>
                <a:gd name="T69" fmla="*/ 875311 h 220"/>
                <a:gd name="T70" fmla="*/ 441879 w 235"/>
                <a:gd name="T71" fmla="*/ 875311 h 220"/>
                <a:gd name="T72" fmla="*/ 1988455 w 235"/>
                <a:gd name="T73" fmla="*/ 952262 h 220"/>
                <a:gd name="T74" fmla="*/ 422667 w 235"/>
                <a:gd name="T75" fmla="*/ 1115781 h 220"/>
                <a:gd name="T76" fmla="*/ 1911607 w 235"/>
                <a:gd name="T77" fmla="*/ 1048450 h 220"/>
                <a:gd name="T78" fmla="*/ 1950031 w 235"/>
                <a:gd name="T79" fmla="*/ 1221588 h 220"/>
                <a:gd name="T80" fmla="*/ 1988455 w 235"/>
                <a:gd name="T81" fmla="*/ 1211969 h 220"/>
                <a:gd name="T82" fmla="*/ 1892395 w 235"/>
                <a:gd name="T83" fmla="*/ 1356252 h 220"/>
                <a:gd name="T84" fmla="*/ 57636 w 235"/>
                <a:gd name="T85" fmla="*/ 1433202 h 220"/>
                <a:gd name="T86" fmla="*/ 1853970 w 235"/>
                <a:gd name="T87" fmla="*/ 1471677 h 220"/>
                <a:gd name="T88" fmla="*/ 1863576 w 235"/>
                <a:gd name="T89" fmla="*/ 1577484 h 220"/>
                <a:gd name="T90" fmla="*/ 163303 w 235"/>
                <a:gd name="T91" fmla="*/ 1529390 h 220"/>
                <a:gd name="T92" fmla="*/ 672425 w 235"/>
                <a:gd name="T93" fmla="*/ 1567865 h 220"/>
                <a:gd name="T94" fmla="*/ 710849 w 235"/>
                <a:gd name="T95" fmla="*/ 1625578 h 220"/>
                <a:gd name="T96" fmla="*/ 1623425 w 235"/>
                <a:gd name="T97" fmla="*/ 1683291 h 220"/>
                <a:gd name="T98" fmla="*/ 1729092 w 235"/>
                <a:gd name="T99" fmla="*/ 1692910 h 220"/>
                <a:gd name="T100" fmla="*/ 1392879 w 235"/>
                <a:gd name="T101" fmla="*/ 1712147 h 220"/>
                <a:gd name="T102" fmla="*/ 1671455 w 235"/>
                <a:gd name="T103" fmla="*/ 1750623 h 220"/>
                <a:gd name="T104" fmla="*/ 1623425 w 235"/>
                <a:gd name="T105" fmla="*/ 1769860 h 220"/>
                <a:gd name="T106" fmla="*/ 365030 w 235"/>
                <a:gd name="T107" fmla="*/ 1808335 h 220"/>
                <a:gd name="T108" fmla="*/ 1536970 w 235"/>
                <a:gd name="T109" fmla="*/ 1817954 h 220"/>
                <a:gd name="T110" fmla="*/ 297788 w 235"/>
                <a:gd name="T111" fmla="*/ 1827573 h 220"/>
                <a:gd name="T112" fmla="*/ 374637 w 235"/>
                <a:gd name="T113" fmla="*/ 1846811 h 220"/>
                <a:gd name="T114" fmla="*/ 1508152 w 235"/>
                <a:gd name="T115" fmla="*/ 1866048 h 220"/>
                <a:gd name="T116" fmla="*/ 854940 w 235"/>
                <a:gd name="T117" fmla="*/ 1875667 h 220"/>
                <a:gd name="T118" fmla="*/ 902970 w 235"/>
                <a:gd name="T119" fmla="*/ 1885286 h 220"/>
                <a:gd name="T120" fmla="*/ 1171940 w 235"/>
                <a:gd name="T121" fmla="*/ 1991093 h 220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235"/>
                <a:gd name="T184" fmla="*/ 0 h 220"/>
                <a:gd name="T185" fmla="*/ 235 w 235"/>
                <a:gd name="T186" fmla="*/ 220 h 220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235" h="220">
                  <a:moveTo>
                    <a:pt x="146" y="2"/>
                  </a:moveTo>
                  <a:cubicBezTo>
                    <a:pt x="155" y="5"/>
                    <a:pt x="165" y="8"/>
                    <a:pt x="173" y="12"/>
                  </a:cubicBezTo>
                  <a:cubicBezTo>
                    <a:pt x="180" y="15"/>
                    <a:pt x="186" y="20"/>
                    <a:pt x="191" y="25"/>
                  </a:cubicBezTo>
                  <a:cubicBezTo>
                    <a:pt x="193" y="24"/>
                    <a:pt x="193" y="26"/>
                    <a:pt x="194" y="27"/>
                  </a:cubicBezTo>
                  <a:cubicBezTo>
                    <a:pt x="198" y="31"/>
                    <a:pt x="203" y="35"/>
                    <a:pt x="207" y="40"/>
                  </a:cubicBezTo>
                  <a:cubicBezTo>
                    <a:pt x="207" y="41"/>
                    <a:pt x="208" y="41"/>
                    <a:pt x="208" y="42"/>
                  </a:cubicBezTo>
                  <a:cubicBezTo>
                    <a:pt x="208" y="42"/>
                    <a:pt x="208" y="42"/>
                    <a:pt x="208" y="42"/>
                  </a:cubicBezTo>
                  <a:cubicBezTo>
                    <a:pt x="212" y="46"/>
                    <a:pt x="214" y="50"/>
                    <a:pt x="217" y="54"/>
                  </a:cubicBezTo>
                  <a:cubicBezTo>
                    <a:pt x="220" y="60"/>
                    <a:pt x="220" y="60"/>
                    <a:pt x="220" y="60"/>
                  </a:cubicBezTo>
                  <a:cubicBezTo>
                    <a:pt x="221" y="60"/>
                    <a:pt x="220" y="61"/>
                    <a:pt x="221" y="62"/>
                  </a:cubicBezTo>
                  <a:cubicBezTo>
                    <a:pt x="224" y="68"/>
                    <a:pt x="227" y="74"/>
                    <a:pt x="229" y="81"/>
                  </a:cubicBezTo>
                  <a:cubicBezTo>
                    <a:pt x="230" y="80"/>
                    <a:pt x="229" y="79"/>
                    <a:pt x="229" y="79"/>
                  </a:cubicBezTo>
                  <a:cubicBezTo>
                    <a:pt x="229" y="79"/>
                    <a:pt x="229" y="79"/>
                    <a:pt x="229" y="79"/>
                  </a:cubicBezTo>
                  <a:cubicBezTo>
                    <a:pt x="229" y="79"/>
                    <a:pt x="230" y="79"/>
                    <a:pt x="230" y="80"/>
                  </a:cubicBezTo>
                  <a:cubicBezTo>
                    <a:pt x="229" y="81"/>
                    <a:pt x="229" y="82"/>
                    <a:pt x="229" y="83"/>
                  </a:cubicBezTo>
                  <a:cubicBezTo>
                    <a:pt x="230" y="84"/>
                    <a:pt x="230" y="84"/>
                    <a:pt x="230" y="84"/>
                  </a:cubicBezTo>
                  <a:cubicBezTo>
                    <a:pt x="230" y="83"/>
                    <a:pt x="230" y="83"/>
                    <a:pt x="230" y="82"/>
                  </a:cubicBezTo>
                  <a:cubicBezTo>
                    <a:pt x="230" y="82"/>
                    <a:pt x="230" y="82"/>
                    <a:pt x="230" y="82"/>
                  </a:cubicBezTo>
                  <a:cubicBezTo>
                    <a:pt x="231" y="86"/>
                    <a:pt x="232" y="90"/>
                    <a:pt x="233" y="94"/>
                  </a:cubicBezTo>
                  <a:cubicBezTo>
                    <a:pt x="232" y="95"/>
                    <a:pt x="234" y="97"/>
                    <a:pt x="232" y="97"/>
                  </a:cubicBezTo>
                  <a:cubicBezTo>
                    <a:pt x="232" y="98"/>
                    <a:pt x="232" y="98"/>
                    <a:pt x="232" y="98"/>
                  </a:cubicBezTo>
                  <a:cubicBezTo>
                    <a:pt x="232" y="99"/>
                    <a:pt x="233" y="98"/>
                    <a:pt x="233" y="98"/>
                  </a:cubicBezTo>
                  <a:cubicBezTo>
                    <a:pt x="234" y="102"/>
                    <a:pt x="234" y="106"/>
                    <a:pt x="234" y="109"/>
                  </a:cubicBezTo>
                  <a:cubicBezTo>
                    <a:pt x="233" y="110"/>
                    <a:pt x="233" y="110"/>
                    <a:pt x="233" y="111"/>
                  </a:cubicBezTo>
                  <a:cubicBezTo>
                    <a:pt x="233" y="111"/>
                    <a:pt x="233" y="111"/>
                    <a:pt x="234" y="111"/>
                  </a:cubicBezTo>
                  <a:cubicBezTo>
                    <a:pt x="235" y="113"/>
                    <a:pt x="231" y="115"/>
                    <a:pt x="234" y="115"/>
                  </a:cubicBezTo>
                  <a:cubicBezTo>
                    <a:pt x="232" y="130"/>
                    <a:pt x="228" y="146"/>
                    <a:pt x="220" y="160"/>
                  </a:cubicBezTo>
                  <a:cubicBezTo>
                    <a:pt x="214" y="171"/>
                    <a:pt x="206" y="180"/>
                    <a:pt x="197" y="189"/>
                  </a:cubicBezTo>
                  <a:cubicBezTo>
                    <a:pt x="196" y="188"/>
                    <a:pt x="196" y="188"/>
                    <a:pt x="196" y="188"/>
                  </a:cubicBezTo>
                  <a:cubicBezTo>
                    <a:pt x="196" y="189"/>
                    <a:pt x="196" y="189"/>
                    <a:pt x="196" y="189"/>
                  </a:cubicBezTo>
                  <a:cubicBezTo>
                    <a:pt x="196" y="189"/>
                    <a:pt x="196" y="189"/>
                    <a:pt x="196" y="189"/>
                  </a:cubicBezTo>
                  <a:cubicBezTo>
                    <a:pt x="187" y="197"/>
                    <a:pt x="178" y="204"/>
                    <a:pt x="168" y="208"/>
                  </a:cubicBezTo>
                  <a:cubicBezTo>
                    <a:pt x="168" y="208"/>
                    <a:pt x="167" y="208"/>
                    <a:pt x="167" y="208"/>
                  </a:cubicBezTo>
                  <a:cubicBezTo>
                    <a:pt x="166" y="209"/>
                    <a:pt x="164" y="209"/>
                    <a:pt x="164" y="210"/>
                  </a:cubicBezTo>
                  <a:cubicBezTo>
                    <a:pt x="164" y="210"/>
                    <a:pt x="164" y="210"/>
                    <a:pt x="164" y="210"/>
                  </a:cubicBezTo>
                  <a:cubicBezTo>
                    <a:pt x="163" y="210"/>
                    <a:pt x="163" y="209"/>
                    <a:pt x="163" y="210"/>
                  </a:cubicBezTo>
                  <a:cubicBezTo>
                    <a:pt x="162" y="210"/>
                    <a:pt x="162" y="210"/>
                    <a:pt x="162" y="210"/>
                  </a:cubicBezTo>
                  <a:cubicBezTo>
                    <a:pt x="163" y="210"/>
                    <a:pt x="163" y="210"/>
                    <a:pt x="163" y="210"/>
                  </a:cubicBezTo>
                  <a:cubicBezTo>
                    <a:pt x="161" y="210"/>
                    <a:pt x="160" y="211"/>
                    <a:pt x="158" y="212"/>
                  </a:cubicBezTo>
                  <a:cubicBezTo>
                    <a:pt x="158" y="212"/>
                    <a:pt x="158" y="212"/>
                    <a:pt x="158" y="212"/>
                  </a:cubicBezTo>
                  <a:cubicBezTo>
                    <a:pt x="158" y="213"/>
                    <a:pt x="158" y="211"/>
                    <a:pt x="157" y="212"/>
                  </a:cubicBezTo>
                  <a:cubicBezTo>
                    <a:pt x="152" y="213"/>
                    <a:pt x="147" y="216"/>
                    <a:pt x="141" y="216"/>
                  </a:cubicBezTo>
                  <a:cubicBezTo>
                    <a:pt x="141" y="217"/>
                    <a:pt x="141" y="217"/>
                    <a:pt x="141" y="217"/>
                  </a:cubicBezTo>
                  <a:cubicBezTo>
                    <a:pt x="140" y="215"/>
                    <a:pt x="140" y="218"/>
                    <a:pt x="139" y="217"/>
                  </a:cubicBezTo>
                  <a:cubicBezTo>
                    <a:pt x="135" y="216"/>
                    <a:pt x="133" y="219"/>
                    <a:pt x="130" y="218"/>
                  </a:cubicBezTo>
                  <a:cubicBezTo>
                    <a:pt x="127" y="220"/>
                    <a:pt x="124" y="217"/>
                    <a:pt x="121" y="219"/>
                  </a:cubicBezTo>
                  <a:cubicBezTo>
                    <a:pt x="120" y="218"/>
                    <a:pt x="119" y="219"/>
                    <a:pt x="118" y="218"/>
                  </a:cubicBezTo>
                  <a:cubicBezTo>
                    <a:pt x="119" y="218"/>
                    <a:pt x="120" y="218"/>
                    <a:pt x="120" y="218"/>
                  </a:cubicBezTo>
                  <a:cubicBezTo>
                    <a:pt x="117" y="217"/>
                    <a:pt x="117" y="217"/>
                    <a:pt x="117" y="217"/>
                  </a:cubicBezTo>
                  <a:cubicBezTo>
                    <a:pt x="118" y="219"/>
                    <a:pt x="118" y="219"/>
                    <a:pt x="118" y="219"/>
                  </a:cubicBezTo>
                  <a:cubicBezTo>
                    <a:pt x="112" y="219"/>
                    <a:pt x="105" y="218"/>
                    <a:pt x="99" y="217"/>
                  </a:cubicBezTo>
                  <a:cubicBezTo>
                    <a:pt x="99" y="216"/>
                    <a:pt x="99" y="216"/>
                    <a:pt x="99" y="216"/>
                  </a:cubicBezTo>
                  <a:cubicBezTo>
                    <a:pt x="105" y="216"/>
                    <a:pt x="111" y="218"/>
                    <a:pt x="117" y="218"/>
                  </a:cubicBezTo>
                  <a:cubicBezTo>
                    <a:pt x="117" y="217"/>
                    <a:pt x="117" y="217"/>
                    <a:pt x="117" y="217"/>
                  </a:cubicBezTo>
                  <a:cubicBezTo>
                    <a:pt x="109" y="217"/>
                    <a:pt x="101" y="216"/>
                    <a:pt x="94" y="214"/>
                  </a:cubicBezTo>
                  <a:cubicBezTo>
                    <a:pt x="94" y="212"/>
                    <a:pt x="90" y="212"/>
                    <a:pt x="89" y="211"/>
                  </a:cubicBezTo>
                  <a:cubicBezTo>
                    <a:pt x="95" y="214"/>
                    <a:pt x="101" y="213"/>
                    <a:pt x="106" y="215"/>
                  </a:cubicBezTo>
                  <a:cubicBezTo>
                    <a:pt x="111" y="215"/>
                    <a:pt x="116" y="215"/>
                    <a:pt x="121" y="215"/>
                  </a:cubicBezTo>
                  <a:cubicBezTo>
                    <a:pt x="121" y="214"/>
                    <a:pt x="121" y="214"/>
                    <a:pt x="121" y="214"/>
                  </a:cubicBezTo>
                  <a:cubicBezTo>
                    <a:pt x="114" y="215"/>
                    <a:pt x="107" y="214"/>
                    <a:pt x="100" y="212"/>
                  </a:cubicBezTo>
                  <a:cubicBezTo>
                    <a:pt x="102" y="212"/>
                    <a:pt x="102" y="212"/>
                    <a:pt x="102" y="212"/>
                  </a:cubicBezTo>
                  <a:cubicBezTo>
                    <a:pt x="101" y="211"/>
                    <a:pt x="101" y="211"/>
                    <a:pt x="101" y="211"/>
                  </a:cubicBezTo>
                  <a:cubicBezTo>
                    <a:pt x="98" y="211"/>
                    <a:pt x="94" y="210"/>
                    <a:pt x="91" y="208"/>
                  </a:cubicBezTo>
                  <a:cubicBezTo>
                    <a:pt x="90" y="209"/>
                    <a:pt x="89" y="206"/>
                    <a:pt x="88" y="208"/>
                  </a:cubicBezTo>
                  <a:cubicBezTo>
                    <a:pt x="86" y="205"/>
                    <a:pt x="82" y="210"/>
                    <a:pt x="80" y="207"/>
                  </a:cubicBezTo>
                  <a:cubicBezTo>
                    <a:pt x="78" y="206"/>
                    <a:pt x="75" y="205"/>
                    <a:pt x="73" y="205"/>
                  </a:cubicBezTo>
                  <a:cubicBezTo>
                    <a:pt x="73" y="206"/>
                    <a:pt x="74" y="206"/>
                    <a:pt x="75" y="207"/>
                  </a:cubicBezTo>
                  <a:cubicBezTo>
                    <a:pt x="75" y="207"/>
                    <a:pt x="72" y="207"/>
                    <a:pt x="72" y="207"/>
                  </a:cubicBezTo>
                  <a:cubicBezTo>
                    <a:pt x="70" y="208"/>
                    <a:pt x="69" y="206"/>
                    <a:pt x="67" y="208"/>
                  </a:cubicBezTo>
                  <a:cubicBezTo>
                    <a:pt x="65" y="208"/>
                    <a:pt x="65" y="208"/>
                    <a:pt x="65" y="208"/>
                  </a:cubicBezTo>
                  <a:cubicBezTo>
                    <a:pt x="64" y="204"/>
                    <a:pt x="60" y="203"/>
                    <a:pt x="57" y="200"/>
                  </a:cubicBezTo>
                  <a:cubicBezTo>
                    <a:pt x="56" y="200"/>
                    <a:pt x="56" y="200"/>
                    <a:pt x="56" y="200"/>
                  </a:cubicBezTo>
                  <a:cubicBezTo>
                    <a:pt x="55" y="199"/>
                    <a:pt x="54" y="197"/>
                    <a:pt x="52" y="197"/>
                  </a:cubicBezTo>
                  <a:cubicBezTo>
                    <a:pt x="50" y="196"/>
                    <a:pt x="49" y="197"/>
                    <a:pt x="47" y="198"/>
                  </a:cubicBezTo>
                  <a:cubicBezTo>
                    <a:pt x="47" y="197"/>
                    <a:pt x="47" y="197"/>
                    <a:pt x="47" y="197"/>
                  </a:cubicBezTo>
                  <a:cubicBezTo>
                    <a:pt x="47" y="197"/>
                    <a:pt x="47" y="197"/>
                    <a:pt x="47" y="197"/>
                  </a:cubicBezTo>
                  <a:cubicBezTo>
                    <a:pt x="48" y="197"/>
                    <a:pt x="48" y="197"/>
                    <a:pt x="48" y="197"/>
                  </a:cubicBezTo>
                  <a:cubicBezTo>
                    <a:pt x="47" y="196"/>
                    <a:pt x="47" y="195"/>
                    <a:pt x="46" y="194"/>
                  </a:cubicBezTo>
                  <a:cubicBezTo>
                    <a:pt x="46" y="196"/>
                    <a:pt x="46" y="196"/>
                    <a:pt x="46" y="196"/>
                  </a:cubicBezTo>
                  <a:cubicBezTo>
                    <a:pt x="46" y="195"/>
                    <a:pt x="45" y="194"/>
                    <a:pt x="44" y="194"/>
                  </a:cubicBezTo>
                  <a:cubicBezTo>
                    <a:pt x="43" y="194"/>
                    <a:pt x="43" y="194"/>
                    <a:pt x="43" y="194"/>
                  </a:cubicBezTo>
                  <a:cubicBezTo>
                    <a:pt x="43" y="194"/>
                    <a:pt x="43" y="194"/>
                    <a:pt x="43" y="194"/>
                  </a:cubicBezTo>
                  <a:cubicBezTo>
                    <a:pt x="42" y="194"/>
                    <a:pt x="42" y="193"/>
                    <a:pt x="41" y="194"/>
                  </a:cubicBezTo>
                  <a:cubicBezTo>
                    <a:pt x="41" y="193"/>
                    <a:pt x="41" y="193"/>
                    <a:pt x="41" y="193"/>
                  </a:cubicBezTo>
                  <a:cubicBezTo>
                    <a:pt x="41" y="193"/>
                    <a:pt x="40" y="192"/>
                    <a:pt x="40" y="192"/>
                  </a:cubicBezTo>
                  <a:cubicBezTo>
                    <a:pt x="38" y="190"/>
                    <a:pt x="39" y="187"/>
                    <a:pt x="37" y="186"/>
                  </a:cubicBezTo>
                  <a:cubicBezTo>
                    <a:pt x="36" y="186"/>
                    <a:pt x="36" y="186"/>
                    <a:pt x="35" y="185"/>
                  </a:cubicBezTo>
                  <a:cubicBezTo>
                    <a:pt x="34" y="187"/>
                    <a:pt x="34" y="187"/>
                    <a:pt x="34" y="187"/>
                  </a:cubicBezTo>
                  <a:cubicBezTo>
                    <a:pt x="34" y="186"/>
                    <a:pt x="34" y="186"/>
                    <a:pt x="33" y="186"/>
                  </a:cubicBezTo>
                  <a:cubicBezTo>
                    <a:pt x="32" y="186"/>
                    <a:pt x="33" y="187"/>
                    <a:pt x="33" y="188"/>
                  </a:cubicBezTo>
                  <a:cubicBezTo>
                    <a:pt x="32" y="188"/>
                    <a:pt x="32" y="187"/>
                    <a:pt x="31" y="186"/>
                  </a:cubicBezTo>
                  <a:cubicBezTo>
                    <a:pt x="33" y="186"/>
                    <a:pt x="31" y="185"/>
                    <a:pt x="31" y="184"/>
                  </a:cubicBezTo>
                  <a:cubicBezTo>
                    <a:pt x="31" y="183"/>
                    <a:pt x="30" y="184"/>
                    <a:pt x="29" y="184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28" y="181"/>
                    <a:pt x="23" y="179"/>
                    <a:pt x="23" y="175"/>
                  </a:cubicBezTo>
                  <a:cubicBezTo>
                    <a:pt x="22" y="174"/>
                    <a:pt x="21" y="173"/>
                    <a:pt x="20" y="172"/>
                  </a:cubicBezTo>
                  <a:cubicBezTo>
                    <a:pt x="19" y="171"/>
                    <a:pt x="20" y="169"/>
                    <a:pt x="19" y="168"/>
                  </a:cubicBezTo>
                  <a:cubicBezTo>
                    <a:pt x="19" y="168"/>
                    <a:pt x="19" y="168"/>
                    <a:pt x="19" y="168"/>
                  </a:cubicBezTo>
                  <a:cubicBezTo>
                    <a:pt x="20" y="170"/>
                    <a:pt x="16" y="172"/>
                    <a:pt x="18" y="173"/>
                  </a:cubicBezTo>
                  <a:cubicBezTo>
                    <a:pt x="16" y="175"/>
                    <a:pt x="17" y="171"/>
                    <a:pt x="15" y="171"/>
                  </a:cubicBezTo>
                  <a:cubicBezTo>
                    <a:pt x="15" y="170"/>
                    <a:pt x="15" y="170"/>
                    <a:pt x="14" y="170"/>
                  </a:cubicBezTo>
                  <a:cubicBezTo>
                    <a:pt x="14" y="170"/>
                    <a:pt x="17" y="170"/>
                    <a:pt x="16" y="168"/>
                  </a:cubicBezTo>
                  <a:cubicBezTo>
                    <a:pt x="16" y="168"/>
                    <a:pt x="16" y="167"/>
                    <a:pt x="15" y="167"/>
                  </a:cubicBezTo>
                  <a:cubicBezTo>
                    <a:pt x="16" y="166"/>
                    <a:pt x="15" y="165"/>
                    <a:pt x="15" y="164"/>
                  </a:cubicBezTo>
                  <a:cubicBezTo>
                    <a:pt x="15" y="164"/>
                    <a:pt x="15" y="164"/>
                    <a:pt x="15" y="164"/>
                  </a:cubicBezTo>
                  <a:cubicBezTo>
                    <a:pt x="15" y="163"/>
                    <a:pt x="16" y="164"/>
                    <a:pt x="16" y="163"/>
                  </a:cubicBezTo>
                  <a:cubicBezTo>
                    <a:pt x="14" y="162"/>
                    <a:pt x="14" y="162"/>
                    <a:pt x="14" y="162"/>
                  </a:cubicBezTo>
                  <a:cubicBezTo>
                    <a:pt x="18" y="157"/>
                    <a:pt x="13" y="153"/>
                    <a:pt x="13" y="148"/>
                  </a:cubicBezTo>
                  <a:cubicBezTo>
                    <a:pt x="11" y="148"/>
                    <a:pt x="13" y="147"/>
                    <a:pt x="12" y="146"/>
                  </a:cubicBezTo>
                  <a:cubicBezTo>
                    <a:pt x="11" y="147"/>
                    <a:pt x="11" y="148"/>
                    <a:pt x="10" y="148"/>
                  </a:cubicBezTo>
                  <a:cubicBezTo>
                    <a:pt x="9" y="145"/>
                    <a:pt x="6" y="143"/>
                    <a:pt x="4" y="142"/>
                  </a:cubicBezTo>
                  <a:cubicBezTo>
                    <a:pt x="5" y="142"/>
                    <a:pt x="7" y="143"/>
                    <a:pt x="8" y="141"/>
                  </a:cubicBezTo>
                  <a:cubicBezTo>
                    <a:pt x="7" y="139"/>
                    <a:pt x="5" y="137"/>
                    <a:pt x="6" y="135"/>
                  </a:cubicBezTo>
                  <a:cubicBezTo>
                    <a:pt x="5" y="132"/>
                    <a:pt x="10" y="131"/>
                    <a:pt x="9" y="129"/>
                  </a:cubicBezTo>
                  <a:cubicBezTo>
                    <a:pt x="8" y="129"/>
                    <a:pt x="8" y="129"/>
                    <a:pt x="8" y="129"/>
                  </a:cubicBezTo>
                  <a:cubicBezTo>
                    <a:pt x="10" y="128"/>
                    <a:pt x="8" y="126"/>
                    <a:pt x="9" y="124"/>
                  </a:cubicBezTo>
                  <a:cubicBezTo>
                    <a:pt x="7" y="124"/>
                    <a:pt x="9" y="123"/>
                    <a:pt x="8" y="123"/>
                  </a:cubicBezTo>
                  <a:cubicBezTo>
                    <a:pt x="8" y="120"/>
                    <a:pt x="9" y="117"/>
                    <a:pt x="8" y="114"/>
                  </a:cubicBezTo>
                  <a:cubicBezTo>
                    <a:pt x="7" y="115"/>
                    <a:pt x="7" y="115"/>
                    <a:pt x="7" y="115"/>
                  </a:cubicBezTo>
                  <a:cubicBezTo>
                    <a:pt x="7" y="113"/>
                    <a:pt x="8" y="112"/>
                    <a:pt x="7" y="110"/>
                  </a:cubicBezTo>
                  <a:cubicBezTo>
                    <a:pt x="7" y="111"/>
                    <a:pt x="7" y="111"/>
                    <a:pt x="6" y="110"/>
                  </a:cubicBezTo>
                  <a:cubicBezTo>
                    <a:pt x="8" y="110"/>
                    <a:pt x="8" y="110"/>
                    <a:pt x="8" y="110"/>
                  </a:cubicBezTo>
                  <a:cubicBezTo>
                    <a:pt x="8" y="96"/>
                    <a:pt x="12" y="83"/>
                    <a:pt x="16" y="70"/>
                  </a:cubicBezTo>
                  <a:cubicBezTo>
                    <a:pt x="17" y="67"/>
                    <a:pt x="19" y="63"/>
                    <a:pt x="21" y="60"/>
                  </a:cubicBezTo>
                  <a:cubicBezTo>
                    <a:pt x="22" y="55"/>
                    <a:pt x="25" y="51"/>
                    <a:pt x="28" y="47"/>
                  </a:cubicBezTo>
                  <a:cubicBezTo>
                    <a:pt x="28" y="45"/>
                    <a:pt x="29" y="43"/>
                    <a:pt x="30" y="42"/>
                  </a:cubicBezTo>
                  <a:cubicBezTo>
                    <a:pt x="31" y="42"/>
                    <a:pt x="31" y="42"/>
                    <a:pt x="31" y="42"/>
                  </a:cubicBezTo>
                  <a:cubicBezTo>
                    <a:pt x="30" y="43"/>
                    <a:pt x="29" y="44"/>
                    <a:pt x="29" y="45"/>
                  </a:cubicBezTo>
                  <a:cubicBezTo>
                    <a:pt x="29" y="43"/>
                    <a:pt x="32" y="43"/>
                    <a:pt x="32" y="41"/>
                  </a:cubicBezTo>
                  <a:cubicBezTo>
                    <a:pt x="32" y="40"/>
                    <a:pt x="32" y="40"/>
                    <a:pt x="32" y="40"/>
                  </a:cubicBezTo>
                  <a:cubicBezTo>
                    <a:pt x="32" y="40"/>
                    <a:pt x="32" y="40"/>
                    <a:pt x="33" y="40"/>
                  </a:cubicBezTo>
                  <a:cubicBezTo>
                    <a:pt x="33" y="39"/>
                    <a:pt x="32" y="39"/>
                    <a:pt x="32" y="39"/>
                  </a:cubicBezTo>
                  <a:cubicBezTo>
                    <a:pt x="33" y="38"/>
                    <a:pt x="34" y="36"/>
                    <a:pt x="36" y="36"/>
                  </a:cubicBezTo>
                  <a:cubicBezTo>
                    <a:pt x="38" y="36"/>
                    <a:pt x="39" y="33"/>
                    <a:pt x="41" y="33"/>
                  </a:cubicBezTo>
                  <a:cubicBezTo>
                    <a:pt x="42" y="31"/>
                    <a:pt x="44" y="30"/>
                    <a:pt x="46" y="28"/>
                  </a:cubicBezTo>
                  <a:cubicBezTo>
                    <a:pt x="48" y="26"/>
                    <a:pt x="50" y="24"/>
                    <a:pt x="52" y="23"/>
                  </a:cubicBezTo>
                  <a:cubicBezTo>
                    <a:pt x="52" y="21"/>
                    <a:pt x="54" y="22"/>
                    <a:pt x="55" y="20"/>
                  </a:cubicBezTo>
                  <a:cubicBezTo>
                    <a:pt x="60" y="18"/>
                    <a:pt x="64" y="14"/>
                    <a:pt x="69" y="13"/>
                  </a:cubicBezTo>
                  <a:cubicBezTo>
                    <a:pt x="66" y="14"/>
                    <a:pt x="63" y="15"/>
                    <a:pt x="61" y="18"/>
                  </a:cubicBezTo>
                  <a:cubicBezTo>
                    <a:pt x="65" y="16"/>
                    <a:pt x="69" y="13"/>
                    <a:pt x="73" y="11"/>
                  </a:cubicBezTo>
                  <a:cubicBezTo>
                    <a:pt x="72" y="11"/>
                    <a:pt x="71" y="12"/>
                    <a:pt x="70" y="12"/>
                  </a:cubicBezTo>
                  <a:cubicBezTo>
                    <a:pt x="70" y="11"/>
                    <a:pt x="72" y="12"/>
                    <a:pt x="72" y="11"/>
                  </a:cubicBezTo>
                  <a:cubicBezTo>
                    <a:pt x="74" y="10"/>
                    <a:pt x="76" y="8"/>
                    <a:pt x="78" y="9"/>
                  </a:cubicBezTo>
                  <a:cubicBezTo>
                    <a:pt x="79" y="7"/>
                    <a:pt x="81" y="10"/>
                    <a:pt x="81" y="8"/>
                  </a:cubicBezTo>
                  <a:cubicBezTo>
                    <a:pt x="81" y="7"/>
                    <a:pt x="82" y="6"/>
                    <a:pt x="83" y="7"/>
                  </a:cubicBezTo>
                  <a:cubicBezTo>
                    <a:pt x="84" y="8"/>
                    <a:pt x="85" y="6"/>
                    <a:pt x="86" y="6"/>
                  </a:cubicBezTo>
                  <a:cubicBezTo>
                    <a:pt x="85" y="6"/>
                    <a:pt x="85" y="6"/>
                    <a:pt x="85" y="6"/>
                  </a:cubicBezTo>
                  <a:cubicBezTo>
                    <a:pt x="86" y="5"/>
                    <a:pt x="86" y="6"/>
                    <a:pt x="86" y="6"/>
                  </a:cubicBezTo>
                  <a:cubicBezTo>
                    <a:pt x="86" y="6"/>
                    <a:pt x="86" y="6"/>
                    <a:pt x="86" y="6"/>
                  </a:cubicBezTo>
                  <a:cubicBezTo>
                    <a:pt x="89" y="6"/>
                    <a:pt x="91" y="6"/>
                    <a:pt x="92" y="4"/>
                  </a:cubicBezTo>
                  <a:cubicBezTo>
                    <a:pt x="92" y="2"/>
                    <a:pt x="96" y="4"/>
                    <a:pt x="97" y="2"/>
                  </a:cubicBezTo>
                  <a:cubicBezTo>
                    <a:pt x="102" y="2"/>
                    <a:pt x="107" y="1"/>
                    <a:pt x="112" y="0"/>
                  </a:cubicBezTo>
                  <a:cubicBezTo>
                    <a:pt x="123" y="0"/>
                    <a:pt x="135" y="0"/>
                    <a:pt x="146" y="2"/>
                  </a:cubicBezTo>
                  <a:close/>
                  <a:moveTo>
                    <a:pt x="90" y="4"/>
                  </a:moveTo>
                  <a:cubicBezTo>
                    <a:pt x="91" y="4"/>
                    <a:pt x="91" y="4"/>
                    <a:pt x="91" y="4"/>
                  </a:cubicBezTo>
                  <a:cubicBezTo>
                    <a:pt x="90" y="4"/>
                    <a:pt x="90" y="4"/>
                    <a:pt x="90" y="4"/>
                  </a:cubicBezTo>
                  <a:close/>
                  <a:moveTo>
                    <a:pt x="90" y="5"/>
                  </a:moveTo>
                  <a:cubicBezTo>
                    <a:pt x="89" y="4"/>
                    <a:pt x="88" y="5"/>
                    <a:pt x="88" y="5"/>
                  </a:cubicBezTo>
                  <a:cubicBezTo>
                    <a:pt x="90" y="5"/>
                    <a:pt x="90" y="5"/>
                    <a:pt x="90" y="5"/>
                  </a:cubicBezTo>
                  <a:close/>
                  <a:moveTo>
                    <a:pt x="142" y="20"/>
                  </a:moveTo>
                  <a:cubicBezTo>
                    <a:pt x="133" y="18"/>
                    <a:pt x="124" y="17"/>
                    <a:pt x="116" y="18"/>
                  </a:cubicBezTo>
                  <a:cubicBezTo>
                    <a:pt x="125" y="18"/>
                    <a:pt x="134" y="19"/>
                    <a:pt x="143" y="20"/>
                  </a:cubicBezTo>
                  <a:cubicBezTo>
                    <a:pt x="142" y="20"/>
                    <a:pt x="142" y="20"/>
                    <a:pt x="142" y="20"/>
                  </a:cubicBezTo>
                  <a:close/>
                  <a:moveTo>
                    <a:pt x="103" y="20"/>
                  </a:moveTo>
                  <a:cubicBezTo>
                    <a:pt x="106" y="19"/>
                    <a:pt x="106" y="19"/>
                    <a:pt x="106" y="19"/>
                  </a:cubicBezTo>
                  <a:cubicBezTo>
                    <a:pt x="105" y="19"/>
                    <a:pt x="105" y="19"/>
                    <a:pt x="105" y="19"/>
                  </a:cubicBezTo>
                  <a:cubicBezTo>
                    <a:pt x="103" y="20"/>
                    <a:pt x="103" y="20"/>
                    <a:pt x="103" y="20"/>
                  </a:cubicBezTo>
                  <a:close/>
                  <a:moveTo>
                    <a:pt x="111" y="20"/>
                  </a:moveTo>
                  <a:cubicBezTo>
                    <a:pt x="113" y="20"/>
                    <a:pt x="113" y="20"/>
                    <a:pt x="113" y="20"/>
                  </a:cubicBezTo>
                  <a:cubicBezTo>
                    <a:pt x="113" y="20"/>
                    <a:pt x="113" y="20"/>
                    <a:pt x="113" y="20"/>
                  </a:cubicBezTo>
                  <a:cubicBezTo>
                    <a:pt x="111" y="20"/>
                    <a:pt x="111" y="20"/>
                    <a:pt x="111" y="20"/>
                  </a:cubicBezTo>
                  <a:close/>
                  <a:moveTo>
                    <a:pt x="101" y="20"/>
                  </a:moveTo>
                  <a:cubicBezTo>
                    <a:pt x="102" y="20"/>
                    <a:pt x="102" y="20"/>
                    <a:pt x="102" y="20"/>
                  </a:cubicBezTo>
                  <a:cubicBezTo>
                    <a:pt x="102" y="20"/>
                    <a:pt x="102" y="20"/>
                    <a:pt x="102" y="20"/>
                  </a:cubicBezTo>
                  <a:cubicBezTo>
                    <a:pt x="101" y="20"/>
                    <a:pt x="101" y="20"/>
                    <a:pt x="101" y="20"/>
                  </a:cubicBezTo>
                  <a:close/>
                  <a:moveTo>
                    <a:pt x="110" y="20"/>
                  </a:moveTo>
                  <a:cubicBezTo>
                    <a:pt x="109" y="20"/>
                    <a:pt x="109" y="20"/>
                    <a:pt x="109" y="20"/>
                  </a:cubicBezTo>
                  <a:cubicBezTo>
                    <a:pt x="110" y="20"/>
                    <a:pt x="110" y="20"/>
                    <a:pt x="110" y="20"/>
                  </a:cubicBezTo>
                  <a:close/>
                  <a:moveTo>
                    <a:pt x="121" y="20"/>
                  </a:moveTo>
                  <a:cubicBezTo>
                    <a:pt x="121" y="20"/>
                    <a:pt x="120" y="20"/>
                    <a:pt x="120" y="20"/>
                  </a:cubicBezTo>
                  <a:cubicBezTo>
                    <a:pt x="121" y="20"/>
                    <a:pt x="121" y="20"/>
                    <a:pt x="121" y="20"/>
                  </a:cubicBezTo>
                  <a:cubicBezTo>
                    <a:pt x="121" y="20"/>
                    <a:pt x="121" y="20"/>
                    <a:pt x="121" y="20"/>
                  </a:cubicBezTo>
                  <a:close/>
                  <a:moveTo>
                    <a:pt x="125" y="21"/>
                  </a:moveTo>
                  <a:cubicBezTo>
                    <a:pt x="125" y="20"/>
                    <a:pt x="125" y="20"/>
                    <a:pt x="125" y="20"/>
                  </a:cubicBezTo>
                  <a:cubicBezTo>
                    <a:pt x="124" y="20"/>
                    <a:pt x="124" y="20"/>
                    <a:pt x="124" y="20"/>
                  </a:cubicBezTo>
                  <a:cubicBezTo>
                    <a:pt x="125" y="21"/>
                    <a:pt x="125" y="21"/>
                    <a:pt x="125" y="21"/>
                  </a:cubicBezTo>
                  <a:close/>
                  <a:moveTo>
                    <a:pt x="156" y="25"/>
                  </a:moveTo>
                  <a:cubicBezTo>
                    <a:pt x="152" y="23"/>
                    <a:pt x="148" y="21"/>
                    <a:pt x="143" y="20"/>
                  </a:cubicBezTo>
                  <a:cubicBezTo>
                    <a:pt x="153" y="23"/>
                    <a:pt x="153" y="23"/>
                    <a:pt x="153" y="23"/>
                  </a:cubicBezTo>
                  <a:cubicBezTo>
                    <a:pt x="154" y="24"/>
                    <a:pt x="155" y="25"/>
                    <a:pt x="156" y="25"/>
                  </a:cubicBezTo>
                  <a:close/>
                  <a:moveTo>
                    <a:pt x="106" y="20"/>
                  </a:moveTo>
                  <a:cubicBezTo>
                    <a:pt x="105" y="21"/>
                    <a:pt x="105" y="21"/>
                    <a:pt x="105" y="21"/>
                  </a:cubicBezTo>
                  <a:cubicBezTo>
                    <a:pt x="106" y="20"/>
                    <a:pt x="106" y="20"/>
                    <a:pt x="106" y="20"/>
                  </a:cubicBezTo>
                  <a:close/>
                  <a:moveTo>
                    <a:pt x="127" y="20"/>
                  </a:moveTo>
                  <a:cubicBezTo>
                    <a:pt x="127" y="21"/>
                    <a:pt x="127" y="21"/>
                    <a:pt x="127" y="21"/>
                  </a:cubicBezTo>
                  <a:cubicBezTo>
                    <a:pt x="127" y="20"/>
                    <a:pt x="127" y="20"/>
                    <a:pt x="127" y="20"/>
                  </a:cubicBezTo>
                  <a:close/>
                  <a:moveTo>
                    <a:pt x="131" y="21"/>
                  </a:moveTo>
                  <a:cubicBezTo>
                    <a:pt x="132" y="21"/>
                    <a:pt x="132" y="21"/>
                    <a:pt x="132" y="21"/>
                  </a:cubicBezTo>
                  <a:cubicBezTo>
                    <a:pt x="131" y="21"/>
                    <a:pt x="131" y="21"/>
                    <a:pt x="131" y="21"/>
                  </a:cubicBezTo>
                  <a:close/>
                  <a:moveTo>
                    <a:pt x="112" y="22"/>
                  </a:moveTo>
                  <a:cubicBezTo>
                    <a:pt x="111" y="22"/>
                    <a:pt x="109" y="23"/>
                    <a:pt x="109" y="21"/>
                  </a:cubicBezTo>
                  <a:cubicBezTo>
                    <a:pt x="109" y="22"/>
                    <a:pt x="109" y="22"/>
                    <a:pt x="109" y="22"/>
                  </a:cubicBezTo>
                  <a:cubicBezTo>
                    <a:pt x="108" y="23"/>
                    <a:pt x="106" y="22"/>
                    <a:pt x="104" y="23"/>
                  </a:cubicBezTo>
                  <a:cubicBezTo>
                    <a:pt x="104" y="23"/>
                    <a:pt x="103" y="24"/>
                    <a:pt x="103" y="23"/>
                  </a:cubicBezTo>
                  <a:cubicBezTo>
                    <a:pt x="101" y="24"/>
                    <a:pt x="100" y="24"/>
                    <a:pt x="98" y="25"/>
                  </a:cubicBezTo>
                  <a:cubicBezTo>
                    <a:pt x="97" y="26"/>
                    <a:pt x="95" y="26"/>
                    <a:pt x="93" y="27"/>
                  </a:cubicBezTo>
                  <a:cubicBezTo>
                    <a:pt x="87" y="29"/>
                    <a:pt x="81" y="31"/>
                    <a:pt x="75" y="35"/>
                  </a:cubicBezTo>
                  <a:cubicBezTo>
                    <a:pt x="76" y="36"/>
                    <a:pt x="75" y="36"/>
                    <a:pt x="74" y="36"/>
                  </a:cubicBezTo>
                  <a:cubicBezTo>
                    <a:pt x="74" y="36"/>
                    <a:pt x="74" y="36"/>
                    <a:pt x="74" y="36"/>
                  </a:cubicBezTo>
                  <a:cubicBezTo>
                    <a:pt x="68" y="41"/>
                    <a:pt x="61" y="45"/>
                    <a:pt x="56" y="52"/>
                  </a:cubicBezTo>
                  <a:cubicBezTo>
                    <a:pt x="56" y="53"/>
                    <a:pt x="56" y="54"/>
                    <a:pt x="55" y="54"/>
                  </a:cubicBezTo>
                  <a:cubicBezTo>
                    <a:pt x="57" y="54"/>
                    <a:pt x="57" y="52"/>
                    <a:pt x="58" y="52"/>
                  </a:cubicBezTo>
                  <a:cubicBezTo>
                    <a:pt x="59" y="52"/>
                    <a:pt x="59" y="52"/>
                    <a:pt x="59" y="52"/>
                  </a:cubicBezTo>
                  <a:cubicBezTo>
                    <a:pt x="56" y="55"/>
                    <a:pt x="56" y="55"/>
                    <a:pt x="56" y="55"/>
                  </a:cubicBezTo>
                  <a:cubicBezTo>
                    <a:pt x="55" y="56"/>
                    <a:pt x="55" y="58"/>
                    <a:pt x="54" y="59"/>
                  </a:cubicBezTo>
                  <a:cubicBezTo>
                    <a:pt x="55" y="58"/>
                    <a:pt x="55" y="58"/>
                    <a:pt x="55" y="58"/>
                  </a:cubicBezTo>
                  <a:cubicBezTo>
                    <a:pt x="55" y="59"/>
                    <a:pt x="55" y="59"/>
                    <a:pt x="55" y="59"/>
                  </a:cubicBezTo>
                  <a:cubicBezTo>
                    <a:pt x="55" y="59"/>
                    <a:pt x="55" y="60"/>
                    <a:pt x="55" y="60"/>
                  </a:cubicBezTo>
                  <a:cubicBezTo>
                    <a:pt x="54" y="60"/>
                    <a:pt x="54" y="60"/>
                    <a:pt x="53" y="59"/>
                  </a:cubicBezTo>
                  <a:cubicBezTo>
                    <a:pt x="54" y="60"/>
                    <a:pt x="53" y="61"/>
                    <a:pt x="54" y="61"/>
                  </a:cubicBezTo>
                  <a:cubicBezTo>
                    <a:pt x="50" y="64"/>
                    <a:pt x="50" y="64"/>
                    <a:pt x="50" y="64"/>
                  </a:cubicBezTo>
                  <a:cubicBezTo>
                    <a:pt x="49" y="64"/>
                    <a:pt x="49" y="66"/>
                    <a:pt x="47" y="65"/>
                  </a:cubicBezTo>
                  <a:cubicBezTo>
                    <a:pt x="47" y="66"/>
                    <a:pt x="47" y="66"/>
                    <a:pt x="47" y="66"/>
                  </a:cubicBezTo>
                  <a:cubicBezTo>
                    <a:pt x="48" y="66"/>
                    <a:pt x="48" y="66"/>
                    <a:pt x="48" y="66"/>
                  </a:cubicBezTo>
                  <a:cubicBezTo>
                    <a:pt x="48" y="66"/>
                    <a:pt x="48" y="66"/>
                    <a:pt x="48" y="66"/>
                  </a:cubicBezTo>
                  <a:cubicBezTo>
                    <a:pt x="48" y="66"/>
                    <a:pt x="48" y="67"/>
                    <a:pt x="47" y="67"/>
                  </a:cubicBezTo>
                  <a:cubicBezTo>
                    <a:pt x="49" y="67"/>
                    <a:pt x="49" y="67"/>
                    <a:pt x="49" y="67"/>
                  </a:cubicBezTo>
                  <a:cubicBezTo>
                    <a:pt x="53" y="65"/>
                    <a:pt x="56" y="61"/>
                    <a:pt x="58" y="58"/>
                  </a:cubicBezTo>
                  <a:cubicBezTo>
                    <a:pt x="61" y="55"/>
                    <a:pt x="63" y="53"/>
                    <a:pt x="65" y="50"/>
                  </a:cubicBezTo>
                  <a:cubicBezTo>
                    <a:pt x="67" y="50"/>
                    <a:pt x="68" y="48"/>
                    <a:pt x="69" y="47"/>
                  </a:cubicBezTo>
                  <a:cubicBezTo>
                    <a:pt x="72" y="44"/>
                    <a:pt x="76" y="42"/>
                    <a:pt x="80" y="39"/>
                  </a:cubicBezTo>
                  <a:cubicBezTo>
                    <a:pt x="82" y="39"/>
                    <a:pt x="83" y="37"/>
                    <a:pt x="85" y="36"/>
                  </a:cubicBezTo>
                  <a:cubicBezTo>
                    <a:pt x="108" y="24"/>
                    <a:pt x="142" y="26"/>
                    <a:pt x="164" y="42"/>
                  </a:cubicBezTo>
                  <a:cubicBezTo>
                    <a:pt x="165" y="42"/>
                    <a:pt x="166" y="43"/>
                    <a:pt x="167" y="44"/>
                  </a:cubicBezTo>
                  <a:cubicBezTo>
                    <a:pt x="169" y="47"/>
                    <a:pt x="172" y="47"/>
                    <a:pt x="174" y="50"/>
                  </a:cubicBezTo>
                  <a:cubicBezTo>
                    <a:pt x="178" y="55"/>
                    <a:pt x="183" y="58"/>
                    <a:pt x="186" y="64"/>
                  </a:cubicBezTo>
                  <a:cubicBezTo>
                    <a:pt x="186" y="65"/>
                    <a:pt x="186" y="65"/>
                    <a:pt x="186" y="65"/>
                  </a:cubicBezTo>
                  <a:cubicBezTo>
                    <a:pt x="186" y="65"/>
                    <a:pt x="186" y="64"/>
                    <a:pt x="186" y="64"/>
                  </a:cubicBezTo>
                  <a:cubicBezTo>
                    <a:pt x="186" y="65"/>
                    <a:pt x="186" y="65"/>
                    <a:pt x="186" y="65"/>
                  </a:cubicBezTo>
                  <a:cubicBezTo>
                    <a:pt x="186" y="65"/>
                    <a:pt x="186" y="65"/>
                    <a:pt x="187" y="65"/>
                  </a:cubicBezTo>
                  <a:cubicBezTo>
                    <a:pt x="187" y="63"/>
                    <a:pt x="185" y="62"/>
                    <a:pt x="184" y="60"/>
                  </a:cubicBezTo>
                  <a:cubicBezTo>
                    <a:pt x="184" y="60"/>
                    <a:pt x="184" y="60"/>
                    <a:pt x="184" y="60"/>
                  </a:cubicBezTo>
                  <a:cubicBezTo>
                    <a:pt x="184" y="60"/>
                    <a:pt x="184" y="60"/>
                    <a:pt x="183" y="60"/>
                  </a:cubicBezTo>
                  <a:cubicBezTo>
                    <a:pt x="184" y="59"/>
                    <a:pt x="183" y="58"/>
                    <a:pt x="184" y="58"/>
                  </a:cubicBezTo>
                  <a:cubicBezTo>
                    <a:pt x="181" y="57"/>
                    <a:pt x="181" y="55"/>
                    <a:pt x="179" y="53"/>
                  </a:cubicBezTo>
                  <a:cubicBezTo>
                    <a:pt x="179" y="51"/>
                    <a:pt x="177" y="51"/>
                    <a:pt x="176" y="49"/>
                  </a:cubicBezTo>
                  <a:cubicBezTo>
                    <a:pt x="174" y="49"/>
                    <a:pt x="173" y="46"/>
                    <a:pt x="170" y="45"/>
                  </a:cubicBezTo>
                  <a:cubicBezTo>
                    <a:pt x="170" y="45"/>
                    <a:pt x="169" y="44"/>
                    <a:pt x="169" y="43"/>
                  </a:cubicBezTo>
                  <a:cubicBezTo>
                    <a:pt x="169" y="44"/>
                    <a:pt x="168" y="43"/>
                    <a:pt x="168" y="43"/>
                  </a:cubicBezTo>
                  <a:cubicBezTo>
                    <a:pt x="171" y="40"/>
                    <a:pt x="172" y="46"/>
                    <a:pt x="175" y="46"/>
                  </a:cubicBezTo>
                  <a:cubicBezTo>
                    <a:pt x="175" y="47"/>
                    <a:pt x="175" y="47"/>
                    <a:pt x="175" y="47"/>
                  </a:cubicBezTo>
                  <a:cubicBezTo>
                    <a:pt x="185" y="55"/>
                    <a:pt x="190" y="66"/>
                    <a:pt x="194" y="77"/>
                  </a:cubicBezTo>
                  <a:cubicBezTo>
                    <a:pt x="195" y="79"/>
                    <a:pt x="195" y="80"/>
                    <a:pt x="196" y="82"/>
                  </a:cubicBezTo>
                  <a:cubicBezTo>
                    <a:pt x="197" y="83"/>
                    <a:pt x="194" y="84"/>
                    <a:pt x="197" y="85"/>
                  </a:cubicBezTo>
                  <a:cubicBezTo>
                    <a:pt x="196" y="85"/>
                    <a:pt x="196" y="85"/>
                    <a:pt x="196" y="85"/>
                  </a:cubicBezTo>
                  <a:cubicBezTo>
                    <a:pt x="197" y="86"/>
                    <a:pt x="197" y="86"/>
                    <a:pt x="197" y="86"/>
                  </a:cubicBezTo>
                  <a:cubicBezTo>
                    <a:pt x="197" y="86"/>
                    <a:pt x="197" y="86"/>
                    <a:pt x="197" y="86"/>
                  </a:cubicBezTo>
                  <a:cubicBezTo>
                    <a:pt x="197" y="86"/>
                    <a:pt x="197" y="87"/>
                    <a:pt x="196" y="86"/>
                  </a:cubicBezTo>
                  <a:cubicBezTo>
                    <a:pt x="196" y="88"/>
                    <a:pt x="197" y="87"/>
                    <a:pt x="198" y="88"/>
                  </a:cubicBezTo>
                  <a:cubicBezTo>
                    <a:pt x="198" y="90"/>
                    <a:pt x="199" y="91"/>
                    <a:pt x="198" y="93"/>
                  </a:cubicBezTo>
                  <a:cubicBezTo>
                    <a:pt x="199" y="93"/>
                    <a:pt x="199" y="93"/>
                    <a:pt x="199" y="93"/>
                  </a:cubicBezTo>
                  <a:cubicBezTo>
                    <a:pt x="199" y="94"/>
                    <a:pt x="200" y="95"/>
                    <a:pt x="199" y="95"/>
                  </a:cubicBezTo>
                  <a:cubicBezTo>
                    <a:pt x="199" y="95"/>
                    <a:pt x="199" y="94"/>
                    <a:pt x="198" y="94"/>
                  </a:cubicBezTo>
                  <a:cubicBezTo>
                    <a:pt x="198" y="96"/>
                    <a:pt x="198" y="96"/>
                    <a:pt x="198" y="96"/>
                  </a:cubicBezTo>
                  <a:cubicBezTo>
                    <a:pt x="198" y="96"/>
                    <a:pt x="199" y="96"/>
                    <a:pt x="199" y="96"/>
                  </a:cubicBezTo>
                  <a:cubicBezTo>
                    <a:pt x="199" y="97"/>
                    <a:pt x="198" y="97"/>
                    <a:pt x="198" y="97"/>
                  </a:cubicBezTo>
                  <a:cubicBezTo>
                    <a:pt x="200" y="97"/>
                    <a:pt x="200" y="97"/>
                    <a:pt x="200" y="97"/>
                  </a:cubicBezTo>
                  <a:cubicBezTo>
                    <a:pt x="200" y="98"/>
                    <a:pt x="200" y="98"/>
                    <a:pt x="199" y="98"/>
                  </a:cubicBezTo>
                  <a:cubicBezTo>
                    <a:pt x="200" y="99"/>
                    <a:pt x="200" y="99"/>
                    <a:pt x="200" y="99"/>
                  </a:cubicBezTo>
                  <a:cubicBezTo>
                    <a:pt x="198" y="99"/>
                    <a:pt x="198" y="99"/>
                    <a:pt x="198" y="99"/>
                  </a:cubicBezTo>
                  <a:cubicBezTo>
                    <a:pt x="201" y="100"/>
                    <a:pt x="197" y="101"/>
                    <a:pt x="198" y="102"/>
                  </a:cubicBezTo>
                  <a:cubicBezTo>
                    <a:pt x="197" y="104"/>
                    <a:pt x="198" y="106"/>
                    <a:pt x="197" y="108"/>
                  </a:cubicBezTo>
                  <a:cubicBezTo>
                    <a:pt x="197" y="109"/>
                    <a:pt x="198" y="110"/>
                    <a:pt x="197" y="111"/>
                  </a:cubicBezTo>
                  <a:cubicBezTo>
                    <a:pt x="196" y="120"/>
                    <a:pt x="193" y="129"/>
                    <a:pt x="191" y="139"/>
                  </a:cubicBezTo>
                  <a:cubicBezTo>
                    <a:pt x="191" y="144"/>
                    <a:pt x="188" y="148"/>
                    <a:pt x="187" y="153"/>
                  </a:cubicBezTo>
                  <a:cubicBezTo>
                    <a:pt x="186" y="153"/>
                    <a:pt x="186" y="156"/>
                    <a:pt x="184" y="156"/>
                  </a:cubicBezTo>
                  <a:cubicBezTo>
                    <a:pt x="183" y="155"/>
                    <a:pt x="185" y="153"/>
                    <a:pt x="185" y="152"/>
                  </a:cubicBezTo>
                  <a:cubicBezTo>
                    <a:pt x="184" y="151"/>
                    <a:pt x="184" y="150"/>
                    <a:pt x="185" y="150"/>
                  </a:cubicBezTo>
                  <a:cubicBezTo>
                    <a:pt x="186" y="149"/>
                    <a:pt x="184" y="149"/>
                    <a:pt x="184" y="148"/>
                  </a:cubicBezTo>
                  <a:cubicBezTo>
                    <a:pt x="185" y="147"/>
                    <a:pt x="185" y="148"/>
                    <a:pt x="186" y="148"/>
                  </a:cubicBezTo>
                  <a:cubicBezTo>
                    <a:pt x="185" y="145"/>
                    <a:pt x="188" y="143"/>
                    <a:pt x="188" y="140"/>
                  </a:cubicBezTo>
                  <a:cubicBezTo>
                    <a:pt x="187" y="141"/>
                    <a:pt x="187" y="141"/>
                    <a:pt x="187" y="141"/>
                  </a:cubicBezTo>
                  <a:cubicBezTo>
                    <a:pt x="186" y="143"/>
                    <a:pt x="185" y="145"/>
                    <a:pt x="184" y="146"/>
                  </a:cubicBezTo>
                  <a:cubicBezTo>
                    <a:pt x="184" y="148"/>
                    <a:pt x="182" y="148"/>
                    <a:pt x="183" y="149"/>
                  </a:cubicBezTo>
                  <a:cubicBezTo>
                    <a:pt x="182" y="150"/>
                    <a:pt x="182" y="150"/>
                    <a:pt x="182" y="150"/>
                  </a:cubicBezTo>
                  <a:cubicBezTo>
                    <a:pt x="181" y="151"/>
                    <a:pt x="180" y="153"/>
                    <a:pt x="178" y="154"/>
                  </a:cubicBezTo>
                  <a:cubicBezTo>
                    <a:pt x="176" y="152"/>
                    <a:pt x="179" y="152"/>
                    <a:pt x="179" y="150"/>
                  </a:cubicBezTo>
                  <a:cubicBezTo>
                    <a:pt x="179" y="149"/>
                    <a:pt x="181" y="150"/>
                    <a:pt x="180" y="149"/>
                  </a:cubicBezTo>
                  <a:cubicBezTo>
                    <a:pt x="180" y="148"/>
                    <a:pt x="181" y="148"/>
                    <a:pt x="181" y="148"/>
                  </a:cubicBezTo>
                  <a:cubicBezTo>
                    <a:pt x="182" y="146"/>
                    <a:pt x="182" y="145"/>
                    <a:pt x="183" y="144"/>
                  </a:cubicBezTo>
                  <a:cubicBezTo>
                    <a:pt x="184" y="143"/>
                    <a:pt x="184" y="143"/>
                    <a:pt x="185" y="142"/>
                  </a:cubicBezTo>
                  <a:cubicBezTo>
                    <a:pt x="186" y="138"/>
                    <a:pt x="189" y="134"/>
                    <a:pt x="190" y="130"/>
                  </a:cubicBezTo>
                  <a:cubicBezTo>
                    <a:pt x="191" y="118"/>
                    <a:pt x="194" y="104"/>
                    <a:pt x="192" y="92"/>
                  </a:cubicBezTo>
                  <a:cubicBezTo>
                    <a:pt x="192" y="90"/>
                    <a:pt x="191" y="88"/>
                    <a:pt x="190" y="85"/>
                  </a:cubicBezTo>
                  <a:cubicBezTo>
                    <a:pt x="191" y="85"/>
                    <a:pt x="191" y="85"/>
                    <a:pt x="191" y="85"/>
                  </a:cubicBezTo>
                  <a:cubicBezTo>
                    <a:pt x="189" y="81"/>
                    <a:pt x="188" y="77"/>
                    <a:pt x="186" y="74"/>
                  </a:cubicBezTo>
                  <a:cubicBezTo>
                    <a:pt x="181" y="60"/>
                    <a:pt x="168" y="47"/>
                    <a:pt x="154" y="41"/>
                  </a:cubicBezTo>
                  <a:cubicBezTo>
                    <a:pt x="153" y="41"/>
                    <a:pt x="153" y="39"/>
                    <a:pt x="152" y="40"/>
                  </a:cubicBezTo>
                  <a:cubicBezTo>
                    <a:pt x="151" y="39"/>
                    <a:pt x="149" y="39"/>
                    <a:pt x="150" y="38"/>
                  </a:cubicBezTo>
                  <a:cubicBezTo>
                    <a:pt x="142" y="34"/>
                    <a:pt x="132" y="33"/>
                    <a:pt x="123" y="32"/>
                  </a:cubicBezTo>
                  <a:cubicBezTo>
                    <a:pt x="121" y="32"/>
                    <a:pt x="120" y="31"/>
                    <a:pt x="119" y="32"/>
                  </a:cubicBezTo>
                  <a:cubicBezTo>
                    <a:pt x="116" y="31"/>
                    <a:pt x="114" y="32"/>
                    <a:pt x="111" y="33"/>
                  </a:cubicBezTo>
                  <a:cubicBezTo>
                    <a:pt x="110" y="33"/>
                    <a:pt x="108" y="32"/>
                    <a:pt x="107" y="34"/>
                  </a:cubicBezTo>
                  <a:cubicBezTo>
                    <a:pt x="105" y="33"/>
                    <a:pt x="104" y="35"/>
                    <a:pt x="102" y="35"/>
                  </a:cubicBezTo>
                  <a:cubicBezTo>
                    <a:pt x="99" y="36"/>
                    <a:pt x="95" y="37"/>
                    <a:pt x="91" y="38"/>
                  </a:cubicBezTo>
                  <a:cubicBezTo>
                    <a:pt x="87" y="40"/>
                    <a:pt x="84" y="42"/>
                    <a:pt x="80" y="44"/>
                  </a:cubicBezTo>
                  <a:cubicBezTo>
                    <a:pt x="77" y="46"/>
                    <a:pt x="73" y="49"/>
                    <a:pt x="71" y="52"/>
                  </a:cubicBezTo>
                  <a:cubicBezTo>
                    <a:pt x="70" y="52"/>
                    <a:pt x="69" y="52"/>
                    <a:pt x="70" y="53"/>
                  </a:cubicBezTo>
                  <a:cubicBezTo>
                    <a:pt x="74" y="49"/>
                    <a:pt x="79" y="45"/>
                    <a:pt x="84" y="42"/>
                  </a:cubicBezTo>
                  <a:cubicBezTo>
                    <a:pt x="84" y="43"/>
                    <a:pt x="84" y="43"/>
                    <a:pt x="84" y="43"/>
                  </a:cubicBezTo>
                  <a:cubicBezTo>
                    <a:pt x="80" y="46"/>
                    <a:pt x="75" y="49"/>
                    <a:pt x="71" y="52"/>
                  </a:cubicBezTo>
                  <a:cubicBezTo>
                    <a:pt x="71" y="53"/>
                    <a:pt x="70" y="53"/>
                    <a:pt x="70" y="54"/>
                  </a:cubicBezTo>
                  <a:cubicBezTo>
                    <a:pt x="61" y="62"/>
                    <a:pt x="54" y="71"/>
                    <a:pt x="51" y="81"/>
                  </a:cubicBezTo>
                  <a:cubicBezTo>
                    <a:pt x="48" y="87"/>
                    <a:pt x="47" y="93"/>
                    <a:pt x="46" y="100"/>
                  </a:cubicBezTo>
                  <a:cubicBezTo>
                    <a:pt x="47" y="101"/>
                    <a:pt x="47" y="101"/>
                    <a:pt x="47" y="101"/>
                  </a:cubicBezTo>
                  <a:cubicBezTo>
                    <a:pt x="46" y="104"/>
                    <a:pt x="46" y="107"/>
                    <a:pt x="46" y="110"/>
                  </a:cubicBezTo>
                  <a:cubicBezTo>
                    <a:pt x="46" y="111"/>
                    <a:pt x="47" y="113"/>
                    <a:pt x="46" y="114"/>
                  </a:cubicBezTo>
                  <a:cubicBezTo>
                    <a:pt x="47" y="128"/>
                    <a:pt x="51" y="141"/>
                    <a:pt x="57" y="154"/>
                  </a:cubicBezTo>
                  <a:cubicBezTo>
                    <a:pt x="58" y="154"/>
                    <a:pt x="58" y="155"/>
                    <a:pt x="58" y="155"/>
                  </a:cubicBezTo>
                  <a:cubicBezTo>
                    <a:pt x="60" y="156"/>
                    <a:pt x="61" y="159"/>
                    <a:pt x="63" y="160"/>
                  </a:cubicBezTo>
                  <a:cubicBezTo>
                    <a:pt x="61" y="161"/>
                    <a:pt x="63" y="162"/>
                    <a:pt x="64" y="163"/>
                  </a:cubicBezTo>
                  <a:cubicBezTo>
                    <a:pt x="63" y="164"/>
                    <a:pt x="63" y="164"/>
                    <a:pt x="63" y="164"/>
                  </a:cubicBezTo>
                  <a:cubicBezTo>
                    <a:pt x="63" y="164"/>
                    <a:pt x="63" y="165"/>
                    <a:pt x="63" y="165"/>
                  </a:cubicBezTo>
                  <a:cubicBezTo>
                    <a:pt x="63" y="167"/>
                    <a:pt x="66" y="168"/>
                    <a:pt x="65" y="170"/>
                  </a:cubicBezTo>
                  <a:cubicBezTo>
                    <a:pt x="65" y="171"/>
                    <a:pt x="66" y="171"/>
                    <a:pt x="67" y="172"/>
                  </a:cubicBezTo>
                  <a:cubicBezTo>
                    <a:pt x="67" y="171"/>
                    <a:pt x="68" y="171"/>
                    <a:pt x="67" y="170"/>
                  </a:cubicBezTo>
                  <a:cubicBezTo>
                    <a:pt x="68" y="171"/>
                    <a:pt x="69" y="170"/>
                    <a:pt x="70" y="171"/>
                  </a:cubicBezTo>
                  <a:cubicBezTo>
                    <a:pt x="71" y="171"/>
                    <a:pt x="72" y="172"/>
                    <a:pt x="73" y="172"/>
                  </a:cubicBezTo>
                  <a:cubicBezTo>
                    <a:pt x="74" y="173"/>
                    <a:pt x="75" y="173"/>
                    <a:pt x="76" y="173"/>
                  </a:cubicBezTo>
                  <a:cubicBezTo>
                    <a:pt x="77" y="173"/>
                    <a:pt x="76" y="174"/>
                    <a:pt x="76" y="175"/>
                  </a:cubicBezTo>
                  <a:cubicBezTo>
                    <a:pt x="76" y="175"/>
                    <a:pt x="77" y="175"/>
                    <a:pt x="77" y="175"/>
                  </a:cubicBezTo>
                  <a:cubicBezTo>
                    <a:pt x="76" y="174"/>
                    <a:pt x="76" y="174"/>
                    <a:pt x="76" y="174"/>
                  </a:cubicBezTo>
                  <a:cubicBezTo>
                    <a:pt x="77" y="173"/>
                    <a:pt x="78" y="174"/>
                    <a:pt x="78" y="175"/>
                  </a:cubicBezTo>
                  <a:cubicBezTo>
                    <a:pt x="78" y="175"/>
                    <a:pt x="79" y="175"/>
                    <a:pt x="78" y="176"/>
                  </a:cubicBezTo>
                  <a:cubicBezTo>
                    <a:pt x="76" y="177"/>
                    <a:pt x="79" y="179"/>
                    <a:pt x="78" y="181"/>
                  </a:cubicBezTo>
                  <a:cubicBezTo>
                    <a:pt x="79" y="183"/>
                    <a:pt x="81" y="183"/>
                    <a:pt x="83" y="184"/>
                  </a:cubicBezTo>
                  <a:cubicBezTo>
                    <a:pt x="84" y="183"/>
                    <a:pt x="82" y="183"/>
                    <a:pt x="82" y="182"/>
                  </a:cubicBezTo>
                  <a:cubicBezTo>
                    <a:pt x="82" y="182"/>
                    <a:pt x="82" y="182"/>
                    <a:pt x="82" y="182"/>
                  </a:cubicBezTo>
                  <a:cubicBezTo>
                    <a:pt x="83" y="183"/>
                    <a:pt x="83" y="181"/>
                    <a:pt x="84" y="182"/>
                  </a:cubicBezTo>
                  <a:cubicBezTo>
                    <a:pt x="84" y="183"/>
                    <a:pt x="84" y="184"/>
                    <a:pt x="83" y="185"/>
                  </a:cubicBezTo>
                  <a:cubicBezTo>
                    <a:pt x="84" y="185"/>
                    <a:pt x="85" y="185"/>
                    <a:pt x="85" y="186"/>
                  </a:cubicBezTo>
                  <a:cubicBezTo>
                    <a:pt x="84" y="186"/>
                    <a:pt x="84" y="186"/>
                    <a:pt x="83" y="186"/>
                  </a:cubicBezTo>
                  <a:cubicBezTo>
                    <a:pt x="83" y="187"/>
                    <a:pt x="82" y="187"/>
                    <a:pt x="82" y="188"/>
                  </a:cubicBezTo>
                  <a:cubicBezTo>
                    <a:pt x="82" y="188"/>
                    <a:pt x="81" y="188"/>
                    <a:pt x="80" y="189"/>
                  </a:cubicBezTo>
                  <a:cubicBezTo>
                    <a:pt x="78" y="187"/>
                    <a:pt x="78" y="192"/>
                    <a:pt x="76" y="189"/>
                  </a:cubicBezTo>
                  <a:cubicBezTo>
                    <a:pt x="75" y="189"/>
                    <a:pt x="73" y="190"/>
                    <a:pt x="72" y="189"/>
                  </a:cubicBezTo>
                  <a:cubicBezTo>
                    <a:pt x="73" y="190"/>
                    <a:pt x="73" y="190"/>
                    <a:pt x="73" y="190"/>
                  </a:cubicBezTo>
                  <a:cubicBezTo>
                    <a:pt x="74" y="190"/>
                    <a:pt x="73" y="192"/>
                    <a:pt x="75" y="192"/>
                  </a:cubicBezTo>
                  <a:cubicBezTo>
                    <a:pt x="75" y="192"/>
                    <a:pt x="74" y="192"/>
                    <a:pt x="74" y="191"/>
                  </a:cubicBezTo>
                  <a:cubicBezTo>
                    <a:pt x="75" y="192"/>
                    <a:pt x="76" y="193"/>
                    <a:pt x="77" y="194"/>
                  </a:cubicBezTo>
                  <a:cubicBezTo>
                    <a:pt x="77" y="195"/>
                    <a:pt x="75" y="193"/>
                    <a:pt x="74" y="193"/>
                  </a:cubicBezTo>
                  <a:cubicBezTo>
                    <a:pt x="73" y="193"/>
                    <a:pt x="73" y="194"/>
                    <a:pt x="73" y="195"/>
                  </a:cubicBezTo>
                  <a:cubicBezTo>
                    <a:pt x="73" y="195"/>
                    <a:pt x="72" y="195"/>
                    <a:pt x="72" y="195"/>
                  </a:cubicBezTo>
                  <a:cubicBezTo>
                    <a:pt x="72" y="195"/>
                    <a:pt x="72" y="195"/>
                    <a:pt x="72" y="195"/>
                  </a:cubicBezTo>
                  <a:cubicBezTo>
                    <a:pt x="70" y="196"/>
                    <a:pt x="69" y="192"/>
                    <a:pt x="68" y="192"/>
                  </a:cubicBezTo>
                  <a:cubicBezTo>
                    <a:pt x="67" y="193"/>
                    <a:pt x="67" y="193"/>
                    <a:pt x="67" y="193"/>
                  </a:cubicBezTo>
                  <a:cubicBezTo>
                    <a:pt x="68" y="194"/>
                    <a:pt x="68" y="194"/>
                    <a:pt x="68" y="194"/>
                  </a:cubicBezTo>
                  <a:cubicBezTo>
                    <a:pt x="72" y="197"/>
                    <a:pt x="76" y="198"/>
                    <a:pt x="80" y="199"/>
                  </a:cubicBezTo>
                  <a:cubicBezTo>
                    <a:pt x="80" y="199"/>
                    <a:pt x="80" y="199"/>
                    <a:pt x="80" y="199"/>
                  </a:cubicBezTo>
                  <a:cubicBezTo>
                    <a:pt x="80" y="199"/>
                    <a:pt x="80" y="199"/>
                    <a:pt x="80" y="199"/>
                  </a:cubicBezTo>
                  <a:cubicBezTo>
                    <a:pt x="78" y="197"/>
                    <a:pt x="74" y="196"/>
                    <a:pt x="73" y="194"/>
                  </a:cubicBezTo>
                  <a:cubicBezTo>
                    <a:pt x="73" y="194"/>
                    <a:pt x="74" y="194"/>
                    <a:pt x="74" y="194"/>
                  </a:cubicBezTo>
                  <a:cubicBezTo>
                    <a:pt x="74" y="194"/>
                    <a:pt x="74" y="194"/>
                    <a:pt x="74" y="194"/>
                  </a:cubicBezTo>
                  <a:cubicBezTo>
                    <a:pt x="74" y="196"/>
                    <a:pt x="76" y="195"/>
                    <a:pt x="77" y="194"/>
                  </a:cubicBezTo>
                  <a:cubicBezTo>
                    <a:pt x="78" y="196"/>
                    <a:pt x="78" y="196"/>
                    <a:pt x="78" y="196"/>
                  </a:cubicBezTo>
                  <a:cubicBezTo>
                    <a:pt x="78" y="197"/>
                    <a:pt x="77" y="195"/>
                    <a:pt x="77" y="196"/>
                  </a:cubicBezTo>
                  <a:cubicBezTo>
                    <a:pt x="79" y="197"/>
                    <a:pt x="79" y="197"/>
                    <a:pt x="79" y="197"/>
                  </a:cubicBezTo>
                  <a:cubicBezTo>
                    <a:pt x="78" y="196"/>
                    <a:pt x="79" y="196"/>
                    <a:pt x="79" y="196"/>
                  </a:cubicBezTo>
                  <a:cubicBezTo>
                    <a:pt x="82" y="198"/>
                    <a:pt x="86" y="198"/>
                    <a:pt x="88" y="199"/>
                  </a:cubicBezTo>
                  <a:cubicBezTo>
                    <a:pt x="87" y="200"/>
                    <a:pt x="90" y="200"/>
                    <a:pt x="90" y="201"/>
                  </a:cubicBezTo>
                  <a:cubicBezTo>
                    <a:pt x="90" y="201"/>
                    <a:pt x="91" y="202"/>
                    <a:pt x="90" y="202"/>
                  </a:cubicBezTo>
                  <a:cubicBezTo>
                    <a:pt x="91" y="201"/>
                    <a:pt x="93" y="201"/>
                    <a:pt x="94" y="202"/>
                  </a:cubicBezTo>
                  <a:cubicBezTo>
                    <a:pt x="95" y="202"/>
                    <a:pt x="97" y="203"/>
                    <a:pt x="98" y="202"/>
                  </a:cubicBezTo>
                  <a:cubicBezTo>
                    <a:pt x="108" y="204"/>
                    <a:pt x="121" y="205"/>
                    <a:pt x="132" y="202"/>
                  </a:cubicBezTo>
                  <a:cubicBezTo>
                    <a:pt x="134" y="203"/>
                    <a:pt x="136" y="201"/>
                    <a:pt x="138" y="201"/>
                  </a:cubicBezTo>
                  <a:cubicBezTo>
                    <a:pt x="148" y="199"/>
                    <a:pt x="159" y="196"/>
                    <a:pt x="168" y="190"/>
                  </a:cubicBezTo>
                  <a:cubicBezTo>
                    <a:pt x="168" y="189"/>
                    <a:pt x="170" y="189"/>
                    <a:pt x="170" y="188"/>
                  </a:cubicBezTo>
                  <a:cubicBezTo>
                    <a:pt x="170" y="188"/>
                    <a:pt x="170" y="188"/>
                    <a:pt x="169" y="188"/>
                  </a:cubicBezTo>
                  <a:cubicBezTo>
                    <a:pt x="172" y="185"/>
                    <a:pt x="176" y="183"/>
                    <a:pt x="179" y="180"/>
                  </a:cubicBezTo>
                  <a:cubicBezTo>
                    <a:pt x="179" y="180"/>
                    <a:pt x="179" y="180"/>
                    <a:pt x="179" y="180"/>
                  </a:cubicBezTo>
                  <a:cubicBezTo>
                    <a:pt x="179" y="180"/>
                    <a:pt x="180" y="179"/>
                    <a:pt x="180" y="180"/>
                  </a:cubicBezTo>
                  <a:cubicBezTo>
                    <a:pt x="181" y="179"/>
                    <a:pt x="181" y="178"/>
                    <a:pt x="181" y="178"/>
                  </a:cubicBezTo>
                  <a:cubicBezTo>
                    <a:pt x="175" y="183"/>
                    <a:pt x="169" y="187"/>
                    <a:pt x="162" y="191"/>
                  </a:cubicBezTo>
                  <a:cubicBezTo>
                    <a:pt x="164" y="191"/>
                    <a:pt x="166" y="189"/>
                    <a:pt x="167" y="189"/>
                  </a:cubicBezTo>
                  <a:cubicBezTo>
                    <a:pt x="165" y="191"/>
                    <a:pt x="162" y="192"/>
                    <a:pt x="160" y="192"/>
                  </a:cubicBezTo>
                  <a:cubicBezTo>
                    <a:pt x="147" y="197"/>
                    <a:pt x="135" y="201"/>
                    <a:pt x="120" y="200"/>
                  </a:cubicBezTo>
                  <a:cubicBezTo>
                    <a:pt x="117" y="199"/>
                    <a:pt x="112" y="200"/>
                    <a:pt x="109" y="199"/>
                  </a:cubicBezTo>
                  <a:cubicBezTo>
                    <a:pt x="108" y="200"/>
                    <a:pt x="108" y="200"/>
                    <a:pt x="108" y="200"/>
                  </a:cubicBezTo>
                  <a:cubicBezTo>
                    <a:pt x="107" y="199"/>
                    <a:pt x="105" y="198"/>
                    <a:pt x="103" y="199"/>
                  </a:cubicBezTo>
                  <a:cubicBezTo>
                    <a:pt x="102" y="198"/>
                    <a:pt x="100" y="199"/>
                    <a:pt x="99" y="197"/>
                  </a:cubicBezTo>
                  <a:cubicBezTo>
                    <a:pt x="108" y="197"/>
                    <a:pt x="116" y="199"/>
                    <a:pt x="125" y="198"/>
                  </a:cubicBezTo>
                  <a:cubicBezTo>
                    <a:pt x="130" y="197"/>
                    <a:pt x="135" y="196"/>
                    <a:pt x="139" y="195"/>
                  </a:cubicBezTo>
                  <a:cubicBezTo>
                    <a:pt x="139" y="195"/>
                    <a:pt x="139" y="195"/>
                    <a:pt x="139" y="195"/>
                  </a:cubicBezTo>
                  <a:cubicBezTo>
                    <a:pt x="140" y="195"/>
                    <a:pt x="140" y="195"/>
                    <a:pt x="141" y="195"/>
                  </a:cubicBezTo>
                  <a:cubicBezTo>
                    <a:pt x="144" y="193"/>
                    <a:pt x="147" y="193"/>
                    <a:pt x="150" y="192"/>
                  </a:cubicBezTo>
                  <a:cubicBezTo>
                    <a:pt x="151" y="191"/>
                    <a:pt x="152" y="191"/>
                    <a:pt x="152" y="191"/>
                  </a:cubicBezTo>
                  <a:cubicBezTo>
                    <a:pt x="141" y="194"/>
                    <a:pt x="130" y="198"/>
                    <a:pt x="118" y="198"/>
                  </a:cubicBezTo>
                  <a:cubicBezTo>
                    <a:pt x="113" y="199"/>
                    <a:pt x="110" y="196"/>
                    <a:pt x="106" y="196"/>
                  </a:cubicBezTo>
                  <a:cubicBezTo>
                    <a:pt x="103" y="194"/>
                    <a:pt x="103" y="194"/>
                    <a:pt x="103" y="194"/>
                  </a:cubicBezTo>
                  <a:cubicBezTo>
                    <a:pt x="104" y="194"/>
                    <a:pt x="104" y="194"/>
                    <a:pt x="104" y="194"/>
                  </a:cubicBezTo>
                  <a:cubicBezTo>
                    <a:pt x="108" y="194"/>
                    <a:pt x="113" y="195"/>
                    <a:pt x="118" y="196"/>
                  </a:cubicBezTo>
                  <a:cubicBezTo>
                    <a:pt x="119" y="195"/>
                    <a:pt x="119" y="195"/>
                    <a:pt x="119" y="195"/>
                  </a:cubicBezTo>
                  <a:cubicBezTo>
                    <a:pt x="129" y="194"/>
                    <a:pt x="129" y="194"/>
                    <a:pt x="129" y="194"/>
                  </a:cubicBezTo>
                  <a:cubicBezTo>
                    <a:pt x="127" y="194"/>
                    <a:pt x="127" y="194"/>
                    <a:pt x="127" y="194"/>
                  </a:cubicBezTo>
                  <a:cubicBezTo>
                    <a:pt x="129" y="193"/>
                    <a:pt x="133" y="194"/>
                    <a:pt x="134" y="193"/>
                  </a:cubicBezTo>
                  <a:cubicBezTo>
                    <a:pt x="133" y="193"/>
                    <a:pt x="133" y="193"/>
                    <a:pt x="133" y="193"/>
                  </a:cubicBezTo>
                  <a:cubicBezTo>
                    <a:pt x="131" y="193"/>
                    <a:pt x="129" y="194"/>
                    <a:pt x="127" y="193"/>
                  </a:cubicBezTo>
                  <a:cubicBezTo>
                    <a:pt x="127" y="193"/>
                    <a:pt x="128" y="194"/>
                    <a:pt x="127" y="194"/>
                  </a:cubicBezTo>
                  <a:cubicBezTo>
                    <a:pt x="122" y="194"/>
                    <a:pt x="117" y="192"/>
                    <a:pt x="112" y="193"/>
                  </a:cubicBezTo>
                  <a:cubicBezTo>
                    <a:pt x="111" y="193"/>
                    <a:pt x="111" y="193"/>
                    <a:pt x="111" y="193"/>
                  </a:cubicBezTo>
                  <a:cubicBezTo>
                    <a:pt x="112" y="191"/>
                    <a:pt x="114" y="193"/>
                    <a:pt x="116" y="192"/>
                  </a:cubicBezTo>
                  <a:cubicBezTo>
                    <a:pt x="116" y="191"/>
                    <a:pt x="116" y="191"/>
                    <a:pt x="116" y="191"/>
                  </a:cubicBezTo>
                  <a:cubicBezTo>
                    <a:pt x="117" y="192"/>
                    <a:pt x="117" y="192"/>
                    <a:pt x="117" y="192"/>
                  </a:cubicBezTo>
                  <a:cubicBezTo>
                    <a:pt x="118" y="191"/>
                    <a:pt x="119" y="192"/>
                    <a:pt x="120" y="191"/>
                  </a:cubicBezTo>
                  <a:cubicBezTo>
                    <a:pt x="119" y="190"/>
                    <a:pt x="119" y="190"/>
                    <a:pt x="119" y="190"/>
                  </a:cubicBezTo>
                  <a:cubicBezTo>
                    <a:pt x="119" y="189"/>
                    <a:pt x="119" y="189"/>
                    <a:pt x="119" y="189"/>
                  </a:cubicBezTo>
                  <a:cubicBezTo>
                    <a:pt x="121" y="190"/>
                    <a:pt x="124" y="191"/>
                    <a:pt x="126" y="190"/>
                  </a:cubicBezTo>
                  <a:cubicBezTo>
                    <a:pt x="133" y="190"/>
                    <a:pt x="139" y="188"/>
                    <a:pt x="145" y="187"/>
                  </a:cubicBezTo>
                  <a:cubicBezTo>
                    <a:pt x="141" y="189"/>
                    <a:pt x="136" y="190"/>
                    <a:pt x="132" y="191"/>
                  </a:cubicBezTo>
                  <a:cubicBezTo>
                    <a:pt x="141" y="192"/>
                    <a:pt x="150" y="188"/>
                    <a:pt x="158" y="185"/>
                  </a:cubicBezTo>
                  <a:cubicBezTo>
                    <a:pt x="160" y="184"/>
                    <a:pt x="161" y="183"/>
                    <a:pt x="163" y="183"/>
                  </a:cubicBezTo>
                  <a:cubicBezTo>
                    <a:pt x="163" y="182"/>
                    <a:pt x="164" y="182"/>
                    <a:pt x="164" y="182"/>
                  </a:cubicBezTo>
                  <a:cubicBezTo>
                    <a:pt x="167" y="182"/>
                    <a:pt x="167" y="179"/>
                    <a:pt x="170" y="179"/>
                  </a:cubicBezTo>
                  <a:cubicBezTo>
                    <a:pt x="170" y="177"/>
                    <a:pt x="171" y="178"/>
                    <a:pt x="172" y="177"/>
                  </a:cubicBezTo>
                  <a:cubicBezTo>
                    <a:pt x="172" y="177"/>
                    <a:pt x="172" y="177"/>
                    <a:pt x="173" y="176"/>
                  </a:cubicBezTo>
                  <a:cubicBezTo>
                    <a:pt x="173" y="175"/>
                    <a:pt x="173" y="176"/>
                    <a:pt x="174" y="175"/>
                  </a:cubicBezTo>
                  <a:cubicBezTo>
                    <a:pt x="176" y="176"/>
                    <a:pt x="175" y="173"/>
                    <a:pt x="176" y="174"/>
                  </a:cubicBezTo>
                  <a:cubicBezTo>
                    <a:pt x="176" y="173"/>
                    <a:pt x="176" y="173"/>
                    <a:pt x="176" y="173"/>
                  </a:cubicBezTo>
                  <a:cubicBezTo>
                    <a:pt x="176" y="173"/>
                    <a:pt x="177" y="173"/>
                    <a:pt x="177" y="174"/>
                  </a:cubicBezTo>
                  <a:cubicBezTo>
                    <a:pt x="176" y="173"/>
                    <a:pt x="178" y="173"/>
                    <a:pt x="178" y="172"/>
                  </a:cubicBezTo>
                  <a:cubicBezTo>
                    <a:pt x="179" y="172"/>
                    <a:pt x="179" y="172"/>
                    <a:pt x="179" y="171"/>
                  </a:cubicBezTo>
                  <a:cubicBezTo>
                    <a:pt x="181" y="170"/>
                    <a:pt x="181" y="167"/>
                    <a:pt x="184" y="168"/>
                  </a:cubicBezTo>
                  <a:cubicBezTo>
                    <a:pt x="183" y="168"/>
                    <a:pt x="182" y="167"/>
                    <a:pt x="183" y="166"/>
                  </a:cubicBezTo>
                  <a:cubicBezTo>
                    <a:pt x="184" y="167"/>
                    <a:pt x="186" y="166"/>
                    <a:pt x="186" y="166"/>
                  </a:cubicBezTo>
                  <a:cubicBezTo>
                    <a:pt x="186" y="166"/>
                    <a:pt x="186" y="166"/>
                    <a:pt x="186" y="165"/>
                  </a:cubicBezTo>
                  <a:cubicBezTo>
                    <a:pt x="186" y="164"/>
                    <a:pt x="187" y="164"/>
                    <a:pt x="188" y="164"/>
                  </a:cubicBezTo>
                  <a:cubicBezTo>
                    <a:pt x="186" y="162"/>
                    <a:pt x="191" y="161"/>
                    <a:pt x="191" y="159"/>
                  </a:cubicBezTo>
                  <a:cubicBezTo>
                    <a:pt x="191" y="158"/>
                    <a:pt x="191" y="159"/>
                    <a:pt x="192" y="159"/>
                  </a:cubicBezTo>
                  <a:cubicBezTo>
                    <a:pt x="192" y="158"/>
                    <a:pt x="191" y="158"/>
                    <a:pt x="192" y="157"/>
                  </a:cubicBezTo>
                  <a:cubicBezTo>
                    <a:pt x="193" y="157"/>
                    <a:pt x="192" y="155"/>
                    <a:pt x="194" y="155"/>
                  </a:cubicBezTo>
                  <a:cubicBezTo>
                    <a:pt x="195" y="154"/>
                    <a:pt x="195" y="152"/>
                    <a:pt x="196" y="152"/>
                  </a:cubicBezTo>
                  <a:cubicBezTo>
                    <a:pt x="197" y="149"/>
                    <a:pt x="199" y="146"/>
                    <a:pt x="200" y="144"/>
                  </a:cubicBezTo>
                  <a:cubicBezTo>
                    <a:pt x="199" y="143"/>
                    <a:pt x="201" y="143"/>
                    <a:pt x="200" y="142"/>
                  </a:cubicBezTo>
                  <a:cubicBezTo>
                    <a:pt x="204" y="133"/>
                    <a:pt x="204" y="133"/>
                    <a:pt x="204" y="133"/>
                  </a:cubicBezTo>
                  <a:cubicBezTo>
                    <a:pt x="203" y="131"/>
                    <a:pt x="206" y="130"/>
                    <a:pt x="205" y="128"/>
                  </a:cubicBezTo>
                  <a:cubicBezTo>
                    <a:pt x="206" y="126"/>
                    <a:pt x="205" y="124"/>
                    <a:pt x="207" y="122"/>
                  </a:cubicBezTo>
                  <a:cubicBezTo>
                    <a:pt x="206" y="121"/>
                    <a:pt x="207" y="121"/>
                    <a:pt x="207" y="120"/>
                  </a:cubicBezTo>
                  <a:cubicBezTo>
                    <a:pt x="208" y="116"/>
                    <a:pt x="208" y="111"/>
                    <a:pt x="208" y="107"/>
                  </a:cubicBezTo>
                  <a:cubicBezTo>
                    <a:pt x="209" y="105"/>
                    <a:pt x="208" y="103"/>
                    <a:pt x="208" y="101"/>
                  </a:cubicBezTo>
                  <a:cubicBezTo>
                    <a:pt x="208" y="96"/>
                    <a:pt x="207" y="92"/>
                    <a:pt x="206" y="88"/>
                  </a:cubicBezTo>
                  <a:cubicBezTo>
                    <a:pt x="208" y="86"/>
                    <a:pt x="202" y="84"/>
                    <a:pt x="204" y="81"/>
                  </a:cubicBezTo>
                  <a:cubicBezTo>
                    <a:pt x="205" y="82"/>
                    <a:pt x="205" y="84"/>
                    <a:pt x="205" y="85"/>
                  </a:cubicBezTo>
                  <a:cubicBezTo>
                    <a:pt x="205" y="82"/>
                    <a:pt x="204" y="80"/>
                    <a:pt x="202" y="79"/>
                  </a:cubicBezTo>
                  <a:cubicBezTo>
                    <a:pt x="203" y="78"/>
                    <a:pt x="204" y="78"/>
                    <a:pt x="203" y="78"/>
                  </a:cubicBezTo>
                  <a:cubicBezTo>
                    <a:pt x="203" y="78"/>
                    <a:pt x="203" y="78"/>
                    <a:pt x="203" y="78"/>
                  </a:cubicBezTo>
                  <a:cubicBezTo>
                    <a:pt x="204" y="77"/>
                    <a:pt x="202" y="76"/>
                    <a:pt x="202" y="75"/>
                  </a:cubicBezTo>
                  <a:cubicBezTo>
                    <a:pt x="202" y="75"/>
                    <a:pt x="202" y="76"/>
                    <a:pt x="201" y="75"/>
                  </a:cubicBezTo>
                  <a:cubicBezTo>
                    <a:pt x="204" y="74"/>
                    <a:pt x="200" y="73"/>
                    <a:pt x="201" y="72"/>
                  </a:cubicBezTo>
                  <a:cubicBezTo>
                    <a:pt x="201" y="72"/>
                    <a:pt x="201" y="72"/>
                    <a:pt x="201" y="72"/>
                  </a:cubicBezTo>
                  <a:cubicBezTo>
                    <a:pt x="200" y="72"/>
                    <a:pt x="201" y="71"/>
                    <a:pt x="201" y="71"/>
                  </a:cubicBezTo>
                  <a:cubicBezTo>
                    <a:pt x="200" y="71"/>
                    <a:pt x="200" y="71"/>
                    <a:pt x="200" y="71"/>
                  </a:cubicBezTo>
                  <a:cubicBezTo>
                    <a:pt x="199" y="70"/>
                    <a:pt x="200" y="69"/>
                    <a:pt x="198" y="68"/>
                  </a:cubicBezTo>
                  <a:cubicBezTo>
                    <a:pt x="198" y="66"/>
                    <a:pt x="197" y="64"/>
                    <a:pt x="196" y="63"/>
                  </a:cubicBezTo>
                  <a:cubicBezTo>
                    <a:pt x="196" y="61"/>
                    <a:pt x="194" y="61"/>
                    <a:pt x="194" y="60"/>
                  </a:cubicBezTo>
                  <a:cubicBezTo>
                    <a:pt x="192" y="59"/>
                    <a:pt x="192" y="57"/>
                    <a:pt x="191" y="56"/>
                  </a:cubicBezTo>
                  <a:cubicBezTo>
                    <a:pt x="190" y="55"/>
                    <a:pt x="189" y="54"/>
                    <a:pt x="190" y="53"/>
                  </a:cubicBezTo>
                  <a:cubicBezTo>
                    <a:pt x="190" y="53"/>
                    <a:pt x="190" y="54"/>
                    <a:pt x="190" y="54"/>
                  </a:cubicBezTo>
                  <a:cubicBezTo>
                    <a:pt x="191" y="54"/>
                    <a:pt x="191" y="54"/>
                    <a:pt x="191" y="54"/>
                  </a:cubicBezTo>
                  <a:cubicBezTo>
                    <a:pt x="190" y="53"/>
                    <a:pt x="189" y="52"/>
                    <a:pt x="187" y="52"/>
                  </a:cubicBezTo>
                  <a:cubicBezTo>
                    <a:pt x="187" y="52"/>
                    <a:pt x="186" y="50"/>
                    <a:pt x="187" y="50"/>
                  </a:cubicBezTo>
                  <a:cubicBezTo>
                    <a:pt x="186" y="49"/>
                    <a:pt x="185" y="50"/>
                    <a:pt x="184" y="49"/>
                  </a:cubicBezTo>
                  <a:cubicBezTo>
                    <a:pt x="186" y="48"/>
                    <a:pt x="186" y="48"/>
                    <a:pt x="186" y="48"/>
                  </a:cubicBezTo>
                  <a:cubicBezTo>
                    <a:pt x="185" y="47"/>
                    <a:pt x="185" y="47"/>
                    <a:pt x="185" y="47"/>
                  </a:cubicBezTo>
                  <a:cubicBezTo>
                    <a:pt x="183" y="48"/>
                    <a:pt x="184" y="46"/>
                    <a:pt x="182" y="46"/>
                  </a:cubicBezTo>
                  <a:cubicBezTo>
                    <a:pt x="181" y="46"/>
                    <a:pt x="181" y="45"/>
                    <a:pt x="181" y="44"/>
                  </a:cubicBezTo>
                  <a:cubicBezTo>
                    <a:pt x="182" y="44"/>
                    <a:pt x="182" y="44"/>
                    <a:pt x="182" y="44"/>
                  </a:cubicBezTo>
                  <a:cubicBezTo>
                    <a:pt x="182" y="44"/>
                    <a:pt x="182" y="44"/>
                    <a:pt x="182" y="44"/>
                  </a:cubicBezTo>
                  <a:cubicBezTo>
                    <a:pt x="181" y="44"/>
                    <a:pt x="181" y="44"/>
                    <a:pt x="180" y="44"/>
                  </a:cubicBezTo>
                  <a:cubicBezTo>
                    <a:pt x="179" y="43"/>
                    <a:pt x="181" y="43"/>
                    <a:pt x="180" y="42"/>
                  </a:cubicBezTo>
                  <a:cubicBezTo>
                    <a:pt x="180" y="42"/>
                    <a:pt x="180" y="42"/>
                    <a:pt x="180" y="42"/>
                  </a:cubicBezTo>
                  <a:cubicBezTo>
                    <a:pt x="180" y="43"/>
                    <a:pt x="180" y="43"/>
                    <a:pt x="180" y="43"/>
                  </a:cubicBezTo>
                  <a:cubicBezTo>
                    <a:pt x="179" y="43"/>
                    <a:pt x="179" y="43"/>
                    <a:pt x="179" y="43"/>
                  </a:cubicBezTo>
                  <a:cubicBezTo>
                    <a:pt x="178" y="42"/>
                    <a:pt x="179" y="42"/>
                    <a:pt x="179" y="42"/>
                  </a:cubicBezTo>
                  <a:cubicBezTo>
                    <a:pt x="179" y="42"/>
                    <a:pt x="179" y="42"/>
                    <a:pt x="179" y="42"/>
                  </a:cubicBezTo>
                  <a:cubicBezTo>
                    <a:pt x="178" y="42"/>
                    <a:pt x="178" y="42"/>
                    <a:pt x="178" y="42"/>
                  </a:cubicBezTo>
                  <a:cubicBezTo>
                    <a:pt x="177" y="41"/>
                    <a:pt x="175" y="40"/>
                    <a:pt x="176" y="39"/>
                  </a:cubicBezTo>
                  <a:cubicBezTo>
                    <a:pt x="175" y="39"/>
                    <a:pt x="174" y="36"/>
                    <a:pt x="173" y="37"/>
                  </a:cubicBezTo>
                  <a:cubicBezTo>
                    <a:pt x="172" y="37"/>
                    <a:pt x="171" y="37"/>
                    <a:pt x="170" y="36"/>
                  </a:cubicBezTo>
                  <a:cubicBezTo>
                    <a:pt x="169" y="36"/>
                    <a:pt x="168" y="34"/>
                    <a:pt x="166" y="34"/>
                  </a:cubicBezTo>
                  <a:cubicBezTo>
                    <a:pt x="165" y="32"/>
                    <a:pt x="162" y="32"/>
                    <a:pt x="161" y="30"/>
                  </a:cubicBezTo>
                  <a:cubicBezTo>
                    <a:pt x="162" y="30"/>
                    <a:pt x="163" y="31"/>
                    <a:pt x="164" y="31"/>
                  </a:cubicBezTo>
                  <a:cubicBezTo>
                    <a:pt x="163" y="30"/>
                    <a:pt x="163" y="30"/>
                    <a:pt x="163" y="30"/>
                  </a:cubicBezTo>
                  <a:cubicBezTo>
                    <a:pt x="161" y="31"/>
                    <a:pt x="161" y="28"/>
                    <a:pt x="159" y="29"/>
                  </a:cubicBezTo>
                  <a:cubicBezTo>
                    <a:pt x="159" y="30"/>
                    <a:pt x="161" y="29"/>
                    <a:pt x="161" y="30"/>
                  </a:cubicBezTo>
                  <a:cubicBezTo>
                    <a:pt x="161" y="30"/>
                    <a:pt x="161" y="30"/>
                    <a:pt x="161" y="30"/>
                  </a:cubicBezTo>
                  <a:cubicBezTo>
                    <a:pt x="160" y="30"/>
                    <a:pt x="158" y="30"/>
                    <a:pt x="158" y="29"/>
                  </a:cubicBezTo>
                  <a:cubicBezTo>
                    <a:pt x="156" y="28"/>
                    <a:pt x="154" y="28"/>
                    <a:pt x="152" y="27"/>
                  </a:cubicBezTo>
                  <a:cubicBezTo>
                    <a:pt x="151" y="26"/>
                    <a:pt x="151" y="26"/>
                    <a:pt x="151" y="26"/>
                  </a:cubicBezTo>
                  <a:cubicBezTo>
                    <a:pt x="142" y="24"/>
                    <a:pt x="142" y="24"/>
                    <a:pt x="142" y="24"/>
                  </a:cubicBezTo>
                  <a:cubicBezTo>
                    <a:pt x="141" y="23"/>
                    <a:pt x="139" y="24"/>
                    <a:pt x="139" y="23"/>
                  </a:cubicBezTo>
                  <a:cubicBezTo>
                    <a:pt x="138" y="23"/>
                    <a:pt x="136" y="23"/>
                    <a:pt x="136" y="23"/>
                  </a:cubicBezTo>
                  <a:cubicBezTo>
                    <a:pt x="134" y="22"/>
                    <a:pt x="133" y="23"/>
                    <a:pt x="132" y="22"/>
                  </a:cubicBezTo>
                  <a:cubicBezTo>
                    <a:pt x="131" y="22"/>
                    <a:pt x="131" y="22"/>
                    <a:pt x="130" y="22"/>
                  </a:cubicBezTo>
                  <a:cubicBezTo>
                    <a:pt x="127" y="21"/>
                    <a:pt x="122" y="22"/>
                    <a:pt x="118" y="21"/>
                  </a:cubicBezTo>
                  <a:cubicBezTo>
                    <a:pt x="116" y="22"/>
                    <a:pt x="114" y="20"/>
                    <a:pt x="112" y="22"/>
                  </a:cubicBezTo>
                  <a:close/>
                  <a:moveTo>
                    <a:pt x="102" y="23"/>
                  </a:moveTo>
                  <a:cubicBezTo>
                    <a:pt x="101" y="22"/>
                    <a:pt x="101" y="22"/>
                    <a:pt x="101" y="22"/>
                  </a:cubicBezTo>
                  <a:cubicBezTo>
                    <a:pt x="101" y="22"/>
                    <a:pt x="102" y="23"/>
                    <a:pt x="102" y="23"/>
                  </a:cubicBezTo>
                  <a:close/>
                  <a:moveTo>
                    <a:pt x="139" y="22"/>
                  </a:moveTo>
                  <a:cubicBezTo>
                    <a:pt x="140" y="22"/>
                    <a:pt x="140" y="22"/>
                    <a:pt x="140" y="22"/>
                  </a:cubicBezTo>
                  <a:cubicBezTo>
                    <a:pt x="139" y="22"/>
                    <a:pt x="139" y="22"/>
                    <a:pt x="139" y="22"/>
                  </a:cubicBezTo>
                  <a:cubicBezTo>
                    <a:pt x="139" y="22"/>
                    <a:pt x="139" y="22"/>
                    <a:pt x="139" y="22"/>
                  </a:cubicBezTo>
                  <a:close/>
                  <a:moveTo>
                    <a:pt x="100" y="23"/>
                  </a:moveTo>
                  <a:cubicBezTo>
                    <a:pt x="100" y="22"/>
                    <a:pt x="99" y="22"/>
                    <a:pt x="99" y="22"/>
                  </a:cubicBezTo>
                  <a:cubicBezTo>
                    <a:pt x="99" y="22"/>
                    <a:pt x="100" y="23"/>
                    <a:pt x="100" y="23"/>
                  </a:cubicBezTo>
                  <a:close/>
                  <a:moveTo>
                    <a:pt x="141" y="22"/>
                  </a:moveTo>
                  <a:cubicBezTo>
                    <a:pt x="141" y="22"/>
                    <a:pt x="141" y="22"/>
                    <a:pt x="141" y="22"/>
                  </a:cubicBezTo>
                  <a:cubicBezTo>
                    <a:pt x="141" y="22"/>
                    <a:pt x="141" y="22"/>
                    <a:pt x="141" y="22"/>
                  </a:cubicBezTo>
                  <a:close/>
                  <a:moveTo>
                    <a:pt x="99" y="23"/>
                  </a:moveTo>
                  <a:cubicBezTo>
                    <a:pt x="97" y="23"/>
                    <a:pt x="97" y="23"/>
                    <a:pt x="97" y="23"/>
                  </a:cubicBezTo>
                  <a:cubicBezTo>
                    <a:pt x="98" y="23"/>
                    <a:pt x="99" y="24"/>
                    <a:pt x="99" y="23"/>
                  </a:cubicBezTo>
                  <a:close/>
                  <a:moveTo>
                    <a:pt x="95" y="25"/>
                  </a:moveTo>
                  <a:cubicBezTo>
                    <a:pt x="94" y="24"/>
                    <a:pt x="95" y="24"/>
                    <a:pt x="94" y="24"/>
                  </a:cubicBezTo>
                  <a:cubicBezTo>
                    <a:pt x="94" y="24"/>
                    <a:pt x="94" y="25"/>
                    <a:pt x="95" y="25"/>
                  </a:cubicBezTo>
                  <a:close/>
                  <a:moveTo>
                    <a:pt x="118" y="25"/>
                  </a:moveTo>
                  <a:cubicBezTo>
                    <a:pt x="117" y="24"/>
                    <a:pt x="117" y="24"/>
                    <a:pt x="117" y="24"/>
                  </a:cubicBezTo>
                  <a:cubicBezTo>
                    <a:pt x="114" y="24"/>
                    <a:pt x="111" y="25"/>
                    <a:pt x="108" y="25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7" y="25"/>
                    <a:pt x="105" y="26"/>
                    <a:pt x="104" y="26"/>
                  </a:cubicBezTo>
                  <a:cubicBezTo>
                    <a:pt x="107" y="26"/>
                    <a:pt x="111" y="26"/>
                    <a:pt x="114" y="26"/>
                  </a:cubicBezTo>
                  <a:cubicBezTo>
                    <a:pt x="114" y="26"/>
                    <a:pt x="111" y="25"/>
                    <a:pt x="111" y="27"/>
                  </a:cubicBezTo>
                  <a:cubicBezTo>
                    <a:pt x="114" y="26"/>
                    <a:pt x="118" y="26"/>
                    <a:pt x="121" y="26"/>
                  </a:cubicBezTo>
                  <a:cubicBezTo>
                    <a:pt x="120" y="26"/>
                    <a:pt x="120" y="26"/>
                    <a:pt x="120" y="26"/>
                  </a:cubicBezTo>
                  <a:cubicBezTo>
                    <a:pt x="121" y="26"/>
                    <a:pt x="121" y="26"/>
                    <a:pt x="121" y="26"/>
                  </a:cubicBezTo>
                  <a:cubicBezTo>
                    <a:pt x="122" y="27"/>
                    <a:pt x="123" y="25"/>
                    <a:pt x="124" y="26"/>
                  </a:cubicBezTo>
                  <a:cubicBezTo>
                    <a:pt x="125" y="26"/>
                    <a:pt x="126" y="27"/>
                    <a:pt x="127" y="26"/>
                  </a:cubicBezTo>
                  <a:cubicBezTo>
                    <a:pt x="129" y="27"/>
                    <a:pt x="132" y="28"/>
                    <a:pt x="135" y="28"/>
                  </a:cubicBezTo>
                  <a:cubicBezTo>
                    <a:pt x="137" y="27"/>
                    <a:pt x="138" y="30"/>
                    <a:pt x="139" y="28"/>
                  </a:cubicBezTo>
                  <a:cubicBezTo>
                    <a:pt x="140" y="28"/>
                    <a:pt x="140" y="29"/>
                    <a:pt x="140" y="29"/>
                  </a:cubicBezTo>
                  <a:cubicBezTo>
                    <a:pt x="143" y="29"/>
                    <a:pt x="143" y="29"/>
                    <a:pt x="143" y="29"/>
                  </a:cubicBezTo>
                  <a:cubicBezTo>
                    <a:pt x="144" y="30"/>
                    <a:pt x="146" y="32"/>
                    <a:pt x="148" y="31"/>
                  </a:cubicBezTo>
                  <a:cubicBezTo>
                    <a:pt x="149" y="32"/>
                    <a:pt x="151" y="32"/>
                    <a:pt x="151" y="33"/>
                  </a:cubicBezTo>
                  <a:cubicBezTo>
                    <a:pt x="152" y="32"/>
                    <a:pt x="154" y="33"/>
                    <a:pt x="152" y="32"/>
                  </a:cubicBezTo>
                  <a:cubicBezTo>
                    <a:pt x="151" y="32"/>
                    <a:pt x="151" y="31"/>
                    <a:pt x="150" y="31"/>
                  </a:cubicBezTo>
                  <a:cubicBezTo>
                    <a:pt x="149" y="30"/>
                    <a:pt x="147" y="29"/>
                    <a:pt x="145" y="29"/>
                  </a:cubicBezTo>
                  <a:cubicBezTo>
                    <a:pt x="144" y="29"/>
                    <a:pt x="143" y="28"/>
                    <a:pt x="143" y="28"/>
                  </a:cubicBezTo>
                  <a:cubicBezTo>
                    <a:pt x="142" y="29"/>
                    <a:pt x="142" y="28"/>
                    <a:pt x="141" y="28"/>
                  </a:cubicBezTo>
                  <a:cubicBezTo>
                    <a:pt x="136" y="27"/>
                    <a:pt x="130" y="26"/>
                    <a:pt x="125" y="25"/>
                  </a:cubicBezTo>
                  <a:cubicBezTo>
                    <a:pt x="125" y="24"/>
                    <a:pt x="125" y="24"/>
                    <a:pt x="125" y="24"/>
                  </a:cubicBezTo>
                  <a:cubicBezTo>
                    <a:pt x="123" y="25"/>
                    <a:pt x="120" y="25"/>
                    <a:pt x="118" y="25"/>
                  </a:cubicBezTo>
                  <a:close/>
                  <a:moveTo>
                    <a:pt x="120" y="24"/>
                  </a:moveTo>
                  <a:cubicBezTo>
                    <a:pt x="121" y="24"/>
                    <a:pt x="121" y="24"/>
                    <a:pt x="121" y="24"/>
                  </a:cubicBezTo>
                  <a:cubicBezTo>
                    <a:pt x="120" y="24"/>
                    <a:pt x="120" y="24"/>
                    <a:pt x="120" y="24"/>
                  </a:cubicBezTo>
                  <a:close/>
                  <a:moveTo>
                    <a:pt x="148" y="24"/>
                  </a:moveTo>
                  <a:cubicBezTo>
                    <a:pt x="148" y="25"/>
                    <a:pt x="148" y="25"/>
                    <a:pt x="148" y="25"/>
                  </a:cubicBezTo>
                  <a:cubicBezTo>
                    <a:pt x="148" y="24"/>
                    <a:pt x="148" y="24"/>
                    <a:pt x="148" y="24"/>
                  </a:cubicBezTo>
                  <a:close/>
                  <a:moveTo>
                    <a:pt x="161" y="27"/>
                  </a:moveTo>
                  <a:cubicBezTo>
                    <a:pt x="160" y="26"/>
                    <a:pt x="158" y="25"/>
                    <a:pt x="156" y="25"/>
                  </a:cubicBezTo>
                  <a:cubicBezTo>
                    <a:pt x="158" y="25"/>
                    <a:pt x="160" y="26"/>
                    <a:pt x="161" y="27"/>
                  </a:cubicBezTo>
                  <a:close/>
                  <a:moveTo>
                    <a:pt x="137" y="26"/>
                  </a:moveTo>
                  <a:cubicBezTo>
                    <a:pt x="137" y="25"/>
                    <a:pt x="136" y="25"/>
                    <a:pt x="136" y="25"/>
                  </a:cubicBezTo>
                  <a:cubicBezTo>
                    <a:pt x="137" y="26"/>
                    <a:pt x="137" y="26"/>
                    <a:pt x="137" y="26"/>
                  </a:cubicBezTo>
                  <a:cubicBezTo>
                    <a:pt x="137" y="26"/>
                    <a:pt x="137" y="26"/>
                    <a:pt x="137" y="26"/>
                  </a:cubicBezTo>
                  <a:close/>
                  <a:moveTo>
                    <a:pt x="103" y="26"/>
                  </a:moveTo>
                  <a:cubicBezTo>
                    <a:pt x="103" y="26"/>
                    <a:pt x="102" y="26"/>
                    <a:pt x="102" y="26"/>
                  </a:cubicBezTo>
                  <a:cubicBezTo>
                    <a:pt x="102" y="27"/>
                    <a:pt x="103" y="26"/>
                    <a:pt x="103" y="26"/>
                  </a:cubicBezTo>
                  <a:close/>
                  <a:moveTo>
                    <a:pt x="101" y="27"/>
                  </a:moveTo>
                  <a:cubicBezTo>
                    <a:pt x="101" y="26"/>
                    <a:pt x="99" y="27"/>
                    <a:pt x="99" y="26"/>
                  </a:cubicBezTo>
                  <a:cubicBezTo>
                    <a:pt x="98" y="28"/>
                    <a:pt x="95" y="27"/>
                    <a:pt x="94" y="28"/>
                  </a:cubicBezTo>
                  <a:cubicBezTo>
                    <a:pt x="95" y="27"/>
                    <a:pt x="95" y="27"/>
                    <a:pt x="95" y="27"/>
                  </a:cubicBezTo>
                  <a:cubicBezTo>
                    <a:pt x="96" y="28"/>
                    <a:pt x="96" y="28"/>
                    <a:pt x="96" y="28"/>
                  </a:cubicBezTo>
                  <a:cubicBezTo>
                    <a:pt x="97" y="29"/>
                    <a:pt x="97" y="28"/>
                    <a:pt x="98" y="27"/>
                  </a:cubicBezTo>
                  <a:cubicBezTo>
                    <a:pt x="98" y="28"/>
                    <a:pt x="98" y="28"/>
                    <a:pt x="98" y="28"/>
                  </a:cubicBezTo>
                  <a:cubicBezTo>
                    <a:pt x="99" y="27"/>
                    <a:pt x="100" y="28"/>
                    <a:pt x="100" y="27"/>
                  </a:cubicBezTo>
                  <a:cubicBezTo>
                    <a:pt x="101" y="27"/>
                    <a:pt x="101" y="27"/>
                    <a:pt x="101" y="27"/>
                  </a:cubicBezTo>
                  <a:close/>
                  <a:moveTo>
                    <a:pt x="153" y="26"/>
                  </a:moveTo>
                  <a:cubicBezTo>
                    <a:pt x="155" y="27"/>
                    <a:pt x="155" y="27"/>
                    <a:pt x="155" y="27"/>
                  </a:cubicBezTo>
                  <a:cubicBezTo>
                    <a:pt x="153" y="26"/>
                    <a:pt x="153" y="26"/>
                    <a:pt x="153" y="26"/>
                  </a:cubicBezTo>
                  <a:close/>
                  <a:moveTo>
                    <a:pt x="110" y="27"/>
                  </a:moveTo>
                  <a:cubicBezTo>
                    <a:pt x="107" y="26"/>
                    <a:pt x="105" y="26"/>
                    <a:pt x="103" y="27"/>
                  </a:cubicBezTo>
                  <a:cubicBezTo>
                    <a:pt x="105" y="28"/>
                    <a:pt x="108" y="27"/>
                    <a:pt x="110" y="27"/>
                  </a:cubicBezTo>
                  <a:close/>
                  <a:moveTo>
                    <a:pt x="142" y="27"/>
                  </a:moveTo>
                  <a:cubicBezTo>
                    <a:pt x="142" y="27"/>
                    <a:pt x="142" y="27"/>
                    <a:pt x="142" y="27"/>
                  </a:cubicBezTo>
                  <a:cubicBezTo>
                    <a:pt x="141" y="27"/>
                    <a:pt x="141" y="27"/>
                    <a:pt x="141" y="27"/>
                  </a:cubicBezTo>
                  <a:cubicBezTo>
                    <a:pt x="142" y="27"/>
                    <a:pt x="142" y="27"/>
                    <a:pt x="142" y="27"/>
                  </a:cubicBezTo>
                  <a:close/>
                  <a:moveTo>
                    <a:pt x="156" y="27"/>
                  </a:moveTo>
                  <a:cubicBezTo>
                    <a:pt x="156" y="27"/>
                    <a:pt x="156" y="27"/>
                    <a:pt x="156" y="27"/>
                  </a:cubicBezTo>
                  <a:cubicBezTo>
                    <a:pt x="156" y="27"/>
                    <a:pt x="156" y="27"/>
                    <a:pt x="156" y="27"/>
                  </a:cubicBezTo>
                  <a:cubicBezTo>
                    <a:pt x="156" y="27"/>
                    <a:pt x="156" y="27"/>
                    <a:pt x="156" y="27"/>
                  </a:cubicBezTo>
                  <a:close/>
                  <a:moveTo>
                    <a:pt x="167" y="30"/>
                  </a:moveTo>
                  <a:cubicBezTo>
                    <a:pt x="165" y="29"/>
                    <a:pt x="163" y="27"/>
                    <a:pt x="161" y="27"/>
                  </a:cubicBezTo>
                  <a:cubicBezTo>
                    <a:pt x="162" y="28"/>
                    <a:pt x="162" y="28"/>
                    <a:pt x="162" y="28"/>
                  </a:cubicBezTo>
                  <a:cubicBezTo>
                    <a:pt x="164" y="28"/>
                    <a:pt x="166" y="30"/>
                    <a:pt x="167" y="30"/>
                  </a:cubicBezTo>
                  <a:close/>
                  <a:moveTo>
                    <a:pt x="84" y="28"/>
                  </a:moveTo>
                  <a:cubicBezTo>
                    <a:pt x="85" y="27"/>
                    <a:pt x="85" y="27"/>
                    <a:pt x="85" y="27"/>
                  </a:cubicBezTo>
                  <a:cubicBezTo>
                    <a:pt x="85" y="27"/>
                    <a:pt x="85" y="27"/>
                    <a:pt x="85" y="27"/>
                  </a:cubicBezTo>
                  <a:cubicBezTo>
                    <a:pt x="84" y="28"/>
                    <a:pt x="84" y="28"/>
                    <a:pt x="84" y="28"/>
                  </a:cubicBezTo>
                  <a:close/>
                  <a:moveTo>
                    <a:pt x="94" y="29"/>
                  </a:moveTo>
                  <a:cubicBezTo>
                    <a:pt x="93" y="29"/>
                    <a:pt x="93" y="29"/>
                    <a:pt x="93" y="29"/>
                  </a:cubicBezTo>
                  <a:cubicBezTo>
                    <a:pt x="93" y="28"/>
                    <a:pt x="93" y="28"/>
                    <a:pt x="93" y="28"/>
                  </a:cubicBezTo>
                  <a:cubicBezTo>
                    <a:pt x="92" y="29"/>
                    <a:pt x="90" y="28"/>
                    <a:pt x="89" y="29"/>
                  </a:cubicBezTo>
                  <a:cubicBezTo>
                    <a:pt x="90" y="29"/>
                    <a:pt x="91" y="28"/>
                    <a:pt x="92" y="29"/>
                  </a:cubicBezTo>
                  <a:cubicBezTo>
                    <a:pt x="89" y="31"/>
                    <a:pt x="85" y="31"/>
                    <a:pt x="82" y="33"/>
                  </a:cubicBezTo>
                  <a:cubicBezTo>
                    <a:pt x="87" y="33"/>
                    <a:pt x="90" y="30"/>
                    <a:pt x="94" y="29"/>
                  </a:cubicBezTo>
                  <a:close/>
                  <a:moveTo>
                    <a:pt x="147" y="28"/>
                  </a:moveTo>
                  <a:cubicBezTo>
                    <a:pt x="147" y="28"/>
                    <a:pt x="147" y="28"/>
                    <a:pt x="147" y="28"/>
                  </a:cubicBezTo>
                  <a:cubicBezTo>
                    <a:pt x="146" y="28"/>
                    <a:pt x="146" y="28"/>
                    <a:pt x="146" y="28"/>
                  </a:cubicBezTo>
                  <a:cubicBezTo>
                    <a:pt x="147" y="28"/>
                    <a:pt x="147" y="28"/>
                    <a:pt x="147" y="28"/>
                  </a:cubicBezTo>
                  <a:close/>
                  <a:moveTo>
                    <a:pt x="148" y="28"/>
                  </a:moveTo>
                  <a:cubicBezTo>
                    <a:pt x="149" y="28"/>
                    <a:pt x="149" y="28"/>
                    <a:pt x="149" y="28"/>
                  </a:cubicBezTo>
                  <a:cubicBezTo>
                    <a:pt x="148" y="28"/>
                    <a:pt x="148" y="28"/>
                    <a:pt x="148" y="28"/>
                  </a:cubicBezTo>
                  <a:cubicBezTo>
                    <a:pt x="148" y="28"/>
                    <a:pt x="148" y="28"/>
                    <a:pt x="148" y="28"/>
                  </a:cubicBezTo>
                  <a:close/>
                  <a:moveTo>
                    <a:pt x="88" y="29"/>
                  </a:moveTo>
                  <a:cubicBezTo>
                    <a:pt x="86" y="30"/>
                    <a:pt x="83" y="31"/>
                    <a:pt x="81" y="33"/>
                  </a:cubicBezTo>
                  <a:cubicBezTo>
                    <a:pt x="85" y="31"/>
                    <a:pt x="85" y="31"/>
                    <a:pt x="85" y="31"/>
                  </a:cubicBezTo>
                  <a:cubicBezTo>
                    <a:pt x="86" y="30"/>
                    <a:pt x="88" y="30"/>
                    <a:pt x="88" y="29"/>
                  </a:cubicBezTo>
                  <a:close/>
                  <a:moveTo>
                    <a:pt x="157" y="31"/>
                  </a:moveTo>
                  <a:cubicBezTo>
                    <a:pt x="156" y="31"/>
                    <a:pt x="156" y="31"/>
                    <a:pt x="156" y="31"/>
                  </a:cubicBezTo>
                  <a:cubicBezTo>
                    <a:pt x="154" y="30"/>
                    <a:pt x="154" y="30"/>
                    <a:pt x="154" y="30"/>
                  </a:cubicBezTo>
                  <a:cubicBezTo>
                    <a:pt x="157" y="31"/>
                    <a:pt x="157" y="31"/>
                    <a:pt x="157" y="31"/>
                  </a:cubicBezTo>
                  <a:close/>
                  <a:moveTo>
                    <a:pt x="171" y="35"/>
                  </a:moveTo>
                  <a:cubicBezTo>
                    <a:pt x="169" y="34"/>
                    <a:pt x="167" y="32"/>
                    <a:pt x="165" y="31"/>
                  </a:cubicBezTo>
                  <a:cubicBezTo>
                    <a:pt x="167" y="33"/>
                    <a:pt x="169" y="35"/>
                    <a:pt x="171" y="36"/>
                  </a:cubicBezTo>
                  <a:cubicBezTo>
                    <a:pt x="171" y="35"/>
                    <a:pt x="171" y="35"/>
                    <a:pt x="171" y="35"/>
                  </a:cubicBezTo>
                  <a:close/>
                  <a:moveTo>
                    <a:pt x="161" y="33"/>
                  </a:moveTo>
                  <a:cubicBezTo>
                    <a:pt x="158" y="32"/>
                    <a:pt x="158" y="32"/>
                    <a:pt x="158" y="32"/>
                  </a:cubicBezTo>
                  <a:cubicBezTo>
                    <a:pt x="159" y="32"/>
                    <a:pt x="160" y="33"/>
                    <a:pt x="161" y="33"/>
                  </a:cubicBezTo>
                  <a:close/>
                  <a:moveTo>
                    <a:pt x="80" y="33"/>
                  </a:moveTo>
                  <a:cubicBezTo>
                    <a:pt x="80" y="33"/>
                    <a:pt x="80" y="33"/>
                    <a:pt x="80" y="33"/>
                  </a:cubicBezTo>
                  <a:cubicBezTo>
                    <a:pt x="80" y="33"/>
                    <a:pt x="80" y="33"/>
                    <a:pt x="80" y="33"/>
                  </a:cubicBezTo>
                  <a:cubicBezTo>
                    <a:pt x="80" y="33"/>
                    <a:pt x="80" y="33"/>
                    <a:pt x="80" y="33"/>
                  </a:cubicBezTo>
                  <a:close/>
                  <a:moveTo>
                    <a:pt x="121" y="33"/>
                  </a:moveTo>
                  <a:cubicBezTo>
                    <a:pt x="120" y="33"/>
                    <a:pt x="118" y="33"/>
                    <a:pt x="117" y="33"/>
                  </a:cubicBezTo>
                  <a:cubicBezTo>
                    <a:pt x="119" y="33"/>
                    <a:pt x="120" y="34"/>
                    <a:pt x="121" y="33"/>
                  </a:cubicBezTo>
                  <a:close/>
                  <a:moveTo>
                    <a:pt x="158" y="35"/>
                  </a:moveTo>
                  <a:cubicBezTo>
                    <a:pt x="156" y="34"/>
                    <a:pt x="154" y="32"/>
                    <a:pt x="153" y="33"/>
                  </a:cubicBezTo>
                  <a:cubicBezTo>
                    <a:pt x="154" y="34"/>
                    <a:pt x="154" y="34"/>
                    <a:pt x="155" y="35"/>
                  </a:cubicBezTo>
                  <a:cubicBezTo>
                    <a:pt x="156" y="35"/>
                    <a:pt x="157" y="35"/>
                    <a:pt x="158" y="35"/>
                  </a:cubicBezTo>
                  <a:close/>
                  <a:moveTo>
                    <a:pt x="116" y="33"/>
                  </a:moveTo>
                  <a:cubicBezTo>
                    <a:pt x="117" y="33"/>
                    <a:pt x="117" y="33"/>
                    <a:pt x="117" y="33"/>
                  </a:cubicBezTo>
                  <a:cubicBezTo>
                    <a:pt x="117" y="33"/>
                    <a:pt x="117" y="33"/>
                    <a:pt x="117" y="33"/>
                  </a:cubicBezTo>
                  <a:cubicBezTo>
                    <a:pt x="116" y="33"/>
                    <a:pt x="116" y="33"/>
                    <a:pt x="116" y="33"/>
                  </a:cubicBezTo>
                  <a:cubicBezTo>
                    <a:pt x="116" y="33"/>
                    <a:pt x="116" y="33"/>
                    <a:pt x="116" y="33"/>
                  </a:cubicBezTo>
                  <a:close/>
                  <a:moveTo>
                    <a:pt x="126" y="33"/>
                  </a:moveTo>
                  <a:cubicBezTo>
                    <a:pt x="128" y="33"/>
                    <a:pt x="128" y="33"/>
                    <a:pt x="128" y="33"/>
                  </a:cubicBezTo>
                  <a:cubicBezTo>
                    <a:pt x="126" y="33"/>
                    <a:pt x="126" y="33"/>
                    <a:pt x="126" y="33"/>
                  </a:cubicBezTo>
                  <a:cubicBezTo>
                    <a:pt x="126" y="33"/>
                    <a:pt x="126" y="33"/>
                    <a:pt x="126" y="33"/>
                  </a:cubicBezTo>
                  <a:close/>
                  <a:moveTo>
                    <a:pt x="134" y="34"/>
                  </a:moveTo>
                  <a:cubicBezTo>
                    <a:pt x="129" y="33"/>
                    <a:pt x="129" y="33"/>
                    <a:pt x="129" y="33"/>
                  </a:cubicBezTo>
                  <a:cubicBezTo>
                    <a:pt x="131" y="34"/>
                    <a:pt x="133" y="33"/>
                    <a:pt x="134" y="34"/>
                  </a:cubicBezTo>
                  <a:close/>
                  <a:moveTo>
                    <a:pt x="109" y="34"/>
                  </a:moveTo>
                  <a:cubicBezTo>
                    <a:pt x="106" y="34"/>
                    <a:pt x="104" y="35"/>
                    <a:pt x="102" y="36"/>
                  </a:cubicBezTo>
                  <a:cubicBezTo>
                    <a:pt x="104" y="35"/>
                    <a:pt x="107" y="35"/>
                    <a:pt x="109" y="34"/>
                  </a:cubicBezTo>
                  <a:close/>
                  <a:moveTo>
                    <a:pt x="137" y="34"/>
                  </a:moveTo>
                  <a:cubicBezTo>
                    <a:pt x="135" y="34"/>
                    <a:pt x="135" y="34"/>
                    <a:pt x="135" y="34"/>
                  </a:cubicBezTo>
                  <a:cubicBezTo>
                    <a:pt x="136" y="34"/>
                    <a:pt x="136" y="35"/>
                    <a:pt x="137" y="34"/>
                  </a:cubicBezTo>
                  <a:close/>
                  <a:moveTo>
                    <a:pt x="76" y="37"/>
                  </a:moveTo>
                  <a:cubicBezTo>
                    <a:pt x="77" y="36"/>
                    <a:pt x="80" y="36"/>
                    <a:pt x="81" y="34"/>
                  </a:cubicBezTo>
                  <a:cubicBezTo>
                    <a:pt x="79" y="35"/>
                    <a:pt x="77" y="36"/>
                    <a:pt x="76" y="37"/>
                  </a:cubicBezTo>
                  <a:close/>
                  <a:moveTo>
                    <a:pt x="140" y="35"/>
                  </a:moveTo>
                  <a:cubicBezTo>
                    <a:pt x="140" y="35"/>
                    <a:pt x="140" y="35"/>
                    <a:pt x="139" y="35"/>
                  </a:cubicBezTo>
                  <a:cubicBezTo>
                    <a:pt x="139" y="35"/>
                    <a:pt x="139" y="35"/>
                    <a:pt x="139" y="35"/>
                  </a:cubicBezTo>
                  <a:cubicBezTo>
                    <a:pt x="140" y="35"/>
                    <a:pt x="140" y="35"/>
                    <a:pt x="140" y="35"/>
                  </a:cubicBezTo>
                  <a:close/>
                  <a:moveTo>
                    <a:pt x="160" y="35"/>
                  </a:moveTo>
                  <a:cubicBezTo>
                    <a:pt x="159" y="35"/>
                    <a:pt x="158" y="36"/>
                    <a:pt x="157" y="36"/>
                  </a:cubicBezTo>
                  <a:cubicBezTo>
                    <a:pt x="158" y="36"/>
                    <a:pt x="160" y="36"/>
                    <a:pt x="160" y="35"/>
                  </a:cubicBezTo>
                  <a:close/>
                  <a:moveTo>
                    <a:pt x="148" y="37"/>
                  </a:moveTo>
                  <a:cubicBezTo>
                    <a:pt x="142" y="35"/>
                    <a:pt x="142" y="35"/>
                    <a:pt x="142" y="35"/>
                  </a:cubicBezTo>
                  <a:cubicBezTo>
                    <a:pt x="143" y="36"/>
                    <a:pt x="146" y="37"/>
                    <a:pt x="148" y="37"/>
                  </a:cubicBezTo>
                  <a:close/>
                  <a:moveTo>
                    <a:pt x="89" y="41"/>
                  </a:moveTo>
                  <a:cubicBezTo>
                    <a:pt x="92" y="38"/>
                    <a:pt x="96" y="38"/>
                    <a:pt x="100" y="36"/>
                  </a:cubicBezTo>
                  <a:cubicBezTo>
                    <a:pt x="96" y="37"/>
                    <a:pt x="92" y="39"/>
                    <a:pt x="89" y="41"/>
                  </a:cubicBezTo>
                  <a:close/>
                  <a:moveTo>
                    <a:pt x="165" y="39"/>
                  </a:moveTo>
                  <a:cubicBezTo>
                    <a:pt x="164" y="38"/>
                    <a:pt x="164" y="38"/>
                    <a:pt x="164" y="38"/>
                  </a:cubicBezTo>
                  <a:cubicBezTo>
                    <a:pt x="163" y="38"/>
                    <a:pt x="161" y="35"/>
                    <a:pt x="159" y="37"/>
                  </a:cubicBezTo>
                  <a:cubicBezTo>
                    <a:pt x="160" y="37"/>
                    <a:pt x="160" y="37"/>
                    <a:pt x="160" y="37"/>
                  </a:cubicBezTo>
                  <a:cubicBezTo>
                    <a:pt x="161" y="36"/>
                    <a:pt x="162" y="39"/>
                    <a:pt x="163" y="38"/>
                  </a:cubicBezTo>
                  <a:cubicBezTo>
                    <a:pt x="163" y="39"/>
                    <a:pt x="163" y="39"/>
                    <a:pt x="163" y="39"/>
                  </a:cubicBezTo>
                  <a:cubicBezTo>
                    <a:pt x="163" y="39"/>
                    <a:pt x="166" y="39"/>
                    <a:pt x="165" y="40"/>
                  </a:cubicBezTo>
                  <a:cubicBezTo>
                    <a:pt x="166" y="40"/>
                    <a:pt x="167" y="45"/>
                    <a:pt x="169" y="42"/>
                  </a:cubicBezTo>
                  <a:cubicBezTo>
                    <a:pt x="168" y="40"/>
                    <a:pt x="166" y="40"/>
                    <a:pt x="165" y="39"/>
                  </a:cubicBezTo>
                  <a:close/>
                  <a:moveTo>
                    <a:pt x="169" y="38"/>
                  </a:moveTo>
                  <a:cubicBezTo>
                    <a:pt x="169" y="37"/>
                    <a:pt x="168" y="37"/>
                    <a:pt x="168" y="37"/>
                  </a:cubicBezTo>
                  <a:cubicBezTo>
                    <a:pt x="168" y="37"/>
                    <a:pt x="169" y="38"/>
                    <a:pt x="169" y="38"/>
                  </a:cubicBezTo>
                  <a:close/>
                  <a:moveTo>
                    <a:pt x="67" y="44"/>
                  </a:moveTo>
                  <a:cubicBezTo>
                    <a:pt x="69" y="42"/>
                    <a:pt x="73" y="40"/>
                    <a:pt x="75" y="38"/>
                  </a:cubicBezTo>
                  <a:cubicBezTo>
                    <a:pt x="72" y="39"/>
                    <a:pt x="69" y="42"/>
                    <a:pt x="67" y="44"/>
                  </a:cubicBezTo>
                  <a:cubicBezTo>
                    <a:pt x="67" y="44"/>
                    <a:pt x="67" y="44"/>
                    <a:pt x="67" y="44"/>
                  </a:cubicBezTo>
                  <a:close/>
                  <a:moveTo>
                    <a:pt x="175" y="39"/>
                  </a:moveTo>
                  <a:cubicBezTo>
                    <a:pt x="175" y="39"/>
                    <a:pt x="175" y="39"/>
                    <a:pt x="175" y="39"/>
                  </a:cubicBezTo>
                  <a:cubicBezTo>
                    <a:pt x="174" y="38"/>
                    <a:pt x="174" y="38"/>
                    <a:pt x="174" y="38"/>
                  </a:cubicBezTo>
                  <a:cubicBezTo>
                    <a:pt x="175" y="39"/>
                    <a:pt x="175" y="39"/>
                    <a:pt x="175" y="39"/>
                  </a:cubicBezTo>
                  <a:close/>
                  <a:moveTo>
                    <a:pt x="74" y="40"/>
                  </a:moveTo>
                  <a:cubicBezTo>
                    <a:pt x="74" y="39"/>
                    <a:pt x="74" y="40"/>
                    <a:pt x="74" y="41"/>
                  </a:cubicBezTo>
                  <a:cubicBezTo>
                    <a:pt x="74" y="40"/>
                    <a:pt x="74" y="40"/>
                    <a:pt x="74" y="40"/>
                  </a:cubicBezTo>
                  <a:close/>
                  <a:moveTo>
                    <a:pt x="180" y="40"/>
                  </a:moveTo>
                  <a:cubicBezTo>
                    <a:pt x="181" y="40"/>
                    <a:pt x="181" y="40"/>
                    <a:pt x="181" y="40"/>
                  </a:cubicBezTo>
                  <a:cubicBezTo>
                    <a:pt x="180" y="40"/>
                    <a:pt x="180" y="40"/>
                    <a:pt x="180" y="40"/>
                  </a:cubicBezTo>
                  <a:close/>
                  <a:moveTo>
                    <a:pt x="183" y="42"/>
                  </a:moveTo>
                  <a:cubicBezTo>
                    <a:pt x="182" y="41"/>
                    <a:pt x="182" y="41"/>
                    <a:pt x="182" y="41"/>
                  </a:cubicBezTo>
                  <a:cubicBezTo>
                    <a:pt x="182" y="41"/>
                    <a:pt x="182" y="41"/>
                    <a:pt x="182" y="41"/>
                  </a:cubicBezTo>
                  <a:cubicBezTo>
                    <a:pt x="183" y="42"/>
                    <a:pt x="183" y="42"/>
                    <a:pt x="183" y="42"/>
                  </a:cubicBezTo>
                  <a:close/>
                  <a:moveTo>
                    <a:pt x="88" y="41"/>
                  </a:moveTo>
                  <a:cubicBezTo>
                    <a:pt x="87" y="41"/>
                    <a:pt x="86" y="41"/>
                    <a:pt x="85" y="42"/>
                  </a:cubicBezTo>
                  <a:cubicBezTo>
                    <a:pt x="86" y="42"/>
                    <a:pt x="87" y="41"/>
                    <a:pt x="88" y="41"/>
                  </a:cubicBezTo>
                  <a:close/>
                  <a:moveTo>
                    <a:pt x="71" y="42"/>
                  </a:moveTo>
                  <a:cubicBezTo>
                    <a:pt x="72" y="42"/>
                    <a:pt x="72" y="42"/>
                    <a:pt x="72" y="42"/>
                  </a:cubicBezTo>
                  <a:cubicBezTo>
                    <a:pt x="72" y="41"/>
                    <a:pt x="72" y="41"/>
                    <a:pt x="72" y="41"/>
                  </a:cubicBezTo>
                  <a:cubicBezTo>
                    <a:pt x="71" y="42"/>
                    <a:pt x="71" y="42"/>
                    <a:pt x="71" y="42"/>
                  </a:cubicBezTo>
                  <a:close/>
                  <a:moveTo>
                    <a:pt x="66" y="45"/>
                  </a:moveTo>
                  <a:cubicBezTo>
                    <a:pt x="64" y="45"/>
                    <a:pt x="63" y="46"/>
                    <a:pt x="63" y="48"/>
                  </a:cubicBezTo>
                  <a:cubicBezTo>
                    <a:pt x="65" y="46"/>
                    <a:pt x="65" y="46"/>
                    <a:pt x="65" y="46"/>
                  </a:cubicBezTo>
                  <a:cubicBezTo>
                    <a:pt x="65" y="46"/>
                    <a:pt x="65" y="47"/>
                    <a:pt x="65" y="47"/>
                  </a:cubicBezTo>
                  <a:cubicBezTo>
                    <a:pt x="66" y="47"/>
                    <a:pt x="66" y="47"/>
                    <a:pt x="66" y="47"/>
                  </a:cubicBezTo>
                  <a:cubicBezTo>
                    <a:pt x="65" y="46"/>
                    <a:pt x="66" y="46"/>
                    <a:pt x="66" y="45"/>
                  </a:cubicBezTo>
                  <a:close/>
                  <a:moveTo>
                    <a:pt x="183" y="49"/>
                  </a:moveTo>
                  <a:cubicBezTo>
                    <a:pt x="183" y="49"/>
                    <a:pt x="183" y="49"/>
                    <a:pt x="183" y="49"/>
                  </a:cubicBezTo>
                  <a:cubicBezTo>
                    <a:pt x="181" y="47"/>
                    <a:pt x="181" y="47"/>
                    <a:pt x="181" y="47"/>
                  </a:cubicBezTo>
                  <a:cubicBezTo>
                    <a:pt x="183" y="49"/>
                    <a:pt x="183" y="49"/>
                    <a:pt x="183" y="49"/>
                  </a:cubicBezTo>
                  <a:close/>
                  <a:moveTo>
                    <a:pt x="61" y="50"/>
                  </a:moveTo>
                  <a:cubicBezTo>
                    <a:pt x="61" y="49"/>
                    <a:pt x="61" y="49"/>
                    <a:pt x="61" y="49"/>
                  </a:cubicBezTo>
                  <a:cubicBezTo>
                    <a:pt x="61" y="49"/>
                    <a:pt x="61" y="49"/>
                    <a:pt x="61" y="49"/>
                  </a:cubicBezTo>
                  <a:cubicBezTo>
                    <a:pt x="61" y="50"/>
                    <a:pt x="61" y="50"/>
                    <a:pt x="61" y="50"/>
                  </a:cubicBezTo>
                  <a:close/>
                  <a:moveTo>
                    <a:pt x="58" y="51"/>
                  </a:moveTo>
                  <a:cubicBezTo>
                    <a:pt x="59" y="51"/>
                    <a:pt x="59" y="51"/>
                    <a:pt x="59" y="51"/>
                  </a:cubicBezTo>
                  <a:cubicBezTo>
                    <a:pt x="60" y="50"/>
                    <a:pt x="60" y="50"/>
                    <a:pt x="60" y="50"/>
                  </a:cubicBezTo>
                  <a:cubicBezTo>
                    <a:pt x="58" y="51"/>
                    <a:pt x="58" y="51"/>
                    <a:pt x="58" y="51"/>
                  </a:cubicBezTo>
                  <a:close/>
                  <a:moveTo>
                    <a:pt x="190" y="57"/>
                  </a:moveTo>
                  <a:cubicBezTo>
                    <a:pt x="188" y="55"/>
                    <a:pt x="187" y="53"/>
                    <a:pt x="185" y="51"/>
                  </a:cubicBezTo>
                  <a:cubicBezTo>
                    <a:pt x="187" y="53"/>
                    <a:pt x="188" y="56"/>
                    <a:pt x="190" y="57"/>
                  </a:cubicBezTo>
                  <a:close/>
                  <a:moveTo>
                    <a:pt x="190" y="52"/>
                  </a:moveTo>
                  <a:cubicBezTo>
                    <a:pt x="193" y="54"/>
                    <a:pt x="193" y="54"/>
                    <a:pt x="193" y="54"/>
                  </a:cubicBezTo>
                  <a:cubicBezTo>
                    <a:pt x="190" y="52"/>
                    <a:pt x="190" y="52"/>
                    <a:pt x="190" y="52"/>
                  </a:cubicBezTo>
                  <a:close/>
                  <a:moveTo>
                    <a:pt x="67" y="55"/>
                  </a:moveTo>
                  <a:cubicBezTo>
                    <a:pt x="69" y="53"/>
                    <a:pt x="69" y="53"/>
                    <a:pt x="69" y="53"/>
                  </a:cubicBezTo>
                  <a:cubicBezTo>
                    <a:pt x="69" y="54"/>
                    <a:pt x="67" y="54"/>
                    <a:pt x="67" y="55"/>
                  </a:cubicBezTo>
                  <a:close/>
                  <a:moveTo>
                    <a:pt x="193" y="61"/>
                  </a:moveTo>
                  <a:cubicBezTo>
                    <a:pt x="192" y="60"/>
                    <a:pt x="192" y="60"/>
                    <a:pt x="192" y="60"/>
                  </a:cubicBezTo>
                  <a:cubicBezTo>
                    <a:pt x="192" y="60"/>
                    <a:pt x="192" y="61"/>
                    <a:pt x="193" y="61"/>
                  </a:cubicBezTo>
                  <a:close/>
                  <a:moveTo>
                    <a:pt x="198" y="62"/>
                  </a:moveTo>
                  <a:cubicBezTo>
                    <a:pt x="197" y="61"/>
                    <a:pt x="197" y="61"/>
                    <a:pt x="197" y="61"/>
                  </a:cubicBezTo>
                  <a:cubicBezTo>
                    <a:pt x="198" y="61"/>
                    <a:pt x="198" y="62"/>
                    <a:pt x="198" y="62"/>
                  </a:cubicBezTo>
                  <a:close/>
                  <a:moveTo>
                    <a:pt x="223" y="62"/>
                  </a:moveTo>
                  <a:cubicBezTo>
                    <a:pt x="223" y="62"/>
                    <a:pt x="223" y="62"/>
                    <a:pt x="223" y="62"/>
                  </a:cubicBezTo>
                  <a:cubicBezTo>
                    <a:pt x="223" y="62"/>
                    <a:pt x="223" y="62"/>
                    <a:pt x="223" y="62"/>
                  </a:cubicBezTo>
                  <a:cubicBezTo>
                    <a:pt x="223" y="62"/>
                    <a:pt x="223" y="62"/>
                    <a:pt x="223" y="62"/>
                  </a:cubicBezTo>
                  <a:close/>
                  <a:moveTo>
                    <a:pt x="194" y="63"/>
                  </a:moveTo>
                  <a:cubicBezTo>
                    <a:pt x="194" y="63"/>
                    <a:pt x="194" y="63"/>
                    <a:pt x="194" y="63"/>
                  </a:cubicBezTo>
                  <a:cubicBezTo>
                    <a:pt x="194" y="64"/>
                    <a:pt x="194" y="64"/>
                    <a:pt x="194" y="64"/>
                  </a:cubicBezTo>
                  <a:cubicBezTo>
                    <a:pt x="195" y="64"/>
                    <a:pt x="195" y="64"/>
                    <a:pt x="195" y="64"/>
                  </a:cubicBezTo>
                  <a:cubicBezTo>
                    <a:pt x="195" y="64"/>
                    <a:pt x="194" y="64"/>
                    <a:pt x="194" y="63"/>
                  </a:cubicBezTo>
                  <a:close/>
                  <a:moveTo>
                    <a:pt x="226" y="69"/>
                  </a:moveTo>
                  <a:cubicBezTo>
                    <a:pt x="226" y="67"/>
                    <a:pt x="225" y="66"/>
                    <a:pt x="224" y="65"/>
                  </a:cubicBezTo>
                  <a:cubicBezTo>
                    <a:pt x="224" y="66"/>
                    <a:pt x="225" y="68"/>
                    <a:pt x="226" y="69"/>
                  </a:cubicBezTo>
                  <a:close/>
                  <a:moveTo>
                    <a:pt x="197" y="68"/>
                  </a:moveTo>
                  <a:cubicBezTo>
                    <a:pt x="195" y="65"/>
                    <a:pt x="195" y="65"/>
                    <a:pt x="195" y="65"/>
                  </a:cubicBezTo>
                  <a:cubicBezTo>
                    <a:pt x="195" y="66"/>
                    <a:pt x="196" y="68"/>
                    <a:pt x="197" y="68"/>
                  </a:cubicBezTo>
                  <a:close/>
                  <a:moveTo>
                    <a:pt x="48" y="83"/>
                  </a:moveTo>
                  <a:cubicBezTo>
                    <a:pt x="51" y="77"/>
                    <a:pt x="52" y="71"/>
                    <a:pt x="57" y="66"/>
                  </a:cubicBezTo>
                  <a:cubicBezTo>
                    <a:pt x="54" y="70"/>
                    <a:pt x="51" y="74"/>
                    <a:pt x="50" y="79"/>
                  </a:cubicBezTo>
                  <a:cubicBezTo>
                    <a:pt x="49" y="80"/>
                    <a:pt x="49" y="81"/>
                    <a:pt x="48" y="82"/>
                  </a:cubicBezTo>
                  <a:cubicBezTo>
                    <a:pt x="48" y="82"/>
                    <a:pt x="48" y="83"/>
                    <a:pt x="48" y="83"/>
                  </a:cubicBezTo>
                  <a:close/>
                  <a:moveTo>
                    <a:pt x="188" y="68"/>
                  </a:moveTo>
                  <a:cubicBezTo>
                    <a:pt x="188" y="67"/>
                    <a:pt x="187" y="66"/>
                    <a:pt x="187" y="67"/>
                  </a:cubicBezTo>
                  <a:cubicBezTo>
                    <a:pt x="188" y="68"/>
                    <a:pt x="188" y="68"/>
                    <a:pt x="188" y="68"/>
                  </a:cubicBezTo>
                  <a:cubicBezTo>
                    <a:pt x="188" y="68"/>
                    <a:pt x="188" y="68"/>
                    <a:pt x="188" y="68"/>
                  </a:cubicBezTo>
                  <a:close/>
                  <a:moveTo>
                    <a:pt x="190" y="70"/>
                  </a:moveTo>
                  <a:cubicBezTo>
                    <a:pt x="189" y="70"/>
                    <a:pt x="189" y="69"/>
                    <a:pt x="188" y="69"/>
                  </a:cubicBezTo>
                  <a:cubicBezTo>
                    <a:pt x="189" y="70"/>
                    <a:pt x="189" y="70"/>
                    <a:pt x="190" y="70"/>
                  </a:cubicBezTo>
                  <a:close/>
                  <a:moveTo>
                    <a:pt x="198" y="70"/>
                  </a:moveTo>
                  <a:cubicBezTo>
                    <a:pt x="198" y="71"/>
                    <a:pt x="198" y="71"/>
                    <a:pt x="198" y="71"/>
                  </a:cubicBezTo>
                  <a:cubicBezTo>
                    <a:pt x="198" y="70"/>
                    <a:pt x="198" y="70"/>
                    <a:pt x="198" y="70"/>
                  </a:cubicBezTo>
                  <a:close/>
                  <a:moveTo>
                    <a:pt x="227" y="74"/>
                  </a:moveTo>
                  <a:cubicBezTo>
                    <a:pt x="228" y="73"/>
                    <a:pt x="226" y="71"/>
                    <a:pt x="226" y="70"/>
                  </a:cubicBezTo>
                  <a:cubicBezTo>
                    <a:pt x="226" y="71"/>
                    <a:pt x="226" y="73"/>
                    <a:pt x="227" y="74"/>
                  </a:cubicBezTo>
                  <a:close/>
                  <a:moveTo>
                    <a:pt x="191" y="73"/>
                  </a:moveTo>
                  <a:cubicBezTo>
                    <a:pt x="191" y="73"/>
                    <a:pt x="190" y="73"/>
                    <a:pt x="190" y="72"/>
                  </a:cubicBezTo>
                  <a:cubicBezTo>
                    <a:pt x="191" y="73"/>
                    <a:pt x="191" y="73"/>
                    <a:pt x="191" y="73"/>
                  </a:cubicBezTo>
                  <a:cubicBezTo>
                    <a:pt x="191" y="73"/>
                    <a:pt x="191" y="73"/>
                    <a:pt x="191" y="73"/>
                  </a:cubicBezTo>
                  <a:close/>
                  <a:moveTo>
                    <a:pt x="199" y="73"/>
                  </a:moveTo>
                  <a:cubicBezTo>
                    <a:pt x="199" y="73"/>
                    <a:pt x="199" y="73"/>
                    <a:pt x="199" y="73"/>
                  </a:cubicBezTo>
                  <a:cubicBezTo>
                    <a:pt x="199" y="72"/>
                    <a:pt x="199" y="72"/>
                    <a:pt x="199" y="72"/>
                  </a:cubicBezTo>
                  <a:cubicBezTo>
                    <a:pt x="199" y="73"/>
                    <a:pt x="199" y="73"/>
                    <a:pt x="199" y="73"/>
                  </a:cubicBezTo>
                  <a:close/>
                  <a:moveTo>
                    <a:pt x="191" y="74"/>
                  </a:moveTo>
                  <a:cubicBezTo>
                    <a:pt x="191" y="74"/>
                    <a:pt x="191" y="74"/>
                    <a:pt x="191" y="74"/>
                  </a:cubicBezTo>
                  <a:cubicBezTo>
                    <a:pt x="191" y="74"/>
                    <a:pt x="191" y="74"/>
                    <a:pt x="191" y="74"/>
                  </a:cubicBezTo>
                  <a:cubicBezTo>
                    <a:pt x="191" y="74"/>
                    <a:pt x="191" y="74"/>
                    <a:pt x="191" y="74"/>
                  </a:cubicBezTo>
                  <a:close/>
                  <a:moveTo>
                    <a:pt x="201" y="74"/>
                  </a:moveTo>
                  <a:cubicBezTo>
                    <a:pt x="201" y="74"/>
                    <a:pt x="201" y="74"/>
                    <a:pt x="201" y="74"/>
                  </a:cubicBezTo>
                  <a:cubicBezTo>
                    <a:pt x="201" y="74"/>
                    <a:pt x="201" y="74"/>
                    <a:pt x="201" y="74"/>
                  </a:cubicBezTo>
                  <a:cubicBezTo>
                    <a:pt x="201" y="74"/>
                    <a:pt x="201" y="74"/>
                    <a:pt x="201" y="74"/>
                  </a:cubicBezTo>
                  <a:close/>
                  <a:moveTo>
                    <a:pt x="228" y="77"/>
                  </a:moveTo>
                  <a:cubicBezTo>
                    <a:pt x="229" y="76"/>
                    <a:pt x="228" y="75"/>
                    <a:pt x="228" y="74"/>
                  </a:cubicBezTo>
                  <a:cubicBezTo>
                    <a:pt x="227" y="75"/>
                    <a:pt x="228" y="76"/>
                    <a:pt x="228" y="77"/>
                  </a:cubicBezTo>
                  <a:close/>
                  <a:moveTo>
                    <a:pt x="200" y="75"/>
                  </a:moveTo>
                  <a:cubicBezTo>
                    <a:pt x="200" y="75"/>
                    <a:pt x="200" y="75"/>
                    <a:pt x="200" y="75"/>
                  </a:cubicBezTo>
                  <a:cubicBezTo>
                    <a:pt x="200" y="76"/>
                    <a:pt x="200" y="76"/>
                    <a:pt x="200" y="76"/>
                  </a:cubicBezTo>
                  <a:cubicBezTo>
                    <a:pt x="200" y="75"/>
                    <a:pt x="200" y="75"/>
                    <a:pt x="200" y="75"/>
                  </a:cubicBezTo>
                  <a:cubicBezTo>
                    <a:pt x="200" y="75"/>
                    <a:pt x="200" y="75"/>
                    <a:pt x="200" y="75"/>
                  </a:cubicBezTo>
                  <a:close/>
                  <a:moveTo>
                    <a:pt x="192" y="77"/>
                  </a:moveTo>
                  <a:cubicBezTo>
                    <a:pt x="190" y="77"/>
                    <a:pt x="192" y="80"/>
                    <a:pt x="192" y="81"/>
                  </a:cubicBezTo>
                  <a:cubicBezTo>
                    <a:pt x="193" y="80"/>
                    <a:pt x="192" y="79"/>
                    <a:pt x="192" y="78"/>
                  </a:cubicBezTo>
                  <a:cubicBezTo>
                    <a:pt x="192" y="78"/>
                    <a:pt x="192" y="78"/>
                    <a:pt x="192" y="77"/>
                  </a:cubicBezTo>
                  <a:close/>
                  <a:moveTo>
                    <a:pt x="201" y="78"/>
                  </a:moveTo>
                  <a:cubicBezTo>
                    <a:pt x="201" y="77"/>
                    <a:pt x="200" y="78"/>
                    <a:pt x="201" y="78"/>
                  </a:cubicBezTo>
                  <a:cubicBezTo>
                    <a:pt x="201" y="78"/>
                    <a:pt x="201" y="78"/>
                    <a:pt x="201" y="78"/>
                  </a:cubicBezTo>
                  <a:close/>
                  <a:moveTo>
                    <a:pt x="206" y="79"/>
                  </a:moveTo>
                  <a:cubicBezTo>
                    <a:pt x="205" y="79"/>
                    <a:pt x="205" y="79"/>
                    <a:pt x="205" y="79"/>
                  </a:cubicBezTo>
                  <a:cubicBezTo>
                    <a:pt x="205" y="79"/>
                    <a:pt x="206" y="79"/>
                    <a:pt x="206" y="79"/>
                  </a:cubicBezTo>
                  <a:close/>
                  <a:moveTo>
                    <a:pt x="202" y="83"/>
                  </a:moveTo>
                  <a:cubicBezTo>
                    <a:pt x="203" y="81"/>
                    <a:pt x="202" y="80"/>
                    <a:pt x="201" y="79"/>
                  </a:cubicBezTo>
                  <a:cubicBezTo>
                    <a:pt x="202" y="80"/>
                    <a:pt x="202" y="82"/>
                    <a:pt x="202" y="83"/>
                  </a:cubicBezTo>
                  <a:close/>
                  <a:moveTo>
                    <a:pt x="207" y="83"/>
                  </a:moveTo>
                  <a:cubicBezTo>
                    <a:pt x="207" y="82"/>
                    <a:pt x="206" y="81"/>
                    <a:pt x="206" y="80"/>
                  </a:cubicBezTo>
                  <a:cubicBezTo>
                    <a:pt x="207" y="83"/>
                    <a:pt x="207" y="83"/>
                    <a:pt x="207" y="83"/>
                  </a:cubicBezTo>
                  <a:close/>
                  <a:moveTo>
                    <a:pt x="193" y="84"/>
                  </a:moveTo>
                  <a:cubicBezTo>
                    <a:pt x="193" y="83"/>
                    <a:pt x="193" y="83"/>
                    <a:pt x="193" y="83"/>
                  </a:cubicBezTo>
                  <a:cubicBezTo>
                    <a:pt x="192" y="82"/>
                    <a:pt x="192" y="82"/>
                    <a:pt x="192" y="82"/>
                  </a:cubicBezTo>
                  <a:cubicBezTo>
                    <a:pt x="193" y="84"/>
                    <a:pt x="193" y="84"/>
                    <a:pt x="193" y="84"/>
                  </a:cubicBezTo>
                  <a:close/>
                  <a:moveTo>
                    <a:pt x="203" y="85"/>
                  </a:moveTo>
                  <a:cubicBezTo>
                    <a:pt x="204" y="85"/>
                    <a:pt x="203" y="84"/>
                    <a:pt x="203" y="84"/>
                  </a:cubicBezTo>
                  <a:cubicBezTo>
                    <a:pt x="203" y="85"/>
                    <a:pt x="203" y="85"/>
                    <a:pt x="203" y="85"/>
                  </a:cubicBezTo>
                  <a:close/>
                  <a:moveTo>
                    <a:pt x="48" y="85"/>
                  </a:moveTo>
                  <a:cubicBezTo>
                    <a:pt x="47" y="85"/>
                    <a:pt x="47" y="85"/>
                    <a:pt x="47" y="86"/>
                  </a:cubicBezTo>
                  <a:cubicBezTo>
                    <a:pt x="47" y="86"/>
                    <a:pt x="48" y="86"/>
                    <a:pt x="47" y="86"/>
                  </a:cubicBezTo>
                  <a:cubicBezTo>
                    <a:pt x="47" y="85"/>
                    <a:pt x="48" y="85"/>
                    <a:pt x="48" y="85"/>
                  </a:cubicBezTo>
                  <a:close/>
                  <a:moveTo>
                    <a:pt x="39" y="85"/>
                  </a:moveTo>
                  <a:cubicBezTo>
                    <a:pt x="40" y="85"/>
                    <a:pt x="40" y="85"/>
                    <a:pt x="40" y="85"/>
                  </a:cubicBezTo>
                  <a:cubicBezTo>
                    <a:pt x="39" y="85"/>
                    <a:pt x="39" y="85"/>
                    <a:pt x="39" y="85"/>
                  </a:cubicBezTo>
                  <a:cubicBezTo>
                    <a:pt x="39" y="85"/>
                    <a:pt x="39" y="85"/>
                    <a:pt x="39" y="85"/>
                  </a:cubicBezTo>
                  <a:close/>
                  <a:moveTo>
                    <a:pt x="205" y="86"/>
                  </a:moveTo>
                  <a:cubicBezTo>
                    <a:pt x="205" y="86"/>
                    <a:pt x="205" y="86"/>
                    <a:pt x="205" y="86"/>
                  </a:cubicBezTo>
                  <a:cubicBezTo>
                    <a:pt x="204" y="86"/>
                    <a:pt x="204" y="86"/>
                    <a:pt x="204" y="86"/>
                  </a:cubicBezTo>
                  <a:cubicBezTo>
                    <a:pt x="205" y="86"/>
                    <a:pt x="205" y="86"/>
                    <a:pt x="205" y="86"/>
                  </a:cubicBezTo>
                  <a:close/>
                  <a:moveTo>
                    <a:pt x="47" y="87"/>
                  </a:moveTo>
                  <a:cubicBezTo>
                    <a:pt x="47" y="87"/>
                    <a:pt x="47" y="87"/>
                    <a:pt x="46" y="87"/>
                  </a:cubicBezTo>
                  <a:cubicBezTo>
                    <a:pt x="46" y="88"/>
                    <a:pt x="46" y="88"/>
                    <a:pt x="46" y="88"/>
                  </a:cubicBezTo>
                  <a:cubicBezTo>
                    <a:pt x="47" y="87"/>
                    <a:pt x="47" y="87"/>
                    <a:pt x="47" y="87"/>
                  </a:cubicBezTo>
                  <a:close/>
                  <a:moveTo>
                    <a:pt x="39" y="87"/>
                  </a:moveTo>
                  <a:cubicBezTo>
                    <a:pt x="38" y="88"/>
                    <a:pt x="38" y="90"/>
                    <a:pt x="38" y="91"/>
                  </a:cubicBezTo>
                  <a:cubicBezTo>
                    <a:pt x="38" y="90"/>
                    <a:pt x="38" y="89"/>
                    <a:pt x="39" y="87"/>
                  </a:cubicBezTo>
                  <a:close/>
                  <a:moveTo>
                    <a:pt x="205" y="91"/>
                  </a:moveTo>
                  <a:cubicBezTo>
                    <a:pt x="204" y="90"/>
                    <a:pt x="205" y="88"/>
                    <a:pt x="204" y="87"/>
                  </a:cubicBezTo>
                  <a:cubicBezTo>
                    <a:pt x="204" y="92"/>
                    <a:pt x="204" y="92"/>
                    <a:pt x="204" y="92"/>
                  </a:cubicBezTo>
                  <a:cubicBezTo>
                    <a:pt x="205" y="91"/>
                    <a:pt x="205" y="91"/>
                    <a:pt x="205" y="91"/>
                  </a:cubicBezTo>
                  <a:cubicBezTo>
                    <a:pt x="205" y="90"/>
                    <a:pt x="205" y="91"/>
                    <a:pt x="206" y="91"/>
                  </a:cubicBezTo>
                  <a:cubicBezTo>
                    <a:pt x="206" y="91"/>
                    <a:pt x="206" y="92"/>
                    <a:pt x="205" y="92"/>
                  </a:cubicBezTo>
                  <a:cubicBezTo>
                    <a:pt x="206" y="92"/>
                    <a:pt x="206" y="92"/>
                    <a:pt x="206" y="92"/>
                  </a:cubicBezTo>
                  <a:cubicBezTo>
                    <a:pt x="206" y="91"/>
                    <a:pt x="206" y="91"/>
                    <a:pt x="206" y="90"/>
                  </a:cubicBezTo>
                  <a:cubicBezTo>
                    <a:pt x="205" y="90"/>
                    <a:pt x="205" y="90"/>
                    <a:pt x="205" y="91"/>
                  </a:cubicBezTo>
                  <a:close/>
                  <a:moveTo>
                    <a:pt x="205" y="90"/>
                  </a:moveTo>
                  <a:cubicBezTo>
                    <a:pt x="206" y="89"/>
                    <a:pt x="205" y="88"/>
                    <a:pt x="205" y="88"/>
                  </a:cubicBezTo>
                  <a:cubicBezTo>
                    <a:pt x="205" y="88"/>
                    <a:pt x="205" y="89"/>
                    <a:pt x="205" y="90"/>
                  </a:cubicBezTo>
                  <a:close/>
                  <a:moveTo>
                    <a:pt x="208" y="89"/>
                  </a:moveTo>
                  <a:cubicBezTo>
                    <a:pt x="208" y="88"/>
                    <a:pt x="208" y="88"/>
                    <a:pt x="208" y="88"/>
                  </a:cubicBezTo>
                  <a:cubicBezTo>
                    <a:pt x="208" y="88"/>
                    <a:pt x="208" y="88"/>
                    <a:pt x="208" y="88"/>
                  </a:cubicBezTo>
                  <a:cubicBezTo>
                    <a:pt x="208" y="89"/>
                    <a:pt x="208" y="89"/>
                    <a:pt x="208" y="89"/>
                  </a:cubicBezTo>
                  <a:close/>
                  <a:moveTo>
                    <a:pt x="209" y="92"/>
                  </a:moveTo>
                  <a:cubicBezTo>
                    <a:pt x="209" y="92"/>
                    <a:pt x="209" y="90"/>
                    <a:pt x="208" y="89"/>
                  </a:cubicBezTo>
                  <a:cubicBezTo>
                    <a:pt x="210" y="90"/>
                    <a:pt x="208" y="92"/>
                    <a:pt x="209" y="93"/>
                  </a:cubicBezTo>
                  <a:cubicBezTo>
                    <a:pt x="209" y="92"/>
                    <a:pt x="209" y="92"/>
                    <a:pt x="209" y="92"/>
                  </a:cubicBezTo>
                  <a:close/>
                  <a:moveTo>
                    <a:pt x="46" y="91"/>
                  </a:moveTo>
                  <a:cubicBezTo>
                    <a:pt x="46" y="91"/>
                    <a:pt x="46" y="91"/>
                    <a:pt x="46" y="91"/>
                  </a:cubicBezTo>
                  <a:cubicBezTo>
                    <a:pt x="46" y="91"/>
                    <a:pt x="46" y="91"/>
                    <a:pt x="46" y="91"/>
                  </a:cubicBezTo>
                  <a:close/>
                  <a:moveTo>
                    <a:pt x="231" y="91"/>
                  </a:moveTo>
                  <a:cubicBezTo>
                    <a:pt x="231" y="91"/>
                    <a:pt x="231" y="91"/>
                    <a:pt x="231" y="91"/>
                  </a:cubicBezTo>
                  <a:cubicBezTo>
                    <a:pt x="231" y="91"/>
                    <a:pt x="231" y="91"/>
                    <a:pt x="231" y="91"/>
                  </a:cubicBezTo>
                  <a:close/>
                  <a:moveTo>
                    <a:pt x="198" y="92"/>
                  </a:moveTo>
                  <a:cubicBezTo>
                    <a:pt x="197" y="92"/>
                    <a:pt x="197" y="92"/>
                    <a:pt x="197" y="92"/>
                  </a:cubicBezTo>
                  <a:cubicBezTo>
                    <a:pt x="197" y="93"/>
                    <a:pt x="198" y="93"/>
                    <a:pt x="198" y="93"/>
                  </a:cubicBezTo>
                  <a:cubicBezTo>
                    <a:pt x="198" y="92"/>
                    <a:pt x="198" y="92"/>
                    <a:pt x="198" y="92"/>
                  </a:cubicBezTo>
                  <a:close/>
                  <a:moveTo>
                    <a:pt x="37" y="94"/>
                  </a:moveTo>
                  <a:cubicBezTo>
                    <a:pt x="37" y="93"/>
                    <a:pt x="37" y="93"/>
                    <a:pt x="37" y="93"/>
                  </a:cubicBezTo>
                  <a:cubicBezTo>
                    <a:pt x="37" y="93"/>
                    <a:pt x="37" y="94"/>
                    <a:pt x="37" y="94"/>
                  </a:cubicBezTo>
                  <a:close/>
                  <a:moveTo>
                    <a:pt x="205" y="95"/>
                  </a:moveTo>
                  <a:cubicBezTo>
                    <a:pt x="205" y="95"/>
                    <a:pt x="205" y="95"/>
                    <a:pt x="205" y="95"/>
                  </a:cubicBezTo>
                  <a:cubicBezTo>
                    <a:pt x="205" y="93"/>
                    <a:pt x="205" y="93"/>
                    <a:pt x="205" y="93"/>
                  </a:cubicBezTo>
                  <a:cubicBezTo>
                    <a:pt x="205" y="95"/>
                    <a:pt x="205" y="95"/>
                    <a:pt x="205" y="95"/>
                  </a:cubicBezTo>
                  <a:close/>
                  <a:moveTo>
                    <a:pt x="232" y="97"/>
                  </a:moveTo>
                  <a:cubicBezTo>
                    <a:pt x="232" y="96"/>
                    <a:pt x="232" y="96"/>
                    <a:pt x="232" y="96"/>
                  </a:cubicBezTo>
                  <a:cubicBezTo>
                    <a:pt x="232" y="93"/>
                    <a:pt x="232" y="93"/>
                    <a:pt x="232" y="93"/>
                  </a:cubicBezTo>
                  <a:cubicBezTo>
                    <a:pt x="232" y="97"/>
                    <a:pt x="232" y="97"/>
                    <a:pt x="232" y="97"/>
                  </a:cubicBezTo>
                  <a:close/>
                  <a:moveTo>
                    <a:pt x="206" y="95"/>
                  </a:moveTo>
                  <a:cubicBezTo>
                    <a:pt x="206" y="95"/>
                    <a:pt x="206" y="95"/>
                    <a:pt x="206" y="95"/>
                  </a:cubicBezTo>
                  <a:cubicBezTo>
                    <a:pt x="206" y="97"/>
                    <a:pt x="206" y="97"/>
                    <a:pt x="206" y="97"/>
                  </a:cubicBezTo>
                  <a:cubicBezTo>
                    <a:pt x="207" y="97"/>
                    <a:pt x="207" y="97"/>
                    <a:pt x="207" y="97"/>
                  </a:cubicBezTo>
                  <a:cubicBezTo>
                    <a:pt x="206" y="96"/>
                    <a:pt x="206" y="96"/>
                    <a:pt x="206" y="95"/>
                  </a:cubicBezTo>
                  <a:close/>
                  <a:moveTo>
                    <a:pt x="207" y="99"/>
                  </a:moveTo>
                  <a:cubicBezTo>
                    <a:pt x="205" y="99"/>
                    <a:pt x="206" y="97"/>
                    <a:pt x="205" y="96"/>
                  </a:cubicBezTo>
                  <a:cubicBezTo>
                    <a:pt x="205" y="96"/>
                    <a:pt x="205" y="96"/>
                    <a:pt x="205" y="96"/>
                  </a:cubicBezTo>
                  <a:cubicBezTo>
                    <a:pt x="206" y="101"/>
                    <a:pt x="205" y="107"/>
                    <a:pt x="205" y="111"/>
                  </a:cubicBezTo>
                  <a:cubicBezTo>
                    <a:pt x="207" y="111"/>
                    <a:pt x="207" y="111"/>
                    <a:pt x="207" y="111"/>
                  </a:cubicBezTo>
                  <a:cubicBezTo>
                    <a:pt x="206" y="111"/>
                    <a:pt x="205" y="111"/>
                    <a:pt x="205" y="110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10"/>
                    <a:pt x="206" y="109"/>
                    <a:pt x="207" y="109"/>
                  </a:cubicBezTo>
                  <a:cubicBezTo>
                    <a:pt x="207" y="108"/>
                    <a:pt x="207" y="106"/>
                    <a:pt x="206" y="106"/>
                  </a:cubicBezTo>
                  <a:cubicBezTo>
                    <a:pt x="206" y="105"/>
                    <a:pt x="206" y="105"/>
                    <a:pt x="207" y="105"/>
                  </a:cubicBezTo>
                  <a:cubicBezTo>
                    <a:pt x="206" y="104"/>
                    <a:pt x="206" y="104"/>
                    <a:pt x="206" y="104"/>
                  </a:cubicBezTo>
                  <a:cubicBezTo>
                    <a:pt x="206" y="104"/>
                    <a:pt x="205" y="102"/>
                    <a:pt x="206" y="102"/>
                  </a:cubicBezTo>
                  <a:cubicBezTo>
                    <a:pt x="206" y="102"/>
                    <a:pt x="206" y="102"/>
                    <a:pt x="206" y="102"/>
                  </a:cubicBezTo>
                  <a:cubicBezTo>
                    <a:pt x="206" y="101"/>
                    <a:pt x="205" y="100"/>
                    <a:pt x="206" y="100"/>
                  </a:cubicBezTo>
                  <a:cubicBezTo>
                    <a:pt x="206" y="100"/>
                    <a:pt x="206" y="100"/>
                    <a:pt x="207" y="100"/>
                  </a:cubicBezTo>
                  <a:cubicBezTo>
                    <a:pt x="207" y="99"/>
                    <a:pt x="207" y="99"/>
                    <a:pt x="207" y="99"/>
                  </a:cubicBezTo>
                  <a:close/>
                  <a:moveTo>
                    <a:pt x="51" y="142"/>
                  </a:moveTo>
                  <a:cubicBezTo>
                    <a:pt x="45" y="127"/>
                    <a:pt x="43" y="113"/>
                    <a:pt x="45" y="96"/>
                  </a:cubicBezTo>
                  <a:cubicBezTo>
                    <a:pt x="45" y="97"/>
                    <a:pt x="45" y="97"/>
                    <a:pt x="44" y="97"/>
                  </a:cubicBezTo>
                  <a:cubicBezTo>
                    <a:pt x="45" y="100"/>
                    <a:pt x="44" y="103"/>
                    <a:pt x="44" y="106"/>
                  </a:cubicBezTo>
                  <a:cubicBezTo>
                    <a:pt x="43" y="106"/>
                    <a:pt x="43" y="106"/>
                    <a:pt x="43" y="106"/>
                  </a:cubicBezTo>
                  <a:cubicBezTo>
                    <a:pt x="44" y="106"/>
                    <a:pt x="44" y="106"/>
                    <a:pt x="44" y="106"/>
                  </a:cubicBezTo>
                  <a:cubicBezTo>
                    <a:pt x="44" y="108"/>
                    <a:pt x="44" y="109"/>
                    <a:pt x="44" y="111"/>
                  </a:cubicBezTo>
                  <a:cubicBezTo>
                    <a:pt x="43" y="113"/>
                    <a:pt x="45" y="115"/>
                    <a:pt x="44" y="116"/>
                  </a:cubicBezTo>
                  <a:cubicBezTo>
                    <a:pt x="44" y="116"/>
                    <a:pt x="44" y="116"/>
                    <a:pt x="44" y="116"/>
                  </a:cubicBezTo>
                  <a:cubicBezTo>
                    <a:pt x="45" y="117"/>
                    <a:pt x="45" y="117"/>
                    <a:pt x="45" y="117"/>
                  </a:cubicBezTo>
                  <a:cubicBezTo>
                    <a:pt x="45" y="117"/>
                    <a:pt x="44" y="117"/>
                    <a:pt x="44" y="117"/>
                  </a:cubicBezTo>
                  <a:cubicBezTo>
                    <a:pt x="45" y="119"/>
                    <a:pt x="44" y="120"/>
                    <a:pt x="45" y="121"/>
                  </a:cubicBezTo>
                  <a:cubicBezTo>
                    <a:pt x="44" y="121"/>
                    <a:pt x="44" y="121"/>
                    <a:pt x="44" y="121"/>
                  </a:cubicBezTo>
                  <a:cubicBezTo>
                    <a:pt x="45" y="125"/>
                    <a:pt x="46" y="128"/>
                    <a:pt x="47" y="131"/>
                  </a:cubicBezTo>
                  <a:cubicBezTo>
                    <a:pt x="47" y="132"/>
                    <a:pt x="47" y="133"/>
                    <a:pt x="47" y="135"/>
                  </a:cubicBezTo>
                  <a:cubicBezTo>
                    <a:pt x="48" y="135"/>
                    <a:pt x="48" y="136"/>
                    <a:pt x="49" y="137"/>
                  </a:cubicBezTo>
                  <a:cubicBezTo>
                    <a:pt x="48" y="139"/>
                    <a:pt x="50" y="141"/>
                    <a:pt x="51" y="142"/>
                  </a:cubicBezTo>
                  <a:close/>
                  <a:moveTo>
                    <a:pt x="199" y="102"/>
                  </a:moveTo>
                  <a:cubicBezTo>
                    <a:pt x="199" y="101"/>
                    <a:pt x="199" y="101"/>
                    <a:pt x="199" y="101"/>
                  </a:cubicBezTo>
                  <a:cubicBezTo>
                    <a:pt x="198" y="102"/>
                    <a:pt x="198" y="102"/>
                    <a:pt x="198" y="102"/>
                  </a:cubicBezTo>
                  <a:cubicBezTo>
                    <a:pt x="199" y="103"/>
                    <a:pt x="198" y="106"/>
                    <a:pt x="200" y="106"/>
                  </a:cubicBezTo>
                  <a:cubicBezTo>
                    <a:pt x="200" y="106"/>
                    <a:pt x="199" y="107"/>
                    <a:pt x="199" y="107"/>
                  </a:cubicBezTo>
                  <a:cubicBezTo>
                    <a:pt x="198" y="107"/>
                    <a:pt x="199" y="108"/>
                    <a:pt x="199" y="108"/>
                  </a:cubicBezTo>
                  <a:cubicBezTo>
                    <a:pt x="200" y="105"/>
                    <a:pt x="200" y="105"/>
                    <a:pt x="200" y="105"/>
                  </a:cubicBezTo>
                  <a:cubicBezTo>
                    <a:pt x="199" y="105"/>
                    <a:pt x="199" y="104"/>
                    <a:pt x="199" y="103"/>
                  </a:cubicBezTo>
                  <a:cubicBezTo>
                    <a:pt x="199" y="103"/>
                    <a:pt x="199" y="102"/>
                    <a:pt x="199" y="102"/>
                  </a:cubicBezTo>
                  <a:close/>
                  <a:moveTo>
                    <a:pt x="207" y="103"/>
                  </a:moveTo>
                  <a:cubicBezTo>
                    <a:pt x="207" y="104"/>
                    <a:pt x="207" y="104"/>
                    <a:pt x="207" y="104"/>
                  </a:cubicBezTo>
                  <a:cubicBezTo>
                    <a:pt x="207" y="104"/>
                    <a:pt x="207" y="104"/>
                    <a:pt x="207" y="104"/>
                  </a:cubicBezTo>
                  <a:cubicBezTo>
                    <a:pt x="207" y="103"/>
                    <a:pt x="207" y="103"/>
                    <a:pt x="207" y="103"/>
                  </a:cubicBezTo>
                  <a:cubicBezTo>
                    <a:pt x="207" y="103"/>
                    <a:pt x="207" y="103"/>
                    <a:pt x="207" y="103"/>
                  </a:cubicBezTo>
                  <a:close/>
                  <a:moveTo>
                    <a:pt x="200" y="111"/>
                  </a:moveTo>
                  <a:cubicBezTo>
                    <a:pt x="200" y="110"/>
                    <a:pt x="200" y="109"/>
                    <a:pt x="199" y="109"/>
                  </a:cubicBezTo>
                  <a:cubicBezTo>
                    <a:pt x="199" y="112"/>
                    <a:pt x="199" y="114"/>
                    <a:pt x="199" y="117"/>
                  </a:cubicBezTo>
                  <a:cubicBezTo>
                    <a:pt x="199" y="117"/>
                    <a:pt x="199" y="117"/>
                    <a:pt x="199" y="117"/>
                  </a:cubicBezTo>
                  <a:cubicBezTo>
                    <a:pt x="198" y="118"/>
                    <a:pt x="199" y="120"/>
                    <a:pt x="199" y="120"/>
                  </a:cubicBezTo>
                  <a:cubicBezTo>
                    <a:pt x="200" y="117"/>
                    <a:pt x="200" y="114"/>
                    <a:pt x="200" y="111"/>
                  </a:cubicBezTo>
                  <a:close/>
                  <a:moveTo>
                    <a:pt x="205" y="114"/>
                  </a:moveTo>
                  <a:cubicBezTo>
                    <a:pt x="206" y="112"/>
                    <a:pt x="206" y="112"/>
                    <a:pt x="206" y="112"/>
                  </a:cubicBezTo>
                  <a:cubicBezTo>
                    <a:pt x="205" y="112"/>
                    <a:pt x="205" y="112"/>
                    <a:pt x="205" y="112"/>
                  </a:cubicBezTo>
                  <a:cubicBezTo>
                    <a:pt x="205" y="113"/>
                    <a:pt x="205" y="113"/>
                    <a:pt x="205" y="113"/>
                  </a:cubicBezTo>
                  <a:cubicBezTo>
                    <a:pt x="205" y="113"/>
                    <a:pt x="205" y="113"/>
                    <a:pt x="205" y="113"/>
                  </a:cubicBezTo>
                  <a:cubicBezTo>
                    <a:pt x="205" y="113"/>
                    <a:pt x="205" y="115"/>
                    <a:pt x="205" y="115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5"/>
                    <a:pt x="206" y="114"/>
                    <a:pt x="205" y="114"/>
                  </a:cubicBezTo>
                  <a:close/>
                  <a:moveTo>
                    <a:pt x="204" y="123"/>
                  </a:moveTo>
                  <a:cubicBezTo>
                    <a:pt x="205" y="121"/>
                    <a:pt x="206" y="118"/>
                    <a:pt x="205" y="116"/>
                  </a:cubicBezTo>
                  <a:cubicBezTo>
                    <a:pt x="204" y="119"/>
                    <a:pt x="204" y="119"/>
                    <a:pt x="204" y="119"/>
                  </a:cubicBezTo>
                  <a:cubicBezTo>
                    <a:pt x="204" y="120"/>
                    <a:pt x="204" y="121"/>
                    <a:pt x="204" y="122"/>
                  </a:cubicBezTo>
                  <a:cubicBezTo>
                    <a:pt x="203" y="124"/>
                    <a:pt x="203" y="127"/>
                    <a:pt x="202" y="129"/>
                  </a:cubicBezTo>
                  <a:cubicBezTo>
                    <a:pt x="201" y="130"/>
                    <a:pt x="202" y="133"/>
                    <a:pt x="201" y="133"/>
                  </a:cubicBezTo>
                  <a:cubicBezTo>
                    <a:pt x="202" y="134"/>
                    <a:pt x="199" y="135"/>
                    <a:pt x="200" y="136"/>
                  </a:cubicBezTo>
                  <a:cubicBezTo>
                    <a:pt x="201" y="136"/>
                    <a:pt x="201" y="134"/>
                    <a:pt x="201" y="133"/>
                  </a:cubicBezTo>
                  <a:cubicBezTo>
                    <a:pt x="202" y="133"/>
                    <a:pt x="202" y="133"/>
                    <a:pt x="202" y="133"/>
                  </a:cubicBezTo>
                  <a:cubicBezTo>
                    <a:pt x="202" y="133"/>
                    <a:pt x="202" y="133"/>
                    <a:pt x="202" y="133"/>
                  </a:cubicBezTo>
                  <a:cubicBezTo>
                    <a:pt x="202" y="132"/>
                    <a:pt x="202" y="131"/>
                    <a:pt x="203" y="131"/>
                  </a:cubicBezTo>
                  <a:cubicBezTo>
                    <a:pt x="200" y="130"/>
                    <a:pt x="204" y="129"/>
                    <a:pt x="203" y="127"/>
                  </a:cubicBezTo>
                  <a:cubicBezTo>
                    <a:pt x="203" y="127"/>
                    <a:pt x="204" y="127"/>
                    <a:pt x="204" y="126"/>
                  </a:cubicBezTo>
                  <a:cubicBezTo>
                    <a:pt x="202" y="125"/>
                    <a:pt x="205" y="124"/>
                    <a:pt x="204" y="123"/>
                  </a:cubicBezTo>
                  <a:close/>
                  <a:moveTo>
                    <a:pt x="7" y="117"/>
                  </a:moveTo>
                  <a:cubicBezTo>
                    <a:pt x="7" y="117"/>
                    <a:pt x="6" y="118"/>
                    <a:pt x="6" y="118"/>
                  </a:cubicBezTo>
                  <a:cubicBezTo>
                    <a:pt x="6" y="117"/>
                    <a:pt x="7" y="117"/>
                    <a:pt x="7" y="117"/>
                  </a:cubicBezTo>
                  <a:close/>
                  <a:moveTo>
                    <a:pt x="210" y="117"/>
                  </a:moveTo>
                  <a:cubicBezTo>
                    <a:pt x="210" y="117"/>
                    <a:pt x="209" y="117"/>
                    <a:pt x="209" y="117"/>
                  </a:cubicBezTo>
                  <a:cubicBezTo>
                    <a:pt x="209" y="117"/>
                    <a:pt x="209" y="117"/>
                    <a:pt x="209" y="117"/>
                  </a:cubicBezTo>
                  <a:cubicBezTo>
                    <a:pt x="210" y="117"/>
                    <a:pt x="210" y="117"/>
                    <a:pt x="210" y="117"/>
                  </a:cubicBezTo>
                  <a:close/>
                  <a:moveTo>
                    <a:pt x="203" y="118"/>
                  </a:moveTo>
                  <a:cubicBezTo>
                    <a:pt x="203" y="118"/>
                    <a:pt x="203" y="118"/>
                    <a:pt x="203" y="118"/>
                  </a:cubicBezTo>
                  <a:cubicBezTo>
                    <a:pt x="203" y="117"/>
                    <a:pt x="203" y="117"/>
                    <a:pt x="203" y="117"/>
                  </a:cubicBezTo>
                  <a:cubicBezTo>
                    <a:pt x="203" y="118"/>
                    <a:pt x="203" y="118"/>
                    <a:pt x="203" y="118"/>
                  </a:cubicBezTo>
                  <a:close/>
                  <a:moveTo>
                    <a:pt x="6" y="127"/>
                  </a:moveTo>
                  <a:cubicBezTo>
                    <a:pt x="7" y="127"/>
                    <a:pt x="7" y="127"/>
                    <a:pt x="7" y="127"/>
                  </a:cubicBezTo>
                  <a:cubicBezTo>
                    <a:pt x="7" y="125"/>
                    <a:pt x="7" y="125"/>
                    <a:pt x="7" y="125"/>
                  </a:cubicBezTo>
                  <a:cubicBezTo>
                    <a:pt x="6" y="127"/>
                    <a:pt x="6" y="127"/>
                    <a:pt x="6" y="127"/>
                  </a:cubicBezTo>
                  <a:close/>
                  <a:moveTo>
                    <a:pt x="199" y="126"/>
                  </a:moveTo>
                  <a:cubicBezTo>
                    <a:pt x="199" y="126"/>
                    <a:pt x="198" y="126"/>
                    <a:pt x="198" y="126"/>
                  </a:cubicBezTo>
                  <a:cubicBezTo>
                    <a:pt x="198" y="127"/>
                    <a:pt x="198" y="127"/>
                    <a:pt x="198" y="127"/>
                  </a:cubicBezTo>
                  <a:cubicBezTo>
                    <a:pt x="199" y="127"/>
                    <a:pt x="199" y="127"/>
                    <a:pt x="199" y="127"/>
                  </a:cubicBezTo>
                  <a:cubicBezTo>
                    <a:pt x="199" y="126"/>
                    <a:pt x="199" y="126"/>
                    <a:pt x="199" y="126"/>
                  </a:cubicBezTo>
                  <a:close/>
                  <a:moveTo>
                    <a:pt x="207" y="127"/>
                  </a:moveTo>
                  <a:cubicBezTo>
                    <a:pt x="207" y="126"/>
                    <a:pt x="207" y="126"/>
                    <a:pt x="207" y="126"/>
                  </a:cubicBezTo>
                  <a:cubicBezTo>
                    <a:pt x="207" y="128"/>
                    <a:pt x="207" y="128"/>
                    <a:pt x="207" y="128"/>
                  </a:cubicBezTo>
                  <a:cubicBezTo>
                    <a:pt x="207" y="128"/>
                    <a:pt x="207" y="127"/>
                    <a:pt x="207" y="127"/>
                  </a:cubicBezTo>
                  <a:close/>
                  <a:moveTo>
                    <a:pt x="6" y="129"/>
                  </a:moveTo>
                  <a:cubicBezTo>
                    <a:pt x="5" y="128"/>
                    <a:pt x="5" y="128"/>
                    <a:pt x="5" y="128"/>
                  </a:cubicBezTo>
                  <a:cubicBezTo>
                    <a:pt x="5" y="129"/>
                    <a:pt x="5" y="129"/>
                    <a:pt x="6" y="129"/>
                  </a:cubicBezTo>
                  <a:cubicBezTo>
                    <a:pt x="6" y="129"/>
                    <a:pt x="6" y="129"/>
                    <a:pt x="6" y="129"/>
                  </a:cubicBezTo>
                  <a:close/>
                  <a:moveTo>
                    <a:pt x="0" y="130"/>
                  </a:moveTo>
                  <a:cubicBezTo>
                    <a:pt x="1" y="130"/>
                    <a:pt x="1" y="130"/>
                    <a:pt x="1" y="130"/>
                  </a:cubicBezTo>
                  <a:cubicBezTo>
                    <a:pt x="1" y="131"/>
                    <a:pt x="1" y="131"/>
                    <a:pt x="1" y="131"/>
                  </a:cubicBezTo>
                  <a:cubicBezTo>
                    <a:pt x="0" y="131"/>
                    <a:pt x="0" y="131"/>
                    <a:pt x="0" y="131"/>
                  </a:cubicBezTo>
                  <a:cubicBezTo>
                    <a:pt x="0" y="130"/>
                    <a:pt x="0" y="130"/>
                    <a:pt x="0" y="130"/>
                  </a:cubicBezTo>
                  <a:close/>
                  <a:moveTo>
                    <a:pt x="3" y="131"/>
                  </a:moveTo>
                  <a:cubicBezTo>
                    <a:pt x="3" y="132"/>
                    <a:pt x="3" y="132"/>
                    <a:pt x="3" y="132"/>
                  </a:cubicBezTo>
                  <a:cubicBezTo>
                    <a:pt x="3" y="131"/>
                    <a:pt x="3" y="131"/>
                    <a:pt x="3" y="131"/>
                  </a:cubicBezTo>
                  <a:close/>
                  <a:moveTo>
                    <a:pt x="1" y="134"/>
                  </a:moveTo>
                  <a:cubicBezTo>
                    <a:pt x="0" y="132"/>
                    <a:pt x="0" y="132"/>
                    <a:pt x="0" y="132"/>
                  </a:cubicBezTo>
                  <a:cubicBezTo>
                    <a:pt x="1" y="132"/>
                    <a:pt x="1" y="133"/>
                    <a:pt x="1" y="134"/>
                  </a:cubicBezTo>
                  <a:close/>
                  <a:moveTo>
                    <a:pt x="2" y="136"/>
                  </a:moveTo>
                  <a:cubicBezTo>
                    <a:pt x="1" y="136"/>
                    <a:pt x="2" y="134"/>
                    <a:pt x="2" y="133"/>
                  </a:cubicBezTo>
                  <a:cubicBezTo>
                    <a:pt x="3" y="134"/>
                    <a:pt x="2" y="135"/>
                    <a:pt x="2" y="136"/>
                  </a:cubicBezTo>
                  <a:close/>
                  <a:moveTo>
                    <a:pt x="200" y="137"/>
                  </a:moveTo>
                  <a:cubicBezTo>
                    <a:pt x="200" y="137"/>
                    <a:pt x="200" y="137"/>
                    <a:pt x="199" y="137"/>
                  </a:cubicBezTo>
                  <a:cubicBezTo>
                    <a:pt x="199" y="138"/>
                    <a:pt x="199" y="138"/>
                    <a:pt x="199" y="138"/>
                  </a:cubicBezTo>
                  <a:cubicBezTo>
                    <a:pt x="197" y="139"/>
                    <a:pt x="199" y="141"/>
                    <a:pt x="197" y="141"/>
                  </a:cubicBezTo>
                  <a:cubicBezTo>
                    <a:pt x="197" y="142"/>
                    <a:pt x="197" y="142"/>
                    <a:pt x="197" y="142"/>
                  </a:cubicBezTo>
                  <a:cubicBezTo>
                    <a:pt x="196" y="142"/>
                    <a:pt x="196" y="144"/>
                    <a:pt x="195" y="145"/>
                  </a:cubicBezTo>
                  <a:cubicBezTo>
                    <a:pt x="195" y="145"/>
                    <a:pt x="196" y="145"/>
                    <a:pt x="197" y="145"/>
                  </a:cubicBezTo>
                  <a:cubicBezTo>
                    <a:pt x="198" y="143"/>
                    <a:pt x="198" y="141"/>
                    <a:pt x="200" y="139"/>
                  </a:cubicBezTo>
                  <a:cubicBezTo>
                    <a:pt x="199" y="138"/>
                    <a:pt x="200" y="138"/>
                    <a:pt x="200" y="137"/>
                  </a:cubicBezTo>
                  <a:close/>
                  <a:moveTo>
                    <a:pt x="227" y="142"/>
                  </a:moveTo>
                  <a:cubicBezTo>
                    <a:pt x="225" y="146"/>
                    <a:pt x="225" y="146"/>
                    <a:pt x="225" y="146"/>
                  </a:cubicBezTo>
                  <a:cubicBezTo>
                    <a:pt x="227" y="142"/>
                    <a:pt x="227" y="142"/>
                    <a:pt x="227" y="142"/>
                  </a:cubicBezTo>
                  <a:close/>
                  <a:moveTo>
                    <a:pt x="53" y="149"/>
                  </a:moveTo>
                  <a:cubicBezTo>
                    <a:pt x="53" y="148"/>
                    <a:pt x="53" y="146"/>
                    <a:pt x="52" y="146"/>
                  </a:cubicBezTo>
                  <a:cubicBezTo>
                    <a:pt x="53" y="149"/>
                    <a:pt x="53" y="149"/>
                    <a:pt x="53" y="149"/>
                  </a:cubicBezTo>
                  <a:cubicBezTo>
                    <a:pt x="53" y="149"/>
                    <a:pt x="53" y="149"/>
                    <a:pt x="53" y="149"/>
                  </a:cubicBezTo>
                  <a:close/>
                  <a:moveTo>
                    <a:pt x="194" y="148"/>
                  </a:moveTo>
                  <a:cubicBezTo>
                    <a:pt x="194" y="148"/>
                    <a:pt x="195" y="147"/>
                    <a:pt x="195" y="146"/>
                  </a:cubicBezTo>
                  <a:cubicBezTo>
                    <a:pt x="193" y="148"/>
                    <a:pt x="193" y="148"/>
                    <a:pt x="193" y="148"/>
                  </a:cubicBezTo>
                  <a:cubicBezTo>
                    <a:pt x="194" y="148"/>
                    <a:pt x="194" y="148"/>
                    <a:pt x="194" y="148"/>
                  </a:cubicBezTo>
                  <a:close/>
                  <a:moveTo>
                    <a:pt x="196" y="146"/>
                  </a:moveTo>
                  <a:cubicBezTo>
                    <a:pt x="196" y="146"/>
                    <a:pt x="195" y="147"/>
                    <a:pt x="195" y="147"/>
                  </a:cubicBezTo>
                  <a:cubicBezTo>
                    <a:pt x="195" y="148"/>
                    <a:pt x="195" y="148"/>
                    <a:pt x="195" y="148"/>
                  </a:cubicBezTo>
                  <a:cubicBezTo>
                    <a:pt x="195" y="147"/>
                    <a:pt x="196" y="147"/>
                    <a:pt x="196" y="146"/>
                  </a:cubicBezTo>
                  <a:close/>
                  <a:moveTo>
                    <a:pt x="8" y="150"/>
                  </a:moveTo>
                  <a:cubicBezTo>
                    <a:pt x="8" y="149"/>
                    <a:pt x="7" y="148"/>
                    <a:pt x="6" y="147"/>
                  </a:cubicBezTo>
                  <a:cubicBezTo>
                    <a:pt x="7" y="148"/>
                    <a:pt x="4" y="149"/>
                    <a:pt x="5" y="150"/>
                  </a:cubicBezTo>
                  <a:cubicBezTo>
                    <a:pt x="5" y="150"/>
                    <a:pt x="6" y="149"/>
                    <a:pt x="6" y="149"/>
                  </a:cubicBezTo>
                  <a:cubicBezTo>
                    <a:pt x="8" y="150"/>
                    <a:pt x="8" y="150"/>
                    <a:pt x="8" y="150"/>
                  </a:cubicBezTo>
                  <a:close/>
                  <a:moveTo>
                    <a:pt x="193" y="152"/>
                  </a:moveTo>
                  <a:cubicBezTo>
                    <a:pt x="194" y="151"/>
                    <a:pt x="194" y="151"/>
                    <a:pt x="194" y="151"/>
                  </a:cubicBezTo>
                  <a:cubicBezTo>
                    <a:pt x="195" y="148"/>
                    <a:pt x="195" y="148"/>
                    <a:pt x="195" y="148"/>
                  </a:cubicBezTo>
                  <a:cubicBezTo>
                    <a:pt x="193" y="152"/>
                    <a:pt x="193" y="152"/>
                    <a:pt x="193" y="152"/>
                  </a:cubicBezTo>
                  <a:close/>
                  <a:moveTo>
                    <a:pt x="4" y="149"/>
                  </a:moveTo>
                  <a:cubicBezTo>
                    <a:pt x="4" y="149"/>
                    <a:pt x="3" y="149"/>
                    <a:pt x="3" y="149"/>
                  </a:cubicBezTo>
                  <a:cubicBezTo>
                    <a:pt x="3" y="149"/>
                    <a:pt x="3" y="149"/>
                    <a:pt x="3" y="149"/>
                  </a:cubicBezTo>
                  <a:cubicBezTo>
                    <a:pt x="3" y="149"/>
                    <a:pt x="3" y="150"/>
                    <a:pt x="4" y="149"/>
                  </a:cubicBezTo>
                  <a:cubicBezTo>
                    <a:pt x="4" y="149"/>
                    <a:pt x="4" y="149"/>
                    <a:pt x="4" y="149"/>
                  </a:cubicBezTo>
                  <a:close/>
                  <a:moveTo>
                    <a:pt x="12" y="150"/>
                  </a:moveTo>
                  <a:cubicBezTo>
                    <a:pt x="11" y="149"/>
                    <a:pt x="11" y="149"/>
                    <a:pt x="10" y="149"/>
                  </a:cubicBezTo>
                  <a:cubicBezTo>
                    <a:pt x="11" y="150"/>
                    <a:pt x="11" y="150"/>
                    <a:pt x="11" y="150"/>
                  </a:cubicBezTo>
                  <a:cubicBezTo>
                    <a:pt x="10" y="150"/>
                    <a:pt x="10" y="150"/>
                    <a:pt x="10" y="150"/>
                  </a:cubicBezTo>
                  <a:cubicBezTo>
                    <a:pt x="10" y="151"/>
                    <a:pt x="11" y="150"/>
                    <a:pt x="11" y="151"/>
                  </a:cubicBezTo>
                  <a:cubicBezTo>
                    <a:pt x="11" y="151"/>
                    <a:pt x="12" y="150"/>
                    <a:pt x="12" y="150"/>
                  </a:cubicBezTo>
                  <a:close/>
                  <a:moveTo>
                    <a:pt x="192" y="150"/>
                  </a:moveTo>
                  <a:cubicBezTo>
                    <a:pt x="192" y="150"/>
                    <a:pt x="191" y="151"/>
                    <a:pt x="192" y="152"/>
                  </a:cubicBezTo>
                  <a:cubicBezTo>
                    <a:pt x="192" y="151"/>
                    <a:pt x="192" y="151"/>
                    <a:pt x="192" y="150"/>
                  </a:cubicBezTo>
                  <a:close/>
                  <a:moveTo>
                    <a:pt x="188" y="157"/>
                  </a:moveTo>
                  <a:cubicBezTo>
                    <a:pt x="189" y="156"/>
                    <a:pt x="190" y="154"/>
                    <a:pt x="191" y="152"/>
                  </a:cubicBezTo>
                  <a:cubicBezTo>
                    <a:pt x="190" y="154"/>
                    <a:pt x="188" y="155"/>
                    <a:pt x="188" y="157"/>
                  </a:cubicBezTo>
                  <a:close/>
                  <a:moveTo>
                    <a:pt x="192" y="155"/>
                  </a:moveTo>
                  <a:cubicBezTo>
                    <a:pt x="193" y="153"/>
                    <a:pt x="193" y="153"/>
                    <a:pt x="193" y="153"/>
                  </a:cubicBezTo>
                  <a:cubicBezTo>
                    <a:pt x="192" y="153"/>
                    <a:pt x="191" y="154"/>
                    <a:pt x="192" y="155"/>
                  </a:cubicBezTo>
                  <a:close/>
                  <a:moveTo>
                    <a:pt x="178" y="154"/>
                  </a:moveTo>
                  <a:cubicBezTo>
                    <a:pt x="178" y="154"/>
                    <a:pt x="178" y="153"/>
                    <a:pt x="177" y="153"/>
                  </a:cubicBezTo>
                  <a:cubicBezTo>
                    <a:pt x="177" y="154"/>
                    <a:pt x="176" y="155"/>
                    <a:pt x="175" y="156"/>
                  </a:cubicBezTo>
                  <a:cubicBezTo>
                    <a:pt x="174" y="157"/>
                    <a:pt x="173" y="157"/>
                    <a:pt x="173" y="158"/>
                  </a:cubicBezTo>
                  <a:cubicBezTo>
                    <a:pt x="172" y="159"/>
                    <a:pt x="172" y="161"/>
                    <a:pt x="171" y="160"/>
                  </a:cubicBezTo>
                  <a:cubicBezTo>
                    <a:pt x="171" y="160"/>
                    <a:pt x="171" y="160"/>
                    <a:pt x="171" y="160"/>
                  </a:cubicBezTo>
                  <a:cubicBezTo>
                    <a:pt x="171" y="160"/>
                    <a:pt x="171" y="161"/>
                    <a:pt x="170" y="161"/>
                  </a:cubicBezTo>
                  <a:cubicBezTo>
                    <a:pt x="166" y="166"/>
                    <a:pt x="160" y="169"/>
                    <a:pt x="155" y="173"/>
                  </a:cubicBezTo>
                  <a:cubicBezTo>
                    <a:pt x="155" y="173"/>
                    <a:pt x="155" y="173"/>
                    <a:pt x="155" y="173"/>
                  </a:cubicBezTo>
                  <a:cubicBezTo>
                    <a:pt x="153" y="174"/>
                    <a:pt x="153" y="174"/>
                    <a:pt x="153" y="174"/>
                  </a:cubicBezTo>
                  <a:cubicBezTo>
                    <a:pt x="153" y="174"/>
                    <a:pt x="153" y="174"/>
                    <a:pt x="153" y="174"/>
                  </a:cubicBezTo>
                  <a:cubicBezTo>
                    <a:pt x="152" y="174"/>
                    <a:pt x="150" y="175"/>
                    <a:pt x="151" y="176"/>
                  </a:cubicBezTo>
                  <a:cubicBezTo>
                    <a:pt x="161" y="170"/>
                    <a:pt x="170" y="164"/>
                    <a:pt x="178" y="154"/>
                  </a:cubicBezTo>
                  <a:close/>
                  <a:moveTo>
                    <a:pt x="222" y="153"/>
                  </a:moveTo>
                  <a:cubicBezTo>
                    <a:pt x="221" y="157"/>
                    <a:pt x="221" y="157"/>
                    <a:pt x="221" y="157"/>
                  </a:cubicBezTo>
                  <a:cubicBezTo>
                    <a:pt x="222" y="153"/>
                    <a:pt x="222" y="153"/>
                    <a:pt x="222" y="153"/>
                  </a:cubicBezTo>
                  <a:close/>
                  <a:moveTo>
                    <a:pt x="196" y="160"/>
                  </a:moveTo>
                  <a:cubicBezTo>
                    <a:pt x="197" y="158"/>
                    <a:pt x="198" y="156"/>
                    <a:pt x="199" y="154"/>
                  </a:cubicBezTo>
                  <a:cubicBezTo>
                    <a:pt x="196" y="159"/>
                    <a:pt x="192" y="164"/>
                    <a:pt x="188" y="169"/>
                  </a:cubicBezTo>
                  <a:cubicBezTo>
                    <a:pt x="189" y="169"/>
                    <a:pt x="190" y="169"/>
                    <a:pt x="190" y="167"/>
                  </a:cubicBezTo>
                  <a:cubicBezTo>
                    <a:pt x="190" y="167"/>
                    <a:pt x="190" y="168"/>
                    <a:pt x="191" y="168"/>
                  </a:cubicBezTo>
                  <a:cubicBezTo>
                    <a:pt x="191" y="166"/>
                    <a:pt x="191" y="166"/>
                    <a:pt x="191" y="166"/>
                  </a:cubicBezTo>
                  <a:cubicBezTo>
                    <a:pt x="192" y="165"/>
                    <a:pt x="192" y="164"/>
                    <a:pt x="194" y="164"/>
                  </a:cubicBezTo>
                  <a:cubicBezTo>
                    <a:pt x="194" y="164"/>
                    <a:pt x="193" y="163"/>
                    <a:pt x="194" y="163"/>
                  </a:cubicBezTo>
                  <a:cubicBezTo>
                    <a:pt x="194" y="163"/>
                    <a:pt x="194" y="163"/>
                    <a:pt x="194" y="163"/>
                  </a:cubicBezTo>
                  <a:cubicBezTo>
                    <a:pt x="194" y="162"/>
                    <a:pt x="195" y="161"/>
                    <a:pt x="196" y="160"/>
                  </a:cubicBezTo>
                  <a:close/>
                  <a:moveTo>
                    <a:pt x="184" y="156"/>
                  </a:moveTo>
                  <a:cubicBezTo>
                    <a:pt x="183" y="156"/>
                    <a:pt x="183" y="157"/>
                    <a:pt x="183" y="157"/>
                  </a:cubicBezTo>
                  <a:cubicBezTo>
                    <a:pt x="183" y="157"/>
                    <a:pt x="184" y="157"/>
                    <a:pt x="184" y="156"/>
                  </a:cubicBezTo>
                  <a:close/>
                  <a:moveTo>
                    <a:pt x="14" y="157"/>
                  </a:moveTo>
                  <a:cubicBezTo>
                    <a:pt x="14" y="158"/>
                    <a:pt x="14" y="158"/>
                    <a:pt x="14" y="158"/>
                  </a:cubicBezTo>
                  <a:cubicBezTo>
                    <a:pt x="14" y="158"/>
                    <a:pt x="14" y="158"/>
                    <a:pt x="14" y="158"/>
                  </a:cubicBezTo>
                  <a:cubicBezTo>
                    <a:pt x="14" y="157"/>
                    <a:pt x="14" y="157"/>
                    <a:pt x="14" y="157"/>
                  </a:cubicBezTo>
                  <a:cubicBezTo>
                    <a:pt x="14" y="157"/>
                    <a:pt x="14" y="157"/>
                    <a:pt x="14" y="157"/>
                  </a:cubicBezTo>
                  <a:close/>
                  <a:moveTo>
                    <a:pt x="187" y="157"/>
                  </a:moveTo>
                  <a:cubicBezTo>
                    <a:pt x="187" y="157"/>
                    <a:pt x="187" y="157"/>
                    <a:pt x="187" y="157"/>
                  </a:cubicBezTo>
                  <a:cubicBezTo>
                    <a:pt x="184" y="162"/>
                    <a:pt x="180" y="165"/>
                    <a:pt x="177" y="168"/>
                  </a:cubicBezTo>
                  <a:cubicBezTo>
                    <a:pt x="177" y="168"/>
                    <a:pt x="177" y="168"/>
                    <a:pt x="177" y="168"/>
                  </a:cubicBezTo>
                  <a:cubicBezTo>
                    <a:pt x="181" y="165"/>
                    <a:pt x="184" y="161"/>
                    <a:pt x="187" y="157"/>
                  </a:cubicBezTo>
                  <a:close/>
                  <a:moveTo>
                    <a:pt x="190" y="158"/>
                  </a:moveTo>
                  <a:cubicBezTo>
                    <a:pt x="190" y="157"/>
                    <a:pt x="190" y="157"/>
                    <a:pt x="190" y="157"/>
                  </a:cubicBezTo>
                  <a:cubicBezTo>
                    <a:pt x="190" y="158"/>
                    <a:pt x="189" y="158"/>
                    <a:pt x="189" y="158"/>
                  </a:cubicBezTo>
                  <a:cubicBezTo>
                    <a:pt x="189" y="158"/>
                    <a:pt x="190" y="158"/>
                    <a:pt x="190" y="158"/>
                  </a:cubicBezTo>
                  <a:close/>
                  <a:moveTo>
                    <a:pt x="17" y="159"/>
                  </a:moveTo>
                  <a:cubicBezTo>
                    <a:pt x="17" y="160"/>
                    <a:pt x="17" y="160"/>
                    <a:pt x="17" y="160"/>
                  </a:cubicBezTo>
                  <a:cubicBezTo>
                    <a:pt x="17" y="160"/>
                    <a:pt x="17" y="160"/>
                    <a:pt x="17" y="160"/>
                  </a:cubicBezTo>
                  <a:cubicBezTo>
                    <a:pt x="17" y="159"/>
                    <a:pt x="17" y="159"/>
                    <a:pt x="17" y="159"/>
                  </a:cubicBezTo>
                  <a:cubicBezTo>
                    <a:pt x="17" y="159"/>
                    <a:pt x="17" y="159"/>
                    <a:pt x="17" y="159"/>
                  </a:cubicBezTo>
                  <a:close/>
                  <a:moveTo>
                    <a:pt x="188" y="160"/>
                  </a:moveTo>
                  <a:cubicBezTo>
                    <a:pt x="188" y="160"/>
                    <a:pt x="188" y="160"/>
                    <a:pt x="188" y="160"/>
                  </a:cubicBezTo>
                  <a:cubicBezTo>
                    <a:pt x="188" y="160"/>
                    <a:pt x="188" y="160"/>
                    <a:pt x="188" y="160"/>
                  </a:cubicBezTo>
                  <a:close/>
                  <a:moveTo>
                    <a:pt x="219" y="160"/>
                  </a:moveTo>
                  <a:cubicBezTo>
                    <a:pt x="218" y="161"/>
                    <a:pt x="218" y="161"/>
                    <a:pt x="218" y="161"/>
                  </a:cubicBezTo>
                  <a:cubicBezTo>
                    <a:pt x="219" y="160"/>
                    <a:pt x="219" y="160"/>
                    <a:pt x="219" y="160"/>
                  </a:cubicBezTo>
                  <a:close/>
                  <a:moveTo>
                    <a:pt x="75" y="160"/>
                  </a:moveTo>
                  <a:cubicBezTo>
                    <a:pt x="76" y="160"/>
                    <a:pt x="76" y="160"/>
                    <a:pt x="76" y="160"/>
                  </a:cubicBezTo>
                  <a:cubicBezTo>
                    <a:pt x="75" y="160"/>
                    <a:pt x="75" y="160"/>
                    <a:pt x="75" y="160"/>
                  </a:cubicBezTo>
                  <a:close/>
                  <a:moveTo>
                    <a:pt x="70" y="162"/>
                  </a:moveTo>
                  <a:cubicBezTo>
                    <a:pt x="70" y="162"/>
                    <a:pt x="70" y="161"/>
                    <a:pt x="70" y="161"/>
                  </a:cubicBezTo>
                  <a:cubicBezTo>
                    <a:pt x="69" y="161"/>
                    <a:pt x="70" y="162"/>
                    <a:pt x="70" y="162"/>
                  </a:cubicBezTo>
                  <a:cubicBezTo>
                    <a:pt x="70" y="162"/>
                    <a:pt x="70" y="162"/>
                    <a:pt x="70" y="162"/>
                  </a:cubicBezTo>
                  <a:close/>
                  <a:moveTo>
                    <a:pt x="187" y="162"/>
                  </a:moveTo>
                  <a:cubicBezTo>
                    <a:pt x="186" y="162"/>
                    <a:pt x="186" y="162"/>
                    <a:pt x="186" y="163"/>
                  </a:cubicBezTo>
                  <a:cubicBezTo>
                    <a:pt x="187" y="163"/>
                    <a:pt x="187" y="163"/>
                    <a:pt x="187" y="163"/>
                  </a:cubicBezTo>
                  <a:cubicBezTo>
                    <a:pt x="187" y="162"/>
                    <a:pt x="187" y="162"/>
                    <a:pt x="187" y="162"/>
                  </a:cubicBezTo>
                  <a:close/>
                  <a:moveTo>
                    <a:pt x="71" y="163"/>
                  </a:moveTo>
                  <a:cubicBezTo>
                    <a:pt x="71" y="163"/>
                    <a:pt x="71" y="163"/>
                    <a:pt x="71" y="163"/>
                  </a:cubicBezTo>
                  <a:cubicBezTo>
                    <a:pt x="72" y="162"/>
                    <a:pt x="72" y="162"/>
                    <a:pt x="72" y="162"/>
                  </a:cubicBezTo>
                  <a:cubicBezTo>
                    <a:pt x="71" y="163"/>
                    <a:pt x="71" y="163"/>
                    <a:pt x="71" y="163"/>
                  </a:cubicBezTo>
                  <a:close/>
                  <a:moveTo>
                    <a:pt x="69" y="163"/>
                  </a:moveTo>
                  <a:cubicBezTo>
                    <a:pt x="70" y="163"/>
                    <a:pt x="70" y="163"/>
                    <a:pt x="70" y="163"/>
                  </a:cubicBezTo>
                  <a:cubicBezTo>
                    <a:pt x="69" y="163"/>
                    <a:pt x="69" y="163"/>
                    <a:pt x="69" y="163"/>
                  </a:cubicBezTo>
                  <a:close/>
                  <a:moveTo>
                    <a:pt x="73" y="170"/>
                  </a:moveTo>
                  <a:cubicBezTo>
                    <a:pt x="72" y="169"/>
                    <a:pt x="73" y="167"/>
                    <a:pt x="72" y="165"/>
                  </a:cubicBezTo>
                  <a:cubicBezTo>
                    <a:pt x="71" y="165"/>
                    <a:pt x="71" y="166"/>
                    <a:pt x="70" y="166"/>
                  </a:cubicBezTo>
                  <a:cubicBezTo>
                    <a:pt x="71" y="166"/>
                    <a:pt x="71" y="166"/>
                    <a:pt x="71" y="166"/>
                  </a:cubicBezTo>
                  <a:cubicBezTo>
                    <a:pt x="72" y="167"/>
                    <a:pt x="72" y="167"/>
                    <a:pt x="72" y="168"/>
                  </a:cubicBezTo>
                  <a:cubicBezTo>
                    <a:pt x="72" y="168"/>
                    <a:pt x="72" y="168"/>
                    <a:pt x="71" y="168"/>
                  </a:cubicBezTo>
                  <a:cubicBezTo>
                    <a:pt x="71" y="168"/>
                    <a:pt x="71" y="168"/>
                    <a:pt x="71" y="167"/>
                  </a:cubicBezTo>
                  <a:cubicBezTo>
                    <a:pt x="69" y="167"/>
                    <a:pt x="69" y="167"/>
                    <a:pt x="69" y="167"/>
                  </a:cubicBezTo>
                  <a:cubicBezTo>
                    <a:pt x="71" y="167"/>
                    <a:pt x="71" y="167"/>
                    <a:pt x="71" y="167"/>
                  </a:cubicBezTo>
                  <a:cubicBezTo>
                    <a:pt x="70" y="168"/>
                    <a:pt x="70" y="168"/>
                    <a:pt x="70" y="168"/>
                  </a:cubicBezTo>
                  <a:cubicBezTo>
                    <a:pt x="71" y="168"/>
                    <a:pt x="71" y="168"/>
                    <a:pt x="71" y="168"/>
                  </a:cubicBezTo>
                  <a:cubicBezTo>
                    <a:pt x="73" y="169"/>
                    <a:pt x="71" y="170"/>
                    <a:pt x="72" y="170"/>
                  </a:cubicBezTo>
                  <a:cubicBezTo>
                    <a:pt x="72" y="169"/>
                    <a:pt x="72" y="169"/>
                    <a:pt x="72" y="169"/>
                  </a:cubicBezTo>
                  <a:cubicBezTo>
                    <a:pt x="73" y="170"/>
                    <a:pt x="73" y="170"/>
                    <a:pt x="73" y="170"/>
                  </a:cubicBezTo>
                  <a:close/>
                  <a:moveTo>
                    <a:pt x="88" y="167"/>
                  </a:moveTo>
                  <a:cubicBezTo>
                    <a:pt x="87" y="166"/>
                    <a:pt x="86" y="166"/>
                    <a:pt x="86" y="166"/>
                  </a:cubicBezTo>
                  <a:cubicBezTo>
                    <a:pt x="87" y="167"/>
                    <a:pt x="87" y="167"/>
                    <a:pt x="87" y="167"/>
                  </a:cubicBezTo>
                  <a:cubicBezTo>
                    <a:pt x="87" y="167"/>
                    <a:pt x="88" y="167"/>
                    <a:pt x="88" y="167"/>
                  </a:cubicBezTo>
                  <a:close/>
                  <a:moveTo>
                    <a:pt x="69" y="166"/>
                  </a:moveTo>
                  <a:cubicBezTo>
                    <a:pt x="69" y="166"/>
                    <a:pt x="69" y="166"/>
                    <a:pt x="69" y="166"/>
                  </a:cubicBezTo>
                  <a:cubicBezTo>
                    <a:pt x="68" y="168"/>
                    <a:pt x="68" y="168"/>
                    <a:pt x="68" y="168"/>
                  </a:cubicBezTo>
                  <a:cubicBezTo>
                    <a:pt x="69" y="168"/>
                    <a:pt x="69" y="167"/>
                    <a:pt x="69" y="166"/>
                  </a:cubicBezTo>
                  <a:close/>
                  <a:moveTo>
                    <a:pt x="74" y="169"/>
                  </a:moveTo>
                  <a:cubicBezTo>
                    <a:pt x="74" y="169"/>
                    <a:pt x="74" y="169"/>
                    <a:pt x="74" y="169"/>
                  </a:cubicBezTo>
                  <a:cubicBezTo>
                    <a:pt x="74" y="169"/>
                    <a:pt x="74" y="169"/>
                    <a:pt x="74" y="169"/>
                  </a:cubicBezTo>
                  <a:cubicBezTo>
                    <a:pt x="74" y="169"/>
                    <a:pt x="74" y="169"/>
                    <a:pt x="74" y="169"/>
                  </a:cubicBezTo>
                  <a:close/>
                  <a:moveTo>
                    <a:pt x="177" y="169"/>
                  </a:moveTo>
                  <a:cubicBezTo>
                    <a:pt x="176" y="169"/>
                    <a:pt x="176" y="169"/>
                    <a:pt x="176" y="169"/>
                  </a:cubicBezTo>
                  <a:cubicBezTo>
                    <a:pt x="175" y="170"/>
                    <a:pt x="173" y="171"/>
                    <a:pt x="173" y="172"/>
                  </a:cubicBezTo>
                  <a:cubicBezTo>
                    <a:pt x="174" y="171"/>
                    <a:pt x="176" y="170"/>
                    <a:pt x="177" y="169"/>
                  </a:cubicBezTo>
                  <a:close/>
                  <a:moveTo>
                    <a:pt x="75" y="170"/>
                  </a:moveTo>
                  <a:cubicBezTo>
                    <a:pt x="75" y="170"/>
                    <a:pt x="75" y="170"/>
                    <a:pt x="75" y="170"/>
                  </a:cubicBezTo>
                  <a:cubicBezTo>
                    <a:pt x="75" y="170"/>
                    <a:pt x="75" y="170"/>
                    <a:pt x="75" y="170"/>
                  </a:cubicBezTo>
                  <a:cubicBezTo>
                    <a:pt x="75" y="170"/>
                    <a:pt x="75" y="171"/>
                    <a:pt x="75" y="170"/>
                  </a:cubicBezTo>
                  <a:close/>
                  <a:moveTo>
                    <a:pt x="186" y="172"/>
                  </a:moveTo>
                  <a:cubicBezTo>
                    <a:pt x="186" y="171"/>
                    <a:pt x="186" y="171"/>
                    <a:pt x="186" y="171"/>
                  </a:cubicBezTo>
                  <a:cubicBezTo>
                    <a:pt x="185" y="172"/>
                    <a:pt x="183" y="173"/>
                    <a:pt x="183" y="174"/>
                  </a:cubicBezTo>
                  <a:cubicBezTo>
                    <a:pt x="183" y="174"/>
                    <a:pt x="183" y="174"/>
                    <a:pt x="183" y="174"/>
                  </a:cubicBezTo>
                  <a:cubicBezTo>
                    <a:pt x="184" y="173"/>
                    <a:pt x="185" y="172"/>
                    <a:pt x="186" y="172"/>
                  </a:cubicBezTo>
                  <a:close/>
                  <a:moveTo>
                    <a:pt x="172" y="173"/>
                  </a:moveTo>
                  <a:cubicBezTo>
                    <a:pt x="172" y="173"/>
                    <a:pt x="172" y="173"/>
                    <a:pt x="172" y="172"/>
                  </a:cubicBezTo>
                  <a:cubicBezTo>
                    <a:pt x="171" y="173"/>
                    <a:pt x="171" y="173"/>
                    <a:pt x="171" y="173"/>
                  </a:cubicBezTo>
                  <a:cubicBezTo>
                    <a:pt x="172" y="173"/>
                    <a:pt x="172" y="173"/>
                    <a:pt x="172" y="173"/>
                  </a:cubicBezTo>
                  <a:close/>
                  <a:moveTo>
                    <a:pt x="76" y="173"/>
                  </a:moveTo>
                  <a:cubicBezTo>
                    <a:pt x="77" y="173"/>
                    <a:pt x="77" y="173"/>
                    <a:pt x="77" y="173"/>
                  </a:cubicBezTo>
                  <a:cubicBezTo>
                    <a:pt x="76" y="173"/>
                    <a:pt x="76" y="173"/>
                    <a:pt x="76" y="173"/>
                  </a:cubicBezTo>
                  <a:close/>
                  <a:moveTo>
                    <a:pt x="169" y="175"/>
                  </a:moveTo>
                  <a:cubicBezTo>
                    <a:pt x="170" y="175"/>
                    <a:pt x="171" y="174"/>
                    <a:pt x="171" y="174"/>
                  </a:cubicBezTo>
                  <a:cubicBezTo>
                    <a:pt x="170" y="174"/>
                    <a:pt x="169" y="174"/>
                    <a:pt x="169" y="175"/>
                  </a:cubicBezTo>
                  <a:cubicBezTo>
                    <a:pt x="169" y="175"/>
                    <a:pt x="169" y="175"/>
                    <a:pt x="169" y="175"/>
                  </a:cubicBezTo>
                  <a:close/>
                  <a:moveTo>
                    <a:pt x="21" y="175"/>
                  </a:moveTo>
                  <a:cubicBezTo>
                    <a:pt x="21" y="175"/>
                    <a:pt x="21" y="175"/>
                    <a:pt x="21" y="175"/>
                  </a:cubicBezTo>
                  <a:cubicBezTo>
                    <a:pt x="21" y="175"/>
                    <a:pt x="21" y="175"/>
                    <a:pt x="21" y="175"/>
                  </a:cubicBezTo>
                  <a:close/>
                  <a:moveTo>
                    <a:pt x="183" y="175"/>
                  </a:moveTo>
                  <a:cubicBezTo>
                    <a:pt x="183" y="175"/>
                    <a:pt x="183" y="175"/>
                    <a:pt x="183" y="175"/>
                  </a:cubicBezTo>
                  <a:cubicBezTo>
                    <a:pt x="182" y="175"/>
                    <a:pt x="182" y="175"/>
                    <a:pt x="182" y="175"/>
                  </a:cubicBezTo>
                  <a:cubicBezTo>
                    <a:pt x="182" y="175"/>
                    <a:pt x="182" y="176"/>
                    <a:pt x="183" y="175"/>
                  </a:cubicBezTo>
                  <a:close/>
                  <a:moveTo>
                    <a:pt x="23" y="176"/>
                  </a:moveTo>
                  <a:cubicBezTo>
                    <a:pt x="23" y="176"/>
                    <a:pt x="23" y="175"/>
                    <a:pt x="22" y="175"/>
                  </a:cubicBezTo>
                  <a:cubicBezTo>
                    <a:pt x="22" y="176"/>
                    <a:pt x="22" y="176"/>
                    <a:pt x="21" y="177"/>
                  </a:cubicBezTo>
                  <a:cubicBezTo>
                    <a:pt x="22" y="177"/>
                    <a:pt x="22" y="176"/>
                    <a:pt x="23" y="176"/>
                  </a:cubicBezTo>
                  <a:close/>
                  <a:moveTo>
                    <a:pt x="150" y="176"/>
                  </a:moveTo>
                  <a:cubicBezTo>
                    <a:pt x="150" y="176"/>
                    <a:pt x="150" y="175"/>
                    <a:pt x="149" y="175"/>
                  </a:cubicBezTo>
                  <a:cubicBezTo>
                    <a:pt x="149" y="177"/>
                    <a:pt x="149" y="177"/>
                    <a:pt x="149" y="177"/>
                  </a:cubicBezTo>
                  <a:cubicBezTo>
                    <a:pt x="150" y="176"/>
                    <a:pt x="150" y="176"/>
                    <a:pt x="150" y="176"/>
                  </a:cubicBezTo>
                  <a:close/>
                  <a:moveTo>
                    <a:pt x="169" y="175"/>
                  </a:moveTo>
                  <a:cubicBezTo>
                    <a:pt x="168" y="175"/>
                    <a:pt x="168" y="175"/>
                    <a:pt x="168" y="175"/>
                  </a:cubicBezTo>
                  <a:cubicBezTo>
                    <a:pt x="165" y="178"/>
                    <a:pt x="162" y="180"/>
                    <a:pt x="158" y="181"/>
                  </a:cubicBezTo>
                  <a:cubicBezTo>
                    <a:pt x="162" y="180"/>
                    <a:pt x="166" y="178"/>
                    <a:pt x="169" y="175"/>
                  </a:cubicBezTo>
                  <a:close/>
                  <a:moveTo>
                    <a:pt x="179" y="177"/>
                  </a:moveTo>
                  <a:cubicBezTo>
                    <a:pt x="180" y="177"/>
                    <a:pt x="180" y="176"/>
                    <a:pt x="180" y="176"/>
                  </a:cubicBezTo>
                  <a:cubicBezTo>
                    <a:pt x="179" y="177"/>
                    <a:pt x="179" y="177"/>
                    <a:pt x="179" y="177"/>
                  </a:cubicBezTo>
                  <a:cubicBezTo>
                    <a:pt x="180" y="177"/>
                    <a:pt x="180" y="177"/>
                    <a:pt x="180" y="177"/>
                  </a:cubicBezTo>
                  <a:cubicBezTo>
                    <a:pt x="181" y="177"/>
                    <a:pt x="182" y="177"/>
                    <a:pt x="182" y="176"/>
                  </a:cubicBezTo>
                  <a:cubicBezTo>
                    <a:pt x="181" y="176"/>
                    <a:pt x="180" y="177"/>
                    <a:pt x="179" y="177"/>
                  </a:cubicBezTo>
                  <a:close/>
                  <a:moveTo>
                    <a:pt x="184" y="176"/>
                  </a:moveTo>
                  <a:cubicBezTo>
                    <a:pt x="182" y="177"/>
                    <a:pt x="182" y="177"/>
                    <a:pt x="182" y="177"/>
                  </a:cubicBezTo>
                  <a:cubicBezTo>
                    <a:pt x="184" y="176"/>
                    <a:pt x="184" y="176"/>
                    <a:pt x="184" y="176"/>
                  </a:cubicBezTo>
                  <a:close/>
                  <a:moveTo>
                    <a:pt x="14" y="177"/>
                  </a:moveTo>
                  <a:cubicBezTo>
                    <a:pt x="14" y="177"/>
                    <a:pt x="13" y="177"/>
                    <a:pt x="13" y="177"/>
                  </a:cubicBezTo>
                  <a:cubicBezTo>
                    <a:pt x="13" y="178"/>
                    <a:pt x="12" y="178"/>
                    <a:pt x="13" y="178"/>
                  </a:cubicBezTo>
                  <a:cubicBezTo>
                    <a:pt x="14" y="178"/>
                    <a:pt x="14" y="177"/>
                    <a:pt x="14" y="177"/>
                  </a:cubicBezTo>
                  <a:close/>
                  <a:moveTo>
                    <a:pt x="147" y="177"/>
                  </a:moveTo>
                  <a:cubicBezTo>
                    <a:pt x="146" y="176"/>
                    <a:pt x="146" y="179"/>
                    <a:pt x="146" y="178"/>
                  </a:cubicBezTo>
                  <a:cubicBezTo>
                    <a:pt x="146" y="178"/>
                    <a:pt x="147" y="178"/>
                    <a:pt x="147" y="177"/>
                  </a:cubicBezTo>
                  <a:close/>
                  <a:moveTo>
                    <a:pt x="23" y="179"/>
                  </a:moveTo>
                  <a:cubicBezTo>
                    <a:pt x="23" y="178"/>
                    <a:pt x="23" y="178"/>
                    <a:pt x="23" y="177"/>
                  </a:cubicBezTo>
                  <a:cubicBezTo>
                    <a:pt x="21" y="178"/>
                    <a:pt x="23" y="178"/>
                    <a:pt x="23" y="179"/>
                  </a:cubicBezTo>
                  <a:cubicBezTo>
                    <a:pt x="23" y="179"/>
                    <a:pt x="23" y="179"/>
                    <a:pt x="23" y="179"/>
                  </a:cubicBezTo>
                  <a:close/>
                  <a:moveTo>
                    <a:pt x="140" y="177"/>
                  </a:moveTo>
                  <a:cubicBezTo>
                    <a:pt x="139" y="177"/>
                    <a:pt x="139" y="177"/>
                    <a:pt x="139" y="177"/>
                  </a:cubicBezTo>
                  <a:cubicBezTo>
                    <a:pt x="139" y="178"/>
                    <a:pt x="139" y="178"/>
                    <a:pt x="139" y="178"/>
                  </a:cubicBezTo>
                  <a:cubicBezTo>
                    <a:pt x="139" y="178"/>
                    <a:pt x="140" y="177"/>
                    <a:pt x="140" y="177"/>
                  </a:cubicBezTo>
                  <a:close/>
                  <a:moveTo>
                    <a:pt x="144" y="179"/>
                  </a:moveTo>
                  <a:cubicBezTo>
                    <a:pt x="144" y="179"/>
                    <a:pt x="145" y="178"/>
                    <a:pt x="145" y="178"/>
                  </a:cubicBezTo>
                  <a:cubicBezTo>
                    <a:pt x="144" y="179"/>
                    <a:pt x="144" y="179"/>
                    <a:pt x="144" y="179"/>
                  </a:cubicBezTo>
                  <a:cubicBezTo>
                    <a:pt x="144" y="179"/>
                    <a:pt x="144" y="179"/>
                    <a:pt x="144" y="179"/>
                  </a:cubicBezTo>
                  <a:close/>
                  <a:moveTo>
                    <a:pt x="10" y="178"/>
                  </a:moveTo>
                  <a:cubicBezTo>
                    <a:pt x="9" y="178"/>
                    <a:pt x="9" y="178"/>
                    <a:pt x="9" y="178"/>
                  </a:cubicBezTo>
                  <a:cubicBezTo>
                    <a:pt x="10" y="178"/>
                    <a:pt x="10" y="178"/>
                    <a:pt x="10" y="178"/>
                  </a:cubicBezTo>
                  <a:close/>
                  <a:moveTo>
                    <a:pt x="143" y="179"/>
                  </a:moveTo>
                  <a:cubicBezTo>
                    <a:pt x="142" y="180"/>
                    <a:pt x="142" y="179"/>
                    <a:pt x="142" y="179"/>
                  </a:cubicBezTo>
                  <a:cubicBezTo>
                    <a:pt x="135" y="181"/>
                    <a:pt x="128" y="183"/>
                    <a:pt x="121" y="184"/>
                  </a:cubicBezTo>
                  <a:cubicBezTo>
                    <a:pt x="120" y="185"/>
                    <a:pt x="117" y="183"/>
                    <a:pt x="117" y="185"/>
                  </a:cubicBezTo>
                  <a:cubicBezTo>
                    <a:pt x="117" y="185"/>
                    <a:pt x="118" y="185"/>
                    <a:pt x="119" y="185"/>
                  </a:cubicBezTo>
                  <a:cubicBezTo>
                    <a:pt x="127" y="184"/>
                    <a:pt x="136" y="182"/>
                    <a:pt x="143" y="179"/>
                  </a:cubicBezTo>
                  <a:cubicBezTo>
                    <a:pt x="143" y="179"/>
                    <a:pt x="143" y="179"/>
                    <a:pt x="143" y="179"/>
                  </a:cubicBezTo>
                  <a:cubicBezTo>
                    <a:pt x="143" y="179"/>
                    <a:pt x="143" y="179"/>
                    <a:pt x="143" y="179"/>
                  </a:cubicBezTo>
                  <a:close/>
                  <a:moveTo>
                    <a:pt x="23" y="180"/>
                  </a:moveTo>
                  <a:cubicBezTo>
                    <a:pt x="23" y="179"/>
                    <a:pt x="22" y="179"/>
                    <a:pt x="22" y="179"/>
                  </a:cubicBezTo>
                  <a:cubicBezTo>
                    <a:pt x="21" y="180"/>
                    <a:pt x="23" y="180"/>
                    <a:pt x="22" y="180"/>
                  </a:cubicBezTo>
                  <a:cubicBezTo>
                    <a:pt x="23" y="181"/>
                    <a:pt x="23" y="180"/>
                    <a:pt x="23" y="180"/>
                  </a:cubicBezTo>
                  <a:close/>
                  <a:moveTo>
                    <a:pt x="176" y="180"/>
                  </a:moveTo>
                  <a:cubicBezTo>
                    <a:pt x="176" y="180"/>
                    <a:pt x="175" y="181"/>
                    <a:pt x="175" y="181"/>
                  </a:cubicBezTo>
                  <a:cubicBezTo>
                    <a:pt x="176" y="180"/>
                    <a:pt x="176" y="180"/>
                    <a:pt x="176" y="180"/>
                  </a:cubicBezTo>
                  <a:close/>
                  <a:moveTo>
                    <a:pt x="82" y="180"/>
                  </a:moveTo>
                  <a:cubicBezTo>
                    <a:pt x="83" y="181"/>
                    <a:pt x="83" y="181"/>
                    <a:pt x="83" y="181"/>
                  </a:cubicBezTo>
                  <a:cubicBezTo>
                    <a:pt x="82" y="180"/>
                    <a:pt x="82" y="180"/>
                    <a:pt x="82" y="180"/>
                  </a:cubicBezTo>
                  <a:close/>
                  <a:moveTo>
                    <a:pt x="174" y="182"/>
                  </a:moveTo>
                  <a:cubicBezTo>
                    <a:pt x="173" y="182"/>
                    <a:pt x="173" y="182"/>
                    <a:pt x="173" y="182"/>
                  </a:cubicBezTo>
                  <a:cubicBezTo>
                    <a:pt x="172" y="181"/>
                    <a:pt x="170" y="183"/>
                    <a:pt x="170" y="183"/>
                  </a:cubicBezTo>
                  <a:cubicBezTo>
                    <a:pt x="170" y="184"/>
                    <a:pt x="171" y="184"/>
                    <a:pt x="171" y="184"/>
                  </a:cubicBezTo>
                  <a:cubicBezTo>
                    <a:pt x="172" y="183"/>
                    <a:pt x="174" y="183"/>
                    <a:pt x="174" y="182"/>
                  </a:cubicBezTo>
                  <a:close/>
                  <a:moveTo>
                    <a:pt x="158" y="182"/>
                  </a:moveTo>
                  <a:cubicBezTo>
                    <a:pt x="157" y="182"/>
                    <a:pt x="156" y="183"/>
                    <a:pt x="156" y="183"/>
                  </a:cubicBezTo>
                  <a:cubicBezTo>
                    <a:pt x="157" y="183"/>
                    <a:pt x="157" y="182"/>
                    <a:pt x="158" y="182"/>
                  </a:cubicBezTo>
                  <a:close/>
                  <a:moveTo>
                    <a:pt x="29" y="185"/>
                  </a:moveTo>
                  <a:cubicBezTo>
                    <a:pt x="28" y="184"/>
                    <a:pt x="27" y="183"/>
                    <a:pt x="27" y="183"/>
                  </a:cubicBezTo>
                  <a:cubicBezTo>
                    <a:pt x="27" y="184"/>
                    <a:pt x="28" y="184"/>
                    <a:pt x="29" y="185"/>
                  </a:cubicBezTo>
                  <a:close/>
                  <a:moveTo>
                    <a:pt x="18" y="183"/>
                  </a:moveTo>
                  <a:cubicBezTo>
                    <a:pt x="18" y="183"/>
                    <a:pt x="18" y="183"/>
                    <a:pt x="18" y="183"/>
                  </a:cubicBezTo>
                  <a:cubicBezTo>
                    <a:pt x="18" y="184"/>
                    <a:pt x="18" y="184"/>
                    <a:pt x="18" y="184"/>
                  </a:cubicBezTo>
                  <a:cubicBezTo>
                    <a:pt x="18" y="184"/>
                    <a:pt x="18" y="184"/>
                    <a:pt x="18" y="183"/>
                  </a:cubicBezTo>
                  <a:close/>
                  <a:moveTo>
                    <a:pt x="148" y="186"/>
                  </a:moveTo>
                  <a:cubicBezTo>
                    <a:pt x="150" y="185"/>
                    <a:pt x="153" y="185"/>
                    <a:pt x="154" y="183"/>
                  </a:cubicBezTo>
                  <a:cubicBezTo>
                    <a:pt x="151" y="185"/>
                    <a:pt x="148" y="185"/>
                    <a:pt x="146" y="187"/>
                  </a:cubicBezTo>
                  <a:cubicBezTo>
                    <a:pt x="148" y="186"/>
                    <a:pt x="148" y="186"/>
                    <a:pt x="148" y="186"/>
                  </a:cubicBezTo>
                  <a:close/>
                  <a:moveTo>
                    <a:pt x="169" y="184"/>
                  </a:moveTo>
                  <a:cubicBezTo>
                    <a:pt x="168" y="184"/>
                    <a:pt x="168" y="184"/>
                    <a:pt x="167" y="185"/>
                  </a:cubicBezTo>
                  <a:cubicBezTo>
                    <a:pt x="168" y="185"/>
                    <a:pt x="167" y="186"/>
                    <a:pt x="168" y="186"/>
                  </a:cubicBezTo>
                  <a:cubicBezTo>
                    <a:pt x="169" y="186"/>
                    <a:pt x="169" y="186"/>
                    <a:pt x="169" y="186"/>
                  </a:cubicBezTo>
                  <a:cubicBezTo>
                    <a:pt x="168" y="185"/>
                    <a:pt x="168" y="185"/>
                    <a:pt x="168" y="185"/>
                  </a:cubicBezTo>
                  <a:cubicBezTo>
                    <a:pt x="168" y="184"/>
                    <a:pt x="169" y="184"/>
                    <a:pt x="169" y="184"/>
                  </a:cubicBezTo>
                  <a:close/>
                  <a:moveTo>
                    <a:pt x="175" y="185"/>
                  </a:moveTo>
                  <a:cubicBezTo>
                    <a:pt x="172" y="187"/>
                    <a:pt x="172" y="187"/>
                    <a:pt x="172" y="187"/>
                  </a:cubicBezTo>
                  <a:cubicBezTo>
                    <a:pt x="175" y="185"/>
                    <a:pt x="175" y="185"/>
                    <a:pt x="175" y="185"/>
                  </a:cubicBezTo>
                  <a:close/>
                  <a:moveTo>
                    <a:pt x="116" y="185"/>
                  </a:moveTo>
                  <a:cubicBezTo>
                    <a:pt x="115" y="185"/>
                    <a:pt x="114" y="185"/>
                    <a:pt x="114" y="186"/>
                  </a:cubicBezTo>
                  <a:cubicBezTo>
                    <a:pt x="114" y="186"/>
                    <a:pt x="115" y="186"/>
                    <a:pt x="116" y="185"/>
                  </a:cubicBezTo>
                  <a:close/>
                  <a:moveTo>
                    <a:pt x="167" y="187"/>
                  </a:moveTo>
                  <a:cubicBezTo>
                    <a:pt x="167" y="186"/>
                    <a:pt x="166" y="186"/>
                    <a:pt x="166" y="185"/>
                  </a:cubicBezTo>
                  <a:cubicBezTo>
                    <a:pt x="167" y="187"/>
                    <a:pt x="167" y="187"/>
                    <a:pt x="167" y="187"/>
                  </a:cubicBezTo>
                  <a:close/>
                  <a:moveTo>
                    <a:pt x="80" y="187"/>
                  </a:moveTo>
                  <a:cubicBezTo>
                    <a:pt x="79" y="186"/>
                    <a:pt x="79" y="186"/>
                    <a:pt x="79" y="186"/>
                  </a:cubicBezTo>
                  <a:cubicBezTo>
                    <a:pt x="78" y="186"/>
                    <a:pt x="78" y="186"/>
                    <a:pt x="78" y="186"/>
                  </a:cubicBezTo>
                  <a:cubicBezTo>
                    <a:pt x="80" y="187"/>
                    <a:pt x="80" y="187"/>
                    <a:pt x="80" y="187"/>
                  </a:cubicBezTo>
                  <a:close/>
                  <a:moveTo>
                    <a:pt x="111" y="186"/>
                  </a:moveTo>
                  <a:cubicBezTo>
                    <a:pt x="110" y="186"/>
                    <a:pt x="110" y="186"/>
                    <a:pt x="110" y="186"/>
                  </a:cubicBezTo>
                  <a:cubicBezTo>
                    <a:pt x="110" y="186"/>
                    <a:pt x="110" y="186"/>
                    <a:pt x="111" y="186"/>
                  </a:cubicBezTo>
                  <a:close/>
                  <a:moveTo>
                    <a:pt x="28" y="186"/>
                  </a:moveTo>
                  <a:cubicBezTo>
                    <a:pt x="27" y="186"/>
                    <a:pt x="27" y="186"/>
                    <a:pt x="27" y="186"/>
                  </a:cubicBezTo>
                  <a:cubicBezTo>
                    <a:pt x="28" y="187"/>
                    <a:pt x="28" y="187"/>
                    <a:pt x="28" y="187"/>
                  </a:cubicBezTo>
                  <a:cubicBezTo>
                    <a:pt x="28" y="186"/>
                    <a:pt x="28" y="186"/>
                    <a:pt x="28" y="186"/>
                  </a:cubicBezTo>
                  <a:close/>
                  <a:moveTo>
                    <a:pt x="166" y="187"/>
                  </a:moveTo>
                  <a:cubicBezTo>
                    <a:pt x="165" y="187"/>
                    <a:pt x="165" y="187"/>
                    <a:pt x="165" y="188"/>
                  </a:cubicBezTo>
                  <a:cubicBezTo>
                    <a:pt x="165" y="187"/>
                    <a:pt x="166" y="188"/>
                    <a:pt x="166" y="187"/>
                  </a:cubicBezTo>
                  <a:close/>
                  <a:moveTo>
                    <a:pt x="38" y="188"/>
                  </a:moveTo>
                  <a:cubicBezTo>
                    <a:pt x="37" y="187"/>
                    <a:pt x="37" y="187"/>
                    <a:pt x="37" y="187"/>
                  </a:cubicBezTo>
                  <a:cubicBezTo>
                    <a:pt x="37" y="187"/>
                    <a:pt x="37" y="187"/>
                    <a:pt x="37" y="187"/>
                  </a:cubicBezTo>
                  <a:cubicBezTo>
                    <a:pt x="38" y="188"/>
                    <a:pt x="38" y="188"/>
                    <a:pt x="38" y="188"/>
                  </a:cubicBezTo>
                  <a:close/>
                  <a:moveTo>
                    <a:pt x="83" y="189"/>
                  </a:moveTo>
                  <a:cubicBezTo>
                    <a:pt x="83" y="188"/>
                    <a:pt x="82" y="188"/>
                    <a:pt x="82" y="188"/>
                  </a:cubicBezTo>
                  <a:cubicBezTo>
                    <a:pt x="82" y="189"/>
                    <a:pt x="82" y="189"/>
                    <a:pt x="82" y="189"/>
                  </a:cubicBezTo>
                  <a:cubicBezTo>
                    <a:pt x="83" y="189"/>
                    <a:pt x="83" y="189"/>
                    <a:pt x="83" y="189"/>
                  </a:cubicBezTo>
                  <a:close/>
                  <a:moveTo>
                    <a:pt x="169" y="188"/>
                  </a:moveTo>
                  <a:cubicBezTo>
                    <a:pt x="168" y="188"/>
                    <a:pt x="168" y="188"/>
                    <a:pt x="168" y="189"/>
                  </a:cubicBezTo>
                  <a:cubicBezTo>
                    <a:pt x="168" y="189"/>
                    <a:pt x="169" y="188"/>
                    <a:pt x="169" y="188"/>
                  </a:cubicBezTo>
                  <a:close/>
                  <a:moveTo>
                    <a:pt x="115" y="188"/>
                  </a:moveTo>
                  <a:cubicBezTo>
                    <a:pt x="115" y="188"/>
                    <a:pt x="114" y="188"/>
                    <a:pt x="114" y="189"/>
                  </a:cubicBezTo>
                  <a:cubicBezTo>
                    <a:pt x="114" y="189"/>
                    <a:pt x="115" y="189"/>
                    <a:pt x="115" y="188"/>
                  </a:cubicBezTo>
                  <a:close/>
                  <a:moveTo>
                    <a:pt x="161" y="189"/>
                  </a:moveTo>
                  <a:cubicBezTo>
                    <a:pt x="162" y="190"/>
                    <a:pt x="163" y="188"/>
                    <a:pt x="163" y="188"/>
                  </a:cubicBezTo>
                  <a:cubicBezTo>
                    <a:pt x="163" y="189"/>
                    <a:pt x="162" y="189"/>
                    <a:pt x="161" y="189"/>
                  </a:cubicBezTo>
                  <a:close/>
                  <a:moveTo>
                    <a:pt x="33" y="189"/>
                  </a:moveTo>
                  <a:cubicBezTo>
                    <a:pt x="33" y="188"/>
                    <a:pt x="33" y="188"/>
                    <a:pt x="33" y="188"/>
                  </a:cubicBezTo>
                  <a:cubicBezTo>
                    <a:pt x="33" y="188"/>
                    <a:pt x="33" y="188"/>
                    <a:pt x="33" y="188"/>
                  </a:cubicBezTo>
                  <a:cubicBezTo>
                    <a:pt x="33" y="189"/>
                    <a:pt x="33" y="189"/>
                    <a:pt x="33" y="189"/>
                  </a:cubicBezTo>
                  <a:close/>
                  <a:moveTo>
                    <a:pt x="90" y="191"/>
                  </a:moveTo>
                  <a:cubicBezTo>
                    <a:pt x="84" y="189"/>
                    <a:pt x="84" y="189"/>
                    <a:pt x="84" y="189"/>
                  </a:cubicBezTo>
                  <a:cubicBezTo>
                    <a:pt x="86" y="190"/>
                    <a:pt x="88" y="190"/>
                    <a:pt x="90" y="191"/>
                  </a:cubicBezTo>
                  <a:close/>
                  <a:moveTo>
                    <a:pt x="160" y="189"/>
                  </a:moveTo>
                  <a:cubicBezTo>
                    <a:pt x="159" y="189"/>
                    <a:pt x="159" y="189"/>
                    <a:pt x="159" y="189"/>
                  </a:cubicBezTo>
                  <a:cubicBezTo>
                    <a:pt x="157" y="191"/>
                    <a:pt x="155" y="191"/>
                    <a:pt x="153" y="192"/>
                  </a:cubicBezTo>
                  <a:cubicBezTo>
                    <a:pt x="149" y="193"/>
                    <a:pt x="144" y="196"/>
                    <a:pt x="140" y="197"/>
                  </a:cubicBezTo>
                  <a:cubicBezTo>
                    <a:pt x="137" y="197"/>
                    <a:pt x="133" y="198"/>
                    <a:pt x="130" y="199"/>
                  </a:cubicBezTo>
                  <a:cubicBezTo>
                    <a:pt x="131" y="199"/>
                    <a:pt x="131" y="199"/>
                    <a:pt x="131" y="199"/>
                  </a:cubicBezTo>
                  <a:cubicBezTo>
                    <a:pt x="136" y="197"/>
                    <a:pt x="143" y="198"/>
                    <a:pt x="148" y="195"/>
                  </a:cubicBezTo>
                  <a:cubicBezTo>
                    <a:pt x="150" y="194"/>
                    <a:pt x="152" y="194"/>
                    <a:pt x="154" y="192"/>
                  </a:cubicBezTo>
                  <a:cubicBezTo>
                    <a:pt x="154" y="193"/>
                    <a:pt x="154" y="193"/>
                    <a:pt x="154" y="193"/>
                  </a:cubicBezTo>
                  <a:cubicBezTo>
                    <a:pt x="155" y="191"/>
                    <a:pt x="156" y="193"/>
                    <a:pt x="157" y="192"/>
                  </a:cubicBezTo>
                  <a:cubicBezTo>
                    <a:pt x="156" y="192"/>
                    <a:pt x="156" y="191"/>
                    <a:pt x="156" y="191"/>
                  </a:cubicBezTo>
                  <a:cubicBezTo>
                    <a:pt x="157" y="191"/>
                    <a:pt x="157" y="191"/>
                    <a:pt x="157" y="191"/>
                  </a:cubicBezTo>
                  <a:cubicBezTo>
                    <a:pt x="158" y="191"/>
                    <a:pt x="159" y="191"/>
                    <a:pt x="159" y="190"/>
                  </a:cubicBezTo>
                  <a:cubicBezTo>
                    <a:pt x="159" y="189"/>
                    <a:pt x="160" y="190"/>
                    <a:pt x="160" y="189"/>
                  </a:cubicBezTo>
                  <a:close/>
                  <a:moveTo>
                    <a:pt x="78" y="191"/>
                  </a:moveTo>
                  <a:cubicBezTo>
                    <a:pt x="77" y="190"/>
                    <a:pt x="77" y="189"/>
                    <a:pt x="76" y="190"/>
                  </a:cubicBezTo>
                  <a:cubicBezTo>
                    <a:pt x="76" y="190"/>
                    <a:pt x="77" y="191"/>
                    <a:pt x="78" y="191"/>
                  </a:cubicBezTo>
                  <a:close/>
                  <a:moveTo>
                    <a:pt x="87" y="193"/>
                  </a:moveTo>
                  <a:cubicBezTo>
                    <a:pt x="84" y="193"/>
                    <a:pt x="81" y="191"/>
                    <a:pt x="78" y="190"/>
                  </a:cubicBezTo>
                  <a:cubicBezTo>
                    <a:pt x="79" y="191"/>
                    <a:pt x="79" y="191"/>
                    <a:pt x="79" y="191"/>
                  </a:cubicBezTo>
                  <a:cubicBezTo>
                    <a:pt x="82" y="191"/>
                    <a:pt x="85" y="194"/>
                    <a:pt x="87" y="194"/>
                  </a:cubicBezTo>
                  <a:cubicBezTo>
                    <a:pt x="87" y="193"/>
                    <a:pt x="87" y="193"/>
                    <a:pt x="87" y="193"/>
                  </a:cubicBezTo>
                  <a:close/>
                  <a:moveTo>
                    <a:pt x="31" y="190"/>
                  </a:moveTo>
                  <a:cubicBezTo>
                    <a:pt x="32" y="191"/>
                    <a:pt x="32" y="191"/>
                    <a:pt x="32" y="191"/>
                  </a:cubicBezTo>
                  <a:cubicBezTo>
                    <a:pt x="31" y="190"/>
                    <a:pt x="31" y="190"/>
                    <a:pt x="31" y="190"/>
                  </a:cubicBezTo>
                  <a:close/>
                  <a:moveTo>
                    <a:pt x="95" y="191"/>
                  </a:moveTo>
                  <a:cubicBezTo>
                    <a:pt x="94" y="191"/>
                    <a:pt x="94" y="191"/>
                    <a:pt x="94" y="191"/>
                  </a:cubicBezTo>
                  <a:cubicBezTo>
                    <a:pt x="92" y="191"/>
                    <a:pt x="92" y="190"/>
                    <a:pt x="91" y="191"/>
                  </a:cubicBezTo>
                  <a:cubicBezTo>
                    <a:pt x="93" y="191"/>
                    <a:pt x="96" y="192"/>
                    <a:pt x="98" y="192"/>
                  </a:cubicBezTo>
                  <a:cubicBezTo>
                    <a:pt x="95" y="191"/>
                    <a:pt x="95" y="191"/>
                    <a:pt x="95" y="191"/>
                  </a:cubicBezTo>
                  <a:close/>
                  <a:moveTo>
                    <a:pt x="37" y="192"/>
                  </a:moveTo>
                  <a:cubicBezTo>
                    <a:pt x="36" y="191"/>
                    <a:pt x="35" y="192"/>
                    <a:pt x="34" y="191"/>
                  </a:cubicBezTo>
                  <a:cubicBezTo>
                    <a:pt x="35" y="192"/>
                    <a:pt x="36" y="192"/>
                    <a:pt x="37" y="192"/>
                  </a:cubicBezTo>
                  <a:close/>
                  <a:moveTo>
                    <a:pt x="78" y="192"/>
                  </a:moveTo>
                  <a:cubicBezTo>
                    <a:pt x="78" y="192"/>
                    <a:pt x="78" y="192"/>
                    <a:pt x="78" y="192"/>
                  </a:cubicBezTo>
                  <a:cubicBezTo>
                    <a:pt x="77" y="191"/>
                    <a:pt x="77" y="191"/>
                    <a:pt x="77" y="191"/>
                  </a:cubicBezTo>
                  <a:cubicBezTo>
                    <a:pt x="78" y="192"/>
                    <a:pt x="78" y="192"/>
                    <a:pt x="78" y="192"/>
                  </a:cubicBezTo>
                  <a:close/>
                  <a:moveTo>
                    <a:pt x="99" y="192"/>
                  </a:moveTo>
                  <a:cubicBezTo>
                    <a:pt x="100" y="192"/>
                    <a:pt x="100" y="192"/>
                    <a:pt x="100" y="192"/>
                  </a:cubicBezTo>
                  <a:cubicBezTo>
                    <a:pt x="99" y="192"/>
                    <a:pt x="99" y="192"/>
                    <a:pt x="99" y="192"/>
                  </a:cubicBezTo>
                  <a:cubicBezTo>
                    <a:pt x="99" y="192"/>
                    <a:pt x="99" y="192"/>
                    <a:pt x="99" y="192"/>
                  </a:cubicBezTo>
                  <a:close/>
                  <a:moveTo>
                    <a:pt x="108" y="192"/>
                  </a:moveTo>
                  <a:cubicBezTo>
                    <a:pt x="101" y="192"/>
                    <a:pt x="101" y="192"/>
                    <a:pt x="101" y="192"/>
                  </a:cubicBezTo>
                  <a:cubicBezTo>
                    <a:pt x="102" y="193"/>
                    <a:pt x="105" y="193"/>
                    <a:pt x="108" y="192"/>
                  </a:cubicBezTo>
                  <a:close/>
                  <a:moveTo>
                    <a:pt x="39" y="192"/>
                  </a:moveTo>
                  <a:cubicBezTo>
                    <a:pt x="39" y="192"/>
                    <a:pt x="39" y="192"/>
                    <a:pt x="39" y="192"/>
                  </a:cubicBezTo>
                  <a:cubicBezTo>
                    <a:pt x="39" y="192"/>
                    <a:pt x="39" y="192"/>
                    <a:pt x="39" y="192"/>
                  </a:cubicBezTo>
                  <a:cubicBezTo>
                    <a:pt x="39" y="193"/>
                    <a:pt x="39" y="193"/>
                    <a:pt x="39" y="193"/>
                  </a:cubicBezTo>
                  <a:cubicBezTo>
                    <a:pt x="39" y="193"/>
                    <a:pt x="39" y="192"/>
                    <a:pt x="39" y="192"/>
                  </a:cubicBezTo>
                  <a:close/>
                  <a:moveTo>
                    <a:pt x="126" y="193"/>
                  </a:moveTo>
                  <a:cubicBezTo>
                    <a:pt x="126" y="192"/>
                    <a:pt x="126" y="192"/>
                    <a:pt x="126" y="192"/>
                  </a:cubicBezTo>
                  <a:cubicBezTo>
                    <a:pt x="122" y="192"/>
                    <a:pt x="122" y="192"/>
                    <a:pt x="122" y="192"/>
                  </a:cubicBezTo>
                  <a:cubicBezTo>
                    <a:pt x="123" y="193"/>
                    <a:pt x="125" y="193"/>
                    <a:pt x="126" y="193"/>
                  </a:cubicBezTo>
                  <a:close/>
                  <a:moveTo>
                    <a:pt x="46" y="193"/>
                  </a:moveTo>
                  <a:cubicBezTo>
                    <a:pt x="46" y="193"/>
                    <a:pt x="45" y="193"/>
                    <a:pt x="44" y="192"/>
                  </a:cubicBezTo>
                  <a:cubicBezTo>
                    <a:pt x="44" y="193"/>
                    <a:pt x="44" y="193"/>
                    <a:pt x="44" y="193"/>
                  </a:cubicBezTo>
                  <a:cubicBezTo>
                    <a:pt x="46" y="193"/>
                    <a:pt x="46" y="193"/>
                    <a:pt x="46" y="193"/>
                  </a:cubicBezTo>
                  <a:close/>
                  <a:moveTo>
                    <a:pt x="111" y="192"/>
                  </a:moveTo>
                  <a:cubicBezTo>
                    <a:pt x="110" y="192"/>
                    <a:pt x="110" y="193"/>
                    <a:pt x="110" y="193"/>
                  </a:cubicBezTo>
                  <a:cubicBezTo>
                    <a:pt x="110" y="193"/>
                    <a:pt x="111" y="193"/>
                    <a:pt x="111" y="192"/>
                  </a:cubicBezTo>
                  <a:close/>
                  <a:moveTo>
                    <a:pt x="125" y="192"/>
                  </a:moveTo>
                  <a:cubicBezTo>
                    <a:pt x="124" y="192"/>
                    <a:pt x="124" y="192"/>
                    <a:pt x="124" y="193"/>
                  </a:cubicBezTo>
                  <a:cubicBezTo>
                    <a:pt x="124" y="193"/>
                    <a:pt x="125" y="193"/>
                    <a:pt x="125" y="192"/>
                  </a:cubicBezTo>
                  <a:close/>
                  <a:moveTo>
                    <a:pt x="79" y="193"/>
                  </a:moveTo>
                  <a:cubicBezTo>
                    <a:pt x="79" y="193"/>
                    <a:pt x="79" y="193"/>
                    <a:pt x="78" y="193"/>
                  </a:cubicBezTo>
                  <a:cubicBezTo>
                    <a:pt x="78" y="193"/>
                    <a:pt x="78" y="193"/>
                    <a:pt x="78" y="193"/>
                  </a:cubicBezTo>
                  <a:cubicBezTo>
                    <a:pt x="78" y="194"/>
                    <a:pt x="78" y="193"/>
                    <a:pt x="77" y="194"/>
                  </a:cubicBezTo>
                  <a:cubicBezTo>
                    <a:pt x="77" y="194"/>
                    <a:pt x="78" y="194"/>
                    <a:pt x="78" y="194"/>
                  </a:cubicBezTo>
                  <a:cubicBezTo>
                    <a:pt x="78" y="194"/>
                    <a:pt x="78" y="194"/>
                    <a:pt x="78" y="194"/>
                  </a:cubicBezTo>
                  <a:cubicBezTo>
                    <a:pt x="79" y="194"/>
                    <a:pt x="79" y="194"/>
                    <a:pt x="79" y="194"/>
                  </a:cubicBezTo>
                  <a:cubicBezTo>
                    <a:pt x="79" y="194"/>
                    <a:pt x="79" y="194"/>
                    <a:pt x="78" y="193"/>
                  </a:cubicBezTo>
                  <a:cubicBezTo>
                    <a:pt x="79" y="193"/>
                    <a:pt x="79" y="193"/>
                    <a:pt x="79" y="193"/>
                  </a:cubicBezTo>
                  <a:close/>
                  <a:moveTo>
                    <a:pt x="157" y="194"/>
                  </a:moveTo>
                  <a:cubicBezTo>
                    <a:pt x="160" y="193"/>
                    <a:pt x="160" y="193"/>
                    <a:pt x="160" y="193"/>
                  </a:cubicBezTo>
                  <a:cubicBezTo>
                    <a:pt x="159" y="193"/>
                    <a:pt x="159" y="193"/>
                    <a:pt x="159" y="193"/>
                  </a:cubicBezTo>
                  <a:cubicBezTo>
                    <a:pt x="157" y="194"/>
                    <a:pt x="157" y="194"/>
                    <a:pt x="157" y="194"/>
                  </a:cubicBezTo>
                  <a:close/>
                  <a:moveTo>
                    <a:pt x="101" y="194"/>
                  </a:moveTo>
                  <a:cubicBezTo>
                    <a:pt x="100" y="193"/>
                    <a:pt x="100" y="193"/>
                    <a:pt x="100" y="193"/>
                  </a:cubicBezTo>
                  <a:cubicBezTo>
                    <a:pt x="100" y="194"/>
                    <a:pt x="100" y="194"/>
                    <a:pt x="100" y="194"/>
                  </a:cubicBezTo>
                  <a:cubicBezTo>
                    <a:pt x="101" y="194"/>
                    <a:pt x="101" y="194"/>
                    <a:pt x="101" y="194"/>
                  </a:cubicBezTo>
                  <a:close/>
                  <a:moveTo>
                    <a:pt x="92" y="194"/>
                  </a:moveTo>
                  <a:cubicBezTo>
                    <a:pt x="92" y="194"/>
                    <a:pt x="92" y="193"/>
                    <a:pt x="92" y="194"/>
                  </a:cubicBezTo>
                  <a:cubicBezTo>
                    <a:pt x="92" y="194"/>
                    <a:pt x="92" y="194"/>
                    <a:pt x="92" y="194"/>
                  </a:cubicBezTo>
                  <a:cubicBezTo>
                    <a:pt x="92" y="194"/>
                    <a:pt x="92" y="194"/>
                    <a:pt x="92" y="194"/>
                  </a:cubicBezTo>
                  <a:cubicBezTo>
                    <a:pt x="92" y="194"/>
                    <a:pt x="93" y="194"/>
                    <a:pt x="92" y="194"/>
                  </a:cubicBezTo>
                  <a:close/>
                  <a:moveTo>
                    <a:pt x="103" y="194"/>
                  </a:moveTo>
                  <a:cubicBezTo>
                    <a:pt x="103" y="194"/>
                    <a:pt x="103" y="194"/>
                    <a:pt x="103" y="194"/>
                  </a:cubicBezTo>
                  <a:cubicBezTo>
                    <a:pt x="102" y="194"/>
                    <a:pt x="102" y="194"/>
                    <a:pt x="102" y="194"/>
                  </a:cubicBezTo>
                  <a:cubicBezTo>
                    <a:pt x="103" y="194"/>
                    <a:pt x="103" y="194"/>
                    <a:pt x="103" y="194"/>
                  </a:cubicBezTo>
                  <a:close/>
                  <a:moveTo>
                    <a:pt x="75" y="194"/>
                  </a:moveTo>
                  <a:cubicBezTo>
                    <a:pt x="75" y="194"/>
                    <a:pt x="75" y="194"/>
                    <a:pt x="75" y="194"/>
                  </a:cubicBezTo>
                  <a:cubicBezTo>
                    <a:pt x="75" y="195"/>
                    <a:pt x="75" y="195"/>
                    <a:pt x="75" y="195"/>
                  </a:cubicBezTo>
                  <a:cubicBezTo>
                    <a:pt x="75" y="195"/>
                    <a:pt x="75" y="195"/>
                    <a:pt x="75" y="194"/>
                  </a:cubicBezTo>
                  <a:close/>
                  <a:moveTo>
                    <a:pt x="89" y="195"/>
                  </a:moveTo>
                  <a:cubicBezTo>
                    <a:pt x="89" y="194"/>
                    <a:pt x="89" y="194"/>
                    <a:pt x="88" y="194"/>
                  </a:cubicBezTo>
                  <a:cubicBezTo>
                    <a:pt x="88" y="195"/>
                    <a:pt x="88" y="195"/>
                    <a:pt x="88" y="195"/>
                  </a:cubicBezTo>
                  <a:cubicBezTo>
                    <a:pt x="89" y="195"/>
                    <a:pt x="89" y="195"/>
                    <a:pt x="89" y="195"/>
                  </a:cubicBezTo>
                  <a:close/>
                  <a:moveTo>
                    <a:pt x="90" y="195"/>
                  </a:moveTo>
                  <a:cubicBezTo>
                    <a:pt x="90" y="195"/>
                    <a:pt x="90" y="195"/>
                    <a:pt x="90" y="195"/>
                  </a:cubicBezTo>
                  <a:cubicBezTo>
                    <a:pt x="90" y="195"/>
                    <a:pt x="90" y="195"/>
                    <a:pt x="90" y="195"/>
                  </a:cubicBezTo>
                  <a:cubicBezTo>
                    <a:pt x="90" y="195"/>
                    <a:pt x="90" y="195"/>
                    <a:pt x="90" y="195"/>
                  </a:cubicBezTo>
                  <a:close/>
                  <a:moveTo>
                    <a:pt x="92" y="195"/>
                  </a:moveTo>
                  <a:cubicBezTo>
                    <a:pt x="92" y="195"/>
                    <a:pt x="92" y="195"/>
                    <a:pt x="91" y="195"/>
                  </a:cubicBezTo>
                  <a:cubicBezTo>
                    <a:pt x="91" y="196"/>
                    <a:pt x="91" y="196"/>
                    <a:pt x="91" y="196"/>
                  </a:cubicBezTo>
                  <a:cubicBezTo>
                    <a:pt x="92" y="196"/>
                    <a:pt x="92" y="196"/>
                    <a:pt x="92" y="196"/>
                  </a:cubicBezTo>
                  <a:cubicBezTo>
                    <a:pt x="92" y="196"/>
                    <a:pt x="92" y="196"/>
                    <a:pt x="92" y="195"/>
                  </a:cubicBezTo>
                  <a:close/>
                  <a:moveTo>
                    <a:pt x="93" y="196"/>
                  </a:moveTo>
                  <a:cubicBezTo>
                    <a:pt x="93" y="196"/>
                    <a:pt x="93" y="196"/>
                    <a:pt x="93" y="196"/>
                  </a:cubicBezTo>
                  <a:cubicBezTo>
                    <a:pt x="93" y="196"/>
                    <a:pt x="93" y="196"/>
                    <a:pt x="93" y="196"/>
                  </a:cubicBezTo>
                  <a:cubicBezTo>
                    <a:pt x="93" y="196"/>
                    <a:pt x="93" y="196"/>
                    <a:pt x="93" y="196"/>
                  </a:cubicBezTo>
                  <a:cubicBezTo>
                    <a:pt x="93" y="196"/>
                    <a:pt x="93" y="196"/>
                    <a:pt x="93" y="196"/>
                  </a:cubicBezTo>
                  <a:close/>
                  <a:moveTo>
                    <a:pt x="41" y="197"/>
                  </a:moveTo>
                  <a:cubicBezTo>
                    <a:pt x="40" y="196"/>
                    <a:pt x="39" y="196"/>
                    <a:pt x="38" y="196"/>
                  </a:cubicBezTo>
                  <a:cubicBezTo>
                    <a:pt x="38" y="197"/>
                    <a:pt x="38" y="197"/>
                    <a:pt x="38" y="197"/>
                  </a:cubicBezTo>
                  <a:cubicBezTo>
                    <a:pt x="39" y="197"/>
                    <a:pt x="40" y="198"/>
                    <a:pt x="41" y="197"/>
                  </a:cubicBezTo>
                  <a:close/>
                  <a:moveTo>
                    <a:pt x="98" y="196"/>
                  </a:moveTo>
                  <a:cubicBezTo>
                    <a:pt x="98" y="196"/>
                    <a:pt x="98" y="196"/>
                    <a:pt x="98" y="196"/>
                  </a:cubicBezTo>
                  <a:cubicBezTo>
                    <a:pt x="98" y="196"/>
                    <a:pt x="98" y="196"/>
                    <a:pt x="98" y="196"/>
                  </a:cubicBezTo>
                  <a:close/>
                  <a:moveTo>
                    <a:pt x="95" y="196"/>
                  </a:moveTo>
                  <a:cubicBezTo>
                    <a:pt x="95" y="196"/>
                    <a:pt x="94" y="196"/>
                    <a:pt x="94" y="196"/>
                  </a:cubicBezTo>
                  <a:cubicBezTo>
                    <a:pt x="94" y="196"/>
                    <a:pt x="94" y="196"/>
                    <a:pt x="94" y="196"/>
                  </a:cubicBezTo>
                  <a:cubicBezTo>
                    <a:pt x="95" y="196"/>
                    <a:pt x="95" y="196"/>
                    <a:pt x="95" y="196"/>
                  </a:cubicBezTo>
                  <a:cubicBezTo>
                    <a:pt x="95" y="196"/>
                    <a:pt x="95" y="196"/>
                    <a:pt x="95" y="196"/>
                  </a:cubicBezTo>
                  <a:close/>
                  <a:moveTo>
                    <a:pt x="76" y="197"/>
                  </a:moveTo>
                  <a:cubicBezTo>
                    <a:pt x="76" y="197"/>
                    <a:pt x="76" y="196"/>
                    <a:pt x="75" y="197"/>
                  </a:cubicBezTo>
                  <a:cubicBezTo>
                    <a:pt x="75" y="197"/>
                    <a:pt x="75" y="197"/>
                    <a:pt x="75" y="197"/>
                  </a:cubicBezTo>
                  <a:cubicBezTo>
                    <a:pt x="76" y="197"/>
                    <a:pt x="76" y="197"/>
                    <a:pt x="76" y="197"/>
                  </a:cubicBezTo>
                  <a:close/>
                  <a:moveTo>
                    <a:pt x="98" y="197"/>
                  </a:moveTo>
                  <a:cubicBezTo>
                    <a:pt x="96" y="197"/>
                    <a:pt x="96" y="197"/>
                    <a:pt x="96" y="197"/>
                  </a:cubicBezTo>
                  <a:cubicBezTo>
                    <a:pt x="96" y="197"/>
                    <a:pt x="98" y="197"/>
                    <a:pt x="98" y="197"/>
                  </a:cubicBezTo>
                  <a:close/>
                  <a:moveTo>
                    <a:pt x="48" y="199"/>
                  </a:moveTo>
                  <a:cubicBezTo>
                    <a:pt x="48" y="198"/>
                    <a:pt x="48" y="199"/>
                    <a:pt x="47" y="198"/>
                  </a:cubicBezTo>
                  <a:cubicBezTo>
                    <a:pt x="48" y="199"/>
                    <a:pt x="48" y="199"/>
                    <a:pt x="48" y="199"/>
                  </a:cubicBezTo>
                  <a:cubicBezTo>
                    <a:pt x="48" y="199"/>
                    <a:pt x="48" y="199"/>
                    <a:pt x="48" y="199"/>
                  </a:cubicBezTo>
                  <a:close/>
                  <a:moveTo>
                    <a:pt x="105" y="199"/>
                  </a:moveTo>
                  <a:cubicBezTo>
                    <a:pt x="106" y="199"/>
                    <a:pt x="106" y="199"/>
                    <a:pt x="106" y="199"/>
                  </a:cubicBezTo>
                  <a:cubicBezTo>
                    <a:pt x="105" y="199"/>
                    <a:pt x="105" y="199"/>
                    <a:pt x="105" y="199"/>
                  </a:cubicBezTo>
                  <a:close/>
                  <a:moveTo>
                    <a:pt x="95" y="205"/>
                  </a:moveTo>
                  <a:cubicBezTo>
                    <a:pt x="93" y="205"/>
                    <a:pt x="91" y="206"/>
                    <a:pt x="89" y="205"/>
                  </a:cubicBezTo>
                  <a:cubicBezTo>
                    <a:pt x="90" y="207"/>
                    <a:pt x="92" y="206"/>
                    <a:pt x="94" y="207"/>
                  </a:cubicBezTo>
                  <a:cubicBezTo>
                    <a:pt x="100" y="209"/>
                    <a:pt x="107" y="207"/>
                    <a:pt x="114" y="208"/>
                  </a:cubicBezTo>
                  <a:cubicBezTo>
                    <a:pt x="116" y="208"/>
                    <a:pt x="119" y="208"/>
                    <a:pt x="120" y="208"/>
                  </a:cubicBezTo>
                  <a:cubicBezTo>
                    <a:pt x="112" y="208"/>
                    <a:pt x="104" y="206"/>
                    <a:pt x="95" y="205"/>
                  </a:cubicBezTo>
                  <a:close/>
                  <a:moveTo>
                    <a:pt x="124" y="207"/>
                  </a:moveTo>
                  <a:cubicBezTo>
                    <a:pt x="124" y="206"/>
                    <a:pt x="123" y="207"/>
                    <a:pt x="122" y="207"/>
                  </a:cubicBezTo>
                  <a:cubicBezTo>
                    <a:pt x="122" y="207"/>
                    <a:pt x="122" y="207"/>
                    <a:pt x="122" y="207"/>
                  </a:cubicBezTo>
                  <a:cubicBezTo>
                    <a:pt x="124" y="207"/>
                    <a:pt x="124" y="207"/>
                    <a:pt x="124" y="207"/>
                  </a:cubicBezTo>
                  <a:close/>
                  <a:moveTo>
                    <a:pt x="122" y="208"/>
                  </a:moveTo>
                  <a:cubicBezTo>
                    <a:pt x="122" y="208"/>
                    <a:pt x="122" y="208"/>
                    <a:pt x="122" y="208"/>
                  </a:cubicBezTo>
                  <a:cubicBezTo>
                    <a:pt x="122" y="208"/>
                    <a:pt x="122" y="208"/>
                    <a:pt x="122" y="208"/>
                  </a:cubicBezTo>
                  <a:cubicBezTo>
                    <a:pt x="122" y="208"/>
                    <a:pt x="122" y="208"/>
                    <a:pt x="122" y="208"/>
                  </a:cubicBezTo>
                  <a:close/>
                  <a:moveTo>
                    <a:pt x="98" y="212"/>
                  </a:moveTo>
                  <a:cubicBezTo>
                    <a:pt x="99" y="212"/>
                    <a:pt x="99" y="212"/>
                    <a:pt x="99" y="212"/>
                  </a:cubicBezTo>
                  <a:cubicBezTo>
                    <a:pt x="98" y="212"/>
                    <a:pt x="98" y="212"/>
                    <a:pt x="98" y="212"/>
                  </a:cubicBezTo>
                  <a:close/>
                  <a:moveTo>
                    <a:pt x="154" y="213"/>
                  </a:moveTo>
                  <a:cubicBezTo>
                    <a:pt x="154" y="213"/>
                    <a:pt x="154" y="213"/>
                    <a:pt x="154" y="213"/>
                  </a:cubicBezTo>
                  <a:cubicBezTo>
                    <a:pt x="154" y="214"/>
                    <a:pt x="154" y="214"/>
                    <a:pt x="154" y="214"/>
                  </a:cubicBezTo>
                  <a:cubicBezTo>
                    <a:pt x="154" y="214"/>
                    <a:pt x="154" y="214"/>
                    <a:pt x="154" y="214"/>
                  </a:cubicBezTo>
                  <a:cubicBezTo>
                    <a:pt x="154" y="214"/>
                    <a:pt x="154" y="213"/>
                    <a:pt x="154" y="213"/>
                  </a:cubicBezTo>
                  <a:close/>
                  <a:moveTo>
                    <a:pt x="95" y="216"/>
                  </a:moveTo>
                  <a:cubicBezTo>
                    <a:pt x="97" y="216"/>
                    <a:pt x="97" y="216"/>
                    <a:pt x="97" y="216"/>
                  </a:cubicBezTo>
                  <a:cubicBezTo>
                    <a:pt x="95" y="216"/>
                    <a:pt x="95" y="216"/>
                    <a:pt x="95" y="216"/>
                  </a:cubicBezTo>
                  <a:cubicBezTo>
                    <a:pt x="95" y="216"/>
                    <a:pt x="95" y="216"/>
                    <a:pt x="95" y="216"/>
                  </a:cubicBezTo>
                  <a:close/>
                  <a:moveTo>
                    <a:pt x="129" y="217"/>
                  </a:moveTo>
                  <a:cubicBezTo>
                    <a:pt x="129" y="217"/>
                    <a:pt x="129" y="217"/>
                    <a:pt x="129" y="217"/>
                  </a:cubicBezTo>
                  <a:close/>
                </a:path>
              </a:pathLst>
            </a:custGeom>
            <a:solidFill>
              <a:srgbClr val="2E2E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" name="椭圆 27"/>
            <p:cNvSpPr/>
            <p:nvPr/>
          </p:nvSpPr>
          <p:spPr>
            <a:xfrm>
              <a:off x="4464140" y="4152437"/>
              <a:ext cx="1170401" cy="1170401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77724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530"/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8459853" y="2251769"/>
            <a:ext cx="1799357" cy="1919494"/>
            <a:chOff x="4135570" y="3792073"/>
            <a:chExt cx="1799357" cy="1919494"/>
          </a:xfrm>
        </p:grpSpPr>
        <p:sp>
          <p:nvSpPr>
            <p:cNvPr id="30" name="Freeform 5"/>
            <p:cNvSpPr>
              <a:spLocks noEditPoints="1" noChangeArrowheads="1"/>
            </p:cNvSpPr>
            <p:nvPr/>
          </p:nvSpPr>
          <p:spPr bwMode="auto">
            <a:xfrm rot="17494122">
              <a:off x="4075502" y="3852141"/>
              <a:ext cx="1919494" cy="1799357"/>
            </a:xfrm>
            <a:custGeom>
              <a:avLst/>
              <a:gdLst>
                <a:gd name="T0" fmla="*/ 2238213 w 235"/>
                <a:gd name="T1" fmla="*/ 1067687 h 220"/>
                <a:gd name="T2" fmla="*/ 1152728 w 235"/>
                <a:gd name="T3" fmla="*/ 2096899 h 220"/>
                <a:gd name="T4" fmla="*/ 537940 w 235"/>
                <a:gd name="T5" fmla="*/ 1923761 h 220"/>
                <a:gd name="T6" fmla="*/ 192121 w 235"/>
                <a:gd name="T7" fmla="*/ 1654435 h 220"/>
                <a:gd name="T8" fmla="*/ 67242 w 235"/>
                <a:gd name="T9" fmla="*/ 1058069 h 220"/>
                <a:gd name="T10" fmla="*/ 778091 w 235"/>
                <a:gd name="T11" fmla="*/ 76950 h 220"/>
                <a:gd name="T12" fmla="*/ 1066273 w 235"/>
                <a:gd name="T13" fmla="*/ 192376 h 220"/>
                <a:gd name="T14" fmla="*/ 1008637 w 235"/>
                <a:gd name="T15" fmla="*/ 201995 h 220"/>
                <a:gd name="T16" fmla="*/ 528334 w 235"/>
                <a:gd name="T17" fmla="*/ 557891 h 220"/>
                <a:gd name="T18" fmla="*/ 1796334 w 235"/>
                <a:gd name="T19" fmla="*/ 625222 h 220"/>
                <a:gd name="T20" fmla="*/ 1902001 w 235"/>
                <a:gd name="T21" fmla="*/ 923405 h 220"/>
                <a:gd name="T22" fmla="*/ 1729092 w 235"/>
                <a:gd name="T23" fmla="*/ 1433202 h 220"/>
                <a:gd name="T24" fmla="*/ 672425 w 235"/>
                <a:gd name="T25" fmla="*/ 519415 h 220"/>
                <a:gd name="T26" fmla="*/ 797303 w 235"/>
                <a:gd name="T27" fmla="*/ 1769860 h 220"/>
                <a:gd name="T28" fmla="*/ 768485 w 235"/>
                <a:gd name="T29" fmla="*/ 1914142 h 220"/>
                <a:gd name="T30" fmla="*/ 1604213 w 235"/>
                <a:gd name="T31" fmla="*/ 1817954 h 220"/>
                <a:gd name="T32" fmla="*/ 1219970 w 235"/>
                <a:gd name="T33" fmla="*/ 1866048 h 220"/>
                <a:gd name="T34" fmla="*/ 1767516 w 235"/>
                <a:gd name="T35" fmla="*/ 1615959 h 220"/>
                <a:gd name="T36" fmla="*/ 1940425 w 235"/>
                <a:gd name="T37" fmla="*/ 721410 h 220"/>
                <a:gd name="T38" fmla="*/ 1729092 w 235"/>
                <a:gd name="T39" fmla="*/ 403990 h 220"/>
                <a:gd name="T40" fmla="*/ 1133516 w 235"/>
                <a:gd name="T41" fmla="*/ 201995 h 220"/>
                <a:gd name="T42" fmla="*/ 1037455 w 235"/>
                <a:gd name="T43" fmla="*/ 250089 h 220"/>
                <a:gd name="T44" fmla="*/ 1162334 w 235"/>
                <a:gd name="T45" fmla="*/ 230851 h 220"/>
                <a:gd name="T46" fmla="*/ 1469728 w 235"/>
                <a:gd name="T47" fmla="*/ 250089 h 220"/>
                <a:gd name="T48" fmla="*/ 893364 w 235"/>
                <a:gd name="T49" fmla="*/ 269327 h 220"/>
                <a:gd name="T50" fmla="*/ 1642637 w 235"/>
                <a:gd name="T51" fmla="*/ 336658 h 220"/>
                <a:gd name="T52" fmla="*/ 1287213 w 235"/>
                <a:gd name="T53" fmla="*/ 327039 h 220"/>
                <a:gd name="T54" fmla="*/ 854940 w 235"/>
                <a:gd name="T55" fmla="*/ 394371 h 220"/>
                <a:gd name="T56" fmla="*/ 1729092 w 235"/>
                <a:gd name="T57" fmla="*/ 384752 h 220"/>
                <a:gd name="T58" fmla="*/ 585970 w 235"/>
                <a:gd name="T59" fmla="*/ 480940 h 220"/>
                <a:gd name="T60" fmla="*/ 2142152 w 235"/>
                <a:gd name="T61" fmla="*/ 596366 h 220"/>
                <a:gd name="T62" fmla="*/ 1805940 w 235"/>
                <a:gd name="T63" fmla="*/ 663698 h 220"/>
                <a:gd name="T64" fmla="*/ 2190183 w 235"/>
                <a:gd name="T65" fmla="*/ 740648 h 220"/>
                <a:gd name="T66" fmla="*/ 1853970 w 235"/>
                <a:gd name="T67" fmla="*/ 807980 h 220"/>
                <a:gd name="T68" fmla="*/ 365030 w 235"/>
                <a:gd name="T69" fmla="*/ 875311 h 220"/>
                <a:gd name="T70" fmla="*/ 441879 w 235"/>
                <a:gd name="T71" fmla="*/ 875311 h 220"/>
                <a:gd name="T72" fmla="*/ 1988455 w 235"/>
                <a:gd name="T73" fmla="*/ 952262 h 220"/>
                <a:gd name="T74" fmla="*/ 422667 w 235"/>
                <a:gd name="T75" fmla="*/ 1115781 h 220"/>
                <a:gd name="T76" fmla="*/ 1911607 w 235"/>
                <a:gd name="T77" fmla="*/ 1048450 h 220"/>
                <a:gd name="T78" fmla="*/ 1950031 w 235"/>
                <a:gd name="T79" fmla="*/ 1221588 h 220"/>
                <a:gd name="T80" fmla="*/ 1988455 w 235"/>
                <a:gd name="T81" fmla="*/ 1211969 h 220"/>
                <a:gd name="T82" fmla="*/ 1892395 w 235"/>
                <a:gd name="T83" fmla="*/ 1356252 h 220"/>
                <a:gd name="T84" fmla="*/ 57636 w 235"/>
                <a:gd name="T85" fmla="*/ 1433202 h 220"/>
                <a:gd name="T86" fmla="*/ 1853970 w 235"/>
                <a:gd name="T87" fmla="*/ 1471677 h 220"/>
                <a:gd name="T88" fmla="*/ 1863576 w 235"/>
                <a:gd name="T89" fmla="*/ 1577484 h 220"/>
                <a:gd name="T90" fmla="*/ 163303 w 235"/>
                <a:gd name="T91" fmla="*/ 1529390 h 220"/>
                <a:gd name="T92" fmla="*/ 672425 w 235"/>
                <a:gd name="T93" fmla="*/ 1567865 h 220"/>
                <a:gd name="T94" fmla="*/ 710849 w 235"/>
                <a:gd name="T95" fmla="*/ 1625578 h 220"/>
                <a:gd name="T96" fmla="*/ 1623425 w 235"/>
                <a:gd name="T97" fmla="*/ 1683291 h 220"/>
                <a:gd name="T98" fmla="*/ 1729092 w 235"/>
                <a:gd name="T99" fmla="*/ 1692910 h 220"/>
                <a:gd name="T100" fmla="*/ 1392879 w 235"/>
                <a:gd name="T101" fmla="*/ 1712147 h 220"/>
                <a:gd name="T102" fmla="*/ 1671455 w 235"/>
                <a:gd name="T103" fmla="*/ 1750623 h 220"/>
                <a:gd name="T104" fmla="*/ 1623425 w 235"/>
                <a:gd name="T105" fmla="*/ 1769860 h 220"/>
                <a:gd name="T106" fmla="*/ 365030 w 235"/>
                <a:gd name="T107" fmla="*/ 1808335 h 220"/>
                <a:gd name="T108" fmla="*/ 1536970 w 235"/>
                <a:gd name="T109" fmla="*/ 1817954 h 220"/>
                <a:gd name="T110" fmla="*/ 297788 w 235"/>
                <a:gd name="T111" fmla="*/ 1827573 h 220"/>
                <a:gd name="T112" fmla="*/ 374637 w 235"/>
                <a:gd name="T113" fmla="*/ 1846811 h 220"/>
                <a:gd name="T114" fmla="*/ 1508152 w 235"/>
                <a:gd name="T115" fmla="*/ 1866048 h 220"/>
                <a:gd name="T116" fmla="*/ 854940 w 235"/>
                <a:gd name="T117" fmla="*/ 1875667 h 220"/>
                <a:gd name="T118" fmla="*/ 902970 w 235"/>
                <a:gd name="T119" fmla="*/ 1885286 h 220"/>
                <a:gd name="T120" fmla="*/ 1171940 w 235"/>
                <a:gd name="T121" fmla="*/ 1991093 h 220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235"/>
                <a:gd name="T184" fmla="*/ 0 h 220"/>
                <a:gd name="T185" fmla="*/ 235 w 235"/>
                <a:gd name="T186" fmla="*/ 220 h 220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235" h="220">
                  <a:moveTo>
                    <a:pt x="146" y="2"/>
                  </a:moveTo>
                  <a:cubicBezTo>
                    <a:pt x="155" y="5"/>
                    <a:pt x="165" y="8"/>
                    <a:pt x="173" y="12"/>
                  </a:cubicBezTo>
                  <a:cubicBezTo>
                    <a:pt x="180" y="15"/>
                    <a:pt x="186" y="20"/>
                    <a:pt x="191" y="25"/>
                  </a:cubicBezTo>
                  <a:cubicBezTo>
                    <a:pt x="193" y="24"/>
                    <a:pt x="193" y="26"/>
                    <a:pt x="194" y="27"/>
                  </a:cubicBezTo>
                  <a:cubicBezTo>
                    <a:pt x="198" y="31"/>
                    <a:pt x="203" y="35"/>
                    <a:pt x="207" y="40"/>
                  </a:cubicBezTo>
                  <a:cubicBezTo>
                    <a:pt x="207" y="41"/>
                    <a:pt x="208" y="41"/>
                    <a:pt x="208" y="42"/>
                  </a:cubicBezTo>
                  <a:cubicBezTo>
                    <a:pt x="208" y="42"/>
                    <a:pt x="208" y="42"/>
                    <a:pt x="208" y="42"/>
                  </a:cubicBezTo>
                  <a:cubicBezTo>
                    <a:pt x="212" y="46"/>
                    <a:pt x="214" y="50"/>
                    <a:pt x="217" y="54"/>
                  </a:cubicBezTo>
                  <a:cubicBezTo>
                    <a:pt x="220" y="60"/>
                    <a:pt x="220" y="60"/>
                    <a:pt x="220" y="60"/>
                  </a:cubicBezTo>
                  <a:cubicBezTo>
                    <a:pt x="221" y="60"/>
                    <a:pt x="220" y="61"/>
                    <a:pt x="221" y="62"/>
                  </a:cubicBezTo>
                  <a:cubicBezTo>
                    <a:pt x="224" y="68"/>
                    <a:pt x="227" y="74"/>
                    <a:pt x="229" y="81"/>
                  </a:cubicBezTo>
                  <a:cubicBezTo>
                    <a:pt x="230" y="80"/>
                    <a:pt x="229" y="79"/>
                    <a:pt x="229" y="79"/>
                  </a:cubicBezTo>
                  <a:cubicBezTo>
                    <a:pt x="229" y="79"/>
                    <a:pt x="229" y="79"/>
                    <a:pt x="229" y="79"/>
                  </a:cubicBezTo>
                  <a:cubicBezTo>
                    <a:pt x="229" y="79"/>
                    <a:pt x="230" y="79"/>
                    <a:pt x="230" y="80"/>
                  </a:cubicBezTo>
                  <a:cubicBezTo>
                    <a:pt x="229" y="81"/>
                    <a:pt x="229" y="82"/>
                    <a:pt x="229" y="83"/>
                  </a:cubicBezTo>
                  <a:cubicBezTo>
                    <a:pt x="230" y="84"/>
                    <a:pt x="230" y="84"/>
                    <a:pt x="230" y="84"/>
                  </a:cubicBezTo>
                  <a:cubicBezTo>
                    <a:pt x="230" y="83"/>
                    <a:pt x="230" y="83"/>
                    <a:pt x="230" y="82"/>
                  </a:cubicBezTo>
                  <a:cubicBezTo>
                    <a:pt x="230" y="82"/>
                    <a:pt x="230" y="82"/>
                    <a:pt x="230" y="82"/>
                  </a:cubicBezTo>
                  <a:cubicBezTo>
                    <a:pt x="231" y="86"/>
                    <a:pt x="232" y="90"/>
                    <a:pt x="233" y="94"/>
                  </a:cubicBezTo>
                  <a:cubicBezTo>
                    <a:pt x="232" y="95"/>
                    <a:pt x="234" y="97"/>
                    <a:pt x="232" y="97"/>
                  </a:cubicBezTo>
                  <a:cubicBezTo>
                    <a:pt x="232" y="98"/>
                    <a:pt x="232" y="98"/>
                    <a:pt x="232" y="98"/>
                  </a:cubicBezTo>
                  <a:cubicBezTo>
                    <a:pt x="232" y="99"/>
                    <a:pt x="233" y="98"/>
                    <a:pt x="233" y="98"/>
                  </a:cubicBezTo>
                  <a:cubicBezTo>
                    <a:pt x="234" y="102"/>
                    <a:pt x="234" y="106"/>
                    <a:pt x="234" y="109"/>
                  </a:cubicBezTo>
                  <a:cubicBezTo>
                    <a:pt x="233" y="110"/>
                    <a:pt x="233" y="110"/>
                    <a:pt x="233" y="111"/>
                  </a:cubicBezTo>
                  <a:cubicBezTo>
                    <a:pt x="233" y="111"/>
                    <a:pt x="233" y="111"/>
                    <a:pt x="234" y="111"/>
                  </a:cubicBezTo>
                  <a:cubicBezTo>
                    <a:pt x="235" y="113"/>
                    <a:pt x="231" y="115"/>
                    <a:pt x="234" y="115"/>
                  </a:cubicBezTo>
                  <a:cubicBezTo>
                    <a:pt x="232" y="130"/>
                    <a:pt x="228" y="146"/>
                    <a:pt x="220" y="160"/>
                  </a:cubicBezTo>
                  <a:cubicBezTo>
                    <a:pt x="214" y="171"/>
                    <a:pt x="206" y="180"/>
                    <a:pt x="197" y="189"/>
                  </a:cubicBezTo>
                  <a:cubicBezTo>
                    <a:pt x="196" y="188"/>
                    <a:pt x="196" y="188"/>
                    <a:pt x="196" y="188"/>
                  </a:cubicBezTo>
                  <a:cubicBezTo>
                    <a:pt x="196" y="189"/>
                    <a:pt x="196" y="189"/>
                    <a:pt x="196" y="189"/>
                  </a:cubicBezTo>
                  <a:cubicBezTo>
                    <a:pt x="196" y="189"/>
                    <a:pt x="196" y="189"/>
                    <a:pt x="196" y="189"/>
                  </a:cubicBezTo>
                  <a:cubicBezTo>
                    <a:pt x="187" y="197"/>
                    <a:pt x="178" y="204"/>
                    <a:pt x="168" y="208"/>
                  </a:cubicBezTo>
                  <a:cubicBezTo>
                    <a:pt x="168" y="208"/>
                    <a:pt x="167" y="208"/>
                    <a:pt x="167" y="208"/>
                  </a:cubicBezTo>
                  <a:cubicBezTo>
                    <a:pt x="166" y="209"/>
                    <a:pt x="164" y="209"/>
                    <a:pt x="164" y="210"/>
                  </a:cubicBezTo>
                  <a:cubicBezTo>
                    <a:pt x="164" y="210"/>
                    <a:pt x="164" y="210"/>
                    <a:pt x="164" y="210"/>
                  </a:cubicBezTo>
                  <a:cubicBezTo>
                    <a:pt x="163" y="210"/>
                    <a:pt x="163" y="209"/>
                    <a:pt x="163" y="210"/>
                  </a:cubicBezTo>
                  <a:cubicBezTo>
                    <a:pt x="162" y="210"/>
                    <a:pt x="162" y="210"/>
                    <a:pt x="162" y="210"/>
                  </a:cubicBezTo>
                  <a:cubicBezTo>
                    <a:pt x="163" y="210"/>
                    <a:pt x="163" y="210"/>
                    <a:pt x="163" y="210"/>
                  </a:cubicBezTo>
                  <a:cubicBezTo>
                    <a:pt x="161" y="210"/>
                    <a:pt x="160" y="211"/>
                    <a:pt x="158" y="212"/>
                  </a:cubicBezTo>
                  <a:cubicBezTo>
                    <a:pt x="158" y="212"/>
                    <a:pt x="158" y="212"/>
                    <a:pt x="158" y="212"/>
                  </a:cubicBezTo>
                  <a:cubicBezTo>
                    <a:pt x="158" y="213"/>
                    <a:pt x="158" y="211"/>
                    <a:pt x="157" y="212"/>
                  </a:cubicBezTo>
                  <a:cubicBezTo>
                    <a:pt x="152" y="213"/>
                    <a:pt x="147" y="216"/>
                    <a:pt x="141" y="216"/>
                  </a:cubicBezTo>
                  <a:cubicBezTo>
                    <a:pt x="141" y="217"/>
                    <a:pt x="141" y="217"/>
                    <a:pt x="141" y="217"/>
                  </a:cubicBezTo>
                  <a:cubicBezTo>
                    <a:pt x="140" y="215"/>
                    <a:pt x="140" y="218"/>
                    <a:pt x="139" y="217"/>
                  </a:cubicBezTo>
                  <a:cubicBezTo>
                    <a:pt x="135" y="216"/>
                    <a:pt x="133" y="219"/>
                    <a:pt x="130" y="218"/>
                  </a:cubicBezTo>
                  <a:cubicBezTo>
                    <a:pt x="127" y="220"/>
                    <a:pt x="124" y="217"/>
                    <a:pt x="121" y="219"/>
                  </a:cubicBezTo>
                  <a:cubicBezTo>
                    <a:pt x="120" y="218"/>
                    <a:pt x="119" y="219"/>
                    <a:pt x="118" y="218"/>
                  </a:cubicBezTo>
                  <a:cubicBezTo>
                    <a:pt x="119" y="218"/>
                    <a:pt x="120" y="218"/>
                    <a:pt x="120" y="218"/>
                  </a:cubicBezTo>
                  <a:cubicBezTo>
                    <a:pt x="117" y="217"/>
                    <a:pt x="117" y="217"/>
                    <a:pt x="117" y="217"/>
                  </a:cubicBezTo>
                  <a:cubicBezTo>
                    <a:pt x="118" y="219"/>
                    <a:pt x="118" y="219"/>
                    <a:pt x="118" y="219"/>
                  </a:cubicBezTo>
                  <a:cubicBezTo>
                    <a:pt x="112" y="219"/>
                    <a:pt x="105" y="218"/>
                    <a:pt x="99" y="217"/>
                  </a:cubicBezTo>
                  <a:cubicBezTo>
                    <a:pt x="99" y="216"/>
                    <a:pt x="99" y="216"/>
                    <a:pt x="99" y="216"/>
                  </a:cubicBezTo>
                  <a:cubicBezTo>
                    <a:pt x="105" y="216"/>
                    <a:pt x="111" y="218"/>
                    <a:pt x="117" y="218"/>
                  </a:cubicBezTo>
                  <a:cubicBezTo>
                    <a:pt x="117" y="217"/>
                    <a:pt x="117" y="217"/>
                    <a:pt x="117" y="217"/>
                  </a:cubicBezTo>
                  <a:cubicBezTo>
                    <a:pt x="109" y="217"/>
                    <a:pt x="101" y="216"/>
                    <a:pt x="94" y="214"/>
                  </a:cubicBezTo>
                  <a:cubicBezTo>
                    <a:pt x="94" y="212"/>
                    <a:pt x="90" y="212"/>
                    <a:pt x="89" y="211"/>
                  </a:cubicBezTo>
                  <a:cubicBezTo>
                    <a:pt x="95" y="214"/>
                    <a:pt x="101" y="213"/>
                    <a:pt x="106" y="215"/>
                  </a:cubicBezTo>
                  <a:cubicBezTo>
                    <a:pt x="111" y="215"/>
                    <a:pt x="116" y="215"/>
                    <a:pt x="121" y="215"/>
                  </a:cubicBezTo>
                  <a:cubicBezTo>
                    <a:pt x="121" y="214"/>
                    <a:pt x="121" y="214"/>
                    <a:pt x="121" y="214"/>
                  </a:cubicBezTo>
                  <a:cubicBezTo>
                    <a:pt x="114" y="215"/>
                    <a:pt x="107" y="214"/>
                    <a:pt x="100" y="212"/>
                  </a:cubicBezTo>
                  <a:cubicBezTo>
                    <a:pt x="102" y="212"/>
                    <a:pt x="102" y="212"/>
                    <a:pt x="102" y="212"/>
                  </a:cubicBezTo>
                  <a:cubicBezTo>
                    <a:pt x="101" y="211"/>
                    <a:pt x="101" y="211"/>
                    <a:pt x="101" y="211"/>
                  </a:cubicBezTo>
                  <a:cubicBezTo>
                    <a:pt x="98" y="211"/>
                    <a:pt x="94" y="210"/>
                    <a:pt x="91" y="208"/>
                  </a:cubicBezTo>
                  <a:cubicBezTo>
                    <a:pt x="90" y="209"/>
                    <a:pt x="89" y="206"/>
                    <a:pt x="88" y="208"/>
                  </a:cubicBezTo>
                  <a:cubicBezTo>
                    <a:pt x="86" y="205"/>
                    <a:pt x="82" y="210"/>
                    <a:pt x="80" y="207"/>
                  </a:cubicBezTo>
                  <a:cubicBezTo>
                    <a:pt x="78" y="206"/>
                    <a:pt x="75" y="205"/>
                    <a:pt x="73" y="205"/>
                  </a:cubicBezTo>
                  <a:cubicBezTo>
                    <a:pt x="73" y="206"/>
                    <a:pt x="74" y="206"/>
                    <a:pt x="75" y="207"/>
                  </a:cubicBezTo>
                  <a:cubicBezTo>
                    <a:pt x="75" y="207"/>
                    <a:pt x="72" y="207"/>
                    <a:pt x="72" y="207"/>
                  </a:cubicBezTo>
                  <a:cubicBezTo>
                    <a:pt x="70" y="208"/>
                    <a:pt x="69" y="206"/>
                    <a:pt x="67" y="208"/>
                  </a:cubicBezTo>
                  <a:cubicBezTo>
                    <a:pt x="65" y="208"/>
                    <a:pt x="65" y="208"/>
                    <a:pt x="65" y="208"/>
                  </a:cubicBezTo>
                  <a:cubicBezTo>
                    <a:pt x="64" y="204"/>
                    <a:pt x="60" y="203"/>
                    <a:pt x="57" y="200"/>
                  </a:cubicBezTo>
                  <a:cubicBezTo>
                    <a:pt x="56" y="200"/>
                    <a:pt x="56" y="200"/>
                    <a:pt x="56" y="200"/>
                  </a:cubicBezTo>
                  <a:cubicBezTo>
                    <a:pt x="55" y="199"/>
                    <a:pt x="54" y="197"/>
                    <a:pt x="52" y="197"/>
                  </a:cubicBezTo>
                  <a:cubicBezTo>
                    <a:pt x="50" y="196"/>
                    <a:pt x="49" y="197"/>
                    <a:pt x="47" y="198"/>
                  </a:cubicBezTo>
                  <a:cubicBezTo>
                    <a:pt x="47" y="197"/>
                    <a:pt x="47" y="197"/>
                    <a:pt x="47" y="197"/>
                  </a:cubicBezTo>
                  <a:cubicBezTo>
                    <a:pt x="47" y="197"/>
                    <a:pt x="47" y="197"/>
                    <a:pt x="47" y="197"/>
                  </a:cubicBezTo>
                  <a:cubicBezTo>
                    <a:pt x="48" y="197"/>
                    <a:pt x="48" y="197"/>
                    <a:pt x="48" y="197"/>
                  </a:cubicBezTo>
                  <a:cubicBezTo>
                    <a:pt x="47" y="196"/>
                    <a:pt x="47" y="195"/>
                    <a:pt x="46" y="194"/>
                  </a:cubicBezTo>
                  <a:cubicBezTo>
                    <a:pt x="46" y="196"/>
                    <a:pt x="46" y="196"/>
                    <a:pt x="46" y="196"/>
                  </a:cubicBezTo>
                  <a:cubicBezTo>
                    <a:pt x="46" y="195"/>
                    <a:pt x="45" y="194"/>
                    <a:pt x="44" y="194"/>
                  </a:cubicBezTo>
                  <a:cubicBezTo>
                    <a:pt x="43" y="194"/>
                    <a:pt x="43" y="194"/>
                    <a:pt x="43" y="194"/>
                  </a:cubicBezTo>
                  <a:cubicBezTo>
                    <a:pt x="43" y="194"/>
                    <a:pt x="43" y="194"/>
                    <a:pt x="43" y="194"/>
                  </a:cubicBezTo>
                  <a:cubicBezTo>
                    <a:pt x="42" y="194"/>
                    <a:pt x="42" y="193"/>
                    <a:pt x="41" y="194"/>
                  </a:cubicBezTo>
                  <a:cubicBezTo>
                    <a:pt x="41" y="193"/>
                    <a:pt x="41" y="193"/>
                    <a:pt x="41" y="193"/>
                  </a:cubicBezTo>
                  <a:cubicBezTo>
                    <a:pt x="41" y="193"/>
                    <a:pt x="40" y="192"/>
                    <a:pt x="40" y="192"/>
                  </a:cubicBezTo>
                  <a:cubicBezTo>
                    <a:pt x="38" y="190"/>
                    <a:pt x="39" y="187"/>
                    <a:pt x="37" y="186"/>
                  </a:cubicBezTo>
                  <a:cubicBezTo>
                    <a:pt x="36" y="186"/>
                    <a:pt x="36" y="186"/>
                    <a:pt x="35" y="185"/>
                  </a:cubicBezTo>
                  <a:cubicBezTo>
                    <a:pt x="34" y="187"/>
                    <a:pt x="34" y="187"/>
                    <a:pt x="34" y="187"/>
                  </a:cubicBezTo>
                  <a:cubicBezTo>
                    <a:pt x="34" y="186"/>
                    <a:pt x="34" y="186"/>
                    <a:pt x="33" y="186"/>
                  </a:cubicBezTo>
                  <a:cubicBezTo>
                    <a:pt x="32" y="186"/>
                    <a:pt x="33" y="187"/>
                    <a:pt x="33" y="188"/>
                  </a:cubicBezTo>
                  <a:cubicBezTo>
                    <a:pt x="32" y="188"/>
                    <a:pt x="32" y="187"/>
                    <a:pt x="31" y="186"/>
                  </a:cubicBezTo>
                  <a:cubicBezTo>
                    <a:pt x="33" y="186"/>
                    <a:pt x="31" y="185"/>
                    <a:pt x="31" y="184"/>
                  </a:cubicBezTo>
                  <a:cubicBezTo>
                    <a:pt x="31" y="183"/>
                    <a:pt x="30" y="184"/>
                    <a:pt x="29" y="184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28" y="181"/>
                    <a:pt x="23" y="179"/>
                    <a:pt x="23" y="175"/>
                  </a:cubicBezTo>
                  <a:cubicBezTo>
                    <a:pt x="22" y="174"/>
                    <a:pt x="21" y="173"/>
                    <a:pt x="20" y="172"/>
                  </a:cubicBezTo>
                  <a:cubicBezTo>
                    <a:pt x="19" y="171"/>
                    <a:pt x="20" y="169"/>
                    <a:pt x="19" y="168"/>
                  </a:cubicBezTo>
                  <a:cubicBezTo>
                    <a:pt x="19" y="168"/>
                    <a:pt x="19" y="168"/>
                    <a:pt x="19" y="168"/>
                  </a:cubicBezTo>
                  <a:cubicBezTo>
                    <a:pt x="20" y="170"/>
                    <a:pt x="16" y="172"/>
                    <a:pt x="18" y="173"/>
                  </a:cubicBezTo>
                  <a:cubicBezTo>
                    <a:pt x="16" y="175"/>
                    <a:pt x="17" y="171"/>
                    <a:pt x="15" y="171"/>
                  </a:cubicBezTo>
                  <a:cubicBezTo>
                    <a:pt x="15" y="170"/>
                    <a:pt x="15" y="170"/>
                    <a:pt x="14" y="170"/>
                  </a:cubicBezTo>
                  <a:cubicBezTo>
                    <a:pt x="14" y="170"/>
                    <a:pt x="17" y="170"/>
                    <a:pt x="16" y="168"/>
                  </a:cubicBezTo>
                  <a:cubicBezTo>
                    <a:pt x="16" y="168"/>
                    <a:pt x="16" y="167"/>
                    <a:pt x="15" y="167"/>
                  </a:cubicBezTo>
                  <a:cubicBezTo>
                    <a:pt x="16" y="166"/>
                    <a:pt x="15" y="165"/>
                    <a:pt x="15" y="164"/>
                  </a:cubicBezTo>
                  <a:cubicBezTo>
                    <a:pt x="15" y="164"/>
                    <a:pt x="15" y="164"/>
                    <a:pt x="15" y="164"/>
                  </a:cubicBezTo>
                  <a:cubicBezTo>
                    <a:pt x="15" y="163"/>
                    <a:pt x="16" y="164"/>
                    <a:pt x="16" y="163"/>
                  </a:cubicBezTo>
                  <a:cubicBezTo>
                    <a:pt x="14" y="162"/>
                    <a:pt x="14" y="162"/>
                    <a:pt x="14" y="162"/>
                  </a:cubicBezTo>
                  <a:cubicBezTo>
                    <a:pt x="18" y="157"/>
                    <a:pt x="13" y="153"/>
                    <a:pt x="13" y="148"/>
                  </a:cubicBezTo>
                  <a:cubicBezTo>
                    <a:pt x="11" y="148"/>
                    <a:pt x="13" y="147"/>
                    <a:pt x="12" y="146"/>
                  </a:cubicBezTo>
                  <a:cubicBezTo>
                    <a:pt x="11" y="147"/>
                    <a:pt x="11" y="148"/>
                    <a:pt x="10" y="148"/>
                  </a:cubicBezTo>
                  <a:cubicBezTo>
                    <a:pt x="9" y="145"/>
                    <a:pt x="6" y="143"/>
                    <a:pt x="4" y="142"/>
                  </a:cubicBezTo>
                  <a:cubicBezTo>
                    <a:pt x="5" y="142"/>
                    <a:pt x="7" y="143"/>
                    <a:pt x="8" y="141"/>
                  </a:cubicBezTo>
                  <a:cubicBezTo>
                    <a:pt x="7" y="139"/>
                    <a:pt x="5" y="137"/>
                    <a:pt x="6" y="135"/>
                  </a:cubicBezTo>
                  <a:cubicBezTo>
                    <a:pt x="5" y="132"/>
                    <a:pt x="10" y="131"/>
                    <a:pt x="9" y="129"/>
                  </a:cubicBezTo>
                  <a:cubicBezTo>
                    <a:pt x="8" y="129"/>
                    <a:pt x="8" y="129"/>
                    <a:pt x="8" y="129"/>
                  </a:cubicBezTo>
                  <a:cubicBezTo>
                    <a:pt x="10" y="128"/>
                    <a:pt x="8" y="126"/>
                    <a:pt x="9" y="124"/>
                  </a:cubicBezTo>
                  <a:cubicBezTo>
                    <a:pt x="7" y="124"/>
                    <a:pt x="9" y="123"/>
                    <a:pt x="8" y="123"/>
                  </a:cubicBezTo>
                  <a:cubicBezTo>
                    <a:pt x="8" y="120"/>
                    <a:pt x="9" y="117"/>
                    <a:pt x="8" y="114"/>
                  </a:cubicBezTo>
                  <a:cubicBezTo>
                    <a:pt x="7" y="115"/>
                    <a:pt x="7" y="115"/>
                    <a:pt x="7" y="115"/>
                  </a:cubicBezTo>
                  <a:cubicBezTo>
                    <a:pt x="7" y="113"/>
                    <a:pt x="8" y="112"/>
                    <a:pt x="7" y="110"/>
                  </a:cubicBezTo>
                  <a:cubicBezTo>
                    <a:pt x="7" y="111"/>
                    <a:pt x="7" y="111"/>
                    <a:pt x="6" y="110"/>
                  </a:cubicBezTo>
                  <a:cubicBezTo>
                    <a:pt x="8" y="110"/>
                    <a:pt x="8" y="110"/>
                    <a:pt x="8" y="110"/>
                  </a:cubicBezTo>
                  <a:cubicBezTo>
                    <a:pt x="8" y="96"/>
                    <a:pt x="12" y="83"/>
                    <a:pt x="16" y="70"/>
                  </a:cubicBezTo>
                  <a:cubicBezTo>
                    <a:pt x="17" y="67"/>
                    <a:pt x="19" y="63"/>
                    <a:pt x="21" y="60"/>
                  </a:cubicBezTo>
                  <a:cubicBezTo>
                    <a:pt x="22" y="55"/>
                    <a:pt x="25" y="51"/>
                    <a:pt x="28" y="47"/>
                  </a:cubicBezTo>
                  <a:cubicBezTo>
                    <a:pt x="28" y="45"/>
                    <a:pt x="29" y="43"/>
                    <a:pt x="30" y="42"/>
                  </a:cubicBezTo>
                  <a:cubicBezTo>
                    <a:pt x="31" y="42"/>
                    <a:pt x="31" y="42"/>
                    <a:pt x="31" y="42"/>
                  </a:cubicBezTo>
                  <a:cubicBezTo>
                    <a:pt x="30" y="43"/>
                    <a:pt x="29" y="44"/>
                    <a:pt x="29" y="45"/>
                  </a:cubicBezTo>
                  <a:cubicBezTo>
                    <a:pt x="29" y="43"/>
                    <a:pt x="32" y="43"/>
                    <a:pt x="32" y="41"/>
                  </a:cubicBezTo>
                  <a:cubicBezTo>
                    <a:pt x="32" y="40"/>
                    <a:pt x="32" y="40"/>
                    <a:pt x="32" y="40"/>
                  </a:cubicBezTo>
                  <a:cubicBezTo>
                    <a:pt x="32" y="40"/>
                    <a:pt x="32" y="40"/>
                    <a:pt x="33" y="40"/>
                  </a:cubicBezTo>
                  <a:cubicBezTo>
                    <a:pt x="33" y="39"/>
                    <a:pt x="32" y="39"/>
                    <a:pt x="32" y="39"/>
                  </a:cubicBezTo>
                  <a:cubicBezTo>
                    <a:pt x="33" y="38"/>
                    <a:pt x="34" y="36"/>
                    <a:pt x="36" y="36"/>
                  </a:cubicBezTo>
                  <a:cubicBezTo>
                    <a:pt x="38" y="36"/>
                    <a:pt x="39" y="33"/>
                    <a:pt x="41" y="33"/>
                  </a:cubicBezTo>
                  <a:cubicBezTo>
                    <a:pt x="42" y="31"/>
                    <a:pt x="44" y="30"/>
                    <a:pt x="46" y="28"/>
                  </a:cubicBezTo>
                  <a:cubicBezTo>
                    <a:pt x="48" y="26"/>
                    <a:pt x="50" y="24"/>
                    <a:pt x="52" y="23"/>
                  </a:cubicBezTo>
                  <a:cubicBezTo>
                    <a:pt x="52" y="21"/>
                    <a:pt x="54" y="22"/>
                    <a:pt x="55" y="20"/>
                  </a:cubicBezTo>
                  <a:cubicBezTo>
                    <a:pt x="60" y="18"/>
                    <a:pt x="64" y="14"/>
                    <a:pt x="69" y="13"/>
                  </a:cubicBezTo>
                  <a:cubicBezTo>
                    <a:pt x="66" y="14"/>
                    <a:pt x="63" y="15"/>
                    <a:pt x="61" y="18"/>
                  </a:cubicBezTo>
                  <a:cubicBezTo>
                    <a:pt x="65" y="16"/>
                    <a:pt x="69" y="13"/>
                    <a:pt x="73" y="11"/>
                  </a:cubicBezTo>
                  <a:cubicBezTo>
                    <a:pt x="72" y="11"/>
                    <a:pt x="71" y="12"/>
                    <a:pt x="70" y="12"/>
                  </a:cubicBezTo>
                  <a:cubicBezTo>
                    <a:pt x="70" y="11"/>
                    <a:pt x="72" y="12"/>
                    <a:pt x="72" y="11"/>
                  </a:cubicBezTo>
                  <a:cubicBezTo>
                    <a:pt x="74" y="10"/>
                    <a:pt x="76" y="8"/>
                    <a:pt x="78" y="9"/>
                  </a:cubicBezTo>
                  <a:cubicBezTo>
                    <a:pt x="79" y="7"/>
                    <a:pt x="81" y="10"/>
                    <a:pt x="81" y="8"/>
                  </a:cubicBezTo>
                  <a:cubicBezTo>
                    <a:pt x="81" y="7"/>
                    <a:pt x="82" y="6"/>
                    <a:pt x="83" y="7"/>
                  </a:cubicBezTo>
                  <a:cubicBezTo>
                    <a:pt x="84" y="8"/>
                    <a:pt x="85" y="6"/>
                    <a:pt x="86" y="6"/>
                  </a:cubicBezTo>
                  <a:cubicBezTo>
                    <a:pt x="85" y="6"/>
                    <a:pt x="85" y="6"/>
                    <a:pt x="85" y="6"/>
                  </a:cubicBezTo>
                  <a:cubicBezTo>
                    <a:pt x="86" y="5"/>
                    <a:pt x="86" y="6"/>
                    <a:pt x="86" y="6"/>
                  </a:cubicBezTo>
                  <a:cubicBezTo>
                    <a:pt x="86" y="6"/>
                    <a:pt x="86" y="6"/>
                    <a:pt x="86" y="6"/>
                  </a:cubicBezTo>
                  <a:cubicBezTo>
                    <a:pt x="89" y="6"/>
                    <a:pt x="91" y="6"/>
                    <a:pt x="92" y="4"/>
                  </a:cubicBezTo>
                  <a:cubicBezTo>
                    <a:pt x="92" y="2"/>
                    <a:pt x="96" y="4"/>
                    <a:pt x="97" y="2"/>
                  </a:cubicBezTo>
                  <a:cubicBezTo>
                    <a:pt x="102" y="2"/>
                    <a:pt x="107" y="1"/>
                    <a:pt x="112" y="0"/>
                  </a:cubicBezTo>
                  <a:cubicBezTo>
                    <a:pt x="123" y="0"/>
                    <a:pt x="135" y="0"/>
                    <a:pt x="146" y="2"/>
                  </a:cubicBezTo>
                  <a:close/>
                  <a:moveTo>
                    <a:pt x="90" y="4"/>
                  </a:moveTo>
                  <a:cubicBezTo>
                    <a:pt x="91" y="4"/>
                    <a:pt x="91" y="4"/>
                    <a:pt x="91" y="4"/>
                  </a:cubicBezTo>
                  <a:cubicBezTo>
                    <a:pt x="90" y="4"/>
                    <a:pt x="90" y="4"/>
                    <a:pt x="90" y="4"/>
                  </a:cubicBezTo>
                  <a:close/>
                  <a:moveTo>
                    <a:pt x="90" y="5"/>
                  </a:moveTo>
                  <a:cubicBezTo>
                    <a:pt x="89" y="4"/>
                    <a:pt x="88" y="5"/>
                    <a:pt x="88" y="5"/>
                  </a:cubicBezTo>
                  <a:cubicBezTo>
                    <a:pt x="90" y="5"/>
                    <a:pt x="90" y="5"/>
                    <a:pt x="90" y="5"/>
                  </a:cubicBezTo>
                  <a:close/>
                  <a:moveTo>
                    <a:pt x="142" y="20"/>
                  </a:moveTo>
                  <a:cubicBezTo>
                    <a:pt x="133" y="18"/>
                    <a:pt x="124" y="17"/>
                    <a:pt x="116" y="18"/>
                  </a:cubicBezTo>
                  <a:cubicBezTo>
                    <a:pt x="125" y="18"/>
                    <a:pt x="134" y="19"/>
                    <a:pt x="143" y="20"/>
                  </a:cubicBezTo>
                  <a:cubicBezTo>
                    <a:pt x="142" y="20"/>
                    <a:pt x="142" y="20"/>
                    <a:pt x="142" y="20"/>
                  </a:cubicBezTo>
                  <a:close/>
                  <a:moveTo>
                    <a:pt x="103" y="20"/>
                  </a:moveTo>
                  <a:cubicBezTo>
                    <a:pt x="106" y="19"/>
                    <a:pt x="106" y="19"/>
                    <a:pt x="106" y="19"/>
                  </a:cubicBezTo>
                  <a:cubicBezTo>
                    <a:pt x="105" y="19"/>
                    <a:pt x="105" y="19"/>
                    <a:pt x="105" y="19"/>
                  </a:cubicBezTo>
                  <a:cubicBezTo>
                    <a:pt x="103" y="20"/>
                    <a:pt x="103" y="20"/>
                    <a:pt x="103" y="20"/>
                  </a:cubicBezTo>
                  <a:close/>
                  <a:moveTo>
                    <a:pt x="111" y="20"/>
                  </a:moveTo>
                  <a:cubicBezTo>
                    <a:pt x="113" y="20"/>
                    <a:pt x="113" y="20"/>
                    <a:pt x="113" y="20"/>
                  </a:cubicBezTo>
                  <a:cubicBezTo>
                    <a:pt x="113" y="20"/>
                    <a:pt x="113" y="20"/>
                    <a:pt x="113" y="20"/>
                  </a:cubicBezTo>
                  <a:cubicBezTo>
                    <a:pt x="111" y="20"/>
                    <a:pt x="111" y="20"/>
                    <a:pt x="111" y="20"/>
                  </a:cubicBezTo>
                  <a:close/>
                  <a:moveTo>
                    <a:pt x="101" y="20"/>
                  </a:moveTo>
                  <a:cubicBezTo>
                    <a:pt x="102" y="20"/>
                    <a:pt x="102" y="20"/>
                    <a:pt x="102" y="20"/>
                  </a:cubicBezTo>
                  <a:cubicBezTo>
                    <a:pt x="102" y="20"/>
                    <a:pt x="102" y="20"/>
                    <a:pt x="102" y="20"/>
                  </a:cubicBezTo>
                  <a:cubicBezTo>
                    <a:pt x="101" y="20"/>
                    <a:pt x="101" y="20"/>
                    <a:pt x="101" y="20"/>
                  </a:cubicBezTo>
                  <a:close/>
                  <a:moveTo>
                    <a:pt x="110" y="20"/>
                  </a:moveTo>
                  <a:cubicBezTo>
                    <a:pt x="109" y="20"/>
                    <a:pt x="109" y="20"/>
                    <a:pt x="109" y="20"/>
                  </a:cubicBezTo>
                  <a:cubicBezTo>
                    <a:pt x="110" y="20"/>
                    <a:pt x="110" y="20"/>
                    <a:pt x="110" y="20"/>
                  </a:cubicBezTo>
                  <a:close/>
                  <a:moveTo>
                    <a:pt x="121" y="20"/>
                  </a:moveTo>
                  <a:cubicBezTo>
                    <a:pt x="121" y="20"/>
                    <a:pt x="120" y="20"/>
                    <a:pt x="120" y="20"/>
                  </a:cubicBezTo>
                  <a:cubicBezTo>
                    <a:pt x="121" y="20"/>
                    <a:pt x="121" y="20"/>
                    <a:pt x="121" y="20"/>
                  </a:cubicBezTo>
                  <a:cubicBezTo>
                    <a:pt x="121" y="20"/>
                    <a:pt x="121" y="20"/>
                    <a:pt x="121" y="20"/>
                  </a:cubicBezTo>
                  <a:close/>
                  <a:moveTo>
                    <a:pt x="125" y="21"/>
                  </a:moveTo>
                  <a:cubicBezTo>
                    <a:pt x="125" y="20"/>
                    <a:pt x="125" y="20"/>
                    <a:pt x="125" y="20"/>
                  </a:cubicBezTo>
                  <a:cubicBezTo>
                    <a:pt x="124" y="20"/>
                    <a:pt x="124" y="20"/>
                    <a:pt x="124" y="20"/>
                  </a:cubicBezTo>
                  <a:cubicBezTo>
                    <a:pt x="125" y="21"/>
                    <a:pt x="125" y="21"/>
                    <a:pt x="125" y="21"/>
                  </a:cubicBezTo>
                  <a:close/>
                  <a:moveTo>
                    <a:pt x="156" y="25"/>
                  </a:moveTo>
                  <a:cubicBezTo>
                    <a:pt x="152" y="23"/>
                    <a:pt x="148" y="21"/>
                    <a:pt x="143" y="20"/>
                  </a:cubicBezTo>
                  <a:cubicBezTo>
                    <a:pt x="153" y="23"/>
                    <a:pt x="153" y="23"/>
                    <a:pt x="153" y="23"/>
                  </a:cubicBezTo>
                  <a:cubicBezTo>
                    <a:pt x="154" y="24"/>
                    <a:pt x="155" y="25"/>
                    <a:pt x="156" y="25"/>
                  </a:cubicBezTo>
                  <a:close/>
                  <a:moveTo>
                    <a:pt x="106" y="20"/>
                  </a:moveTo>
                  <a:cubicBezTo>
                    <a:pt x="105" y="21"/>
                    <a:pt x="105" y="21"/>
                    <a:pt x="105" y="21"/>
                  </a:cubicBezTo>
                  <a:cubicBezTo>
                    <a:pt x="106" y="20"/>
                    <a:pt x="106" y="20"/>
                    <a:pt x="106" y="20"/>
                  </a:cubicBezTo>
                  <a:close/>
                  <a:moveTo>
                    <a:pt x="127" y="20"/>
                  </a:moveTo>
                  <a:cubicBezTo>
                    <a:pt x="127" y="21"/>
                    <a:pt x="127" y="21"/>
                    <a:pt x="127" y="21"/>
                  </a:cubicBezTo>
                  <a:cubicBezTo>
                    <a:pt x="127" y="20"/>
                    <a:pt x="127" y="20"/>
                    <a:pt x="127" y="20"/>
                  </a:cubicBezTo>
                  <a:close/>
                  <a:moveTo>
                    <a:pt x="131" y="21"/>
                  </a:moveTo>
                  <a:cubicBezTo>
                    <a:pt x="132" y="21"/>
                    <a:pt x="132" y="21"/>
                    <a:pt x="132" y="21"/>
                  </a:cubicBezTo>
                  <a:cubicBezTo>
                    <a:pt x="131" y="21"/>
                    <a:pt x="131" y="21"/>
                    <a:pt x="131" y="21"/>
                  </a:cubicBezTo>
                  <a:close/>
                  <a:moveTo>
                    <a:pt x="112" y="22"/>
                  </a:moveTo>
                  <a:cubicBezTo>
                    <a:pt x="111" y="22"/>
                    <a:pt x="109" y="23"/>
                    <a:pt x="109" y="21"/>
                  </a:cubicBezTo>
                  <a:cubicBezTo>
                    <a:pt x="109" y="22"/>
                    <a:pt x="109" y="22"/>
                    <a:pt x="109" y="22"/>
                  </a:cubicBezTo>
                  <a:cubicBezTo>
                    <a:pt x="108" y="23"/>
                    <a:pt x="106" y="22"/>
                    <a:pt x="104" y="23"/>
                  </a:cubicBezTo>
                  <a:cubicBezTo>
                    <a:pt x="104" y="23"/>
                    <a:pt x="103" y="24"/>
                    <a:pt x="103" y="23"/>
                  </a:cubicBezTo>
                  <a:cubicBezTo>
                    <a:pt x="101" y="24"/>
                    <a:pt x="100" y="24"/>
                    <a:pt x="98" y="25"/>
                  </a:cubicBezTo>
                  <a:cubicBezTo>
                    <a:pt x="97" y="26"/>
                    <a:pt x="95" y="26"/>
                    <a:pt x="93" y="27"/>
                  </a:cubicBezTo>
                  <a:cubicBezTo>
                    <a:pt x="87" y="29"/>
                    <a:pt x="81" y="31"/>
                    <a:pt x="75" y="35"/>
                  </a:cubicBezTo>
                  <a:cubicBezTo>
                    <a:pt x="76" y="36"/>
                    <a:pt x="75" y="36"/>
                    <a:pt x="74" y="36"/>
                  </a:cubicBezTo>
                  <a:cubicBezTo>
                    <a:pt x="74" y="36"/>
                    <a:pt x="74" y="36"/>
                    <a:pt x="74" y="36"/>
                  </a:cubicBezTo>
                  <a:cubicBezTo>
                    <a:pt x="68" y="41"/>
                    <a:pt x="61" y="45"/>
                    <a:pt x="56" y="52"/>
                  </a:cubicBezTo>
                  <a:cubicBezTo>
                    <a:pt x="56" y="53"/>
                    <a:pt x="56" y="54"/>
                    <a:pt x="55" y="54"/>
                  </a:cubicBezTo>
                  <a:cubicBezTo>
                    <a:pt x="57" y="54"/>
                    <a:pt x="57" y="52"/>
                    <a:pt x="58" y="52"/>
                  </a:cubicBezTo>
                  <a:cubicBezTo>
                    <a:pt x="59" y="52"/>
                    <a:pt x="59" y="52"/>
                    <a:pt x="59" y="52"/>
                  </a:cubicBezTo>
                  <a:cubicBezTo>
                    <a:pt x="56" y="55"/>
                    <a:pt x="56" y="55"/>
                    <a:pt x="56" y="55"/>
                  </a:cubicBezTo>
                  <a:cubicBezTo>
                    <a:pt x="55" y="56"/>
                    <a:pt x="55" y="58"/>
                    <a:pt x="54" y="59"/>
                  </a:cubicBezTo>
                  <a:cubicBezTo>
                    <a:pt x="55" y="58"/>
                    <a:pt x="55" y="58"/>
                    <a:pt x="55" y="58"/>
                  </a:cubicBezTo>
                  <a:cubicBezTo>
                    <a:pt x="55" y="59"/>
                    <a:pt x="55" y="59"/>
                    <a:pt x="55" y="59"/>
                  </a:cubicBezTo>
                  <a:cubicBezTo>
                    <a:pt x="55" y="59"/>
                    <a:pt x="55" y="60"/>
                    <a:pt x="55" y="60"/>
                  </a:cubicBezTo>
                  <a:cubicBezTo>
                    <a:pt x="54" y="60"/>
                    <a:pt x="54" y="60"/>
                    <a:pt x="53" y="59"/>
                  </a:cubicBezTo>
                  <a:cubicBezTo>
                    <a:pt x="54" y="60"/>
                    <a:pt x="53" y="61"/>
                    <a:pt x="54" y="61"/>
                  </a:cubicBezTo>
                  <a:cubicBezTo>
                    <a:pt x="50" y="64"/>
                    <a:pt x="50" y="64"/>
                    <a:pt x="50" y="64"/>
                  </a:cubicBezTo>
                  <a:cubicBezTo>
                    <a:pt x="49" y="64"/>
                    <a:pt x="49" y="66"/>
                    <a:pt x="47" y="65"/>
                  </a:cubicBezTo>
                  <a:cubicBezTo>
                    <a:pt x="47" y="66"/>
                    <a:pt x="47" y="66"/>
                    <a:pt x="47" y="66"/>
                  </a:cubicBezTo>
                  <a:cubicBezTo>
                    <a:pt x="48" y="66"/>
                    <a:pt x="48" y="66"/>
                    <a:pt x="48" y="66"/>
                  </a:cubicBezTo>
                  <a:cubicBezTo>
                    <a:pt x="48" y="66"/>
                    <a:pt x="48" y="66"/>
                    <a:pt x="48" y="66"/>
                  </a:cubicBezTo>
                  <a:cubicBezTo>
                    <a:pt x="48" y="66"/>
                    <a:pt x="48" y="67"/>
                    <a:pt x="47" y="67"/>
                  </a:cubicBezTo>
                  <a:cubicBezTo>
                    <a:pt x="49" y="67"/>
                    <a:pt x="49" y="67"/>
                    <a:pt x="49" y="67"/>
                  </a:cubicBezTo>
                  <a:cubicBezTo>
                    <a:pt x="53" y="65"/>
                    <a:pt x="56" y="61"/>
                    <a:pt x="58" y="58"/>
                  </a:cubicBezTo>
                  <a:cubicBezTo>
                    <a:pt x="61" y="55"/>
                    <a:pt x="63" y="53"/>
                    <a:pt x="65" y="50"/>
                  </a:cubicBezTo>
                  <a:cubicBezTo>
                    <a:pt x="67" y="50"/>
                    <a:pt x="68" y="48"/>
                    <a:pt x="69" y="47"/>
                  </a:cubicBezTo>
                  <a:cubicBezTo>
                    <a:pt x="72" y="44"/>
                    <a:pt x="76" y="42"/>
                    <a:pt x="80" y="39"/>
                  </a:cubicBezTo>
                  <a:cubicBezTo>
                    <a:pt x="82" y="39"/>
                    <a:pt x="83" y="37"/>
                    <a:pt x="85" y="36"/>
                  </a:cubicBezTo>
                  <a:cubicBezTo>
                    <a:pt x="108" y="24"/>
                    <a:pt x="142" y="26"/>
                    <a:pt x="164" y="42"/>
                  </a:cubicBezTo>
                  <a:cubicBezTo>
                    <a:pt x="165" y="42"/>
                    <a:pt x="166" y="43"/>
                    <a:pt x="167" y="44"/>
                  </a:cubicBezTo>
                  <a:cubicBezTo>
                    <a:pt x="169" y="47"/>
                    <a:pt x="172" y="47"/>
                    <a:pt x="174" y="50"/>
                  </a:cubicBezTo>
                  <a:cubicBezTo>
                    <a:pt x="178" y="55"/>
                    <a:pt x="183" y="58"/>
                    <a:pt x="186" y="64"/>
                  </a:cubicBezTo>
                  <a:cubicBezTo>
                    <a:pt x="186" y="65"/>
                    <a:pt x="186" y="65"/>
                    <a:pt x="186" y="65"/>
                  </a:cubicBezTo>
                  <a:cubicBezTo>
                    <a:pt x="186" y="65"/>
                    <a:pt x="186" y="64"/>
                    <a:pt x="186" y="64"/>
                  </a:cubicBezTo>
                  <a:cubicBezTo>
                    <a:pt x="186" y="65"/>
                    <a:pt x="186" y="65"/>
                    <a:pt x="186" y="65"/>
                  </a:cubicBezTo>
                  <a:cubicBezTo>
                    <a:pt x="186" y="65"/>
                    <a:pt x="186" y="65"/>
                    <a:pt x="187" y="65"/>
                  </a:cubicBezTo>
                  <a:cubicBezTo>
                    <a:pt x="187" y="63"/>
                    <a:pt x="185" y="62"/>
                    <a:pt x="184" y="60"/>
                  </a:cubicBezTo>
                  <a:cubicBezTo>
                    <a:pt x="184" y="60"/>
                    <a:pt x="184" y="60"/>
                    <a:pt x="184" y="60"/>
                  </a:cubicBezTo>
                  <a:cubicBezTo>
                    <a:pt x="184" y="60"/>
                    <a:pt x="184" y="60"/>
                    <a:pt x="183" y="60"/>
                  </a:cubicBezTo>
                  <a:cubicBezTo>
                    <a:pt x="184" y="59"/>
                    <a:pt x="183" y="58"/>
                    <a:pt x="184" y="58"/>
                  </a:cubicBezTo>
                  <a:cubicBezTo>
                    <a:pt x="181" y="57"/>
                    <a:pt x="181" y="55"/>
                    <a:pt x="179" y="53"/>
                  </a:cubicBezTo>
                  <a:cubicBezTo>
                    <a:pt x="179" y="51"/>
                    <a:pt x="177" y="51"/>
                    <a:pt x="176" y="49"/>
                  </a:cubicBezTo>
                  <a:cubicBezTo>
                    <a:pt x="174" y="49"/>
                    <a:pt x="173" y="46"/>
                    <a:pt x="170" y="45"/>
                  </a:cubicBezTo>
                  <a:cubicBezTo>
                    <a:pt x="170" y="45"/>
                    <a:pt x="169" y="44"/>
                    <a:pt x="169" y="43"/>
                  </a:cubicBezTo>
                  <a:cubicBezTo>
                    <a:pt x="169" y="44"/>
                    <a:pt x="168" y="43"/>
                    <a:pt x="168" y="43"/>
                  </a:cubicBezTo>
                  <a:cubicBezTo>
                    <a:pt x="171" y="40"/>
                    <a:pt x="172" y="46"/>
                    <a:pt x="175" y="46"/>
                  </a:cubicBezTo>
                  <a:cubicBezTo>
                    <a:pt x="175" y="47"/>
                    <a:pt x="175" y="47"/>
                    <a:pt x="175" y="47"/>
                  </a:cubicBezTo>
                  <a:cubicBezTo>
                    <a:pt x="185" y="55"/>
                    <a:pt x="190" y="66"/>
                    <a:pt x="194" y="77"/>
                  </a:cubicBezTo>
                  <a:cubicBezTo>
                    <a:pt x="195" y="79"/>
                    <a:pt x="195" y="80"/>
                    <a:pt x="196" y="82"/>
                  </a:cubicBezTo>
                  <a:cubicBezTo>
                    <a:pt x="197" y="83"/>
                    <a:pt x="194" y="84"/>
                    <a:pt x="197" y="85"/>
                  </a:cubicBezTo>
                  <a:cubicBezTo>
                    <a:pt x="196" y="85"/>
                    <a:pt x="196" y="85"/>
                    <a:pt x="196" y="85"/>
                  </a:cubicBezTo>
                  <a:cubicBezTo>
                    <a:pt x="197" y="86"/>
                    <a:pt x="197" y="86"/>
                    <a:pt x="197" y="86"/>
                  </a:cubicBezTo>
                  <a:cubicBezTo>
                    <a:pt x="197" y="86"/>
                    <a:pt x="197" y="86"/>
                    <a:pt x="197" y="86"/>
                  </a:cubicBezTo>
                  <a:cubicBezTo>
                    <a:pt x="197" y="86"/>
                    <a:pt x="197" y="87"/>
                    <a:pt x="196" y="86"/>
                  </a:cubicBezTo>
                  <a:cubicBezTo>
                    <a:pt x="196" y="88"/>
                    <a:pt x="197" y="87"/>
                    <a:pt x="198" y="88"/>
                  </a:cubicBezTo>
                  <a:cubicBezTo>
                    <a:pt x="198" y="90"/>
                    <a:pt x="199" y="91"/>
                    <a:pt x="198" y="93"/>
                  </a:cubicBezTo>
                  <a:cubicBezTo>
                    <a:pt x="199" y="93"/>
                    <a:pt x="199" y="93"/>
                    <a:pt x="199" y="93"/>
                  </a:cubicBezTo>
                  <a:cubicBezTo>
                    <a:pt x="199" y="94"/>
                    <a:pt x="200" y="95"/>
                    <a:pt x="199" y="95"/>
                  </a:cubicBezTo>
                  <a:cubicBezTo>
                    <a:pt x="199" y="95"/>
                    <a:pt x="199" y="94"/>
                    <a:pt x="198" y="94"/>
                  </a:cubicBezTo>
                  <a:cubicBezTo>
                    <a:pt x="198" y="96"/>
                    <a:pt x="198" y="96"/>
                    <a:pt x="198" y="96"/>
                  </a:cubicBezTo>
                  <a:cubicBezTo>
                    <a:pt x="198" y="96"/>
                    <a:pt x="199" y="96"/>
                    <a:pt x="199" y="96"/>
                  </a:cubicBezTo>
                  <a:cubicBezTo>
                    <a:pt x="199" y="97"/>
                    <a:pt x="198" y="97"/>
                    <a:pt x="198" y="97"/>
                  </a:cubicBezTo>
                  <a:cubicBezTo>
                    <a:pt x="200" y="97"/>
                    <a:pt x="200" y="97"/>
                    <a:pt x="200" y="97"/>
                  </a:cubicBezTo>
                  <a:cubicBezTo>
                    <a:pt x="200" y="98"/>
                    <a:pt x="200" y="98"/>
                    <a:pt x="199" y="98"/>
                  </a:cubicBezTo>
                  <a:cubicBezTo>
                    <a:pt x="200" y="99"/>
                    <a:pt x="200" y="99"/>
                    <a:pt x="200" y="99"/>
                  </a:cubicBezTo>
                  <a:cubicBezTo>
                    <a:pt x="198" y="99"/>
                    <a:pt x="198" y="99"/>
                    <a:pt x="198" y="99"/>
                  </a:cubicBezTo>
                  <a:cubicBezTo>
                    <a:pt x="201" y="100"/>
                    <a:pt x="197" y="101"/>
                    <a:pt x="198" y="102"/>
                  </a:cubicBezTo>
                  <a:cubicBezTo>
                    <a:pt x="197" y="104"/>
                    <a:pt x="198" y="106"/>
                    <a:pt x="197" y="108"/>
                  </a:cubicBezTo>
                  <a:cubicBezTo>
                    <a:pt x="197" y="109"/>
                    <a:pt x="198" y="110"/>
                    <a:pt x="197" y="111"/>
                  </a:cubicBezTo>
                  <a:cubicBezTo>
                    <a:pt x="196" y="120"/>
                    <a:pt x="193" y="129"/>
                    <a:pt x="191" y="139"/>
                  </a:cubicBezTo>
                  <a:cubicBezTo>
                    <a:pt x="191" y="144"/>
                    <a:pt x="188" y="148"/>
                    <a:pt x="187" y="153"/>
                  </a:cubicBezTo>
                  <a:cubicBezTo>
                    <a:pt x="186" y="153"/>
                    <a:pt x="186" y="156"/>
                    <a:pt x="184" y="156"/>
                  </a:cubicBezTo>
                  <a:cubicBezTo>
                    <a:pt x="183" y="155"/>
                    <a:pt x="185" y="153"/>
                    <a:pt x="185" y="152"/>
                  </a:cubicBezTo>
                  <a:cubicBezTo>
                    <a:pt x="184" y="151"/>
                    <a:pt x="184" y="150"/>
                    <a:pt x="185" y="150"/>
                  </a:cubicBezTo>
                  <a:cubicBezTo>
                    <a:pt x="186" y="149"/>
                    <a:pt x="184" y="149"/>
                    <a:pt x="184" y="148"/>
                  </a:cubicBezTo>
                  <a:cubicBezTo>
                    <a:pt x="185" y="147"/>
                    <a:pt x="185" y="148"/>
                    <a:pt x="186" y="148"/>
                  </a:cubicBezTo>
                  <a:cubicBezTo>
                    <a:pt x="185" y="145"/>
                    <a:pt x="188" y="143"/>
                    <a:pt x="188" y="140"/>
                  </a:cubicBezTo>
                  <a:cubicBezTo>
                    <a:pt x="187" y="141"/>
                    <a:pt x="187" y="141"/>
                    <a:pt x="187" y="141"/>
                  </a:cubicBezTo>
                  <a:cubicBezTo>
                    <a:pt x="186" y="143"/>
                    <a:pt x="185" y="145"/>
                    <a:pt x="184" y="146"/>
                  </a:cubicBezTo>
                  <a:cubicBezTo>
                    <a:pt x="184" y="148"/>
                    <a:pt x="182" y="148"/>
                    <a:pt x="183" y="149"/>
                  </a:cubicBezTo>
                  <a:cubicBezTo>
                    <a:pt x="182" y="150"/>
                    <a:pt x="182" y="150"/>
                    <a:pt x="182" y="150"/>
                  </a:cubicBezTo>
                  <a:cubicBezTo>
                    <a:pt x="181" y="151"/>
                    <a:pt x="180" y="153"/>
                    <a:pt x="178" y="154"/>
                  </a:cubicBezTo>
                  <a:cubicBezTo>
                    <a:pt x="176" y="152"/>
                    <a:pt x="179" y="152"/>
                    <a:pt x="179" y="150"/>
                  </a:cubicBezTo>
                  <a:cubicBezTo>
                    <a:pt x="179" y="149"/>
                    <a:pt x="181" y="150"/>
                    <a:pt x="180" y="149"/>
                  </a:cubicBezTo>
                  <a:cubicBezTo>
                    <a:pt x="180" y="148"/>
                    <a:pt x="181" y="148"/>
                    <a:pt x="181" y="148"/>
                  </a:cubicBezTo>
                  <a:cubicBezTo>
                    <a:pt x="182" y="146"/>
                    <a:pt x="182" y="145"/>
                    <a:pt x="183" y="144"/>
                  </a:cubicBezTo>
                  <a:cubicBezTo>
                    <a:pt x="184" y="143"/>
                    <a:pt x="184" y="143"/>
                    <a:pt x="185" y="142"/>
                  </a:cubicBezTo>
                  <a:cubicBezTo>
                    <a:pt x="186" y="138"/>
                    <a:pt x="189" y="134"/>
                    <a:pt x="190" y="130"/>
                  </a:cubicBezTo>
                  <a:cubicBezTo>
                    <a:pt x="191" y="118"/>
                    <a:pt x="194" y="104"/>
                    <a:pt x="192" y="92"/>
                  </a:cubicBezTo>
                  <a:cubicBezTo>
                    <a:pt x="192" y="90"/>
                    <a:pt x="191" y="88"/>
                    <a:pt x="190" y="85"/>
                  </a:cubicBezTo>
                  <a:cubicBezTo>
                    <a:pt x="191" y="85"/>
                    <a:pt x="191" y="85"/>
                    <a:pt x="191" y="85"/>
                  </a:cubicBezTo>
                  <a:cubicBezTo>
                    <a:pt x="189" y="81"/>
                    <a:pt x="188" y="77"/>
                    <a:pt x="186" y="74"/>
                  </a:cubicBezTo>
                  <a:cubicBezTo>
                    <a:pt x="181" y="60"/>
                    <a:pt x="168" y="47"/>
                    <a:pt x="154" y="41"/>
                  </a:cubicBezTo>
                  <a:cubicBezTo>
                    <a:pt x="153" y="41"/>
                    <a:pt x="153" y="39"/>
                    <a:pt x="152" y="40"/>
                  </a:cubicBezTo>
                  <a:cubicBezTo>
                    <a:pt x="151" y="39"/>
                    <a:pt x="149" y="39"/>
                    <a:pt x="150" y="38"/>
                  </a:cubicBezTo>
                  <a:cubicBezTo>
                    <a:pt x="142" y="34"/>
                    <a:pt x="132" y="33"/>
                    <a:pt x="123" y="32"/>
                  </a:cubicBezTo>
                  <a:cubicBezTo>
                    <a:pt x="121" y="32"/>
                    <a:pt x="120" y="31"/>
                    <a:pt x="119" y="32"/>
                  </a:cubicBezTo>
                  <a:cubicBezTo>
                    <a:pt x="116" y="31"/>
                    <a:pt x="114" y="32"/>
                    <a:pt x="111" y="33"/>
                  </a:cubicBezTo>
                  <a:cubicBezTo>
                    <a:pt x="110" y="33"/>
                    <a:pt x="108" y="32"/>
                    <a:pt x="107" y="34"/>
                  </a:cubicBezTo>
                  <a:cubicBezTo>
                    <a:pt x="105" y="33"/>
                    <a:pt x="104" y="35"/>
                    <a:pt x="102" y="35"/>
                  </a:cubicBezTo>
                  <a:cubicBezTo>
                    <a:pt x="99" y="36"/>
                    <a:pt x="95" y="37"/>
                    <a:pt x="91" y="38"/>
                  </a:cubicBezTo>
                  <a:cubicBezTo>
                    <a:pt x="87" y="40"/>
                    <a:pt x="84" y="42"/>
                    <a:pt x="80" y="44"/>
                  </a:cubicBezTo>
                  <a:cubicBezTo>
                    <a:pt x="77" y="46"/>
                    <a:pt x="73" y="49"/>
                    <a:pt x="71" y="52"/>
                  </a:cubicBezTo>
                  <a:cubicBezTo>
                    <a:pt x="70" y="52"/>
                    <a:pt x="69" y="52"/>
                    <a:pt x="70" y="53"/>
                  </a:cubicBezTo>
                  <a:cubicBezTo>
                    <a:pt x="74" y="49"/>
                    <a:pt x="79" y="45"/>
                    <a:pt x="84" y="42"/>
                  </a:cubicBezTo>
                  <a:cubicBezTo>
                    <a:pt x="84" y="43"/>
                    <a:pt x="84" y="43"/>
                    <a:pt x="84" y="43"/>
                  </a:cubicBezTo>
                  <a:cubicBezTo>
                    <a:pt x="80" y="46"/>
                    <a:pt x="75" y="49"/>
                    <a:pt x="71" y="52"/>
                  </a:cubicBezTo>
                  <a:cubicBezTo>
                    <a:pt x="71" y="53"/>
                    <a:pt x="70" y="53"/>
                    <a:pt x="70" y="54"/>
                  </a:cubicBezTo>
                  <a:cubicBezTo>
                    <a:pt x="61" y="62"/>
                    <a:pt x="54" y="71"/>
                    <a:pt x="51" y="81"/>
                  </a:cubicBezTo>
                  <a:cubicBezTo>
                    <a:pt x="48" y="87"/>
                    <a:pt x="47" y="93"/>
                    <a:pt x="46" y="100"/>
                  </a:cubicBezTo>
                  <a:cubicBezTo>
                    <a:pt x="47" y="101"/>
                    <a:pt x="47" y="101"/>
                    <a:pt x="47" y="101"/>
                  </a:cubicBezTo>
                  <a:cubicBezTo>
                    <a:pt x="46" y="104"/>
                    <a:pt x="46" y="107"/>
                    <a:pt x="46" y="110"/>
                  </a:cubicBezTo>
                  <a:cubicBezTo>
                    <a:pt x="46" y="111"/>
                    <a:pt x="47" y="113"/>
                    <a:pt x="46" y="114"/>
                  </a:cubicBezTo>
                  <a:cubicBezTo>
                    <a:pt x="47" y="128"/>
                    <a:pt x="51" y="141"/>
                    <a:pt x="57" y="154"/>
                  </a:cubicBezTo>
                  <a:cubicBezTo>
                    <a:pt x="58" y="154"/>
                    <a:pt x="58" y="155"/>
                    <a:pt x="58" y="155"/>
                  </a:cubicBezTo>
                  <a:cubicBezTo>
                    <a:pt x="60" y="156"/>
                    <a:pt x="61" y="159"/>
                    <a:pt x="63" y="160"/>
                  </a:cubicBezTo>
                  <a:cubicBezTo>
                    <a:pt x="61" y="161"/>
                    <a:pt x="63" y="162"/>
                    <a:pt x="64" y="163"/>
                  </a:cubicBezTo>
                  <a:cubicBezTo>
                    <a:pt x="63" y="164"/>
                    <a:pt x="63" y="164"/>
                    <a:pt x="63" y="164"/>
                  </a:cubicBezTo>
                  <a:cubicBezTo>
                    <a:pt x="63" y="164"/>
                    <a:pt x="63" y="165"/>
                    <a:pt x="63" y="165"/>
                  </a:cubicBezTo>
                  <a:cubicBezTo>
                    <a:pt x="63" y="167"/>
                    <a:pt x="66" y="168"/>
                    <a:pt x="65" y="170"/>
                  </a:cubicBezTo>
                  <a:cubicBezTo>
                    <a:pt x="65" y="171"/>
                    <a:pt x="66" y="171"/>
                    <a:pt x="67" y="172"/>
                  </a:cubicBezTo>
                  <a:cubicBezTo>
                    <a:pt x="67" y="171"/>
                    <a:pt x="68" y="171"/>
                    <a:pt x="67" y="170"/>
                  </a:cubicBezTo>
                  <a:cubicBezTo>
                    <a:pt x="68" y="171"/>
                    <a:pt x="69" y="170"/>
                    <a:pt x="70" y="171"/>
                  </a:cubicBezTo>
                  <a:cubicBezTo>
                    <a:pt x="71" y="171"/>
                    <a:pt x="72" y="172"/>
                    <a:pt x="73" y="172"/>
                  </a:cubicBezTo>
                  <a:cubicBezTo>
                    <a:pt x="74" y="173"/>
                    <a:pt x="75" y="173"/>
                    <a:pt x="76" y="173"/>
                  </a:cubicBezTo>
                  <a:cubicBezTo>
                    <a:pt x="77" y="173"/>
                    <a:pt x="76" y="174"/>
                    <a:pt x="76" y="175"/>
                  </a:cubicBezTo>
                  <a:cubicBezTo>
                    <a:pt x="76" y="175"/>
                    <a:pt x="77" y="175"/>
                    <a:pt x="77" y="175"/>
                  </a:cubicBezTo>
                  <a:cubicBezTo>
                    <a:pt x="76" y="174"/>
                    <a:pt x="76" y="174"/>
                    <a:pt x="76" y="174"/>
                  </a:cubicBezTo>
                  <a:cubicBezTo>
                    <a:pt x="77" y="173"/>
                    <a:pt x="78" y="174"/>
                    <a:pt x="78" y="175"/>
                  </a:cubicBezTo>
                  <a:cubicBezTo>
                    <a:pt x="78" y="175"/>
                    <a:pt x="79" y="175"/>
                    <a:pt x="78" y="176"/>
                  </a:cubicBezTo>
                  <a:cubicBezTo>
                    <a:pt x="76" y="177"/>
                    <a:pt x="79" y="179"/>
                    <a:pt x="78" y="181"/>
                  </a:cubicBezTo>
                  <a:cubicBezTo>
                    <a:pt x="79" y="183"/>
                    <a:pt x="81" y="183"/>
                    <a:pt x="83" y="184"/>
                  </a:cubicBezTo>
                  <a:cubicBezTo>
                    <a:pt x="84" y="183"/>
                    <a:pt x="82" y="183"/>
                    <a:pt x="82" y="182"/>
                  </a:cubicBezTo>
                  <a:cubicBezTo>
                    <a:pt x="82" y="182"/>
                    <a:pt x="82" y="182"/>
                    <a:pt x="82" y="182"/>
                  </a:cubicBezTo>
                  <a:cubicBezTo>
                    <a:pt x="83" y="183"/>
                    <a:pt x="83" y="181"/>
                    <a:pt x="84" y="182"/>
                  </a:cubicBezTo>
                  <a:cubicBezTo>
                    <a:pt x="84" y="183"/>
                    <a:pt x="84" y="184"/>
                    <a:pt x="83" y="185"/>
                  </a:cubicBezTo>
                  <a:cubicBezTo>
                    <a:pt x="84" y="185"/>
                    <a:pt x="85" y="185"/>
                    <a:pt x="85" y="186"/>
                  </a:cubicBezTo>
                  <a:cubicBezTo>
                    <a:pt x="84" y="186"/>
                    <a:pt x="84" y="186"/>
                    <a:pt x="83" y="186"/>
                  </a:cubicBezTo>
                  <a:cubicBezTo>
                    <a:pt x="83" y="187"/>
                    <a:pt x="82" y="187"/>
                    <a:pt x="82" y="188"/>
                  </a:cubicBezTo>
                  <a:cubicBezTo>
                    <a:pt x="82" y="188"/>
                    <a:pt x="81" y="188"/>
                    <a:pt x="80" y="189"/>
                  </a:cubicBezTo>
                  <a:cubicBezTo>
                    <a:pt x="78" y="187"/>
                    <a:pt x="78" y="192"/>
                    <a:pt x="76" y="189"/>
                  </a:cubicBezTo>
                  <a:cubicBezTo>
                    <a:pt x="75" y="189"/>
                    <a:pt x="73" y="190"/>
                    <a:pt x="72" y="189"/>
                  </a:cubicBezTo>
                  <a:cubicBezTo>
                    <a:pt x="73" y="190"/>
                    <a:pt x="73" y="190"/>
                    <a:pt x="73" y="190"/>
                  </a:cubicBezTo>
                  <a:cubicBezTo>
                    <a:pt x="74" y="190"/>
                    <a:pt x="73" y="192"/>
                    <a:pt x="75" y="192"/>
                  </a:cubicBezTo>
                  <a:cubicBezTo>
                    <a:pt x="75" y="192"/>
                    <a:pt x="74" y="192"/>
                    <a:pt x="74" y="191"/>
                  </a:cubicBezTo>
                  <a:cubicBezTo>
                    <a:pt x="75" y="192"/>
                    <a:pt x="76" y="193"/>
                    <a:pt x="77" y="194"/>
                  </a:cubicBezTo>
                  <a:cubicBezTo>
                    <a:pt x="77" y="195"/>
                    <a:pt x="75" y="193"/>
                    <a:pt x="74" y="193"/>
                  </a:cubicBezTo>
                  <a:cubicBezTo>
                    <a:pt x="73" y="193"/>
                    <a:pt x="73" y="194"/>
                    <a:pt x="73" y="195"/>
                  </a:cubicBezTo>
                  <a:cubicBezTo>
                    <a:pt x="73" y="195"/>
                    <a:pt x="72" y="195"/>
                    <a:pt x="72" y="195"/>
                  </a:cubicBezTo>
                  <a:cubicBezTo>
                    <a:pt x="72" y="195"/>
                    <a:pt x="72" y="195"/>
                    <a:pt x="72" y="195"/>
                  </a:cubicBezTo>
                  <a:cubicBezTo>
                    <a:pt x="70" y="196"/>
                    <a:pt x="69" y="192"/>
                    <a:pt x="68" y="192"/>
                  </a:cubicBezTo>
                  <a:cubicBezTo>
                    <a:pt x="67" y="193"/>
                    <a:pt x="67" y="193"/>
                    <a:pt x="67" y="193"/>
                  </a:cubicBezTo>
                  <a:cubicBezTo>
                    <a:pt x="68" y="194"/>
                    <a:pt x="68" y="194"/>
                    <a:pt x="68" y="194"/>
                  </a:cubicBezTo>
                  <a:cubicBezTo>
                    <a:pt x="72" y="197"/>
                    <a:pt x="76" y="198"/>
                    <a:pt x="80" y="199"/>
                  </a:cubicBezTo>
                  <a:cubicBezTo>
                    <a:pt x="80" y="199"/>
                    <a:pt x="80" y="199"/>
                    <a:pt x="80" y="199"/>
                  </a:cubicBezTo>
                  <a:cubicBezTo>
                    <a:pt x="80" y="199"/>
                    <a:pt x="80" y="199"/>
                    <a:pt x="80" y="199"/>
                  </a:cubicBezTo>
                  <a:cubicBezTo>
                    <a:pt x="78" y="197"/>
                    <a:pt x="74" y="196"/>
                    <a:pt x="73" y="194"/>
                  </a:cubicBezTo>
                  <a:cubicBezTo>
                    <a:pt x="73" y="194"/>
                    <a:pt x="74" y="194"/>
                    <a:pt x="74" y="194"/>
                  </a:cubicBezTo>
                  <a:cubicBezTo>
                    <a:pt x="74" y="194"/>
                    <a:pt x="74" y="194"/>
                    <a:pt x="74" y="194"/>
                  </a:cubicBezTo>
                  <a:cubicBezTo>
                    <a:pt x="74" y="196"/>
                    <a:pt x="76" y="195"/>
                    <a:pt x="77" y="194"/>
                  </a:cubicBezTo>
                  <a:cubicBezTo>
                    <a:pt x="78" y="196"/>
                    <a:pt x="78" y="196"/>
                    <a:pt x="78" y="196"/>
                  </a:cubicBezTo>
                  <a:cubicBezTo>
                    <a:pt x="78" y="197"/>
                    <a:pt x="77" y="195"/>
                    <a:pt x="77" y="196"/>
                  </a:cubicBezTo>
                  <a:cubicBezTo>
                    <a:pt x="79" y="197"/>
                    <a:pt x="79" y="197"/>
                    <a:pt x="79" y="197"/>
                  </a:cubicBezTo>
                  <a:cubicBezTo>
                    <a:pt x="78" y="196"/>
                    <a:pt x="79" y="196"/>
                    <a:pt x="79" y="196"/>
                  </a:cubicBezTo>
                  <a:cubicBezTo>
                    <a:pt x="82" y="198"/>
                    <a:pt x="86" y="198"/>
                    <a:pt x="88" y="199"/>
                  </a:cubicBezTo>
                  <a:cubicBezTo>
                    <a:pt x="87" y="200"/>
                    <a:pt x="90" y="200"/>
                    <a:pt x="90" y="201"/>
                  </a:cubicBezTo>
                  <a:cubicBezTo>
                    <a:pt x="90" y="201"/>
                    <a:pt x="91" y="202"/>
                    <a:pt x="90" y="202"/>
                  </a:cubicBezTo>
                  <a:cubicBezTo>
                    <a:pt x="91" y="201"/>
                    <a:pt x="93" y="201"/>
                    <a:pt x="94" y="202"/>
                  </a:cubicBezTo>
                  <a:cubicBezTo>
                    <a:pt x="95" y="202"/>
                    <a:pt x="97" y="203"/>
                    <a:pt x="98" y="202"/>
                  </a:cubicBezTo>
                  <a:cubicBezTo>
                    <a:pt x="108" y="204"/>
                    <a:pt x="121" y="205"/>
                    <a:pt x="132" y="202"/>
                  </a:cubicBezTo>
                  <a:cubicBezTo>
                    <a:pt x="134" y="203"/>
                    <a:pt x="136" y="201"/>
                    <a:pt x="138" y="201"/>
                  </a:cubicBezTo>
                  <a:cubicBezTo>
                    <a:pt x="148" y="199"/>
                    <a:pt x="159" y="196"/>
                    <a:pt x="168" y="190"/>
                  </a:cubicBezTo>
                  <a:cubicBezTo>
                    <a:pt x="168" y="189"/>
                    <a:pt x="170" y="189"/>
                    <a:pt x="170" y="188"/>
                  </a:cubicBezTo>
                  <a:cubicBezTo>
                    <a:pt x="170" y="188"/>
                    <a:pt x="170" y="188"/>
                    <a:pt x="169" y="188"/>
                  </a:cubicBezTo>
                  <a:cubicBezTo>
                    <a:pt x="172" y="185"/>
                    <a:pt x="176" y="183"/>
                    <a:pt x="179" y="180"/>
                  </a:cubicBezTo>
                  <a:cubicBezTo>
                    <a:pt x="179" y="180"/>
                    <a:pt x="179" y="180"/>
                    <a:pt x="179" y="180"/>
                  </a:cubicBezTo>
                  <a:cubicBezTo>
                    <a:pt x="179" y="180"/>
                    <a:pt x="180" y="179"/>
                    <a:pt x="180" y="180"/>
                  </a:cubicBezTo>
                  <a:cubicBezTo>
                    <a:pt x="181" y="179"/>
                    <a:pt x="181" y="178"/>
                    <a:pt x="181" y="178"/>
                  </a:cubicBezTo>
                  <a:cubicBezTo>
                    <a:pt x="175" y="183"/>
                    <a:pt x="169" y="187"/>
                    <a:pt x="162" y="191"/>
                  </a:cubicBezTo>
                  <a:cubicBezTo>
                    <a:pt x="164" y="191"/>
                    <a:pt x="166" y="189"/>
                    <a:pt x="167" y="189"/>
                  </a:cubicBezTo>
                  <a:cubicBezTo>
                    <a:pt x="165" y="191"/>
                    <a:pt x="162" y="192"/>
                    <a:pt x="160" y="192"/>
                  </a:cubicBezTo>
                  <a:cubicBezTo>
                    <a:pt x="147" y="197"/>
                    <a:pt x="135" y="201"/>
                    <a:pt x="120" y="200"/>
                  </a:cubicBezTo>
                  <a:cubicBezTo>
                    <a:pt x="117" y="199"/>
                    <a:pt x="112" y="200"/>
                    <a:pt x="109" y="199"/>
                  </a:cubicBezTo>
                  <a:cubicBezTo>
                    <a:pt x="108" y="200"/>
                    <a:pt x="108" y="200"/>
                    <a:pt x="108" y="200"/>
                  </a:cubicBezTo>
                  <a:cubicBezTo>
                    <a:pt x="107" y="199"/>
                    <a:pt x="105" y="198"/>
                    <a:pt x="103" y="199"/>
                  </a:cubicBezTo>
                  <a:cubicBezTo>
                    <a:pt x="102" y="198"/>
                    <a:pt x="100" y="199"/>
                    <a:pt x="99" y="197"/>
                  </a:cubicBezTo>
                  <a:cubicBezTo>
                    <a:pt x="108" y="197"/>
                    <a:pt x="116" y="199"/>
                    <a:pt x="125" y="198"/>
                  </a:cubicBezTo>
                  <a:cubicBezTo>
                    <a:pt x="130" y="197"/>
                    <a:pt x="135" y="196"/>
                    <a:pt x="139" y="195"/>
                  </a:cubicBezTo>
                  <a:cubicBezTo>
                    <a:pt x="139" y="195"/>
                    <a:pt x="139" y="195"/>
                    <a:pt x="139" y="195"/>
                  </a:cubicBezTo>
                  <a:cubicBezTo>
                    <a:pt x="140" y="195"/>
                    <a:pt x="140" y="195"/>
                    <a:pt x="141" y="195"/>
                  </a:cubicBezTo>
                  <a:cubicBezTo>
                    <a:pt x="144" y="193"/>
                    <a:pt x="147" y="193"/>
                    <a:pt x="150" y="192"/>
                  </a:cubicBezTo>
                  <a:cubicBezTo>
                    <a:pt x="151" y="191"/>
                    <a:pt x="152" y="191"/>
                    <a:pt x="152" y="191"/>
                  </a:cubicBezTo>
                  <a:cubicBezTo>
                    <a:pt x="141" y="194"/>
                    <a:pt x="130" y="198"/>
                    <a:pt x="118" y="198"/>
                  </a:cubicBezTo>
                  <a:cubicBezTo>
                    <a:pt x="113" y="199"/>
                    <a:pt x="110" y="196"/>
                    <a:pt x="106" y="196"/>
                  </a:cubicBezTo>
                  <a:cubicBezTo>
                    <a:pt x="103" y="194"/>
                    <a:pt x="103" y="194"/>
                    <a:pt x="103" y="194"/>
                  </a:cubicBezTo>
                  <a:cubicBezTo>
                    <a:pt x="104" y="194"/>
                    <a:pt x="104" y="194"/>
                    <a:pt x="104" y="194"/>
                  </a:cubicBezTo>
                  <a:cubicBezTo>
                    <a:pt x="108" y="194"/>
                    <a:pt x="113" y="195"/>
                    <a:pt x="118" y="196"/>
                  </a:cubicBezTo>
                  <a:cubicBezTo>
                    <a:pt x="119" y="195"/>
                    <a:pt x="119" y="195"/>
                    <a:pt x="119" y="195"/>
                  </a:cubicBezTo>
                  <a:cubicBezTo>
                    <a:pt x="129" y="194"/>
                    <a:pt x="129" y="194"/>
                    <a:pt x="129" y="194"/>
                  </a:cubicBezTo>
                  <a:cubicBezTo>
                    <a:pt x="127" y="194"/>
                    <a:pt x="127" y="194"/>
                    <a:pt x="127" y="194"/>
                  </a:cubicBezTo>
                  <a:cubicBezTo>
                    <a:pt x="129" y="193"/>
                    <a:pt x="133" y="194"/>
                    <a:pt x="134" y="193"/>
                  </a:cubicBezTo>
                  <a:cubicBezTo>
                    <a:pt x="133" y="193"/>
                    <a:pt x="133" y="193"/>
                    <a:pt x="133" y="193"/>
                  </a:cubicBezTo>
                  <a:cubicBezTo>
                    <a:pt x="131" y="193"/>
                    <a:pt x="129" y="194"/>
                    <a:pt x="127" y="193"/>
                  </a:cubicBezTo>
                  <a:cubicBezTo>
                    <a:pt x="127" y="193"/>
                    <a:pt x="128" y="194"/>
                    <a:pt x="127" y="194"/>
                  </a:cubicBezTo>
                  <a:cubicBezTo>
                    <a:pt x="122" y="194"/>
                    <a:pt x="117" y="192"/>
                    <a:pt x="112" y="193"/>
                  </a:cubicBezTo>
                  <a:cubicBezTo>
                    <a:pt x="111" y="193"/>
                    <a:pt x="111" y="193"/>
                    <a:pt x="111" y="193"/>
                  </a:cubicBezTo>
                  <a:cubicBezTo>
                    <a:pt x="112" y="191"/>
                    <a:pt x="114" y="193"/>
                    <a:pt x="116" y="192"/>
                  </a:cubicBezTo>
                  <a:cubicBezTo>
                    <a:pt x="116" y="191"/>
                    <a:pt x="116" y="191"/>
                    <a:pt x="116" y="191"/>
                  </a:cubicBezTo>
                  <a:cubicBezTo>
                    <a:pt x="117" y="192"/>
                    <a:pt x="117" y="192"/>
                    <a:pt x="117" y="192"/>
                  </a:cubicBezTo>
                  <a:cubicBezTo>
                    <a:pt x="118" y="191"/>
                    <a:pt x="119" y="192"/>
                    <a:pt x="120" y="191"/>
                  </a:cubicBezTo>
                  <a:cubicBezTo>
                    <a:pt x="119" y="190"/>
                    <a:pt x="119" y="190"/>
                    <a:pt x="119" y="190"/>
                  </a:cubicBezTo>
                  <a:cubicBezTo>
                    <a:pt x="119" y="189"/>
                    <a:pt x="119" y="189"/>
                    <a:pt x="119" y="189"/>
                  </a:cubicBezTo>
                  <a:cubicBezTo>
                    <a:pt x="121" y="190"/>
                    <a:pt x="124" y="191"/>
                    <a:pt x="126" y="190"/>
                  </a:cubicBezTo>
                  <a:cubicBezTo>
                    <a:pt x="133" y="190"/>
                    <a:pt x="139" y="188"/>
                    <a:pt x="145" y="187"/>
                  </a:cubicBezTo>
                  <a:cubicBezTo>
                    <a:pt x="141" y="189"/>
                    <a:pt x="136" y="190"/>
                    <a:pt x="132" y="191"/>
                  </a:cubicBezTo>
                  <a:cubicBezTo>
                    <a:pt x="141" y="192"/>
                    <a:pt x="150" y="188"/>
                    <a:pt x="158" y="185"/>
                  </a:cubicBezTo>
                  <a:cubicBezTo>
                    <a:pt x="160" y="184"/>
                    <a:pt x="161" y="183"/>
                    <a:pt x="163" y="183"/>
                  </a:cubicBezTo>
                  <a:cubicBezTo>
                    <a:pt x="163" y="182"/>
                    <a:pt x="164" y="182"/>
                    <a:pt x="164" y="182"/>
                  </a:cubicBezTo>
                  <a:cubicBezTo>
                    <a:pt x="167" y="182"/>
                    <a:pt x="167" y="179"/>
                    <a:pt x="170" y="179"/>
                  </a:cubicBezTo>
                  <a:cubicBezTo>
                    <a:pt x="170" y="177"/>
                    <a:pt x="171" y="178"/>
                    <a:pt x="172" y="177"/>
                  </a:cubicBezTo>
                  <a:cubicBezTo>
                    <a:pt x="172" y="177"/>
                    <a:pt x="172" y="177"/>
                    <a:pt x="173" y="176"/>
                  </a:cubicBezTo>
                  <a:cubicBezTo>
                    <a:pt x="173" y="175"/>
                    <a:pt x="173" y="176"/>
                    <a:pt x="174" y="175"/>
                  </a:cubicBezTo>
                  <a:cubicBezTo>
                    <a:pt x="176" y="176"/>
                    <a:pt x="175" y="173"/>
                    <a:pt x="176" y="174"/>
                  </a:cubicBezTo>
                  <a:cubicBezTo>
                    <a:pt x="176" y="173"/>
                    <a:pt x="176" y="173"/>
                    <a:pt x="176" y="173"/>
                  </a:cubicBezTo>
                  <a:cubicBezTo>
                    <a:pt x="176" y="173"/>
                    <a:pt x="177" y="173"/>
                    <a:pt x="177" y="174"/>
                  </a:cubicBezTo>
                  <a:cubicBezTo>
                    <a:pt x="176" y="173"/>
                    <a:pt x="178" y="173"/>
                    <a:pt x="178" y="172"/>
                  </a:cubicBezTo>
                  <a:cubicBezTo>
                    <a:pt x="179" y="172"/>
                    <a:pt x="179" y="172"/>
                    <a:pt x="179" y="171"/>
                  </a:cubicBezTo>
                  <a:cubicBezTo>
                    <a:pt x="181" y="170"/>
                    <a:pt x="181" y="167"/>
                    <a:pt x="184" y="168"/>
                  </a:cubicBezTo>
                  <a:cubicBezTo>
                    <a:pt x="183" y="168"/>
                    <a:pt x="182" y="167"/>
                    <a:pt x="183" y="166"/>
                  </a:cubicBezTo>
                  <a:cubicBezTo>
                    <a:pt x="184" y="167"/>
                    <a:pt x="186" y="166"/>
                    <a:pt x="186" y="166"/>
                  </a:cubicBezTo>
                  <a:cubicBezTo>
                    <a:pt x="186" y="166"/>
                    <a:pt x="186" y="166"/>
                    <a:pt x="186" y="165"/>
                  </a:cubicBezTo>
                  <a:cubicBezTo>
                    <a:pt x="186" y="164"/>
                    <a:pt x="187" y="164"/>
                    <a:pt x="188" y="164"/>
                  </a:cubicBezTo>
                  <a:cubicBezTo>
                    <a:pt x="186" y="162"/>
                    <a:pt x="191" y="161"/>
                    <a:pt x="191" y="159"/>
                  </a:cubicBezTo>
                  <a:cubicBezTo>
                    <a:pt x="191" y="158"/>
                    <a:pt x="191" y="159"/>
                    <a:pt x="192" y="159"/>
                  </a:cubicBezTo>
                  <a:cubicBezTo>
                    <a:pt x="192" y="158"/>
                    <a:pt x="191" y="158"/>
                    <a:pt x="192" y="157"/>
                  </a:cubicBezTo>
                  <a:cubicBezTo>
                    <a:pt x="193" y="157"/>
                    <a:pt x="192" y="155"/>
                    <a:pt x="194" y="155"/>
                  </a:cubicBezTo>
                  <a:cubicBezTo>
                    <a:pt x="195" y="154"/>
                    <a:pt x="195" y="152"/>
                    <a:pt x="196" y="152"/>
                  </a:cubicBezTo>
                  <a:cubicBezTo>
                    <a:pt x="197" y="149"/>
                    <a:pt x="199" y="146"/>
                    <a:pt x="200" y="144"/>
                  </a:cubicBezTo>
                  <a:cubicBezTo>
                    <a:pt x="199" y="143"/>
                    <a:pt x="201" y="143"/>
                    <a:pt x="200" y="142"/>
                  </a:cubicBezTo>
                  <a:cubicBezTo>
                    <a:pt x="204" y="133"/>
                    <a:pt x="204" y="133"/>
                    <a:pt x="204" y="133"/>
                  </a:cubicBezTo>
                  <a:cubicBezTo>
                    <a:pt x="203" y="131"/>
                    <a:pt x="206" y="130"/>
                    <a:pt x="205" y="128"/>
                  </a:cubicBezTo>
                  <a:cubicBezTo>
                    <a:pt x="206" y="126"/>
                    <a:pt x="205" y="124"/>
                    <a:pt x="207" y="122"/>
                  </a:cubicBezTo>
                  <a:cubicBezTo>
                    <a:pt x="206" y="121"/>
                    <a:pt x="207" y="121"/>
                    <a:pt x="207" y="120"/>
                  </a:cubicBezTo>
                  <a:cubicBezTo>
                    <a:pt x="208" y="116"/>
                    <a:pt x="208" y="111"/>
                    <a:pt x="208" y="107"/>
                  </a:cubicBezTo>
                  <a:cubicBezTo>
                    <a:pt x="209" y="105"/>
                    <a:pt x="208" y="103"/>
                    <a:pt x="208" y="101"/>
                  </a:cubicBezTo>
                  <a:cubicBezTo>
                    <a:pt x="208" y="96"/>
                    <a:pt x="207" y="92"/>
                    <a:pt x="206" y="88"/>
                  </a:cubicBezTo>
                  <a:cubicBezTo>
                    <a:pt x="208" y="86"/>
                    <a:pt x="202" y="84"/>
                    <a:pt x="204" y="81"/>
                  </a:cubicBezTo>
                  <a:cubicBezTo>
                    <a:pt x="205" y="82"/>
                    <a:pt x="205" y="84"/>
                    <a:pt x="205" y="85"/>
                  </a:cubicBezTo>
                  <a:cubicBezTo>
                    <a:pt x="205" y="82"/>
                    <a:pt x="204" y="80"/>
                    <a:pt x="202" y="79"/>
                  </a:cubicBezTo>
                  <a:cubicBezTo>
                    <a:pt x="203" y="78"/>
                    <a:pt x="204" y="78"/>
                    <a:pt x="203" y="78"/>
                  </a:cubicBezTo>
                  <a:cubicBezTo>
                    <a:pt x="203" y="78"/>
                    <a:pt x="203" y="78"/>
                    <a:pt x="203" y="78"/>
                  </a:cubicBezTo>
                  <a:cubicBezTo>
                    <a:pt x="204" y="77"/>
                    <a:pt x="202" y="76"/>
                    <a:pt x="202" y="75"/>
                  </a:cubicBezTo>
                  <a:cubicBezTo>
                    <a:pt x="202" y="75"/>
                    <a:pt x="202" y="76"/>
                    <a:pt x="201" y="75"/>
                  </a:cubicBezTo>
                  <a:cubicBezTo>
                    <a:pt x="204" y="74"/>
                    <a:pt x="200" y="73"/>
                    <a:pt x="201" y="72"/>
                  </a:cubicBezTo>
                  <a:cubicBezTo>
                    <a:pt x="201" y="72"/>
                    <a:pt x="201" y="72"/>
                    <a:pt x="201" y="72"/>
                  </a:cubicBezTo>
                  <a:cubicBezTo>
                    <a:pt x="200" y="72"/>
                    <a:pt x="201" y="71"/>
                    <a:pt x="201" y="71"/>
                  </a:cubicBezTo>
                  <a:cubicBezTo>
                    <a:pt x="200" y="71"/>
                    <a:pt x="200" y="71"/>
                    <a:pt x="200" y="71"/>
                  </a:cubicBezTo>
                  <a:cubicBezTo>
                    <a:pt x="199" y="70"/>
                    <a:pt x="200" y="69"/>
                    <a:pt x="198" y="68"/>
                  </a:cubicBezTo>
                  <a:cubicBezTo>
                    <a:pt x="198" y="66"/>
                    <a:pt x="197" y="64"/>
                    <a:pt x="196" y="63"/>
                  </a:cubicBezTo>
                  <a:cubicBezTo>
                    <a:pt x="196" y="61"/>
                    <a:pt x="194" y="61"/>
                    <a:pt x="194" y="60"/>
                  </a:cubicBezTo>
                  <a:cubicBezTo>
                    <a:pt x="192" y="59"/>
                    <a:pt x="192" y="57"/>
                    <a:pt x="191" y="56"/>
                  </a:cubicBezTo>
                  <a:cubicBezTo>
                    <a:pt x="190" y="55"/>
                    <a:pt x="189" y="54"/>
                    <a:pt x="190" y="53"/>
                  </a:cubicBezTo>
                  <a:cubicBezTo>
                    <a:pt x="190" y="53"/>
                    <a:pt x="190" y="54"/>
                    <a:pt x="190" y="54"/>
                  </a:cubicBezTo>
                  <a:cubicBezTo>
                    <a:pt x="191" y="54"/>
                    <a:pt x="191" y="54"/>
                    <a:pt x="191" y="54"/>
                  </a:cubicBezTo>
                  <a:cubicBezTo>
                    <a:pt x="190" y="53"/>
                    <a:pt x="189" y="52"/>
                    <a:pt x="187" y="52"/>
                  </a:cubicBezTo>
                  <a:cubicBezTo>
                    <a:pt x="187" y="52"/>
                    <a:pt x="186" y="50"/>
                    <a:pt x="187" y="50"/>
                  </a:cubicBezTo>
                  <a:cubicBezTo>
                    <a:pt x="186" y="49"/>
                    <a:pt x="185" y="50"/>
                    <a:pt x="184" y="49"/>
                  </a:cubicBezTo>
                  <a:cubicBezTo>
                    <a:pt x="186" y="48"/>
                    <a:pt x="186" y="48"/>
                    <a:pt x="186" y="48"/>
                  </a:cubicBezTo>
                  <a:cubicBezTo>
                    <a:pt x="185" y="47"/>
                    <a:pt x="185" y="47"/>
                    <a:pt x="185" y="47"/>
                  </a:cubicBezTo>
                  <a:cubicBezTo>
                    <a:pt x="183" y="48"/>
                    <a:pt x="184" y="46"/>
                    <a:pt x="182" y="46"/>
                  </a:cubicBezTo>
                  <a:cubicBezTo>
                    <a:pt x="181" y="46"/>
                    <a:pt x="181" y="45"/>
                    <a:pt x="181" y="44"/>
                  </a:cubicBezTo>
                  <a:cubicBezTo>
                    <a:pt x="182" y="44"/>
                    <a:pt x="182" y="44"/>
                    <a:pt x="182" y="44"/>
                  </a:cubicBezTo>
                  <a:cubicBezTo>
                    <a:pt x="182" y="44"/>
                    <a:pt x="182" y="44"/>
                    <a:pt x="182" y="44"/>
                  </a:cubicBezTo>
                  <a:cubicBezTo>
                    <a:pt x="181" y="44"/>
                    <a:pt x="181" y="44"/>
                    <a:pt x="180" y="44"/>
                  </a:cubicBezTo>
                  <a:cubicBezTo>
                    <a:pt x="179" y="43"/>
                    <a:pt x="181" y="43"/>
                    <a:pt x="180" y="42"/>
                  </a:cubicBezTo>
                  <a:cubicBezTo>
                    <a:pt x="180" y="42"/>
                    <a:pt x="180" y="42"/>
                    <a:pt x="180" y="42"/>
                  </a:cubicBezTo>
                  <a:cubicBezTo>
                    <a:pt x="180" y="43"/>
                    <a:pt x="180" y="43"/>
                    <a:pt x="180" y="43"/>
                  </a:cubicBezTo>
                  <a:cubicBezTo>
                    <a:pt x="179" y="43"/>
                    <a:pt x="179" y="43"/>
                    <a:pt x="179" y="43"/>
                  </a:cubicBezTo>
                  <a:cubicBezTo>
                    <a:pt x="178" y="42"/>
                    <a:pt x="179" y="42"/>
                    <a:pt x="179" y="42"/>
                  </a:cubicBezTo>
                  <a:cubicBezTo>
                    <a:pt x="179" y="42"/>
                    <a:pt x="179" y="42"/>
                    <a:pt x="179" y="42"/>
                  </a:cubicBezTo>
                  <a:cubicBezTo>
                    <a:pt x="178" y="42"/>
                    <a:pt x="178" y="42"/>
                    <a:pt x="178" y="42"/>
                  </a:cubicBezTo>
                  <a:cubicBezTo>
                    <a:pt x="177" y="41"/>
                    <a:pt x="175" y="40"/>
                    <a:pt x="176" y="39"/>
                  </a:cubicBezTo>
                  <a:cubicBezTo>
                    <a:pt x="175" y="39"/>
                    <a:pt x="174" y="36"/>
                    <a:pt x="173" y="37"/>
                  </a:cubicBezTo>
                  <a:cubicBezTo>
                    <a:pt x="172" y="37"/>
                    <a:pt x="171" y="37"/>
                    <a:pt x="170" y="36"/>
                  </a:cubicBezTo>
                  <a:cubicBezTo>
                    <a:pt x="169" y="36"/>
                    <a:pt x="168" y="34"/>
                    <a:pt x="166" y="34"/>
                  </a:cubicBezTo>
                  <a:cubicBezTo>
                    <a:pt x="165" y="32"/>
                    <a:pt x="162" y="32"/>
                    <a:pt x="161" y="30"/>
                  </a:cubicBezTo>
                  <a:cubicBezTo>
                    <a:pt x="162" y="30"/>
                    <a:pt x="163" y="31"/>
                    <a:pt x="164" y="31"/>
                  </a:cubicBezTo>
                  <a:cubicBezTo>
                    <a:pt x="163" y="30"/>
                    <a:pt x="163" y="30"/>
                    <a:pt x="163" y="30"/>
                  </a:cubicBezTo>
                  <a:cubicBezTo>
                    <a:pt x="161" y="31"/>
                    <a:pt x="161" y="28"/>
                    <a:pt x="159" y="29"/>
                  </a:cubicBezTo>
                  <a:cubicBezTo>
                    <a:pt x="159" y="30"/>
                    <a:pt x="161" y="29"/>
                    <a:pt x="161" y="30"/>
                  </a:cubicBezTo>
                  <a:cubicBezTo>
                    <a:pt x="161" y="30"/>
                    <a:pt x="161" y="30"/>
                    <a:pt x="161" y="30"/>
                  </a:cubicBezTo>
                  <a:cubicBezTo>
                    <a:pt x="160" y="30"/>
                    <a:pt x="158" y="30"/>
                    <a:pt x="158" y="29"/>
                  </a:cubicBezTo>
                  <a:cubicBezTo>
                    <a:pt x="156" y="28"/>
                    <a:pt x="154" y="28"/>
                    <a:pt x="152" y="27"/>
                  </a:cubicBezTo>
                  <a:cubicBezTo>
                    <a:pt x="151" y="26"/>
                    <a:pt x="151" y="26"/>
                    <a:pt x="151" y="26"/>
                  </a:cubicBezTo>
                  <a:cubicBezTo>
                    <a:pt x="142" y="24"/>
                    <a:pt x="142" y="24"/>
                    <a:pt x="142" y="24"/>
                  </a:cubicBezTo>
                  <a:cubicBezTo>
                    <a:pt x="141" y="23"/>
                    <a:pt x="139" y="24"/>
                    <a:pt x="139" y="23"/>
                  </a:cubicBezTo>
                  <a:cubicBezTo>
                    <a:pt x="138" y="23"/>
                    <a:pt x="136" y="23"/>
                    <a:pt x="136" y="23"/>
                  </a:cubicBezTo>
                  <a:cubicBezTo>
                    <a:pt x="134" y="22"/>
                    <a:pt x="133" y="23"/>
                    <a:pt x="132" y="22"/>
                  </a:cubicBezTo>
                  <a:cubicBezTo>
                    <a:pt x="131" y="22"/>
                    <a:pt x="131" y="22"/>
                    <a:pt x="130" y="22"/>
                  </a:cubicBezTo>
                  <a:cubicBezTo>
                    <a:pt x="127" y="21"/>
                    <a:pt x="122" y="22"/>
                    <a:pt x="118" y="21"/>
                  </a:cubicBezTo>
                  <a:cubicBezTo>
                    <a:pt x="116" y="22"/>
                    <a:pt x="114" y="20"/>
                    <a:pt x="112" y="22"/>
                  </a:cubicBezTo>
                  <a:close/>
                  <a:moveTo>
                    <a:pt x="102" y="23"/>
                  </a:moveTo>
                  <a:cubicBezTo>
                    <a:pt x="101" y="22"/>
                    <a:pt x="101" y="22"/>
                    <a:pt x="101" y="22"/>
                  </a:cubicBezTo>
                  <a:cubicBezTo>
                    <a:pt x="101" y="22"/>
                    <a:pt x="102" y="23"/>
                    <a:pt x="102" y="23"/>
                  </a:cubicBezTo>
                  <a:close/>
                  <a:moveTo>
                    <a:pt x="139" y="22"/>
                  </a:moveTo>
                  <a:cubicBezTo>
                    <a:pt x="140" y="22"/>
                    <a:pt x="140" y="22"/>
                    <a:pt x="140" y="22"/>
                  </a:cubicBezTo>
                  <a:cubicBezTo>
                    <a:pt x="139" y="22"/>
                    <a:pt x="139" y="22"/>
                    <a:pt x="139" y="22"/>
                  </a:cubicBezTo>
                  <a:cubicBezTo>
                    <a:pt x="139" y="22"/>
                    <a:pt x="139" y="22"/>
                    <a:pt x="139" y="22"/>
                  </a:cubicBezTo>
                  <a:close/>
                  <a:moveTo>
                    <a:pt x="100" y="23"/>
                  </a:moveTo>
                  <a:cubicBezTo>
                    <a:pt x="100" y="22"/>
                    <a:pt x="99" y="22"/>
                    <a:pt x="99" y="22"/>
                  </a:cubicBezTo>
                  <a:cubicBezTo>
                    <a:pt x="99" y="22"/>
                    <a:pt x="100" y="23"/>
                    <a:pt x="100" y="23"/>
                  </a:cubicBezTo>
                  <a:close/>
                  <a:moveTo>
                    <a:pt x="141" y="22"/>
                  </a:moveTo>
                  <a:cubicBezTo>
                    <a:pt x="141" y="22"/>
                    <a:pt x="141" y="22"/>
                    <a:pt x="141" y="22"/>
                  </a:cubicBezTo>
                  <a:cubicBezTo>
                    <a:pt x="141" y="22"/>
                    <a:pt x="141" y="22"/>
                    <a:pt x="141" y="22"/>
                  </a:cubicBezTo>
                  <a:close/>
                  <a:moveTo>
                    <a:pt x="99" y="23"/>
                  </a:moveTo>
                  <a:cubicBezTo>
                    <a:pt x="97" y="23"/>
                    <a:pt x="97" y="23"/>
                    <a:pt x="97" y="23"/>
                  </a:cubicBezTo>
                  <a:cubicBezTo>
                    <a:pt x="98" y="23"/>
                    <a:pt x="99" y="24"/>
                    <a:pt x="99" y="23"/>
                  </a:cubicBezTo>
                  <a:close/>
                  <a:moveTo>
                    <a:pt x="95" y="25"/>
                  </a:moveTo>
                  <a:cubicBezTo>
                    <a:pt x="94" y="24"/>
                    <a:pt x="95" y="24"/>
                    <a:pt x="94" y="24"/>
                  </a:cubicBezTo>
                  <a:cubicBezTo>
                    <a:pt x="94" y="24"/>
                    <a:pt x="94" y="25"/>
                    <a:pt x="95" y="25"/>
                  </a:cubicBezTo>
                  <a:close/>
                  <a:moveTo>
                    <a:pt x="118" y="25"/>
                  </a:moveTo>
                  <a:cubicBezTo>
                    <a:pt x="117" y="24"/>
                    <a:pt x="117" y="24"/>
                    <a:pt x="117" y="24"/>
                  </a:cubicBezTo>
                  <a:cubicBezTo>
                    <a:pt x="114" y="24"/>
                    <a:pt x="111" y="25"/>
                    <a:pt x="108" y="25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7" y="25"/>
                    <a:pt x="105" y="26"/>
                    <a:pt x="104" y="26"/>
                  </a:cubicBezTo>
                  <a:cubicBezTo>
                    <a:pt x="107" y="26"/>
                    <a:pt x="111" y="26"/>
                    <a:pt x="114" y="26"/>
                  </a:cubicBezTo>
                  <a:cubicBezTo>
                    <a:pt x="114" y="26"/>
                    <a:pt x="111" y="25"/>
                    <a:pt x="111" y="27"/>
                  </a:cubicBezTo>
                  <a:cubicBezTo>
                    <a:pt x="114" y="26"/>
                    <a:pt x="118" y="26"/>
                    <a:pt x="121" y="26"/>
                  </a:cubicBezTo>
                  <a:cubicBezTo>
                    <a:pt x="120" y="26"/>
                    <a:pt x="120" y="26"/>
                    <a:pt x="120" y="26"/>
                  </a:cubicBezTo>
                  <a:cubicBezTo>
                    <a:pt x="121" y="26"/>
                    <a:pt x="121" y="26"/>
                    <a:pt x="121" y="26"/>
                  </a:cubicBezTo>
                  <a:cubicBezTo>
                    <a:pt x="122" y="27"/>
                    <a:pt x="123" y="25"/>
                    <a:pt x="124" y="26"/>
                  </a:cubicBezTo>
                  <a:cubicBezTo>
                    <a:pt x="125" y="26"/>
                    <a:pt x="126" y="27"/>
                    <a:pt x="127" y="26"/>
                  </a:cubicBezTo>
                  <a:cubicBezTo>
                    <a:pt x="129" y="27"/>
                    <a:pt x="132" y="28"/>
                    <a:pt x="135" y="28"/>
                  </a:cubicBezTo>
                  <a:cubicBezTo>
                    <a:pt x="137" y="27"/>
                    <a:pt x="138" y="30"/>
                    <a:pt x="139" y="28"/>
                  </a:cubicBezTo>
                  <a:cubicBezTo>
                    <a:pt x="140" y="28"/>
                    <a:pt x="140" y="29"/>
                    <a:pt x="140" y="29"/>
                  </a:cubicBezTo>
                  <a:cubicBezTo>
                    <a:pt x="143" y="29"/>
                    <a:pt x="143" y="29"/>
                    <a:pt x="143" y="29"/>
                  </a:cubicBezTo>
                  <a:cubicBezTo>
                    <a:pt x="144" y="30"/>
                    <a:pt x="146" y="32"/>
                    <a:pt x="148" y="31"/>
                  </a:cubicBezTo>
                  <a:cubicBezTo>
                    <a:pt x="149" y="32"/>
                    <a:pt x="151" y="32"/>
                    <a:pt x="151" y="33"/>
                  </a:cubicBezTo>
                  <a:cubicBezTo>
                    <a:pt x="152" y="32"/>
                    <a:pt x="154" y="33"/>
                    <a:pt x="152" y="32"/>
                  </a:cubicBezTo>
                  <a:cubicBezTo>
                    <a:pt x="151" y="32"/>
                    <a:pt x="151" y="31"/>
                    <a:pt x="150" y="31"/>
                  </a:cubicBezTo>
                  <a:cubicBezTo>
                    <a:pt x="149" y="30"/>
                    <a:pt x="147" y="29"/>
                    <a:pt x="145" y="29"/>
                  </a:cubicBezTo>
                  <a:cubicBezTo>
                    <a:pt x="144" y="29"/>
                    <a:pt x="143" y="28"/>
                    <a:pt x="143" y="28"/>
                  </a:cubicBezTo>
                  <a:cubicBezTo>
                    <a:pt x="142" y="29"/>
                    <a:pt x="142" y="28"/>
                    <a:pt x="141" y="28"/>
                  </a:cubicBezTo>
                  <a:cubicBezTo>
                    <a:pt x="136" y="27"/>
                    <a:pt x="130" y="26"/>
                    <a:pt x="125" y="25"/>
                  </a:cubicBezTo>
                  <a:cubicBezTo>
                    <a:pt x="125" y="24"/>
                    <a:pt x="125" y="24"/>
                    <a:pt x="125" y="24"/>
                  </a:cubicBezTo>
                  <a:cubicBezTo>
                    <a:pt x="123" y="25"/>
                    <a:pt x="120" y="25"/>
                    <a:pt x="118" y="25"/>
                  </a:cubicBezTo>
                  <a:close/>
                  <a:moveTo>
                    <a:pt x="120" y="24"/>
                  </a:moveTo>
                  <a:cubicBezTo>
                    <a:pt x="121" y="24"/>
                    <a:pt x="121" y="24"/>
                    <a:pt x="121" y="24"/>
                  </a:cubicBezTo>
                  <a:cubicBezTo>
                    <a:pt x="120" y="24"/>
                    <a:pt x="120" y="24"/>
                    <a:pt x="120" y="24"/>
                  </a:cubicBezTo>
                  <a:close/>
                  <a:moveTo>
                    <a:pt x="148" y="24"/>
                  </a:moveTo>
                  <a:cubicBezTo>
                    <a:pt x="148" y="25"/>
                    <a:pt x="148" y="25"/>
                    <a:pt x="148" y="25"/>
                  </a:cubicBezTo>
                  <a:cubicBezTo>
                    <a:pt x="148" y="24"/>
                    <a:pt x="148" y="24"/>
                    <a:pt x="148" y="24"/>
                  </a:cubicBezTo>
                  <a:close/>
                  <a:moveTo>
                    <a:pt x="161" y="27"/>
                  </a:moveTo>
                  <a:cubicBezTo>
                    <a:pt x="160" y="26"/>
                    <a:pt x="158" y="25"/>
                    <a:pt x="156" y="25"/>
                  </a:cubicBezTo>
                  <a:cubicBezTo>
                    <a:pt x="158" y="25"/>
                    <a:pt x="160" y="26"/>
                    <a:pt x="161" y="27"/>
                  </a:cubicBezTo>
                  <a:close/>
                  <a:moveTo>
                    <a:pt x="137" y="26"/>
                  </a:moveTo>
                  <a:cubicBezTo>
                    <a:pt x="137" y="25"/>
                    <a:pt x="136" y="25"/>
                    <a:pt x="136" y="25"/>
                  </a:cubicBezTo>
                  <a:cubicBezTo>
                    <a:pt x="137" y="26"/>
                    <a:pt x="137" y="26"/>
                    <a:pt x="137" y="26"/>
                  </a:cubicBezTo>
                  <a:cubicBezTo>
                    <a:pt x="137" y="26"/>
                    <a:pt x="137" y="26"/>
                    <a:pt x="137" y="26"/>
                  </a:cubicBezTo>
                  <a:close/>
                  <a:moveTo>
                    <a:pt x="103" y="26"/>
                  </a:moveTo>
                  <a:cubicBezTo>
                    <a:pt x="103" y="26"/>
                    <a:pt x="102" y="26"/>
                    <a:pt x="102" y="26"/>
                  </a:cubicBezTo>
                  <a:cubicBezTo>
                    <a:pt x="102" y="27"/>
                    <a:pt x="103" y="26"/>
                    <a:pt x="103" y="26"/>
                  </a:cubicBezTo>
                  <a:close/>
                  <a:moveTo>
                    <a:pt x="101" y="27"/>
                  </a:moveTo>
                  <a:cubicBezTo>
                    <a:pt x="101" y="26"/>
                    <a:pt x="99" y="27"/>
                    <a:pt x="99" y="26"/>
                  </a:cubicBezTo>
                  <a:cubicBezTo>
                    <a:pt x="98" y="28"/>
                    <a:pt x="95" y="27"/>
                    <a:pt x="94" y="28"/>
                  </a:cubicBezTo>
                  <a:cubicBezTo>
                    <a:pt x="95" y="27"/>
                    <a:pt x="95" y="27"/>
                    <a:pt x="95" y="27"/>
                  </a:cubicBezTo>
                  <a:cubicBezTo>
                    <a:pt x="96" y="28"/>
                    <a:pt x="96" y="28"/>
                    <a:pt x="96" y="28"/>
                  </a:cubicBezTo>
                  <a:cubicBezTo>
                    <a:pt x="97" y="29"/>
                    <a:pt x="97" y="28"/>
                    <a:pt x="98" y="27"/>
                  </a:cubicBezTo>
                  <a:cubicBezTo>
                    <a:pt x="98" y="28"/>
                    <a:pt x="98" y="28"/>
                    <a:pt x="98" y="28"/>
                  </a:cubicBezTo>
                  <a:cubicBezTo>
                    <a:pt x="99" y="27"/>
                    <a:pt x="100" y="28"/>
                    <a:pt x="100" y="27"/>
                  </a:cubicBezTo>
                  <a:cubicBezTo>
                    <a:pt x="101" y="27"/>
                    <a:pt x="101" y="27"/>
                    <a:pt x="101" y="27"/>
                  </a:cubicBezTo>
                  <a:close/>
                  <a:moveTo>
                    <a:pt x="153" y="26"/>
                  </a:moveTo>
                  <a:cubicBezTo>
                    <a:pt x="155" y="27"/>
                    <a:pt x="155" y="27"/>
                    <a:pt x="155" y="27"/>
                  </a:cubicBezTo>
                  <a:cubicBezTo>
                    <a:pt x="153" y="26"/>
                    <a:pt x="153" y="26"/>
                    <a:pt x="153" y="26"/>
                  </a:cubicBezTo>
                  <a:close/>
                  <a:moveTo>
                    <a:pt x="110" y="27"/>
                  </a:moveTo>
                  <a:cubicBezTo>
                    <a:pt x="107" y="26"/>
                    <a:pt x="105" y="26"/>
                    <a:pt x="103" y="27"/>
                  </a:cubicBezTo>
                  <a:cubicBezTo>
                    <a:pt x="105" y="28"/>
                    <a:pt x="108" y="27"/>
                    <a:pt x="110" y="27"/>
                  </a:cubicBezTo>
                  <a:close/>
                  <a:moveTo>
                    <a:pt x="142" y="27"/>
                  </a:moveTo>
                  <a:cubicBezTo>
                    <a:pt x="142" y="27"/>
                    <a:pt x="142" y="27"/>
                    <a:pt x="142" y="27"/>
                  </a:cubicBezTo>
                  <a:cubicBezTo>
                    <a:pt x="141" y="27"/>
                    <a:pt x="141" y="27"/>
                    <a:pt x="141" y="27"/>
                  </a:cubicBezTo>
                  <a:cubicBezTo>
                    <a:pt x="142" y="27"/>
                    <a:pt x="142" y="27"/>
                    <a:pt x="142" y="27"/>
                  </a:cubicBezTo>
                  <a:close/>
                  <a:moveTo>
                    <a:pt x="156" y="27"/>
                  </a:moveTo>
                  <a:cubicBezTo>
                    <a:pt x="156" y="27"/>
                    <a:pt x="156" y="27"/>
                    <a:pt x="156" y="27"/>
                  </a:cubicBezTo>
                  <a:cubicBezTo>
                    <a:pt x="156" y="27"/>
                    <a:pt x="156" y="27"/>
                    <a:pt x="156" y="27"/>
                  </a:cubicBezTo>
                  <a:cubicBezTo>
                    <a:pt x="156" y="27"/>
                    <a:pt x="156" y="27"/>
                    <a:pt x="156" y="27"/>
                  </a:cubicBezTo>
                  <a:close/>
                  <a:moveTo>
                    <a:pt x="167" y="30"/>
                  </a:moveTo>
                  <a:cubicBezTo>
                    <a:pt x="165" y="29"/>
                    <a:pt x="163" y="27"/>
                    <a:pt x="161" y="27"/>
                  </a:cubicBezTo>
                  <a:cubicBezTo>
                    <a:pt x="162" y="28"/>
                    <a:pt x="162" y="28"/>
                    <a:pt x="162" y="28"/>
                  </a:cubicBezTo>
                  <a:cubicBezTo>
                    <a:pt x="164" y="28"/>
                    <a:pt x="166" y="30"/>
                    <a:pt x="167" y="30"/>
                  </a:cubicBezTo>
                  <a:close/>
                  <a:moveTo>
                    <a:pt x="84" y="28"/>
                  </a:moveTo>
                  <a:cubicBezTo>
                    <a:pt x="85" y="27"/>
                    <a:pt x="85" y="27"/>
                    <a:pt x="85" y="27"/>
                  </a:cubicBezTo>
                  <a:cubicBezTo>
                    <a:pt x="85" y="27"/>
                    <a:pt x="85" y="27"/>
                    <a:pt x="85" y="27"/>
                  </a:cubicBezTo>
                  <a:cubicBezTo>
                    <a:pt x="84" y="28"/>
                    <a:pt x="84" y="28"/>
                    <a:pt x="84" y="28"/>
                  </a:cubicBezTo>
                  <a:close/>
                  <a:moveTo>
                    <a:pt x="94" y="29"/>
                  </a:moveTo>
                  <a:cubicBezTo>
                    <a:pt x="93" y="29"/>
                    <a:pt x="93" y="29"/>
                    <a:pt x="93" y="29"/>
                  </a:cubicBezTo>
                  <a:cubicBezTo>
                    <a:pt x="93" y="28"/>
                    <a:pt x="93" y="28"/>
                    <a:pt x="93" y="28"/>
                  </a:cubicBezTo>
                  <a:cubicBezTo>
                    <a:pt x="92" y="29"/>
                    <a:pt x="90" y="28"/>
                    <a:pt x="89" y="29"/>
                  </a:cubicBezTo>
                  <a:cubicBezTo>
                    <a:pt x="90" y="29"/>
                    <a:pt x="91" y="28"/>
                    <a:pt x="92" y="29"/>
                  </a:cubicBezTo>
                  <a:cubicBezTo>
                    <a:pt x="89" y="31"/>
                    <a:pt x="85" y="31"/>
                    <a:pt x="82" y="33"/>
                  </a:cubicBezTo>
                  <a:cubicBezTo>
                    <a:pt x="87" y="33"/>
                    <a:pt x="90" y="30"/>
                    <a:pt x="94" y="29"/>
                  </a:cubicBezTo>
                  <a:close/>
                  <a:moveTo>
                    <a:pt x="147" y="28"/>
                  </a:moveTo>
                  <a:cubicBezTo>
                    <a:pt x="147" y="28"/>
                    <a:pt x="147" y="28"/>
                    <a:pt x="147" y="28"/>
                  </a:cubicBezTo>
                  <a:cubicBezTo>
                    <a:pt x="146" y="28"/>
                    <a:pt x="146" y="28"/>
                    <a:pt x="146" y="28"/>
                  </a:cubicBezTo>
                  <a:cubicBezTo>
                    <a:pt x="147" y="28"/>
                    <a:pt x="147" y="28"/>
                    <a:pt x="147" y="28"/>
                  </a:cubicBezTo>
                  <a:close/>
                  <a:moveTo>
                    <a:pt x="148" y="28"/>
                  </a:moveTo>
                  <a:cubicBezTo>
                    <a:pt x="149" y="28"/>
                    <a:pt x="149" y="28"/>
                    <a:pt x="149" y="28"/>
                  </a:cubicBezTo>
                  <a:cubicBezTo>
                    <a:pt x="148" y="28"/>
                    <a:pt x="148" y="28"/>
                    <a:pt x="148" y="28"/>
                  </a:cubicBezTo>
                  <a:cubicBezTo>
                    <a:pt x="148" y="28"/>
                    <a:pt x="148" y="28"/>
                    <a:pt x="148" y="28"/>
                  </a:cubicBezTo>
                  <a:close/>
                  <a:moveTo>
                    <a:pt x="88" y="29"/>
                  </a:moveTo>
                  <a:cubicBezTo>
                    <a:pt x="86" y="30"/>
                    <a:pt x="83" y="31"/>
                    <a:pt x="81" y="33"/>
                  </a:cubicBezTo>
                  <a:cubicBezTo>
                    <a:pt x="85" y="31"/>
                    <a:pt x="85" y="31"/>
                    <a:pt x="85" y="31"/>
                  </a:cubicBezTo>
                  <a:cubicBezTo>
                    <a:pt x="86" y="30"/>
                    <a:pt x="88" y="30"/>
                    <a:pt x="88" y="29"/>
                  </a:cubicBezTo>
                  <a:close/>
                  <a:moveTo>
                    <a:pt x="157" y="31"/>
                  </a:moveTo>
                  <a:cubicBezTo>
                    <a:pt x="156" y="31"/>
                    <a:pt x="156" y="31"/>
                    <a:pt x="156" y="31"/>
                  </a:cubicBezTo>
                  <a:cubicBezTo>
                    <a:pt x="154" y="30"/>
                    <a:pt x="154" y="30"/>
                    <a:pt x="154" y="30"/>
                  </a:cubicBezTo>
                  <a:cubicBezTo>
                    <a:pt x="157" y="31"/>
                    <a:pt x="157" y="31"/>
                    <a:pt x="157" y="31"/>
                  </a:cubicBezTo>
                  <a:close/>
                  <a:moveTo>
                    <a:pt x="171" y="35"/>
                  </a:moveTo>
                  <a:cubicBezTo>
                    <a:pt x="169" y="34"/>
                    <a:pt x="167" y="32"/>
                    <a:pt x="165" y="31"/>
                  </a:cubicBezTo>
                  <a:cubicBezTo>
                    <a:pt x="167" y="33"/>
                    <a:pt x="169" y="35"/>
                    <a:pt x="171" y="36"/>
                  </a:cubicBezTo>
                  <a:cubicBezTo>
                    <a:pt x="171" y="35"/>
                    <a:pt x="171" y="35"/>
                    <a:pt x="171" y="35"/>
                  </a:cubicBezTo>
                  <a:close/>
                  <a:moveTo>
                    <a:pt x="161" y="33"/>
                  </a:moveTo>
                  <a:cubicBezTo>
                    <a:pt x="158" y="32"/>
                    <a:pt x="158" y="32"/>
                    <a:pt x="158" y="32"/>
                  </a:cubicBezTo>
                  <a:cubicBezTo>
                    <a:pt x="159" y="32"/>
                    <a:pt x="160" y="33"/>
                    <a:pt x="161" y="33"/>
                  </a:cubicBezTo>
                  <a:close/>
                  <a:moveTo>
                    <a:pt x="80" y="33"/>
                  </a:moveTo>
                  <a:cubicBezTo>
                    <a:pt x="80" y="33"/>
                    <a:pt x="80" y="33"/>
                    <a:pt x="80" y="33"/>
                  </a:cubicBezTo>
                  <a:cubicBezTo>
                    <a:pt x="80" y="33"/>
                    <a:pt x="80" y="33"/>
                    <a:pt x="80" y="33"/>
                  </a:cubicBezTo>
                  <a:cubicBezTo>
                    <a:pt x="80" y="33"/>
                    <a:pt x="80" y="33"/>
                    <a:pt x="80" y="33"/>
                  </a:cubicBezTo>
                  <a:close/>
                  <a:moveTo>
                    <a:pt x="121" y="33"/>
                  </a:moveTo>
                  <a:cubicBezTo>
                    <a:pt x="120" y="33"/>
                    <a:pt x="118" y="33"/>
                    <a:pt x="117" y="33"/>
                  </a:cubicBezTo>
                  <a:cubicBezTo>
                    <a:pt x="119" y="33"/>
                    <a:pt x="120" y="34"/>
                    <a:pt x="121" y="33"/>
                  </a:cubicBezTo>
                  <a:close/>
                  <a:moveTo>
                    <a:pt x="158" y="35"/>
                  </a:moveTo>
                  <a:cubicBezTo>
                    <a:pt x="156" y="34"/>
                    <a:pt x="154" y="32"/>
                    <a:pt x="153" y="33"/>
                  </a:cubicBezTo>
                  <a:cubicBezTo>
                    <a:pt x="154" y="34"/>
                    <a:pt x="154" y="34"/>
                    <a:pt x="155" y="35"/>
                  </a:cubicBezTo>
                  <a:cubicBezTo>
                    <a:pt x="156" y="35"/>
                    <a:pt x="157" y="35"/>
                    <a:pt x="158" y="35"/>
                  </a:cubicBezTo>
                  <a:close/>
                  <a:moveTo>
                    <a:pt x="116" y="33"/>
                  </a:moveTo>
                  <a:cubicBezTo>
                    <a:pt x="117" y="33"/>
                    <a:pt x="117" y="33"/>
                    <a:pt x="117" y="33"/>
                  </a:cubicBezTo>
                  <a:cubicBezTo>
                    <a:pt x="117" y="33"/>
                    <a:pt x="117" y="33"/>
                    <a:pt x="117" y="33"/>
                  </a:cubicBezTo>
                  <a:cubicBezTo>
                    <a:pt x="116" y="33"/>
                    <a:pt x="116" y="33"/>
                    <a:pt x="116" y="33"/>
                  </a:cubicBezTo>
                  <a:cubicBezTo>
                    <a:pt x="116" y="33"/>
                    <a:pt x="116" y="33"/>
                    <a:pt x="116" y="33"/>
                  </a:cubicBezTo>
                  <a:close/>
                  <a:moveTo>
                    <a:pt x="126" y="33"/>
                  </a:moveTo>
                  <a:cubicBezTo>
                    <a:pt x="128" y="33"/>
                    <a:pt x="128" y="33"/>
                    <a:pt x="128" y="33"/>
                  </a:cubicBezTo>
                  <a:cubicBezTo>
                    <a:pt x="126" y="33"/>
                    <a:pt x="126" y="33"/>
                    <a:pt x="126" y="33"/>
                  </a:cubicBezTo>
                  <a:cubicBezTo>
                    <a:pt x="126" y="33"/>
                    <a:pt x="126" y="33"/>
                    <a:pt x="126" y="33"/>
                  </a:cubicBezTo>
                  <a:close/>
                  <a:moveTo>
                    <a:pt x="134" y="34"/>
                  </a:moveTo>
                  <a:cubicBezTo>
                    <a:pt x="129" y="33"/>
                    <a:pt x="129" y="33"/>
                    <a:pt x="129" y="33"/>
                  </a:cubicBezTo>
                  <a:cubicBezTo>
                    <a:pt x="131" y="34"/>
                    <a:pt x="133" y="33"/>
                    <a:pt x="134" y="34"/>
                  </a:cubicBezTo>
                  <a:close/>
                  <a:moveTo>
                    <a:pt x="109" y="34"/>
                  </a:moveTo>
                  <a:cubicBezTo>
                    <a:pt x="106" y="34"/>
                    <a:pt x="104" y="35"/>
                    <a:pt x="102" y="36"/>
                  </a:cubicBezTo>
                  <a:cubicBezTo>
                    <a:pt x="104" y="35"/>
                    <a:pt x="107" y="35"/>
                    <a:pt x="109" y="34"/>
                  </a:cubicBezTo>
                  <a:close/>
                  <a:moveTo>
                    <a:pt x="137" y="34"/>
                  </a:moveTo>
                  <a:cubicBezTo>
                    <a:pt x="135" y="34"/>
                    <a:pt x="135" y="34"/>
                    <a:pt x="135" y="34"/>
                  </a:cubicBezTo>
                  <a:cubicBezTo>
                    <a:pt x="136" y="34"/>
                    <a:pt x="136" y="35"/>
                    <a:pt x="137" y="34"/>
                  </a:cubicBezTo>
                  <a:close/>
                  <a:moveTo>
                    <a:pt x="76" y="37"/>
                  </a:moveTo>
                  <a:cubicBezTo>
                    <a:pt x="77" y="36"/>
                    <a:pt x="80" y="36"/>
                    <a:pt x="81" y="34"/>
                  </a:cubicBezTo>
                  <a:cubicBezTo>
                    <a:pt x="79" y="35"/>
                    <a:pt x="77" y="36"/>
                    <a:pt x="76" y="37"/>
                  </a:cubicBezTo>
                  <a:close/>
                  <a:moveTo>
                    <a:pt x="140" y="35"/>
                  </a:moveTo>
                  <a:cubicBezTo>
                    <a:pt x="140" y="35"/>
                    <a:pt x="140" y="35"/>
                    <a:pt x="139" y="35"/>
                  </a:cubicBezTo>
                  <a:cubicBezTo>
                    <a:pt x="139" y="35"/>
                    <a:pt x="139" y="35"/>
                    <a:pt x="139" y="35"/>
                  </a:cubicBezTo>
                  <a:cubicBezTo>
                    <a:pt x="140" y="35"/>
                    <a:pt x="140" y="35"/>
                    <a:pt x="140" y="35"/>
                  </a:cubicBezTo>
                  <a:close/>
                  <a:moveTo>
                    <a:pt x="160" y="35"/>
                  </a:moveTo>
                  <a:cubicBezTo>
                    <a:pt x="159" y="35"/>
                    <a:pt x="158" y="36"/>
                    <a:pt x="157" y="36"/>
                  </a:cubicBezTo>
                  <a:cubicBezTo>
                    <a:pt x="158" y="36"/>
                    <a:pt x="160" y="36"/>
                    <a:pt x="160" y="35"/>
                  </a:cubicBezTo>
                  <a:close/>
                  <a:moveTo>
                    <a:pt x="148" y="37"/>
                  </a:moveTo>
                  <a:cubicBezTo>
                    <a:pt x="142" y="35"/>
                    <a:pt x="142" y="35"/>
                    <a:pt x="142" y="35"/>
                  </a:cubicBezTo>
                  <a:cubicBezTo>
                    <a:pt x="143" y="36"/>
                    <a:pt x="146" y="37"/>
                    <a:pt x="148" y="37"/>
                  </a:cubicBezTo>
                  <a:close/>
                  <a:moveTo>
                    <a:pt x="89" y="41"/>
                  </a:moveTo>
                  <a:cubicBezTo>
                    <a:pt x="92" y="38"/>
                    <a:pt x="96" y="38"/>
                    <a:pt x="100" y="36"/>
                  </a:cubicBezTo>
                  <a:cubicBezTo>
                    <a:pt x="96" y="37"/>
                    <a:pt x="92" y="39"/>
                    <a:pt x="89" y="41"/>
                  </a:cubicBezTo>
                  <a:close/>
                  <a:moveTo>
                    <a:pt x="165" y="39"/>
                  </a:moveTo>
                  <a:cubicBezTo>
                    <a:pt x="164" y="38"/>
                    <a:pt x="164" y="38"/>
                    <a:pt x="164" y="38"/>
                  </a:cubicBezTo>
                  <a:cubicBezTo>
                    <a:pt x="163" y="38"/>
                    <a:pt x="161" y="35"/>
                    <a:pt x="159" y="37"/>
                  </a:cubicBezTo>
                  <a:cubicBezTo>
                    <a:pt x="160" y="37"/>
                    <a:pt x="160" y="37"/>
                    <a:pt x="160" y="37"/>
                  </a:cubicBezTo>
                  <a:cubicBezTo>
                    <a:pt x="161" y="36"/>
                    <a:pt x="162" y="39"/>
                    <a:pt x="163" y="38"/>
                  </a:cubicBezTo>
                  <a:cubicBezTo>
                    <a:pt x="163" y="39"/>
                    <a:pt x="163" y="39"/>
                    <a:pt x="163" y="39"/>
                  </a:cubicBezTo>
                  <a:cubicBezTo>
                    <a:pt x="163" y="39"/>
                    <a:pt x="166" y="39"/>
                    <a:pt x="165" y="40"/>
                  </a:cubicBezTo>
                  <a:cubicBezTo>
                    <a:pt x="166" y="40"/>
                    <a:pt x="167" y="45"/>
                    <a:pt x="169" y="42"/>
                  </a:cubicBezTo>
                  <a:cubicBezTo>
                    <a:pt x="168" y="40"/>
                    <a:pt x="166" y="40"/>
                    <a:pt x="165" y="39"/>
                  </a:cubicBezTo>
                  <a:close/>
                  <a:moveTo>
                    <a:pt x="169" y="38"/>
                  </a:moveTo>
                  <a:cubicBezTo>
                    <a:pt x="169" y="37"/>
                    <a:pt x="168" y="37"/>
                    <a:pt x="168" y="37"/>
                  </a:cubicBezTo>
                  <a:cubicBezTo>
                    <a:pt x="168" y="37"/>
                    <a:pt x="169" y="38"/>
                    <a:pt x="169" y="38"/>
                  </a:cubicBezTo>
                  <a:close/>
                  <a:moveTo>
                    <a:pt x="67" y="44"/>
                  </a:moveTo>
                  <a:cubicBezTo>
                    <a:pt x="69" y="42"/>
                    <a:pt x="73" y="40"/>
                    <a:pt x="75" y="38"/>
                  </a:cubicBezTo>
                  <a:cubicBezTo>
                    <a:pt x="72" y="39"/>
                    <a:pt x="69" y="42"/>
                    <a:pt x="67" y="44"/>
                  </a:cubicBezTo>
                  <a:cubicBezTo>
                    <a:pt x="67" y="44"/>
                    <a:pt x="67" y="44"/>
                    <a:pt x="67" y="44"/>
                  </a:cubicBezTo>
                  <a:close/>
                  <a:moveTo>
                    <a:pt x="175" y="39"/>
                  </a:moveTo>
                  <a:cubicBezTo>
                    <a:pt x="175" y="39"/>
                    <a:pt x="175" y="39"/>
                    <a:pt x="175" y="39"/>
                  </a:cubicBezTo>
                  <a:cubicBezTo>
                    <a:pt x="174" y="38"/>
                    <a:pt x="174" y="38"/>
                    <a:pt x="174" y="38"/>
                  </a:cubicBezTo>
                  <a:cubicBezTo>
                    <a:pt x="175" y="39"/>
                    <a:pt x="175" y="39"/>
                    <a:pt x="175" y="39"/>
                  </a:cubicBezTo>
                  <a:close/>
                  <a:moveTo>
                    <a:pt x="74" y="40"/>
                  </a:moveTo>
                  <a:cubicBezTo>
                    <a:pt x="74" y="39"/>
                    <a:pt x="74" y="40"/>
                    <a:pt x="74" y="41"/>
                  </a:cubicBezTo>
                  <a:cubicBezTo>
                    <a:pt x="74" y="40"/>
                    <a:pt x="74" y="40"/>
                    <a:pt x="74" y="40"/>
                  </a:cubicBezTo>
                  <a:close/>
                  <a:moveTo>
                    <a:pt x="180" y="40"/>
                  </a:moveTo>
                  <a:cubicBezTo>
                    <a:pt x="181" y="40"/>
                    <a:pt x="181" y="40"/>
                    <a:pt x="181" y="40"/>
                  </a:cubicBezTo>
                  <a:cubicBezTo>
                    <a:pt x="180" y="40"/>
                    <a:pt x="180" y="40"/>
                    <a:pt x="180" y="40"/>
                  </a:cubicBezTo>
                  <a:close/>
                  <a:moveTo>
                    <a:pt x="183" y="42"/>
                  </a:moveTo>
                  <a:cubicBezTo>
                    <a:pt x="182" y="41"/>
                    <a:pt x="182" y="41"/>
                    <a:pt x="182" y="41"/>
                  </a:cubicBezTo>
                  <a:cubicBezTo>
                    <a:pt x="182" y="41"/>
                    <a:pt x="182" y="41"/>
                    <a:pt x="182" y="41"/>
                  </a:cubicBezTo>
                  <a:cubicBezTo>
                    <a:pt x="183" y="42"/>
                    <a:pt x="183" y="42"/>
                    <a:pt x="183" y="42"/>
                  </a:cubicBezTo>
                  <a:close/>
                  <a:moveTo>
                    <a:pt x="88" y="41"/>
                  </a:moveTo>
                  <a:cubicBezTo>
                    <a:pt x="87" y="41"/>
                    <a:pt x="86" y="41"/>
                    <a:pt x="85" y="42"/>
                  </a:cubicBezTo>
                  <a:cubicBezTo>
                    <a:pt x="86" y="42"/>
                    <a:pt x="87" y="41"/>
                    <a:pt x="88" y="41"/>
                  </a:cubicBezTo>
                  <a:close/>
                  <a:moveTo>
                    <a:pt x="71" y="42"/>
                  </a:moveTo>
                  <a:cubicBezTo>
                    <a:pt x="72" y="42"/>
                    <a:pt x="72" y="42"/>
                    <a:pt x="72" y="42"/>
                  </a:cubicBezTo>
                  <a:cubicBezTo>
                    <a:pt x="72" y="41"/>
                    <a:pt x="72" y="41"/>
                    <a:pt x="72" y="41"/>
                  </a:cubicBezTo>
                  <a:cubicBezTo>
                    <a:pt x="71" y="42"/>
                    <a:pt x="71" y="42"/>
                    <a:pt x="71" y="42"/>
                  </a:cubicBezTo>
                  <a:close/>
                  <a:moveTo>
                    <a:pt x="66" y="45"/>
                  </a:moveTo>
                  <a:cubicBezTo>
                    <a:pt x="64" y="45"/>
                    <a:pt x="63" y="46"/>
                    <a:pt x="63" y="48"/>
                  </a:cubicBezTo>
                  <a:cubicBezTo>
                    <a:pt x="65" y="46"/>
                    <a:pt x="65" y="46"/>
                    <a:pt x="65" y="46"/>
                  </a:cubicBezTo>
                  <a:cubicBezTo>
                    <a:pt x="65" y="46"/>
                    <a:pt x="65" y="47"/>
                    <a:pt x="65" y="47"/>
                  </a:cubicBezTo>
                  <a:cubicBezTo>
                    <a:pt x="66" y="47"/>
                    <a:pt x="66" y="47"/>
                    <a:pt x="66" y="47"/>
                  </a:cubicBezTo>
                  <a:cubicBezTo>
                    <a:pt x="65" y="46"/>
                    <a:pt x="66" y="46"/>
                    <a:pt x="66" y="45"/>
                  </a:cubicBezTo>
                  <a:close/>
                  <a:moveTo>
                    <a:pt x="183" y="49"/>
                  </a:moveTo>
                  <a:cubicBezTo>
                    <a:pt x="183" y="49"/>
                    <a:pt x="183" y="49"/>
                    <a:pt x="183" y="49"/>
                  </a:cubicBezTo>
                  <a:cubicBezTo>
                    <a:pt x="181" y="47"/>
                    <a:pt x="181" y="47"/>
                    <a:pt x="181" y="47"/>
                  </a:cubicBezTo>
                  <a:cubicBezTo>
                    <a:pt x="183" y="49"/>
                    <a:pt x="183" y="49"/>
                    <a:pt x="183" y="49"/>
                  </a:cubicBezTo>
                  <a:close/>
                  <a:moveTo>
                    <a:pt x="61" y="50"/>
                  </a:moveTo>
                  <a:cubicBezTo>
                    <a:pt x="61" y="49"/>
                    <a:pt x="61" y="49"/>
                    <a:pt x="61" y="49"/>
                  </a:cubicBezTo>
                  <a:cubicBezTo>
                    <a:pt x="61" y="49"/>
                    <a:pt x="61" y="49"/>
                    <a:pt x="61" y="49"/>
                  </a:cubicBezTo>
                  <a:cubicBezTo>
                    <a:pt x="61" y="50"/>
                    <a:pt x="61" y="50"/>
                    <a:pt x="61" y="50"/>
                  </a:cubicBezTo>
                  <a:close/>
                  <a:moveTo>
                    <a:pt x="58" y="51"/>
                  </a:moveTo>
                  <a:cubicBezTo>
                    <a:pt x="59" y="51"/>
                    <a:pt x="59" y="51"/>
                    <a:pt x="59" y="51"/>
                  </a:cubicBezTo>
                  <a:cubicBezTo>
                    <a:pt x="60" y="50"/>
                    <a:pt x="60" y="50"/>
                    <a:pt x="60" y="50"/>
                  </a:cubicBezTo>
                  <a:cubicBezTo>
                    <a:pt x="58" y="51"/>
                    <a:pt x="58" y="51"/>
                    <a:pt x="58" y="51"/>
                  </a:cubicBezTo>
                  <a:close/>
                  <a:moveTo>
                    <a:pt x="190" y="57"/>
                  </a:moveTo>
                  <a:cubicBezTo>
                    <a:pt x="188" y="55"/>
                    <a:pt x="187" y="53"/>
                    <a:pt x="185" y="51"/>
                  </a:cubicBezTo>
                  <a:cubicBezTo>
                    <a:pt x="187" y="53"/>
                    <a:pt x="188" y="56"/>
                    <a:pt x="190" y="57"/>
                  </a:cubicBezTo>
                  <a:close/>
                  <a:moveTo>
                    <a:pt x="190" y="52"/>
                  </a:moveTo>
                  <a:cubicBezTo>
                    <a:pt x="193" y="54"/>
                    <a:pt x="193" y="54"/>
                    <a:pt x="193" y="54"/>
                  </a:cubicBezTo>
                  <a:cubicBezTo>
                    <a:pt x="190" y="52"/>
                    <a:pt x="190" y="52"/>
                    <a:pt x="190" y="52"/>
                  </a:cubicBezTo>
                  <a:close/>
                  <a:moveTo>
                    <a:pt x="67" y="55"/>
                  </a:moveTo>
                  <a:cubicBezTo>
                    <a:pt x="69" y="53"/>
                    <a:pt x="69" y="53"/>
                    <a:pt x="69" y="53"/>
                  </a:cubicBezTo>
                  <a:cubicBezTo>
                    <a:pt x="69" y="54"/>
                    <a:pt x="67" y="54"/>
                    <a:pt x="67" y="55"/>
                  </a:cubicBezTo>
                  <a:close/>
                  <a:moveTo>
                    <a:pt x="193" y="61"/>
                  </a:moveTo>
                  <a:cubicBezTo>
                    <a:pt x="192" y="60"/>
                    <a:pt x="192" y="60"/>
                    <a:pt x="192" y="60"/>
                  </a:cubicBezTo>
                  <a:cubicBezTo>
                    <a:pt x="192" y="60"/>
                    <a:pt x="192" y="61"/>
                    <a:pt x="193" y="61"/>
                  </a:cubicBezTo>
                  <a:close/>
                  <a:moveTo>
                    <a:pt x="198" y="62"/>
                  </a:moveTo>
                  <a:cubicBezTo>
                    <a:pt x="197" y="61"/>
                    <a:pt x="197" y="61"/>
                    <a:pt x="197" y="61"/>
                  </a:cubicBezTo>
                  <a:cubicBezTo>
                    <a:pt x="198" y="61"/>
                    <a:pt x="198" y="62"/>
                    <a:pt x="198" y="62"/>
                  </a:cubicBezTo>
                  <a:close/>
                  <a:moveTo>
                    <a:pt x="223" y="62"/>
                  </a:moveTo>
                  <a:cubicBezTo>
                    <a:pt x="223" y="62"/>
                    <a:pt x="223" y="62"/>
                    <a:pt x="223" y="62"/>
                  </a:cubicBezTo>
                  <a:cubicBezTo>
                    <a:pt x="223" y="62"/>
                    <a:pt x="223" y="62"/>
                    <a:pt x="223" y="62"/>
                  </a:cubicBezTo>
                  <a:cubicBezTo>
                    <a:pt x="223" y="62"/>
                    <a:pt x="223" y="62"/>
                    <a:pt x="223" y="62"/>
                  </a:cubicBezTo>
                  <a:close/>
                  <a:moveTo>
                    <a:pt x="194" y="63"/>
                  </a:moveTo>
                  <a:cubicBezTo>
                    <a:pt x="194" y="63"/>
                    <a:pt x="194" y="63"/>
                    <a:pt x="194" y="63"/>
                  </a:cubicBezTo>
                  <a:cubicBezTo>
                    <a:pt x="194" y="64"/>
                    <a:pt x="194" y="64"/>
                    <a:pt x="194" y="64"/>
                  </a:cubicBezTo>
                  <a:cubicBezTo>
                    <a:pt x="195" y="64"/>
                    <a:pt x="195" y="64"/>
                    <a:pt x="195" y="64"/>
                  </a:cubicBezTo>
                  <a:cubicBezTo>
                    <a:pt x="195" y="64"/>
                    <a:pt x="194" y="64"/>
                    <a:pt x="194" y="63"/>
                  </a:cubicBezTo>
                  <a:close/>
                  <a:moveTo>
                    <a:pt x="226" y="69"/>
                  </a:moveTo>
                  <a:cubicBezTo>
                    <a:pt x="226" y="67"/>
                    <a:pt x="225" y="66"/>
                    <a:pt x="224" y="65"/>
                  </a:cubicBezTo>
                  <a:cubicBezTo>
                    <a:pt x="224" y="66"/>
                    <a:pt x="225" y="68"/>
                    <a:pt x="226" y="69"/>
                  </a:cubicBezTo>
                  <a:close/>
                  <a:moveTo>
                    <a:pt x="197" y="68"/>
                  </a:moveTo>
                  <a:cubicBezTo>
                    <a:pt x="195" y="65"/>
                    <a:pt x="195" y="65"/>
                    <a:pt x="195" y="65"/>
                  </a:cubicBezTo>
                  <a:cubicBezTo>
                    <a:pt x="195" y="66"/>
                    <a:pt x="196" y="68"/>
                    <a:pt x="197" y="68"/>
                  </a:cubicBezTo>
                  <a:close/>
                  <a:moveTo>
                    <a:pt x="48" y="83"/>
                  </a:moveTo>
                  <a:cubicBezTo>
                    <a:pt x="51" y="77"/>
                    <a:pt x="52" y="71"/>
                    <a:pt x="57" y="66"/>
                  </a:cubicBezTo>
                  <a:cubicBezTo>
                    <a:pt x="54" y="70"/>
                    <a:pt x="51" y="74"/>
                    <a:pt x="50" y="79"/>
                  </a:cubicBezTo>
                  <a:cubicBezTo>
                    <a:pt x="49" y="80"/>
                    <a:pt x="49" y="81"/>
                    <a:pt x="48" y="82"/>
                  </a:cubicBezTo>
                  <a:cubicBezTo>
                    <a:pt x="48" y="82"/>
                    <a:pt x="48" y="83"/>
                    <a:pt x="48" y="83"/>
                  </a:cubicBezTo>
                  <a:close/>
                  <a:moveTo>
                    <a:pt x="188" y="68"/>
                  </a:moveTo>
                  <a:cubicBezTo>
                    <a:pt x="188" y="67"/>
                    <a:pt x="187" y="66"/>
                    <a:pt x="187" y="67"/>
                  </a:cubicBezTo>
                  <a:cubicBezTo>
                    <a:pt x="188" y="68"/>
                    <a:pt x="188" y="68"/>
                    <a:pt x="188" y="68"/>
                  </a:cubicBezTo>
                  <a:cubicBezTo>
                    <a:pt x="188" y="68"/>
                    <a:pt x="188" y="68"/>
                    <a:pt x="188" y="68"/>
                  </a:cubicBezTo>
                  <a:close/>
                  <a:moveTo>
                    <a:pt x="190" y="70"/>
                  </a:moveTo>
                  <a:cubicBezTo>
                    <a:pt x="189" y="70"/>
                    <a:pt x="189" y="69"/>
                    <a:pt x="188" y="69"/>
                  </a:cubicBezTo>
                  <a:cubicBezTo>
                    <a:pt x="189" y="70"/>
                    <a:pt x="189" y="70"/>
                    <a:pt x="190" y="70"/>
                  </a:cubicBezTo>
                  <a:close/>
                  <a:moveTo>
                    <a:pt x="198" y="70"/>
                  </a:moveTo>
                  <a:cubicBezTo>
                    <a:pt x="198" y="71"/>
                    <a:pt x="198" y="71"/>
                    <a:pt x="198" y="71"/>
                  </a:cubicBezTo>
                  <a:cubicBezTo>
                    <a:pt x="198" y="70"/>
                    <a:pt x="198" y="70"/>
                    <a:pt x="198" y="70"/>
                  </a:cubicBezTo>
                  <a:close/>
                  <a:moveTo>
                    <a:pt x="227" y="74"/>
                  </a:moveTo>
                  <a:cubicBezTo>
                    <a:pt x="228" y="73"/>
                    <a:pt x="226" y="71"/>
                    <a:pt x="226" y="70"/>
                  </a:cubicBezTo>
                  <a:cubicBezTo>
                    <a:pt x="226" y="71"/>
                    <a:pt x="226" y="73"/>
                    <a:pt x="227" y="74"/>
                  </a:cubicBezTo>
                  <a:close/>
                  <a:moveTo>
                    <a:pt x="191" y="73"/>
                  </a:moveTo>
                  <a:cubicBezTo>
                    <a:pt x="191" y="73"/>
                    <a:pt x="190" y="73"/>
                    <a:pt x="190" y="72"/>
                  </a:cubicBezTo>
                  <a:cubicBezTo>
                    <a:pt x="191" y="73"/>
                    <a:pt x="191" y="73"/>
                    <a:pt x="191" y="73"/>
                  </a:cubicBezTo>
                  <a:cubicBezTo>
                    <a:pt x="191" y="73"/>
                    <a:pt x="191" y="73"/>
                    <a:pt x="191" y="73"/>
                  </a:cubicBezTo>
                  <a:close/>
                  <a:moveTo>
                    <a:pt x="199" y="73"/>
                  </a:moveTo>
                  <a:cubicBezTo>
                    <a:pt x="199" y="73"/>
                    <a:pt x="199" y="73"/>
                    <a:pt x="199" y="73"/>
                  </a:cubicBezTo>
                  <a:cubicBezTo>
                    <a:pt x="199" y="72"/>
                    <a:pt x="199" y="72"/>
                    <a:pt x="199" y="72"/>
                  </a:cubicBezTo>
                  <a:cubicBezTo>
                    <a:pt x="199" y="73"/>
                    <a:pt x="199" y="73"/>
                    <a:pt x="199" y="73"/>
                  </a:cubicBezTo>
                  <a:close/>
                  <a:moveTo>
                    <a:pt x="191" y="74"/>
                  </a:moveTo>
                  <a:cubicBezTo>
                    <a:pt x="191" y="74"/>
                    <a:pt x="191" y="74"/>
                    <a:pt x="191" y="74"/>
                  </a:cubicBezTo>
                  <a:cubicBezTo>
                    <a:pt x="191" y="74"/>
                    <a:pt x="191" y="74"/>
                    <a:pt x="191" y="74"/>
                  </a:cubicBezTo>
                  <a:cubicBezTo>
                    <a:pt x="191" y="74"/>
                    <a:pt x="191" y="74"/>
                    <a:pt x="191" y="74"/>
                  </a:cubicBezTo>
                  <a:close/>
                  <a:moveTo>
                    <a:pt x="201" y="74"/>
                  </a:moveTo>
                  <a:cubicBezTo>
                    <a:pt x="201" y="74"/>
                    <a:pt x="201" y="74"/>
                    <a:pt x="201" y="74"/>
                  </a:cubicBezTo>
                  <a:cubicBezTo>
                    <a:pt x="201" y="74"/>
                    <a:pt x="201" y="74"/>
                    <a:pt x="201" y="74"/>
                  </a:cubicBezTo>
                  <a:cubicBezTo>
                    <a:pt x="201" y="74"/>
                    <a:pt x="201" y="74"/>
                    <a:pt x="201" y="74"/>
                  </a:cubicBezTo>
                  <a:close/>
                  <a:moveTo>
                    <a:pt x="228" y="77"/>
                  </a:moveTo>
                  <a:cubicBezTo>
                    <a:pt x="229" y="76"/>
                    <a:pt x="228" y="75"/>
                    <a:pt x="228" y="74"/>
                  </a:cubicBezTo>
                  <a:cubicBezTo>
                    <a:pt x="227" y="75"/>
                    <a:pt x="228" y="76"/>
                    <a:pt x="228" y="77"/>
                  </a:cubicBezTo>
                  <a:close/>
                  <a:moveTo>
                    <a:pt x="200" y="75"/>
                  </a:moveTo>
                  <a:cubicBezTo>
                    <a:pt x="200" y="75"/>
                    <a:pt x="200" y="75"/>
                    <a:pt x="200" y="75"/>
                  </a:cubicBezTo>
                  <a:cubicBezTo>
                    <a:pt x="200" y="76"/>
                    <a:pt x="200" y="76"/>
                    <a:pt x="200" y="76"/>
                  </a:cubicBezTo>
                  <a:cubicBezTo>
                    <a:pt x="200" y="75"/>
                    <a:pt x="200" y="75"/>
                    <a:pt x="200" y="75"/>
                  </a:cubicBezTo>
                  <a:cubicBezTo>
                    <a:pt x="200" y="75"/>
                    <a:pt x="200" y="75"/>
                    <a:pt x="200" y="75"/>
                  </a:cubicBezTo>
                  <a:close/>
                  <a:moveTo>
                    <a:pt x="192" y="77"/>
                  </a:moveTo>
                  <a:cubicBezTo>
                    <a:pt x="190" y="77"/>
                    <a:pt x="192" y="80"/>
                    <a:pt x="192" y="81"/>
                  </a:cubicBezTo>
                  <a:cubicBezTo>
                    <a:pt x="193" y="80"/>
                    <a:pt x="192" y="79"/>
                    <a:pt x="192" y="78"/>
                  </a:cubicBezTo>
                  <a:cubicBezTo>
                    <a:pt x="192" y="78"/>
                    <a:pt x="192" y="78"/>
                    <a:pt x="192" y="77"/>
                  </a:cubicBezTo>
                  <a:close/>
                  <a:moveTo>
                    <a:pt x="201" y="78"/>
                  </a:moveTo>
                  <a:cubicBezTo>
                    <a:pt x="201" y="77"/>
                    <a:pt x="200" y="78"/>
                    <a:pt x="201" y="78"/>
                  </a:cubicBezTo>
                  <a:cubicBezTo>
                    <a:pt x="201" y="78"/>
                    <a:pt x="201" y="78"/>
                    <a:pt x="201" y="78"/>
                  </a:cubicBezTo>
                  <a:close/>
                  <a:moveTo>
                    <a:pt x="206" y="79"/>
                  </a:moveTo>
                  <a:cubicBezTo>
                    <a:pt x="205" y="79"/>
                    <a:pt x="205" y="79"/>
                    <a:pt x="205" y="79"/>
                  </a:cubicBezTo>
                  <a:cubicBezTo>
                    <a:pt x="205" y="79"/>
                    <a:pt x="206" y="79"/>
                    <a:pt x="206" y="79"/>
                  </a:cubicBezTo>
                  <a:close/>
                  <a:moveTo>
                    <a:pt x="202" y="83"/>
                  </a:moveTo>
                  <a:cubicBezTo>
                    <a:pt x="203" y="81"/>
                    <a:pt x="202" y="80"/>
                    <a:pt x="201" y="79"/>
                  </a:cubicBezTo>
                  <a:cubicBezTo>
                    <a:pt x="202" y="80"/>
                    <a:pt x="202" y="82"/>
                    <a:pt x="202" y="83"/>
                  </a:cubicBezTo>
                  <a:close/>
                  <a:moveTo>
                    <a:pt x="207" y="83"/>
                  </a:moveTo>
                  <a:cubicBezTo>
                    <a:pt x="207" y="82"/>
                    <a:pt x="206" y="81"/>
                    <a:pt x="206" y="80"/>
                  </a:cubicBezTo>
                  <a:cubicBezTo>
                    <a:pt x="207" y="83"/>
                    <a:pt x="207" y="83"/>
                    <a:pt x="207" y="83"/>
                  </a:cubicBezTo>
                  <a:close/>
                  <a:moveTo>
                    <a:pt x="193" y="84"/>
                  </a:moveTo>
                  <a:cubicBezTo>
                    <a:pt x="193" y="83"/>
                    <a:pt x="193" y="83"/>
                    <a:pt x="193" y="83"/>
                  </a:cubicBezTo>
                  <a:cubicBezTo>
                    <a:pt x="192" y="82"/>
                    <a:pt x="192" y="82"/>
                    <a:pt x="192" y="82"/>
                  </a:cubicBezTo>
                  <a:cubicBezTo>
                    <a:pt x="193" y="84"/>
                    <a:pt x="193" y="84"/>
                    <a:pt x="193" y="84"/>
                  </a:cubicBezTo>
                  <a:close/>
                  <a:moveTo>
                    <a:pt x="203" y="85"/>
                  </a:moveTo>
                  <a:cubicBezTo>
                    <a:pt x="204" y="85"/>
                    <a:pt x="203" y="84"/>
                    <a:pt x="203" y="84"/>
                  </a:cubicBezTo>
                  <a:cubicBezTo>
                    <a:pt x="203" y="85"/>
                    <a:pt x="203" y="85"/>
                    <a:pt x="203" y="85"/>
                  </a:cubicBezTo>
                  <a:close/>
                  <a:moveTo>
                    <a:pt x="48" y="85"/>
                  </a:moveTo>
                  <a:cubicBezTo>
                    <a:pt x="47" y="85"/>
                    <a:pt x="47" y="85"/>
                    <a:pt x="47" y="86"/>
                  </a:cubicBezTo>
                  <a:cubicBezTo>
                    <a:pt x="47" y="86"/>
                    <a:pt x="48" y="86"/>
                    <a:pt x="47" y="86"/>
                  </a:cubicBezTo>
                  <a:cubicBezTo>
                    <a:pt x="47" y="85"/>
                    <a:pt x="48" y="85"/>
                    <a:pt x="48" y="85"/>
                  </a:cubicBezTo>
                  <a:close/>
                  <a:moveTo>
                    <a:pt x="39" y="85"/>
                  </a:moveTo>
                  <a:cubicBezTo>
                    <a:pt x="40" y="85"/>
                    <a:pt x="40" y="85"/>
                    <a:pt x="40" y="85"/>
                  </a:cubicBezTo>
                  <a:cubicBezTo>
                    <a:pt x="39" y="85"/>
                    <a:pt x="39" y="85"/>
                    <a:pt x="39" y="85"/>
                  </a:cubicBezTo>
                  <a:cubicBezTo>
                    <a:pt x="39" y="85"/>
                    <a:pt x="39" y="85"/>
                    <a:pt x="39" y="85"/>
                  </a:cubicBezTo>
                  <a:close/>
                  <a:moveTo>
                    <a:pt x="205" y="86"/>
                  </a:moveTo>
                  <a:cubicBezTo>
                    <a:pt x="205" y="86"/>
                    <a:pt x="205" y="86"/>
                    <a:pt x="205" y="86"/>
                  </a:cubicBezTo>
                  <a:cubicBezTo>
                    <a:pt x="204" y="86"/>
                    <a:pt x="204" y="86"/>
                    <a:pt x="204" y="86"/>
                  </a:cubicBezTo>
                  <a:cubicBezTo>
                    <a:pt x="205" y="86"/>
                    <a:pt x="205" y="86"/>
                    <a:pt x="205" y="86"/>
                  </a:cubicBezTo>
                  <a:close/>
                  <a:moveTo>
                    <a:pt x="47" y="87"/>
                  </a:moveTo>
                  <a:cubicBezTo>
                    <a:pt x="47" y="87"/>
                    <a:pt x="47" y="87"/>
                    <a:pt x="46" y="87"/>
                  </a:cubicBezTo>
                  <a:cubicBezTo>
                    <a:pt x="46" y="88"/>
                    <a:pt x="46" y="88"/>
                    <a:pt x="46" y="88"/>
                  </a:cubicBezTo>
                  <a:cubicBezTo>
                    <a:pt x="47" y="87"/>
                    <a:pt x="47" y="87"/>
                    <a:pt x="47" y="87"/>
                  </a:cubicBezTo>
                  <a:close/>
                  <a:moveTo>
                    <a:pt x="39" y="87"/>
                  </a:moveTo>
                  <a:cubicBezTo>
                    <a:pt x="38" y="88"/>
                    <a:pt x="38" y="90"/>
                    <a:pt x="38" y="91"/>
                  </a:cubicBezTo>
                  <a:cubicBezTo>
                    <a:pt x="38" y="90"/>
                    <a:pt x="38" y="89"/>
                    <a:pt x="39" y="87"/>
                  </a:cubicBezTo>
                  <a:close/>
                  <a:moveTo>
                    <a:pt x="205" y="91"/>
                  </a:moveTo>
                  <a:cubicBezTo>
                    <a:pt x="204" y="90"/>
                    <a:pt x="205" y="88"/>
                    <a:pt x="204" y="87"/>
                  </a:cubicBezTo>
                  <a:cubicBezTo>
                    <a:pt x="204" y="92"/>
                    <a:pt x="204" y="92"/>
                    <a:pt x="204" y="92"/>
                  </a:cubicBezTo>
                  <a:cubicBezTo>
                    <a:pt x="205" y="91"/>
                    <a:pt x="205" y="91"/>
                    <a:pt x="205" y="91"/>
                  </a:cubicBezTo>
                  <a:cubicBezTo>
                    <a:pt x="205" y="90"/>
                    <a:pt x="205" y="91"/>
                    <a:pt x="206" y="91"/>
                  </a:cubicBezTo>
                  <a:cubicBezTo>
                    <a:pt x="206" y="91"/>
                    <a:pt x="206" y="92"/>
                    <a:pt x="205" y="92"/>
                  </a:cubicBezTo>
                  <a:cubicBezTo>
                    <a:pt x="206" y="92"/>
                    <a:pt x="206" y="92"/>
                    <a:pt x="206" y="92"/>
                  </a:cubicBezTo>
                  <a:cubicBezTo>
                    <a:pt x="206" y="91"/>
                    <a:pt x="206" y="91"/>
                    <a:pt x="206" y="90"/>
                  </a:cubicBezTo>
                  <a:cubicBezTo>
                    <a:pt x="205" y="90"/>
                    <a:pt x="205" y="90"/>
                    <a:pt x="205" y="91"/>
                  </a:cubicBezTo>
                  <a:close/>
                  <a:moveTo>
                    <a:pt x="205" y="90"/>
                  </a:moveTo>
                  <a:cubicBezTo>
                    <a:pt x="206" y="89"/>
                    <a:pt x="205" y="88"/>
                    <a:pt x="205" y="88"/>
                  </a:cubicBezTo>
                  <a:cubicBezTo>
                    <a:pt x="205" y="88"/>
                    <a:pt x="205" y="89"/>
                    <a:pt x="205" y="90"/>
                  </a:cubicBezTo>
                  <a:close/>
                  <a:moveTo>
                    <a:pt x="208" y="89"/>
                  </a:moveTo>
                  <a:cubicBezTo>
                    <a:pt x="208" y="88"/>
                    <a:pt x="208" y="88"/>
                    <a:pt x="208" y="88"/>
                  </a:cubicBezTo>
                  <a:cubicBezTo>
                    <a:pt x="208" y="88"/>
                    <a:pt x="208" y="88"/>
                    <a:pt x="208" y="88"/>
                  </a:cubicBezTo>
                  <a:cubicBezTo>
                    <a:pt x="208" y="89"/>
                    <a:pt x="208" y="89"/>
                    <a:pt x="208" y="89"/>
                  </a:cubicBezTo>
                  <a:close/>
                  <a:moveTo>
                    <a:pt x="209" y="92"/>
                  </a:moveTo>
                  <a:cubicBezTo>
                    <a:pt x="209" y="92"/>
                    <a:pt x="209" y="90"/>
                    <a:pt x="208" y="89"/>
                  </a:cubicBezTo>
                  <a:cubicBezTo>
                    <a:pt x="210" y="90"/>
                    <a:pt x="208" y="92"/>
                    <a:pt x="209" y="93"/>
                  </a:cubicBezTo>
                  <a:cubicBezTo>
                    <a:pt x="209" y="92"/>
                    <a:pt x="209" y="92"/>
                    <a:pt x="209" y="92"/>
                  </a:cubicBezTo>
                  <a:close/>
                  <a:moveTo>
                    <a:pt x="46" y="91"/>
                  </a:moveTo>
                  <a:cubicBezTo>
                    <a:pt x="46" y="91"/>
                    <a:pt x="46" y="91"/>
                    <a:pt x="46" y="91"/>
                  </a:cubicBezTo>
                  <a:cubicBezTo>
                    <a:pt x="46" y="91"/>
                    <a:pt x="46" y="91"/>
                    <a:pt x="46" y="91"/>
                  </a:cubicBezTo>
                  <a:close/>
                  <a:moveTo>
                    <a:pt x="231" y="91"/>
                  </a:moveTo>
                  <a:cubicBezTo>
                    <a:pt x="231" y="91"/>
                    <a:pt x="231" y="91"/>
                    <a:pt x="231" y="91"/>
                  </a:cubicBezTo>
                  <a:cubicBezTo>
                    <a:pt x="231" y="91"/>
                    <a:pt x="231" y="91"/>
                    <a:pt x="231" y="91"/>
                  </a:cubicBezTo>
                  <a:close/>
                  <a:moveTo>
                    <a:pt x="198" y="92"/>
                  </a:moveTo>
                  <a:cubicBezTo>
                    <a:pt x="197" y="92"/>
                    <a:pt x="197" y="92"/>
                    <a:pt x="197" y="92"/>
                  </a:cubicBezTo>
                  <a:cubicBezTo>
                    <a:pt x="197" y="93"/>
                    <a:pt x="198" y="93"/>
                    <a:pt x="198" y="93"/>
                  </a:cubicBezTo>
                  <a:cubicBezTo>
                    <a:pt x="198" y="92"/>
                    <a:pt x="198" y="92"/>
                    <a:pt x="198" y="92"/>
                  </a:cubicBezTo>
                  <a:close/>
                  <a:moveTo>
                    <a:pt x="37" y="94"/>
                  </a:moveTo>
                  <a:cubicBezTo>
                    <a:pt x="37" y="93"/>
                    <a:pt x="37" y="93"/>
                    <a:pt x="37" y="93"/>
                  </a:cubicBezTo>
                  <a:cubicBezTo>
                    <a:pt x="37" y="93"/>
                    <a:pt x="37" y="94"/>
                    <a:pt x="37" y="94"/>
                  </a:cubicBezTo>
                  <a:close/>
                  <a:moveTo>
                    <a:pt x="205" y="95"/>
                  </a:moveTo>
                  <a:cubicBezTo>
                    <a:pt x="205" y="95"/>
                    <a:pt x="205" y="95"/>
                    <a:pt x="205" y="95"/>
                  </a:cubicBezTo>
                  <a:cubicBezTo>
                    <a:pt x="205" y="93"/>
                    <a:pt x="205" y="93"/>
                    <a:pt x="205" y="93"/>
                  </a:cubicBezTo>
                  <a:cubicBezTo>
                    <a:pt x="205" y="95"/>
                    <a:pt x="205" y="95"/>
                    <a:pt x="205" y="95"/>
                  </a:cubicBezTo>
                  <a:close/>
                  <a:moveTo>
                    <a:pt x="232" y="97"/>
                  </a:moveTo>
                  <a:cubicBezTo>
                    <a:pt x="232" y="96"/>
                    <a:pt x="232" y="96"/>
                    <a:pt x="232" y="96"/>
                  </a:cubicBezTo>
                  <a:cubicBezTo>
                    <a:pt x="232" y="93"/>
                    <a:pt x="232" y="93"/>
                    <a:pt x="232" y="93"/>
                  </a:cubicBezTo>
                  <a:cubicBezTo>
                    <a:pt x="232" y="97"/>
                    <a:pt x="232" y="97"/>
                    <a:pt x="232" y="97"/>
                  </a:cubicBezTo>
                  <a:close/>
                  <a:moveTo>
                    <a:pt x="206" y="95"/>
                  </a:moveTo>
                  <a:cubicBezTo>
                    <a:pt x="206" y="95"/>
                    <a:pt x="206" y="95"/>
                    <a:pt x="206" y="95"/>
                  </a:cubicBezTo>
                  <a:cubicBezTo>
                    <a:pt x="206" y="97"/>
                    <a:pt x="206" y="97"/>
                    <a:pt x="206" y="97"/>
                  </a:cubicBezTo>
                  <a:cubicBezTo>
                    <a:pt x="207" y="97"/>
                    <a:pt x="207" y="97"/>
                    <a:pt x="207" y="97"/>
                  </a:cubicBezTo>
                  <a:cubicBezTo>
                    <a:pt x="206" y="96"/>
                    <a:pt x="206" y="96"/>
                    <a:pt x="206" y="95"/>
                  </a:cubicBezTo>
                  <a:close/>
                  <a:moveTo>
                    <a:pt x="207" y="99"/>
                  </a:moveTo>
                  <a:cubicBezTo>
                    <a:pt x="205" y="99"/>
                    <a:pt x="206" y="97"/>
                    <a:pt x="205" y="96"/>
                  </a:cubicBezTo>
                  <a:cubicBezTo>
                    <a:pt x="205" y="96"/>
                    <a:pt x="205" y="96"/>
                    <a:pt x="205" y="96"/>
                  </a:cubicBezTo>
                  <a:cubicBezTo>
                    <a:pt x="206" y="101"/>
                    <a:pt x="205" y="107"/>
                    <a:pt x="205" y="111"/>
                  </a:cubicBezTo>
                  <a:cubicBezTo>
                    <a:pt x="207" y="111"/>
                    <a:pt x="207" y="111"/>
                    <a:pt x="207" y="111"/>
                  </a:cubicBezTo>
                  <a:cubicBezTo>
                    <a:pt x="206" y="111"/>
                    <a:pt x="205" y="111"/>
                    <a:pt x="205" y="110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10"/>
                    <a:pt x="206" y="109"/>
                    <a:pt x="207" y="109"/>
                  </a:cubicBezTo>
                  <a:cubicBezTo>
                    <a:pt x="207" y="108"/>
                    <a:pt x="207" y="106"/>
                    <a:pt x="206" y="106"/>
                  </a:cubicBezTo>
                  <a:cubicBezTo>
                    <a:pt x="206" y="105"/>
                    <a:pt x="206" y="105"/>
                    <a:pt x="207" y="105"/>
                  </a:cubicBezTo>
                  <a:cubicBezTo>
                    <a:pt x="206" y="104"/>
                    <a:pt x="206" y="104"/>
                    <a:pt x="206" y="104"/>
                  </a:cubicBezTo>
                  <a:cubicBezTo>
                    <a:pt x="206" y="104"/>
                    <a:pt x="205" y="102"/>
                    <a:pt x="206" y="102"/>
                  </a:cubicBezTo>
                  <a:cubicBezTo>
                    <a:pt x="206" y="102"/>
                    <a:pt x="206" y="102"/>
                    <a:pt x="206" y="102"/>
                  </a:cubicBezTo>
                  <a:cubicBezTo>
                    <a:pt x="206" y="101"/>
                    <a:pt x="205" y="100"/>
                    <a:pt x="206" y="100"/>
                  </a:cubicBezTo>
                  <a:cubicBezTo>
                    <a:pt x="206" y="100"/>
                    <a:pt x="206" y="100"/>
                    <a:pt x="207" y="100"/>
                  </a:cubicBezTo>
                  <a:cubicBezTo>
                    <a:pt x="207" y="99"/>
                    <a:pt x="207" y="99"/>
                    <a:pt x="207" y="99"/>
                  </a:cubicBezTo>
                  <a:close/>
                  <a:moveTo>
                    <a:pt x="51" y="142"/>
                  </a:moveTo>
                  <a:cubicBezTo>
                    <a:pt x="45" y="127"/>
                    <a:pt x="43" y="113"/>
                    <a:pt x="45" y="96"/>
                  </a:cubicBezTo>
                  <a:cubicBezTo>
                    <a:pt x="45" y="97"/>
                    <a:pt x="45" y="97"/>
                    <a:pt x="44" y="97"/>
                  </a:cubicBezTo>
                  <a:cubicBezTo>
                    <a:pt x="45" y="100"/>
                    <a:pt x="44" y="103"/>
                    <a:pt x="44" y="106"/>
                  </a:cubicBezTo>
                  <a:cubicBezTo>
                    <a:pt x="43" y="106"/>
                    <a:pt x="43" y="106"/>
                    <a:pt x="43" y="106"/>
                  </a:cubicBezTo>
                  <a:cubicBezTo>
                    <a:pt x="44" y="106"/>
                    <a:pt x="44" y="106"/>
                    <a:pt x="44" y="106"/>
                  </a:cubicBezTo>
                  <a:cubicBezTo>
                    <a:pt x="44" y="108"/>
                    <a:pt x="44" y="109"/>
                    <a:pt x="44" y="111"/>
                  </a:cubicBezTo>
                  <a:cubicBezTo>
                    <a:pt x="43" y="113"/>
                    <a:pt x="45" y="115"/>
                    <a:pt x="44" y="116"/>
                  </a:cubicBezTo>
                  <a:cubicBezTo>
                    <a:pt x="44" y="116"/>
                    <a:pt x="44" y="116"/>
                    <a:pt x="44" y="116"/>
                  </a:cubicBezTo>
                  <a:cubicBezTo>
                    <a:pt x="45" y="117"/>
                    <a:pt x="45" y="117"/>
                    <a:pt x="45" y="117"/>
                  </a:cubicBezTo>
                  <a:cubicBezTo>
                    <a:pt x="45" y="117"/>
                    <a:pt x="44" y="117"/>
                    <a:pt x="44" y="117"/>
                  </a:cubicBezTo>
                  <a:cubicBezTo>
                    <a:pt x="45" y="119"/>
                    <a:pt x="44" y="120"/>
                    <a:pt x="45" y="121"/>
                  </a:cubicBezTo>
                  <a:cubicBezTo>
                    <a:pt x="44" y="121"/>
                    <a:pt x="44" y="121"/>
                    <a:pt x="44" y="121"/>
                  </a:cubicBezTo>
                  <a:cubicBezTo>
                    <a:pt x="45" y="125"/>
                    <a:pt x="46" y="128"/>
                    <a:pt x="47" y="131"/>
                  </a:cubicBezTo>
                  <a:cubicBezTo>
                    <a:pt x="47" y="132"/>
                    <a:pt x="47" y="133"/>
                    <a:pt x="47" y="135"/>
                  </a:cubicBezTo>
                  <a:cubicBezTo>
                    <a:pt x="48" y="135"/>
                    <a:pt x="48" y="136"/>
                    <a:pt x="49" y="137"/>
                  </a:cubicBezTo>
                  <a:cubicBezTo>
                    <a:pt x="48" y="139"/>
                    <a:pt x="50" y="141"/>
                    <a:pt x="51" y="142"/>
                  </a:cubicBezTo>
                  <a:close/>
                  <a:moveTo>
                    <a:pt x="199" y="102"/>
                  </a:moveTo>
                  <a:cubicBezTo>
                    <a:pt x="199" y="101"/>
                    <a:pt x="199" y="101"/>
                    <a:pt x="199" y="101"/>
                  </a:cubicBezTo>
                  <a:cubicBezTo>
                    <a:pt x="198" y="102"/>
                    <a:pt x="198" y="102"/>
                    <a:pt x="198" y="102"/>
                  </a:cubicBezTo>
                  <a:cubicBezTo>
                    <a:pt x="199" y="103"/>
                    <a:pt x="198" y="106"/>
                    <a:pt x="200" y="106"/>
                  </a:cubicBezTo>
                  <a:cubicBezTo>
                    <a:pt x="200" y="106"/>
                    <a:pt x="199" y="107"/>
                    <a:pt x="199" y="107"/>
                  </a:cubicBezTo>
                  <a:cubicBezTo>
                    <a:pt x="198" y="107"/>
                    <a:pt x="199" y="108"/>
                    <a:pt x="199" y="108"/>
                  </a:cubicBezTo>
                  <a:cubicBezTo>
                    <a:pt x="200" y="105"/>
                    <a:pt x="200" y="105"/>
                    <a:pt x="200" y="105"/>
                  </a:cubicBezTo>
                  <a:cubicBezTo>
                    <a:pt x="199" y="105"/>
                    <a:pt x="199" y="104"/>
                    <a:pt x="199" y="103"/>
                  </a:cubicBezTo>
                  <a:cubicBezTo>
                    <a:pt x="199" y="103"/>
                    <a:pt x="199" y="102"/>
                    <a:pt x="199" y="102"/>
                  </a:cubicBezTo>
                  <a:close/>
                  <a:moveTo>
                    <a:pt x="207" y="103"/>
                  </a:moveTo>
                  <a:cubicBezTo>
                    <a:pt x="207" y="104"/>
                    <a:pt x="207" y="104"/>
                    <a:pt x="207" y="104"/>
                  </a:cubicBezTo>
                  <a:cubicBezTo>
                    <a:pt x="207" y="104"/>
                    <a:pt x="207" y="104"/>
                    <a:pt x="207" y="104"/>
                  </a:cubicBezTo>
                  <a:cubicBezTo>
                    <a:pt x="207" y="103"/>
                    <a:pt x="207" y="103"/>
                    <a:pt x="207" y="103"/>
                  </a:cubicBezTo>
                  <a:cubicBezTo>
                    <a:pt x="207" y="103"/>
                    <a:pt x="207" y="103"/>
                    <a:pt x="207" y="103"/>
                  </a:cubicBezTo>
                  <a:close/>
                  <a:moveTo>
                    <a:pt x="200" y="111"/>
                  </a:moveTo>
                  <a:cubicBezTo>
                    <a:pt x="200" y="110"/>
                    <a:pt x="200" y="109"/>
                    <a:pt x="199" y="109"/>
                  </a:cubicBezTo>
                  <a:cubicBezTo>
                    <a:pt x="199" y="112"/>
                    <a:pt x="199" y="114"/>
                    <a:pt x="199" y="117"/>
                  </a:cubicBezTo>
                  <a:cubicBezTo>
                    <a:pt x="199" y="117"/>
                    <a:pt x="199" y="117"/>
                    <a:pt x="199" y="117"/>
                  </a:cubicBezTo>
                  <a:cubicBezTo>
                    <a:pt x="198" y="118"/>
                    <a:pt x="199" y="120"/>
                    <a:pt x="199" y="120"/>
                  </a:cubicBezTo>
                  <a:cubicBezTo>
                    <a:pt x="200" y="117"/>
                    <a:pt x="200" y="114"/>
                    <a:pt x="200" y="111"/>
                  </a:cubicBezTo>
                  <a:close/>
                  <a:moveTo>
                    <a:pt x="205" y="114"/>
                  </a:moveTo>
                  <a:cubicBezTo>
                    <a:pt x="206" y="112"/>
                    <a:pt x="206" y="112"/>
                    <a:pt x="206" y="112"/>
                  </a:cubicBezTo>
                  <a:cubicBezTo>
                    <a:pt x="205" y="112"/>
                    <a:pt x="205" y="112"/>
                    <a:pt x="205" y="112"/>
                  </a:cubicBezTo>
                  <a:cubicBezTo>
                    <a:pt x="205" y="113"/>
                    <a:pt x="205" y="113"/>
                    <a:pt x="205" y="113"/>
                  </a:cubicBezTo>
                  <a:cubicBezTo>
                    <a:pt x="205" y="113"/>
                    <a:pt x="205" y="113"/>
                    <a:pt x="205" y="113"/>
                  </a:cubicBezTo>
                  <a:cubicBezTo>
                    <a:pt x="205" y="113"/>
                    <a:pt x="205" y="115"/>
                    <a:pt x="205" y="115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5"/>
                    <a:pt x="206" y="114"/>
                    <a:pt x="205" y="114"/>
                  </a:cubicBezTo>
                  <a:close/>
                  <a:moveTo>
                    <a:pt x="204" y="123"/>
                  </a:moveTo>
                  <a:cubicBezTo>
                    <a:pt x="205" y="121"/>
                    <a:pt x="206" y="118"/>
                    <a:pt x="205" y="116"/>
                  </a:cubicBezTo>
                  <a:cubicBezTo>
                    <a:pt x="204" y="119"/>
                    <a:pt x="204" y="119"/>
                    <a:pt x="204" y="119"/>
                  </a:cubicBezTo>
                  <a:cubicBezTo>
                    <a:pt x="204" y="120"/>
                    <a:pt x="204" y="121"/>
                    <a:pt x="204" y="122"/>
                  </a:cubicBezTo>
                  <a:cubicBezTo>
                    <a:pt x="203" y="124"/>
                    <a:pt x="203" y="127"/>
                    <a:pt x="202" y="129"/>
                  </a:cubicBezTo>
                  <a:cubicBezTo>
                    <a:pt x="201" y="130"/>
                    <a:pt x="202" y="133"/>
                    <a:pt x="201" y="133"/>
                  </a:cubicBezTo>
                  <a:cubicBezTo>
                    <a:pt x="202" y="134"/>
                    <a:pt x="199" y="135"/>
                    <a:pt x="200" y="136"/>
                  </a:cubicBezTo>
                  <a:cubicBezTo>
                    <a:pt x="201" y="136"/>
                    <a:pt x="201" y="134"/>
                    <a:pt x="201" y="133"/>
                  </a:cubicBezTo>
                  <a:cubicBezTo>
                    <a:pt x="202" y="133"/>
                    <a:pt x="202" y="133"/>
                    <a:pt x="202" y="133"/>
                  </a:cubicBezTo>
                  <a:cubicBezTo>
                    <a:pt x="202" y="133"/>
                    <a:pt x="202" y="133"/>
                    <a:pt x="202" y="133"/>
                  </a:cubicBezTo>
                  <a:cubicBezTo>
                    <a:pt x="202" y="132"/>
                    <a:pt x="202" y="131"/>
                    <a:pt x="203" y="131"/>
                  </a:cubicBezTo>
                  <a:cubicBezTo>
                    <a:pt x="200" y="130"/>
                    <a:pt x="204" y="129"/>
                    <a:pt x="203" y="127"/>
                  </a:cubicBezTo>
                  <a:cubicBezTo>
                    <a:pt x="203" y="127"/>
                    <a:pt x="204" y="127"/>
                    <a:pt x="204" y="126"/>
                  </a:cubicBezTo>
                  <a:cubicBezTo>
                    <a:pt x="202" y="125"/>
                    <a:pt x="205" y="124"/>
                    <a:pt x="204" y="123"/>
                  </a:cubicBezTo>
                  <a:close/>
                  <a:moveTo>
                    <a:pt x="7" y="117"/>
                  </a:moveTo>
                  <a:cubicBezTo>
                    <a:pt x="7" y="117"/>
                    <a:pt x="6" y="118"/>
                    <a:pt x="6" y="118"/>
                  </a:cubicBezTo>
                  <a:cubicBezTo>
                    <a:pt x="6" y="117"/>
                    <a:pt x="7" y="117"/>
                    <a:pt x="7" y="117"/>
                  </a:cubicBezTo>
                  <a:close/>
                  <a:moveTo>
                    <a:pt x="210" y="117"/>
                  </a:moveTo>
                  <a:cubicBezTo>
                    <a:pt x="210" y="117"/>
                    <a:pt x="209" y="117"/>
                    <a:pt x="209" y="117"/>
                  </a:cubicBezTo>
                  <a:cubicBezTo>
                    <a:pt x="209" y="117"/>
                    <a:pt x="209" y="117"/>
                    <a:pt x="209" y="117"/>
                  </a:cubicBezTo>
                  <a:cubicBezTo>
                    <a:pt x="210" y="117"/>
                    <a:pt x="210" y="117"/>
                    <a:pt x="210" y="117"/>
                  </a:cubicBezTo>
                  <a:close/>
                  <a:moveTo>
                    <a:pt x="203" y="118"/>
                  </a:moveTo>
                  <a:cubicBezTo>
                    <a:pt x="203" y="118"/>
                    <a:pt x="203" y="118"/>
                    <a:pt x="203" y="118"/>
                  </a:cubicBezTo>
                  <a:cubicBezTo>
                    <a:pt x="203" y="117"/>
                    <a:pt x="203" y="117"/>
                    <a:pt x="203" y="117"/>
                  </a:cubicBezTo>
                  <a:cubicBezTo>
                    <a:pt x="203" y="118"/>
                    <a:pt x="203" y="118"/>
                    <a:pt x="203" y="118"/>
                  </a:cubicBezTo>
                  <a:close/>
                  <a:moveTo>
                    <a:pt x="6" y="127"/>
                  </a:moveTo>
                  <a:cubicBezTo>
                    <a:pt x="7" y="127"/>
                    <a:pt x="7" y="127"/>
                    <a:pt x="7" y="127"/>
                  </a:cubicBezTo>
                  <a:cubicBezTo>
                    <a:pt x="7" y="125"/>
                    <a:pt x="7" y="125"/>
                    <a:pt x="7" y="125"/>
                  </a:cubicBezTo>
                  <a:cubicBezTo>
                    <a:pt x="6" y="127"/>
                    <a:pt x="6" y="127"/>
                    <a:pt x="6" y="127"/>
                  </a:cubicBezTo>
                  <a:close/>
                  <a:moveTo>
                    <a:pt x="199" y="126"/>
                  </a:moveTo>
                  <a:cubicBezTo>
                    <a:pt x="199" y="126"/>
                    <a:pt x="198" y="126"/>
                    <a:pt x="198" y="126"/>
                  </a:cubicBezTo>
                  <a:cubicBezTo>
                    <a:pt x="198" y="127"/>
                    <a:pt x="198" y="127"/>
                    <a:pt x="198" y="127"/>
                  </a:cubicBezTo>
                  <a:cubicBezTo>
                    <a:pt x="199" y="127"/>
                    <a:pt x="199" y="127"/>
                    <a:pt x="199" y="127"/>
                  </a:cubicBezTo>
                  <a:cubicBezTo>
                    <a:pt x="199" y="126"/>
                    <a:pt x="199" y="126"/>
                    <a:pt x="199" y="126"/>
                  </a:cubicBezTo>
                  <a:close/>
                  <a:moveTo>
                    <a:pt x="207" y="127"/>
                  </a:moveTo>
                  <a:cubicBezTo>
                    <a:pt x="207" y="126"/>
                    <a:pt x="207" y="126"/>
                    <a:pt x="207" y="126"/>
                  </a:cubicBezTo>
                  <a:cubicBezTo>
                    <a:pt x="207" y="128"/>
                    <a:pt x="207" y="128"/>
                    <a:pt x="207" y="128"/>
                  </a:cubicBezTo>
                  <a:cubicBezTo>
                    <a:pt x="207" y="128"/>
                    <a:pt x="207" y="127"/>
                    <a:pt x="207" y="127"/>
                  </a:cubicBezTo>
                  <a:close/>
                  <a:moveTo>
                    <a:pt x="6" y="129"/>
                  </a:moveTo>
                  <a:cubicBezTo>
                    <a:pt x="5" y="128"/>
                    <a:pt x="5" y="128"/>
                    <a:pt x="5" y="128"/>
                  </a:cubicBezTo>
                  <a:cubicBezTo>
                    <a:pt x="5" y="129"/>
                    <a:pt x="5" y="129"/>
                    <a:pt x="6" y="129"/>
                  </a:cubicBezTo>
                  <a:cubicBezTo>
                    <a:pt x="6" y="129"/>
                    <a:pt x="6" y="129"/>
                    <a:pt x="6" y="129"/>
                  </a:cubicBezTo>
                  <a:close/>
                  <a:moveTo>
                    <a:pt x="0" y="130"/>
                  </a:moveTo>
                  <a:cubicBezTo>
                    <a:pt x="1" y="130"/>
                    <a:pt x="1" y="130"/>
                    <a:pt x="1" y="130"/>
                  </a:cubicBezTo>
                  <a:cubicBezTo>
                    <a:pt x="1" y="131"/>
                    <a:pt x="1" y="131"/>
                    <a:pt x="1" y="131"/>
                  </a:cubicBezTo>
                  <a:cubicBezTo>
                    <a:pt x="0" y="131"/>
                    <a:pt x="0" y="131"/>
                    <a:pt x="0" y="131"/>
                  </a:cubicBezTo>
                  <a:cubicBezTo>
                    <a:pt x="0" y="130"/>
                    <a:pt x="0" y="130"/>
                    <a:pt x="0" y="130"/>
                  </a:cubicBezTo>
                  <a:close/>
                  <a:moveTo>
                    <a:pt x="3" y="131"/>
                  </a:moveTo>
                  <a:cubicBezTo>
                    <a:pt x="3" y="132"/>
                    <a:pt x="3" y="132"/>
                    <a:pt x="3" y="132"/>
                  </a:cubicBezTo>
                  <a:cubicBezTo>
                    <a:pt x="3" y="131"/>
                    <a:pt x="3" y="131"/>
                    <a:pt x="3" y="131"/>
                  </a:cubicBezTo>
                  <a:close/>
                  <a:moveTo>
                    <a:pt x="1" y="134"/>
                  </a:moveTo>
                  <a:cubicBezTo>
                    <a:pt x="0" y="132"/>
                    <a:pt x="0" y="132"/>
                    <a:pt x="0" y="132"/>
                  </a:cubicBezTo>
                  <a:cubicBezTo>
                    <a:pt x="1" y="132"/>
                    <a:pt x="1" y="133"/>
                    <a:pt x="1" y="134"/>
                  </a:cubicBezTo>
                  <a:close/>
                  <a:moveTo>
                    <a:pt x="2" y="136"/>
                  </a:moveTo>
                  <a:cubicBezTo>
                    <a:pt x="1" y="136"/>
                    <a:pt x="2" y="134"/>
                    <a:pt x="2" y="133"/>
                  </a:cubicBezTo>
                  <a:cubicBezTo>
                    <a:pt x="3" y="134"/>
                    <a:pt x="2" y="135"/>
                    <a:pt x="2" y="136"/>
                  </a:cubicBezTo>
                  <a:close/>
                  <a:moveTo>
                    <a:pt x="200" y="137"/>
                  </a:moveTo>
                  <a:cubicBezTo>
                    <a:pt x="200" y="137"/>
                    <a:pt x="200" y="137"/>
                    <a:pt x="199" y="137"/>
                  </a:cubicBezTo>
                  <a:cubicBezTo>
                    <a:pt x="199" y="138"/>
                    <a:pt x="199" y="138"/>
                    <a:pt x="199" y="138"/>
                  </a:cubicBezTo>
                  <a:cubicBezTo>
                    <a:pt x="197" y="139"/>
                    <a:pt x="199" y="141"/>
                    <a:pt x="197" y="141"/>
                  </a:cubicBezTo>
                  <a:cubicBezTo>
                    <a:pt x="197" y="142"/>
                    <a:pt x="197" y="142"/>
                    <a:pt x="197" y="142"/>
                  </a:cubicBezTo>
                  <a:cubicBezTo>
                    <a:pt x="196" y="142"/>
                    <a:pt x="196" y="144"/>
                    <a:pt x="195" y="145"/>
                  </a:cubicBezTo>
                  <a:cubicBezTo>
                    <a:pt x="195" y="145"/>
                    <a:pt x="196" y="145"/>
                    <a:pt x="197" y="145"/>
                  </a:cubicBezTo>
                  <a:cubicBezTo>
                    <a:pt x="198" y="143"/>
                    <a:pt x="198" y="141"/>
                    <a:pt x="200" y="139"/>
                  </a:cubicBezTo>
                  <a:cubicBezTo>
                    <a:pt x="199" y="138"/>
                    <a:pt x="200" y="138"/>
                    <a:pt x="200" y="137"/>
                  </a:cubicBezTo>
                  <a:close/>
                  <a:moveTo>
                    <a:pt x="227" y="142"/>
                  </a:moveTo>
                  <a:cubicBezTo>
                    <a:pt x="225" y="146"/>
                    <a:pt x="225" y="146"/>
                    <a:pt x="225" y="146"/>
                  </a:cubicBezTo>
                  <a:cubicBezTo>
                    <a:pt x="227" y="142"/>
                    <a:pt x="227" y="142"/>
                    <a:pt x="227" y="142"/>
                  </a:cubicBezTo>
                  <a:close/>
                  <a:moveTo>
                    <a:pt x="53" y="149"/>
                  </a:moveTo>
                  <a:cubicBezTo>
                    <a:pt x="53" y="148"/>
                    <a:pt x="53" y="146"/>
                    <a:pt x="52" y="146"/>
                  </a:cubicBezTo>
                  <a:cubicBezTo>
                    <a:pt x="53" y="149"/>
                    <a:pt x="53" y="149"/>
                    <a:pt x="53" y="149"/>
                  </a:cubicBezTo>
                  <a:cubicBezTo>
                    <a:pt x="53" y="149"/>
                    <a:pt x="53" y="149"/>
                    <a:pt x="53" y="149"/>
                  </a:cubicBezTo>
                  <a:close/>
                  <a:moveTo>
                    <a:pt x="194" y="148"/>
                  </a:moveTo>
                  <a:cubicBezTo>
                    <a:pt x="194" y="148"/>
                    <a:pt x="195" y="147"/>
                    <a:pt x="195" y="146"/>
                  </a:cubicBezTo>
                  <a:cubicBezTo>
                    <a:pt x="193" y="148"/>
                    <a:pt x="193" y="148"/>
                    <a:pt x="193" y="148"/>
                  </a:cubicBezTo>
                  <a:cubicBezTo>
                    <a:pt x="194" y="148"/>
                    <a:pt x="194" y="148"/>
                    <a:pt x="194" y="148"/>
                  </a:cubicBezTo>
                  <a:close/>
                  <a:moveTo>
                    <a:pt x="196" y="146"/>
                  </a:moveTo>
                  <a:cubicBezTo>
                    <a:pt x="196" y="146"/>
                    <a:pt x="195" y="147"/>
                    <a:pt x="195" y="147"/>
                  </a:cubicBezTo>
                  <a:cubicBezTo>
                    <a:pt x="195" y="148"/>
                    <a:pt x="195" y="148"/>
                    <a:pt x="195" y="148"/>
                  </a:cubicBezTo>
                  <a:cubicBezTo>
                    <a:pt x="195" y="147"/>
                    <a:pt x="196" y="147"/>
                    <a:pt x="196" y="146"/>
                  </a:cubicBezTo>
                  <a:close/>
                  <a:moveTo>
                    <a:pt x="8" y="150"/>
                  </a:moveTo>
                  <a:cubicBezTo>
                    <a:pt x="8" y="149"/>
                    <a:pt x="7" y="148"/>
                    <a:pt x="6" y="147"/>
                  </a:cubicBezTo>
                  <a:cubicBezTo>
                    <a:pt x="7" y="148"/>
                    <a:pt x="4" y="149"/>
                    <a:pt x="5" y="150"/>
                  </a:cubicBezTo>
                  <a:cubicBezTo>
                    <a:pt x="5" y="150"/>
                    <a:pt x="6" y="149"/>
                    <a:pt x="6" y="149"/>
                  </a:cubicBezTo>
                  <a:cubicBezTo>
                    <a:pt x="8" y="150"/>
                    <a:pt x="8" y="150"/>
                    <a:pt x="8" y="150"/>
                  </a:cubicBezTo>
                  <a:close/>
                  <a:moveTo>
                    <a:pt x="193" y="152"/>
                  </a:moveTo>
                  <a:cubicBezTo>
                    <a:pt x="194" y="151"/>
                    <a:pt x="194" y="151"/>
                    <a:pt x="194" y="151"/>
                  </a:cubicBezTo>
                  <a:cubicBezTo>
                    <a:pt x="195" y="148"/>
                    <a:pt x="195" y="148"/>
                    <a:pt x="195" y="148"/>
                  </a:cubicBezTo>
                  <a:cubicBezTo>
                    <a:pt x="193" y="152"/>
                    <a:pt x="193" y="152"/>
                    <a:pt x="193" y="152"/>
                  </a:cubicBezTo>
                  <a:close/>
                  <a:moveTo>
                    <a:pt x="4" y="149"/>
                  </a:moveTo>
                  <a:cubicBezTo>
                    <a:pt x="4" y="149"/>
                    <a:pt x="3" y="149"/>
                    <a:pt x="3" y="149"/>
                  </a:cubicBezTo>
                  <a:cubicBezTo>
                    <a:pt x="3" y="149"/>
                    <a:pt x="3" y="149"/>
                    <a:pt x="3" y="149"/>
                  </a:cubicBezTo>
                  <a:cubicBezTo>
                    <a:pt x="3" y="149"/>
                    <a:pt x="3" y="150"/>
                    <a:pt x="4" y="149"/>
                  </a:cubicBezTo>
                  <a:cubicBezTo>
                    <a:pt x="4" y="149"/>
                    <a:pt x="4" y="149"/>
                    <a:pt x="4" y="149"/>
                  </a:cubicBezTo>
                  <a:close/>
                  <a:moveTo>
                    <a:pt x="12" y="150"/>
                  </a:moveTo>
                  <a:cubicBezTo>
                    <a:pt x="11" y="149"/>
                    <a:pt x="11" y="149"/>
                    <a:pt x="10" y="149"/>
                  </a:cubicBezTo>
                  <a:cubicBezTo>
                    <a:pt x="11" y="150"/>
                    <a:pt x="11" y="150"/>
                    <a:pt x="11" y="150"/>
                  </a:cubicBezTo>
                  <a:cubicBezTo>
                    <a:pt x="10" y="150"/>
                    <a:pt x="10" y="150"/>
                    <a:pt x="10" y="150"/>
                  </a:cubicBezTo>
                  <a:cubicBezTo>
                    <a:pt x="10" y="151"/>
                    <a:pt x="11" y="150"/>
                    <a:pt x="11" y="151"/>
                  </a:cubicBezTo>
                  <a:cubicBezTo>
                    <a:pt x="11" y="151"/>
                    <a:pt x="12" y="150"/>
                    <a:pt x="12" y="150"/>
                  </a:cubicBezTo>
                  <a:close/>
                  <a:moveTo>
                    <a:pt x="192" y="150"/>
                  </a:moveTo>
                  <a:cubicBezTo>
                    <a:pt x="192" y="150"/>
                    <a:pt x="191" y="151"/>
                    <a:pt x="192" y="152"/>
                  </a:cubicBezTo>
                  <a:cubicBezTo>
                    <a:pt x="192" y="151"/>
                    <a:pt x="192" y="151"/>
                    <a:pt x="192" y="150"/>
                  </a:cubicBezTo>
                  <a:close/>
                  <a:moveTo>
                    <a:pt x="188" y="157"/>
                  </a:moveTo>
                  <a:cubicBezTo>
                    <a:pt x="189" y="156"/>
                    <a:pt x="190" y="154"/>
                    <a:pt x="191" y="152"/>
                  </a:cubicBezTo>
                  <a:cubicBezTo>
                    <a:pt x="190" y="154"/>
                    <a:pt x="188" y="155"/>
                    <a:pt x="188" y="157"/>
                  </a:cubicBezTo>
                  <a:close/>
                  <a:moveTo>
                    <a:pt x="192" y="155"/>
                  </a:moveTo>
                  <a:cubicBezTo>
                    <a:pt x="193" y="153"/>
                    <a:pt x="193" y="153"/>
                    <a:pt x="193" y="153"/>
                  </a:cubicBezTo>
                  <a:cubicBezTo>
                    <a:pt x="192" y="153"/>
                    <a:pt x="191" y="154"/>
                    <a:pt x="192" y="155"/>
                  </a:cubicBezTo>
                  <a:close/>
                  <a:moveTo>
                    <a:pt x="178" y="154"/>
                  </a:moveTo>
                  <a:cubicBezTo>
                    <a:pt x="178" y="154"/>
                    <a:pt x="178" y="153"/>
                    <a:pt x="177" y="153"/>
                  </a:cubicBezTo>
                  <a:cubicBezTo>
                    <a:pt x="177" y="154"/>
                    <a:pt x="176" y="155"/>
                    <a:pt x="175" y="156"/>
                  </a:cubicBezTo>
                  <a:cubicBezTo>
                    <a:pt x="174" y="157"/>
                    <a:pt x="173" y="157"/>
                    <a:pt x="173" y="158"/>
                  </a:cubicBezTo>
                  <a:cubicBezTo>
                    <a:pt x="172" y="159"/>
                    <a:pt x="172" y="161"/>
                    <a:pt x="171" y="160"/>
                  </a:cubicBezTo>
                  <a:cubicBezTo>
                    <a:pt x="171" y="160"/>
                    <a:pt x="171" y="160"/>
                    <a:pt x="171" y="160"/>
                  </a:cubicBezTo>
                  <a:cubicBezTo>
                    <a:pt x="171" y="160"/>
                    <a:pt x="171" y="161"/>
                    <a:pt x="170" y="161"/>
                  </a:cubicBezTo>
                  <a:cubicBezTo>
                    <a:pt x="166" y="166"/>
                    <a:pt x="160" y="169"/>
                    <a:pt x="155" y="173"/>
                  </a:cubicBezTo>
                  <a:cubicBezTo>
                    <a:pt x="155" y="173"/>
                    <a:pt x="155" y="173"/>
                    <a:pt x="155" y="173"/>
                  </a:cubicBezTo>
                  <a:cubicBezTo>
                    <a:pt x="153" y="174"/>
                    <a:pt x="153" y="174"/>
                    <a:pt x="153" y="174"/>
                  </a:cubicBezTo>
                  <a:cubicBezTo>
                    <a:pt x="153" y="174"/>
                    <a:pt x="153" y="174"/>
                    <a:pt x="153" y="174"/>
                  </a:cubicBezTo>
                  <a:cubicBezTo>
                    <a:pt x="152" y="174"/>
                    <a:pt x="150" y="175"/>
                    <a:pt x="151" y="176"/>
                  </a:cubicBezTo>
                  <a:cubicBezTo>
                    <a:pt x="161" y="170"/>
                    <a:pt x="170" y="164"/>
                    <a:pt x="178" y="154"/>
                  </a:cubicBezTo>
                  <a:close/>
                  <a:moveTo>
                    <a:pt x="222" y="153"/>
                  </a:moveTo>
                  <a:cubicBezTo>
                    <a:pt x="221" y="157"/>
                    <a:pt x="221" y="157"/>
                    <a:pt x="221" y="157"/>
                  </a:cubicBezTo>
                  <a:cubicBezTo>
                    <a:pt x="222" y="153"/>
                    <a:pt x="222" y="153"/>
                    <a:pt x="222" y="153"/>
                  </a:cubicBezTo>
                  <a:close/>
                  <a:moveTo>
                    <a:pt x="196" y="160"/>
                  </a:moveTo>
                  <a:cubicBezTo>
                    <a:pt x="197" y="158"/>
                    <a:pt x="198" y="156"/>
                    <a:pt x="199" y="154"/>
                  </a:cubicBezTo>
                  <a:cubicBezTo>
                    <a:pt x="196" y="159"/>
                    <a:pt x="192" y="164"/>
                    <a:pt x="188" y="169"/>
                  </a:cubicBezTo>
                  <a:cubicBezTo>
                    <a:pt x="189" y="169"/>
                    <a:pt x="190" y="169"/>
                    <a:pt x="190" y="167"/>
                  </a:cubicBezTo>
                  <a:cubicBezTo>
                    <a:pt x="190" y="167"/>
                    <a:pt x="190" y="168"/>
                    <a:pt x="191" y="168"/>
                  </a:cubicBezTo>
                  <a:cubicBezTo>
                    <a:pt x="191" y="166"/>
                    <a:pt x="191" y="166"/>
                    <a:pt x="191" y="166"/>
                  </a:cubicBezTo>
                  <a:cubicBezTo>
                    <a:pt x="192" y="165"/>
                    <a:pt x="192" y="164"/>
                    <a:pt x="194" y="164"/>
                  </a:cubicBezTo>
                  <a:cubicBezTo>
                    <a:pt x="194" y="164"/>
                    <a:pt x="193" y="163"/>
                    <a:pt x="194" y="163"/>
                  </a:cubicBezTo>
                  <a:cubicBezTo>
                    <a:pt x="194" y="163"/>
                    <a:pt x="194" y="163"/>
                    <a:pt x="194" y="163"/>
                  </a:cubicBezTo>
                  <a:cubicBezTo>
                    <a:pt x="194" y="162"/>
                    <a:pt x="195" y="161"/>
                    <a:pt x="196" y="160"/>
                  </a:cubicBezTo>
                  <a:close/>
                  <a:moveTo>
                    <a:pt x="184" y="156"/>
                  </a:moveTo>
                  <a:cubicBezTo>
                    <a:pt x="183" y="156"/>
                    <a:pt x="183" y="157"/>
                    <a:pt x="183" y="157"/>
                  </a:cubicBezTo>
                  <a:cubicBezTo>
                    <a:pt x="183" y="157"/>
                    <a:pt x="184" y="157"/>
                    <a:pt x="184" y="156"/>
                  </a:cubicBezTo>
                  <a:close/>
                  <a:moveTo>
                    <a:pt x="14" y="157"/>
                  </a:moveTo>
                  <a:cubicBezTo>
                    <a:pt x="14" y="158"/>
                    <a:pt x="14" y="158"/>
                    <a:pt x="14" y="158"/>
                  </a:cubicBezTo>
                  <a:cubicBezTo>
                    <a:pt x="14" y="158"/>
                    <a:pt x="14" y="158"/>
                    <a:pt x="14" y="158"/>
                  </a:cubicBezTo>
                  <a:cubicBezTo>
                    <a:pt x="14" y="157"/>
                    <a:pt x="14" y="157"/>
                    <a:pt x="14" y="157"/>
                  </a:cubicBezTo>
                  <a:cubicBezTo>
                    <a:pt x="14" y="157"/>
                    <a:pt x="14" y="157"/>
                    <a:pt x="14" y="157"/>
                  </a:cubicBezTo>
                  <a:close/>
                  <a:moveTo>
                    <a:pt x="187" y="157"/>
                  </a:moveTo>
                  <a:cubicBezTo>
                    <a:pt x="187" y="157"/>
                    <a:pt x="187" y="157"/>
                    <a:pt x="187" y="157"/>
                  </a:cubicBezTo>
                  <a:cubicBezTo>
                    <a:pt x="184" y="162"/>
                    <a:pt x="180" y="165"/>
                    <a:pt x="177" y="168"/>
                  </a:cubicBezTo>
                  <a:cubicBezTo>
                    <a:pt x="177" y="168"/>
                    <a:pt x="177" y="168"/>
                    <a:pt x="177" y="168"/>
                  </a:cubicBezTo>
                  <a:cubicBezTo>
                    <a:pt x="181" y="165"/>
                    <a:pt x="184" y="161"/>
                    <a:pt x="187" y="157"/>
                  </a:cubicBezTo>
                  <a:close/>
                  <a:moveTo>
                    <a:pt x="190" y="158"/>
                  </a:moveTo>
                  <a:cubicBezTo>
                    <a:pt x="190" y="157"/>
                    <a:pt x="190" y="157"/>
                    <a:pt x="190" y="157"/>
                  </a:cubicBezTo>
                  <a:cubicBezTo>
                    <a:pt x="190" y="158"/>
                    <a:pt x="189" y="158"/>
                    <a:pt x="189" y="158"/>
                  </a:cubicBezTo>
                  <a:cubicBezTo>
                    <a:pt x="189" y="158"/>
                    <a:pt x="190" y="158"/>
                    <a:pt x="190" y="158"/>
                  </a:cubicBezTo>
                  <a:close/>
                  <a:moveTo>
                    <a:pt x="17" y="159"/>
                  </a:moveTo>
                  <a:cubicBezTo>
                    <a:pt x="17" y="160"/>
                    <a:pt x="17" y="160"/>
                    <a:pt x="17" y="160"/>
                  </a:cubicBezTo>
                  <a:cubicBezTo>
                    <a:pt x="17" y="160"/>
                    <a:pt x="17" y="160"/>
                    <a:pt x="17" y="160"/>
                  </a:cubicBezTo>
                  <a:cubicBezTo>
                    <a:pt x="17" y="159"/>
                    <a:pt x="17" y="159"/>
                    <a:pt x="17" y="159"/>
                  </a:cubicBezTo>
                  <a:cubicBezTo>
                    <a:pt x="17" y="159"/>
                    <a:pt x="17" y="159"/>
                    <a:pt x="17" y="159"/>
                  </a:cubicBezTo>
                  <a:close/>
                  <a:moveTo>
                    <a:pt x="188" y="160"/>
                  </a:moveTo>
                  <a:cubicBezTo>
                    <a:pt x="188" y="160"/>
                    <a:pt x="188" y="160"/>
                    <a:pt x="188" y="160"/>
                  </a:cubicBezTo>
                  <a:cubicBezTo>
                    <a:pt x="188" y="160"/>
                    <a:pt x="188" y="160"/>
                    <a:pt x="188" y="160"/>
                  </a:cubicBezTo>
                  <a:close/>
                  <a:moveTo>
                    <a:pt x="219" y="160"/>
                  </a:moveTo>
                  <a:cubicBezTo>
                    <a:pt x="218" y="161"/>
                    <a:pt x="218" y="161"/>
                    <a:pt x="218" y="161"/>
                  </a:cubicBezTo>
                  <a:cubicBezTo>
                    <a:pt x="219" y="160"/>
                    <a:pt x="219" y="160"/>
                    <a:pt x="219" y="160"/>
                  </a:cubicBezTo>
                  <a:close/>
                  <a:moveTo>
                    <a:pt x="75" y="160"/>
                  </a:moveTo>
                  <a:cubicBezTo>
                    <a:pt x="76" y="160"/>
                    <a:pt x="76" y="160"/>
                    <a:pt x="76" y="160"/>
                  </a:cubicBezTo>
                  <a:cubicBezTo>
                    <a:pt x="75" y="160"/>
                    <a:pt x="75" y="160"/>
                    <a:pt x="75" y="160"/>
                  </a:cubicBezTo>
                  <a:close/>
                  <a:moveTo>
                    <a:pt x="70" y="162"/>
                  </a:moveTo>
                  <a:cubicBezTo>
                    <a:pt x="70" y="162"/>
                    <a:pt x="70" y="161"/>
                    <a:pt x="70" y="161"/>
                  </a:cubicBezTo>
                  <a:cubicBezTo>
                    <a:pt x="69" y="161"/>
                    <a:pt x="70" y="162"/>
                    <a:pt x="70" y="162"/>
                  </a:cubicBezTo>
                  <a:cubicBezTo>
                    <a:pt x="70" y="162"/>
                    <a:pt x="70" y="162"/>
                    <a:pt x="70" y="162"/>
                  </a:cubicBezTo>
                  <a:close/>
                  <a:moveTo>
                    <a:pt x="187" y="162"/>
                  </a:moveTo>
                  <a:cubicBezTo>
                    <a:pt x="186" y="162"/>
                    <a:pt x="186" y="162"/>
                    <a:pt x="186" y="163"/>
                  </a:cubicBezTo>
                  <a:cubicBezTo>
                    <a:pt x="187" y="163"/>
                    <a:pt x="187" y="163"/>
                    <a:pt x="187" y="163"/>
                  </a:cubicBezTo>
                  <a:cubicBezTo>
                    <a:pt x="187" y="162"/>
                    <a:pt x="187" y="162"/>
                    <a:pt x="187" y="162"/>
                  </a:cubicBezTo>
                  <a:close/>
                  <a:moveTo>
                    <a:pt x="71" y="163"/>
                  </a:moveTo>
                  <a:cubicBezTo>
                    <a:pt x="71" y="163"/>
                    <a:pt x="71" y="163"/>
                    <a:pt x="71" y="163"/>
                  </a:cubicBezTo>
                  <a:cubicBezTo>
                    <a:pt x="72" y="162"/>
                    <a:pt x="72" y="162"/>
                    <a:pt x="72" y="162"/>
                  </a:cubicBezTo>
                  <a:cubicBezTo>
                    <a:pt x="71" y="163"/>
                    <a:pt x="71" y="163"/>
                    <a:pt x="71" y="163"/>
                  </a:cubicBezTo>
                  <a:close/>
                  <a:moveTo>
                    <a:pt x="69" y="163"/>
                  </a:moveTo>
                  <a:cubicBezTo>
                    <a:pt x="70" y="163"/>
                    <a:pt x="70" y="163"/>
                    <a:pt x="70" y="163"/>
                  </a:cubicBezTo>
                  <a:cubicBezTo>
                    <a:pt x="69" y="163"/>
                    <a:pt x="69" y="163"/>
                    <a:pt x="69" y="163"/>
                  </a:cubicBezTo>
                  <a:close/>
                  <a:moveTo>
                    <a:pt x="73" y="170"/>
                  </a:moveTo>
                  <a:cubicBezTo>
                    <a:pt x="72" y="169"/>
                    <a:pt x="73" y="167"/>
                    <a:pt x="72" y="165"/>
                  </a:cubicBezTo>
                  <a:cubicBezTo>
                    <a:pt x="71" y="165"/>
                    <a:pt x="71" y="166"/>
                    <a:pt x="70" y="166"/>
                  </a:cubicBezTo>
                  <a:cubicBezTo>
                    <a:pt x="71" y="166"/>
                    <a:pt x="71" y="166"/>
                    <a:pt x="71" y="166"/>
                  </a:cubicBezTo>
                  <a:cubicBezTo>
                    <a:pt x="72" y="167"/>
                    <a:pt x="72" y="167"/>
                    <a:pt x="72" y="168"/>
                  </a:cubicBezTo>
                  <a:cubicBezTo>
                    <a:pt x="72" y="168"/>
                    <a:pt x="72" y="168"/>
                    <a:pt x="71" y="168"/>
                  </a:cubicBezTo>
                  <a:cubicBezTo>
                    <a:pt x="71" y="168"/>
                    <a:pt x="71" y="168"/>
                    <a:pt x="71" y="167"/>
                  </a:cubicBezTo>
                  <a:cubicBezTo>
                    <a:pt x="69" y="167"/>
                    <a:pt x="69" y="167"/>
                    <a:pt x="69" y="167"/>
                  </a:cubicBezTo>
                  <a:cubicBezTo>
                    <a:pt x="71" y="167"/>
                    <a:pt x="71" y="167"/>
                    <a:pt x="71" y="167"/>
                  </a:cubicBezTo>
                  <a:cubicBezTo>
                    <a:pt x="70" y="168"/>
                    <a:pt x="70" y="168"/>
                    <a:pt x="70" y="168"/>
                  </a:cubicBezTo>
                  <a:cubicBezTo>
                    <a:pt x="71" y="168"/>
                    <a:pt x="71" y="168"/>
                    <a:pt x="71" y="168"/>
                  </a:cubicBezTo>
                  <a:cubicBezTo>
                    <a:pt x="73" y="169"/>
                    <a:pt x="71" y="170"/>
                    <a:pt x="72" y="170"/>
                  </a:cubicBezTo>
                  <a:cubicBezTo>
                    <a:pt x="72" y="169"/>
                    <a:pt x="72" y="169"/>
                    <a:pt x="72" y="169"/>
                  </a:cubicBezTo>
                  <a:cubicBezTo>
                    <a:pt x="73" y="170"/>
                    <a:pt x="73" y="170"/>
                    <a:pt x="73" y="170"/>
                  </a:cubicBezTo>
                  <a:close/>
                  <a:moveTo>
                    <a:pt x="88" y="167"/>
                  </a:moveTo>
                  <a:cubicBezTo>
                    <a:pt x="87" y="166"/>
                    <a:pt x="86" y="166"/>
                    <a:pt x="86" y="166"/>
                  </a:cubicBezTo>
                  <a:cubicBezTo>
                    <a:pt x="87" y="167"/>
                    <a:pt x="87" y="167"/>
                    <a:pt x="87" y="167"/>
                  </a:cubicBezTo>
                  <a:cubicBezTo>
                    <a:pt x="87" y="167"/>
                    <a:pt x="88" y="167"/>
                    <a:pt x="88" y="167"/>
                  </a:cubicBezTo>
                  <a:close/>
                  <a:moveTo>
                    <a:pt x="69" y="166"/>
                  </a:moveTo>
                  <a:cubicBezTo>
                    <a:pt x="69" y="166"/>
                    <a:pt x="69" y="166"/>
                    <a:pt x="69" y="166"/>
                  </a:cubicBezTo>
                  <a:cubicBezTo>
                    <a:pt x="68" y="168"/>
                    <a:pt x="68" y="168"/>
                    <a:pt x="68" y="168"/>
                  </a:cubicBezTo>
                  <a:cubicBezTo>
                    <a:pt x="69" y="168"/>
                    <a:pt x="69" y="167"/>
                    <a:pt x="69" y="166"/>
                  </a:cubicBezTo>
                  <a:close/>
                  <a:moveTo>
                    <a:pt x="74" y="169"/>
                  </a:moveTo>
                  <a:cubicBezTo>
                    <a:pt x="74" y="169"/>
                    <a:pt x="74" y="169"/>
                    <a:pt x="74" y="169"/>
                  </a:cubicBezTo>
                  <a:cubicBezTo>
                    <a:pt x="74" y="169"/>
                    <a:pt x="74" y="169"/>
                    <a:pt x="74" y="169"/>
                  </a:cubicBezTo>
                  <a:cubicBezTo>
                    <a:pt x="74" y="169"/>
                    <a:pt x="74" y="169"/>
                    <a:pt x="74" y="169"/>
                  </a:cubicBezTo>
                  <a:close/>
                  <a:moveTo>
                    <a:pt x="177" y="169"/>
                  </a:moveTo>
                  <a:cubicBezTo>
                    <a:pt x="176" y="169"/>
                    <a:pt x="176" y="169"/>
                    <a:pt x="176" y="169"/>
                  </a:cubicBezTo>
                  <a:cubicBezTo>
                    <a:pt x="175" y="170"/>
                    <a:pt x="173" y="171"/>
                    <a:pt x="173" y="172"/>
                  </a:cubicBezTo>
                  <a:cubicBezTo>
                    <a:pt x="174" y="171"/>
                    <a:pt x="176" y="170"/>
                    <a:pt x="177" y="169"/>
                  </a:cubicBezTo>
                  <a:close/>
                  <a:moveTo>
                    <a:pt x="75" y="170"/>
                  </a:moveTo>
                  <a:cubicBezTo>
                    <a:pt x="75" y="170"/>
                    <a:pt x="75" y="170"/>
                    <a:pt x="75" y="170"/>
                  </a:cubicBezTo>
                  <a:cubicBezTo>
                    <a:pt x="75" y="170"/>
                    <a:pt x="75" y="170"/>
                    <a:pt x="75" y="170"/>
                  </a:cubicBezTo>
                  <a:cubicBezTo>
                    <a:pt x="75" y="170"/>
                    <a:pt x="75" y="171"/>
                    <a:pt x="75" y="170"/>
                  </a:cubicBezTo>
                  <a:close/>
                  <a:moveTo>
                    <a:pt x="186" y="172"/>
                  </a:moveTo>
                  <a:cubicBezTo>
                    <a:pt x="186" y="171"/>
                    <a:pt x="186" y="171"/>
                    <a:pt x="186" y="171"/>
                  </a:cubicBezTo>
                  <a:cubicBezTo>
                    <a:pt x="185" y="172"/>
                    <a:pt x="183" y="173"/>
                    <a:pt x="183" y="174"/>
                  </a:cubicBezTo>
                  <a:cubicBezTo>
                    <a:pt x="183" y="174"/>
                    <a:pt x="183" y="174"/>
                    <a:pt x="183" y="174"/>
                  </a:cubicBezTo>
                  <a:cubicBezTo>
                    <a:pt x="184" y="173"/>
                    <a:pt x="185" y="172"/>
                    <a:pt x="186" y="172"/>
                  </a:cubicBezTo>
                  <a:close/>
                  <a:moveTo>
                    <a:pt x="172" y="173"/>
                  </a:moveTo>
                  <a:cubicBezTo>
                    <a:pt x="172" y="173"/>
                    <a:pt x="172" y="173"/>
                    <a:pt x="172" y="172"/>
                  </a:cubicBezTo>
                  <a:cubicBezTo>
                    <a:pt x="171" y="173"/>
                    <a:pt x="171" y="173"/>
                    <a:pt x="171" y="173"/>
                  </a:cubicBezTo>
                  <a:cubicBezTo>
                    <a:pt x="172" y="173"/>
                    <a:pt x="172" y="173"/>
                    <a:pt x="172" y="173"/>
                  </a:cubicBezTo>
                  <a:close/>
                  <a:moveTo>
                    <a:pt x="76" y="173"/>
                  </a:moveTo>
                  <a:cubicBezTo>
                    <a:pt x="77" y="173"/>
                    <a:pt x="77" y="173"/>
                    <a:pt x="77" y="173"/>
                  </a:cubicBezTo>
                  <a:cubicBezTo>
                    <a:pt x="76" y="173"/>
                    <a:pt x="76" y="173"/>
                    <a:pt x="76" y="173"/>
                  </a:cubicBezTo>
                  <a:close/>
                  <a:moveTo>
                    <a:pt x="169" y="175"/>
                  </a:moveTo>
                  <a:cubicBezTo>
                    <a:pt x="170" y="175"/>
                    <a:pt x="171" y="174"/>
                    <a:pt x="171" y="174"/>
                  </a:cubicBezTo>
                  <a:cubicBezTo>
                    <a:pt x="170" y="174"/>
                    <a:pt x="169" y="174"/>
                    <a:pt x="169" y="175"/>
                  </a:cubicBezTo>
                  <a:cubicBezTo>
                    <a:pt x="169" y="175"/>
                    <a:pt x="169" y="175"/>
                    <a:pt x="169" y="175"/>
                  </a:cubicBezTo>
                  <a:close/>
                  <a:moveTo>
                    <a:pt x="21" y="175"/>
                  </a:moveTo>
                  <a:cubicBezTo>
                    <a:pt x="21" y="175"/>
                    <a:pt x="21" y="175"/>
                    <a:pt x="21" y="175"/>
                  </a:cubicBezTo>
                  <a:cubicBezTo>
                    <a:pt x="21" y="175"/>
                    <a:pt x="21" y="175"/>
                    <a:pt x="21" y="175"/>
                  </a:cubicBezTo>
                  <a:close/>
                  <a:moveTo>
                    <a:pt x="183" y="175"/>
                  </a:moveTo>
                  <a:cubicBezTo>
                    <a:pt x="183" y="175"/>
                    <a:pt x="183" y="175"/>
                    <a:pt x="183" y="175"/>
                  </a:cubicBezTo>
                  <a:cubicBezTo>
                    <a:pt x="182" y="175"/>
                    <a:pt x="182" y="175"/>
                    <a:pt x="182" y="175"/>
                  </a:cubicBezTo>
                  <a:cubicBezTo>
                    <a:pt x="182" y="175"/>
                    <a:pt x="182" y="176"/>
                    <a:pt x="183" y="175"/>
                  </a:cubicBezTo>
                  <a:close/>
                  <a:moveTo>
                    <a:pt x="23" y="176"/>
                  </a:moveTo>
                  <a:cubicBezTo>
                    <a:pt x="23" y="176"/>
                    <a:pt x="23" y="175"/>
                    <a:pt x="22" y="175"/>
                  </a:cubicBezTo>
                  <a:cubicBezTo>
                    <a:pt x="22" y="176"/>
                    <a:pt x="22" y="176"/>
                    <a:pt x="21" y="177"/>
                  </a:cubicBezTo>
                  <a:cubicBezTo>
                    <a:pt x="22" y="177"/>
                    <a:pt x="22" y="176"/>
                    <a:pt x="23" y="176"/>
                  </a:cubicBezTo>
                  <a:close/>
                  <a:moveTo>
                    <a:pt x="150" y="176"/>
                  </a:moveTo>
                  <a:cubicBezTo>
                    <a:pt x="150" y="176"/>
                    <a:pt x="150" y="175"/>
                    <a:pt x="149" y="175"/>
                  </a:cubicBezTo>
                  <a:cubicBezTo>
                    <a:pt x="149" y="177"/>
                    <a:pt x="149" y="177"/>
                    <a:pt x="149" y="177"/>
                  </a:cubicBezTo>
                  <a:cubicBezTo>
                    <a:pt x="150" y="176"/>
                    <a:pt x="150" y="176"/>
                    <a:pt x="150" y="176"/>
                  </a:cubicBezTo>
                  <a:close/>
                  <a:moveTo>
                    <a:pt x="169" y="175"/>
                  </a:moveTo>
                  <a:cubicBezTo>
                    <a:pt x="168" y="175"/>
                    <a:pt x="168" y="175"/>
                    <a:pt x="168" y="175"/>
                  </a:cubicBezTo>
                  <a:cubicBezTo>
                    <a:pt x="165" y="178"/>
                    <a:pt x="162" y="180"/>
                    <a:pt x="158" y="181"/>
                  </a:cubicBezTo>
                  <a:cubicBezTo>
                    <a:pt x="162" y="180"/>
                    <a:pt x="166" y="178"/>
                    <a:pt x="169" y="175"/>
                  </a:cubicBezTo>
                  <a:close/>
                  <a:moveTo>
                    <a:pt x="179" y="177"/>
                  </a:moveTo>
                  <a:cubicBezTo>
                    <a:pt x="180" y="177"/>
                    <a:pt x="180" y="176"/>
                    <a:pt x="180" y="176"/>
                  </a:cubicBezTo>
                  <a:cubicBezTo>
                    <a:pt x="179" y="177"/>
                    <a:pt x="179" y="177"/>
                    <a:pt x="179" y="177"/>
                  </a:cubicBezTo>
                  <a:cubicBezTo>
                    <a:pt x="180" y="177"/>
                    <a:pt x="180" y="177"/>
                    <a:pt x="180" y="177"/>
                  </a:cubicBezTo>
                  <a:cubicBezTo>
                    <a:pt x="181" y="177"/>
                    <a:pt x="182" y="177"/>
                    <a:pt x="182" y="176"/>
                  </a:cubicBezTo>
                  <a:cubicBezTo>
                    <a:pt x="181" y="176"/>
                    <a:pt x="180" y="177"/>
                    <a:pt x="179" y="177"/>
                  </a:cubicBezTo>
                  <a:close/>
                  <a:moveTo>
                    <a:pt x="184" y="176"/>
                  </a:moveTo>
                  <a:cubicBezTo>
                    <a:pt x="182" y="177"/>
                    <a:pt x="182" y="177"/>
                    <a:pt x="182" y="177"/>
                  </a:cubicBezTo>
                  <a:cubicBezTo>
                    <a:pt x="184" y="176"/>
                    <a:pt x="184" y="176"/>
                    <a:pt x="184" y="176"/>
                  </a:cubicBezTo>
                  <a:close/>
                  <a:moveTo>
                    <a:pt x="14" y="177"/>
                  </a:moveTo>
                  <a:cubicBezTo>
                    <a:pt x="14" y="177"/>
                    <a:pt x="13" y="177"/>
                    <a:pt x="13" y="177"/>
                  </a:cubicBezTo>
                  <a:cubicBezTo>
                    <a:pt x="13" y="178"/>
                    <a:pt x="12" y="178"/>
                    <a:pt x="13" y="178"/>
                  </a:cubicBezTo>
                  <a:cubicBezTo>
                    <a:pt x="14" y="178"/>
                    <a:pt x="14" y="177"/>
                    <a:pt x="14" y="177"/>
                  </a:cubicBezTo>
                  <a:close/>
                  <a:moveTo>
                    <a:pt x="147" y="177"/>
                  </a:moveTo>
                  <a:cubicBezTo>
                    <a:pt x="146" y="176"/>
                    <a:pt x="146" y="179"/>
                    <a:pt x="146" y="178"/>
                  </a:cubicBezTo>
                  <a:cubicBezTo>
                    <a:pt x="146" y="178"/>
                    <a:pt x="147" y="178"/>
                    <a:pt x="147" y="177"/>
                  </a:cubicBezTo>
                  <a:close/>
                  <a:moveTo>
                    <a:pt x="23" y="179"/>
                  </a:moveTo>
                  <a:cubicBezTo>
                    <a:pt x="23" y="178"/>
                    <a:pt x="23" y="178"/>
                    <a:pt x="23" y="177"/>
                  </a:cubicBezTo>
                  <a:cubicBezTo>
                    <a:pt x="21" y="178"/>
                    <a:pt x="23" y="178"/>
                    <a:pt x="23" y="179"/>
                  </a:cubicBezTo>
                  <a:cubicBezTo>
                    <a:pt x="23" y="179"/>
                    <a:pt x="23" y="179"/>
                    <a:pt x="23" y="179"/>
                  </a:cubicBezTo>
                  <a:close/>
                  <a:moveTo>
                    <a:pt x="140" y="177"/>
                  </a:moveTo>
                  <a:cubicBezTo>
                    <a:pt x="139" y="177"/>
                    <a:pt x="139" y="177"/>
                    <a:pt x="139" y="177"/>
                  </a:cubicBezTo>
                  <a:cubicBezTo>
                    <a:pt x="139" y="178"/>
                    <a:pt x="139" y="178"/>
                    <a:pt x="139" y="178"/>
                  </a:cubicBezTo>
                  <a:cubicBezTo>
                    <a:pt x="139" y="178"/>
                    <a:pt x="140" y="177"/>
                    <a:pt x="140" y="177"/>
                  </a:cubicBezTo>
                  <a:close/>
                  <a:moveTo>
                    <a:pt x="144" y="179"/>
                  </a:moveTo>
                  <a:cubicBezTo>
                    <a:pt x="144" y="179"/>
                    <a:pt x="145" y="178"/>
                    <a:pt x="145" y="178"/>
                  </a:cubicBezTo>
                  <a:cubicBezTo>
                    <a:pt x="144" y="179"/>
                    <a:pt x="144" y="179"/>
                    <a:pt x="144" y="179"/>
                  </a:cubicBezTo>
                  <a:cubicBezTo>
                    <a:pt x="144" y="179"/>
                    <a:pt x="144" y="179"/>
                    <a:pt x="144" y="179"/>
                  </a:cubicBezTo>
                  <a:close/>
                  <a:moveTo>
                    <a:pt x="10" y="178"/>
                  </a:moveTo>
                  <a:cubicBezTo>
                    <a:pt x="9" y="178"/>
                    <a:pt x="9" y="178"/>
                    <a:pt x="9" y="178"/>
                  </a:cubicBezTo>
                  <a:cubicBezTo>
                    <a:pt x="10" y="178"/>
                    <a:pt x="10" y="178"/>
                    <a:pt x="10" y="178"/>
                  </a:cubicBezTo>
                  <a:close/>
                  <a:moveTo>
                    <a:pt x="143" y="179"/>
                  </a:moveTo>
                  <a:cubicBezTo>
                    <a:pt x="142" y="180"/>
                    <a:pt x="142" y="179"/>
                    <a:pt x="142" y="179"/>
                  </a:cubicBezTo>
                  <a:cubicBezTo>
                    <a:pt x="135" y="181"/>
                    <a:pt x="128" y="183"/>
                    <a:pt x="121" y="184"/>
                  </a:cubicBezTo>
                  <a:cubicBezTo>
                    <a:pt x="120" y="185"/>
                    <a:pt x="117" y="183"/>
                    <a:pt x="117" y="185"/>
                  </a:cubicBezTo>
                  <a:cubicBezTo>
                    <a:pt x="117" y="185"/>
                    <a:pt x="118" y="185"/>
                    <a:pt x="119" y="185"/>
                  </a:cubicBezTo>
                  <a:cubicBezTo>
                    <a:pt x="127" y="184"/>
                    <a:pt x="136" y="182"/>
                    <a:pt x="143" y="179"/>
                  </a:cubicBezTo>
                  <a:cubicBezTo>
                    <a:pt x="143" y="179"/>
                    <a:pt x="143" y="179"/>
                    <a:pt x="143" y="179"/>
                  </a:cubicBezTo>
                  <a:cubicBezTo>
                    <a:pt x="143" y="179"/>
                    <a:pt x="143" y="179"/>
                    <a:pt x="143" y="179"/>
                  </a:cubicBezTo>
                  <a:close/>
                  <a:moveTo>
                    <a:pt x="23" y="180"/>
                  </a:moveTo>
                  <a:cubicBezTo>
                    <a:pt x="23" y="179"/>
                    <a:pt x="22" y="179"/>
                    <a:pt x="22" y="179"/>
                  </a:cubicBezTo>
                  <a:cubicBezTo>
                    <a:pt x="21" y="180"/>
                    <a:pt x="23" y="180"/>
                    <a:pt x="22" y="180"/>
                  </a:cubicBezTo>
                  <a:cubicBezTo>
                    <a:pt x="23" y="181"/>
                    <a:pt x="23" y="180"/>
                    <a:pt x="23" y="180"/>
                  </a:cubicBezTo>
                  <a:close/>
                  <a:moveTo>
                    <a:pt x="176" y="180"/>
                  </a:moveTo>
                  <a:cubicBezTo>
                    <a:pt x="176" y="180"/>
                    <a:pt x="175" y="181"/>
                    <a:pt x="175" y="181"/>
                  </a:cubicBezTo>
                  <a:cubicBezTo>
                    <a:pt x="176" y="180"/>
                    <a:pt x="176" y="180"/>
                    <a:pt x="176" y="180"/>
                  </a:cubicBezTo>
                  <a:close/>
                  <a:moveTo>
                    <a:pt x="82" y="180"/>
                  </a:moveTo>
                  <a:cubicBezTo>
                    <a:pt x="83" y="181"/>
                    <a:pt x="83" y="181"/>
                    <a:pt x="83" y="181"/>
                  </a:cubicBezTo>
                  <a:cubicBezTo>
                    <a:pt x="82" y="180"/>
                    <a:pt x="82" y="180"/>
                    <a:pt x="82" y="180"/>
                  </a:cubicBezTo>
                  <a:close/>
                  <a:moveTo>
                    <a:pt x="174" y="182"/>
                  </a:moveTo>
                  <a:cubicBezTo>
                    <a:pt x="173" y="182"/>
                    <a:pt x="173" y="182"/>
                    <a:pt x="173" y="182"/>
                  </a:cubicBezTo>
                  <a:cubicBezTo>
                    <a:pt x="172" y="181"/>
                    <a:pt x="170" y="183"/>
                    <a:pt x="170" y="183"/>
                  </a:cubicBezTo>
                  <a:cubicBezTo>
                    <a:pt x="170" y="184"/>
                    <a:pt x="171" y="184"/>
                    <a:pt x="171" y="184"/>
                  </a:cubicBezTo>
                  <a:cubicBezTo>
                    <a:pt x="172" y="183"/>
                    <a:pt x="174" y="183"/>
                    <a:pt x="174" y="182"/>
                  </a:cubicBezTo>
                  <a:close/>
                  <a:moveTo>
                    <a:pt x="158" y="182"/>
                  </a:moveTo>
                  <a:cubicBezTo>
                    <a:pt x="157" y="182"/>
                    <a:pt x="156" y="183"/>
                    <a:pt x="156" y="183"/>
                  </a:cubicBezTo>
                  <a:cubicBezTo>
                    <a:pt x="157" y="183"/>
                    <a:pt x="157" y="182"/>
                    <a:pt x="158" y="182"/>
                  </a:cubicBezTo>
                  <a:close/>
                  <a:moveTo>
                    <a:pt x="29" y="185"/>
                  </a:moveTo>
                  <a:cubicBezTo>
                    <a:pt x="28" y="184"/>
                    <a:pt x="27" y="183"/>
                    <a:pt x="27" y="183"/>
                  </a:cubicBezTo>
                  <a:cubicBezTo>
                    <a:pt x="27" y="184"/>
                    <a:pt x="28" y="184"/>
                    <a:pt x="29" y="185"/>
                  </a:cubicBezTo>
                  <a:close/>
                  <a:moveTo>
                    <a:pt x="18" y="183"/>
                  </a:moveTo>
                  <a:cubicBezTo>
                    <a:pt x="18" y="183"/>
                    <a:pt x="18" y="183"/>
                    <a:pt x="18" y="183"/>
                  </a:cubicBezTo>
                  <a:cubicBezTo>
                    <a:pt x="18" y="184"/>
                    <a:pt x="18" y="184"/>
                    <a:pt x="18" y="184"/>
                  </a:cubicBezTo>
                  <a:cubicBezTo>
                    <a:pt x="18" y="184"/>
                    <a:pt x="18" y="184"/>
                    <a:pt x="18" y="183"/>
                  </a:cubicBezTo>
                  <a:close/>
                  <a:moveTo>
                    <a:pt x="148" y="186"/>
                  </a:moveTo>
                  <a:cubicBezTo>
                    <a:pt x="150" y="185"/>
                    <a:pt x="153" y="185"/>
                    <a:pt x="154" y="183"/>
                  </a:cubicBezTo>
                  <a:cubicBezTo>
                    <a:pt x="151" y="185"/>
                    <a:pt x="148" y="185"/>
                    <a:pt x="146" y="187"/>
                  </a:cubicBezTo>
                  <a:cubicBezTo>
                    <a:pt x="148" y="186"/>
                    <a:pt x="148" y="186"/>
                    <a:pt x="148" y="186"/>
                  </a:cubicBezTo>
                  <a:close/>
                  <a:moveTo>
                    <a:pt x="169" y="184"/>
                  </a:moveTo>
                  <a:cubicBezTo>
                    <a:pt x="168" y="184"/>
                    <a:pt x="168" y="184"/>
                    <a:pt x="167" y="185"/>
                  </a:cubicBezTo>
                  <a:cubicBezTo>
                    <a:pt x="168" y="185"/>
                    <a:pt x="167" y="186"/>
                    <a:pt x="168" y="186"/>
                  </a:cubicBezTo>
                  <a:cubicBezTo>
                    <a:pt x="169" y="186"/>
                    <a:pt x="169" y="186"/>
                    <a:pt x="169" y="186"/>
                  </a:cubicBezTo>
                  <a:cubicBezTo>
                    <a:pt x="168" y="185"/>
                    <a:pt x="168" y="185"/>
                    <a:pt x="168" y="185"/>
                  </a:cubicBezTo>
                  <a:cubicBezTo>
                    <a:pt x="168" y="184"/>
                    <a:pt x="169" y="184"/>
                    <a:pt x="169" y="184"/>
                  </a:cubicBezTo>
                  <a:close/>
                  <a:moveTo>
                    <a:pt x="175" y="185"/>
                  </a:moveTo>
                  <a:cubicBezTo>
                    <a:pt x="172" y="187"/>
                    <a:pt x="172" y="187"/>
                    <a:pt x="172" y="187"/>
                  </a:cubicBezTo>
                  <a:cubicBezTo>
                    <a:pt x="175" y="185"/>
                    <a:pt x="175" y="185"/>
                    <a:pt x="175" y="185"/>
                  </a:cubicBezTo>
                  <a:close/>
                  <a:moveTo>
                    <a:pt x="116" y="185"/>
                  </a:moveTo>
                  <a:cubicBezTo>
                    <a:pt x="115" y="185"/>
                    <a:pt x="114" y="185"/>
                    <a:pt x="114" y="186"/>
                  </a:cubicBezTo>
                  <a:cubicBezTo>
                    <a:pt x="114" y="186"/>
                    <a:pt x="115" y="186"/>
                    <a:pt x="116" y="185"/>
                  </a:cubicBezTo>
                  <a:close/>
                  <a:moveTo>
                    <a:pt x="167" y="187"/>
                  </a:moveTo>
                  <a:cubicBezTo>
                    <a:pt x="167" y="186"/>
                    <a:pt x="166" y="186"/>
                    <a:pt x="166" y="185"/>
                  </a:cubicBezTo>
                  <a:cubicBezTo>
                    <a:pt x="167" y="187"/>
                    <a:pt x="167" y="187"/>
                    <a:pt x="167" y="187"/>
                  </a:cubicBezTo>
                  <a:close/>
                  <a:moveTo>
                    <a:pt x="80" y="187"/>
                  </a:moveTo>
                  <a:cubicBezTo>
                    <a:pt x="79" y="186"/>
                    <a:pt x="79" y="186"/>
                    <a:pt x="79" y="186"/>
                  </a:cubicBezTo>
                  <a:cubicBezTo>
                    <a:pt x="78" y="186"/>
                    <a:pt x="78" y="186"/>
                    <a:pt x="78" y="186"/>
                  </a:cubicBezTo>
                  <a:cubicBezTo>
                    <a:pt x="80" y="187"/>
                    <a:pt x="80" y="187"/>
                    <a:pt x="80" y="187"/>
                  </a:cubicBezTo>
                  <a:close/>
                  <a:moveTo>
                    <a:pt x="111" y="186"/>
                  </a:moveTo>
                  <a:cubicBezTo>
                    <a:pt x="110" y="186"/>
                    <a:pt x="110" y="186"/>
                    <a:pt x="110" y="186"/>
                  </a:cubicBezTo>
                  <a:cubicBezTo>
                    <a:pt x="110" y="186"/>
                    <a:pt x="110" y="186"/>
                    <a:pt x="111" y="186"/>
                  </a:cubicBezTo>
                  <a:close/>
                  <a:moveTo>
                    <a:pt x="28" y="186"/>
                  </a:moveTo>
                  <a:cubicBezTo>
                    <a:pt x="27" y="186"/>
                    <a:pt x="27" y="186"/>
                    <a:pt x="27" y="186"/>
                  </a:cubicBezTo>
                  <a:cubicBezTo>
                    <a:pt x="28" y="187"/>
                    <a:pt x="28" y="187"/>
                    <a:pt x="28" y="187"/>
                  </a:cubicBezTo>
                  <a:cubicBezTo>
                    <a:pt x="28" y="186"/>
                    <a:pt x="28" y="186"/>
                    <a:pt x="28" y="186"/>
                  </a:cubicBezTo>
                  <a:close/>
                  <a:moveTo>
                    <a:pt x="166" y="187"/>
                  </a:moveTo>
                  <a:cubicBezTo>
                    <a:pt x="165" y="187"/>
                    <a:pt x="165" y="187"/>
                    <a:pt x="165" y="188"/>
                  </a:cubicBezTo>
                  <a:cubicBezTo>
                    <a:pt x="165" y="187"/>
                    <a:pt x="166" y="188"/>
                    <a:pt x="166" y="187"/>
                  </a:cubicBezTo>
                  <a:close/>
                  <a:moveTo>
                    <a:pt x="38" y="188"/>
                  </a:moveTo>
                  <a:cubicBezTo>
                    <a:pt x="37" y="187"/>
                    <a:pt x="37" y="187"/>
                    <a:pt x="37" y="187"/>
                  </a:cubicBezTo>
                  <a:cubicBezTo>
                    <a:pt x="37" y="187"/>
                    <a:pt x="37" y="187"/>
                    <a:pt x="37" y="187"/>
                  </a:cubicBezTo>
                  <a:cubicBezTo>
                    <a:pt x="38" y="188"/>
                    <a:pt x="38" y="188"/>
                    <a:pt x="38" y="188"/>
                  </a:cubicBezTo>
                  <a:close/>
                  <a:moveTo>
                    <a:pt x="83" y="189"/>
                  </a:moveTo>
                  <a:cubicBezTo>
                    <a:pt x="83" y="188"/>
                    <a:pt x="82" y="188"/>
                    <a:pt x="82" y="188"/>
                  </a:cubicBezTo>
                  <a:cubicBezTo>
                    <a:pt x="82" y="189"/>
                    <a:pt x="82" y="189"/>
                    <a:pt x="82" y="189"/>
                  </a:cubicBezTo>
                  <a:cubicBezTo>
                    <a:pt x="83" y="189"/>
                    <a:pt x="83" y="189"/>
                    <a:pt x="83" y="189"/>
                  </a:cubicBezTo>
                  <a:close/>
                  <a:moveTo>
                    <a:pt x="169" y="188"/>
                  </a:moveTo>
                  <a:cubicBezTo>
                    <a:pt x="168" y="188"/>
                    <a:pt x="168" y="188"/>
                    <a:pt x="168" y="189"/>
                  </a:cubicBezTo>
                  <a:cubicBezTo>
                    <a:pt x="168" y="189"/>
                    <a:pt x="169" y="188"/>
                    <a:pt x="169" y="188"/>
                  </a:cubicBezTo>
                  <a:close/>
                  <a:moveTo>
                    <a:pt x="115" y="188"/>
                  </a:moveTo>
                  <a:cubicBezTo>
                    <a:pt x="115" y="188"/>
                    <a:pt x="114" y="188"/>
                    <a:pt x="114" y="189"/>
                  </a:cubicBezTo>
                  <a:cubicBezTo>
                    <a:pt x="114" y="189"/>
                    <a:pt x="115" y="189"/>
                    <a:pt x="115" y="188"/>
                  </a:cubicBezTo>
                  <a:close/>
                  <a:moveTo>
                    <a:pt x="161" y="189"/>
                  </a:moveTo>
                  <a:cubicBezTo>
                    <a:pt x="162" y="190"/>
                    <a:pt x="163" y="188"/>
                    <a:pt x="163" y="188"/>
                  </a:cubicBezTo>
                  <a:cubicBezTo>
                    <a:pt x="163" y="189"/>
                    <a:pt x="162" y="189"/>
                    <a:pt x="161" y="189"/>
                  </a:cubicBezTo>
                  <a:close/>
                  <a:moveTo>
                    <a:pt x="33" y="189"/>
                  </a:moveTo>
                  <a:cubicBezTo>
                    <a:pt x="33" y="188"/>
                    <a:pt x="33" y="188"/>
                    <a:pt x="33" y="188"/>
                  </a:cubicBezTo>
                  <a:cubicBezTo>
                    <a:pt x="33" y="188"/>
                    <a:pt x="33" y="188"/>
                    <a:pt x="33" y="188"/>
                  </a:cubicBezTo>
                  <a:cubicBezTo>
                    <a:pt x="33" y="189"/>
                    <a:pt x="33" y="189"/>
                    <a:pt x="33" y="189"/>
                  </a:cubicBezTo>
                  <a:close/>
                  <a:moveTo>
                    <a:pt x="90" y="191"/>
                  </a:moveTo>
                  <a:cubicBezTo>
                    <a:pt x="84" y="189"/>
                    <a:pt x="84" y="189"/>
                    <a:pt x="84" y="189"/>
                  </a:cubicBezTo>
                  <a:cubicBezTo>
                    <a:pt x="86" y="190"/>
                    <a:pt x="88" y="190"/>
                    <a:pt x="90" y="191"/>
                  </a:cubicBezTo>
                  <a:close/>
                  <a:moveTo>
                    <a:pt x="160" y="189"/>
                  </a:moveTo>
                  <a:cubicBezTo>
                    <a:pt x="159" y="189"/>
                    <a:pt x="159" y="189"/>
                    <a:pt x="159" y="189"/>
                  </a:cubicBezTo>
                  <a:cubicBezTo>
                    <a:pt x="157" y="191"/>
                    <a:pt x="155" y="191"/>
                    <a:pt x="153" y="192"/>
                  </a:cubicBezTo>
                  <a:cubicBezTo>
                    <a:pt x="149" y="193"/>
                    <a:pt x="144" y="196"/>
                    <a:pt x="140" y="197"/>
                  </a:cubicBezTo>
                  <a:cubicBezTo>
                    <a:pt x="137" y="197"/>
                    <a:pt x="133" y="198"/>
                    <a:pt x="130" y="199"/>
                  </a:cubicBezTo>
                  <a:cubicBezTo>
                    <a:pt x="131" y="199"/>
                    <a:pt x="131" y="199"/>
                    <a:pt x="131" y="199"/>
                  </a:cubicBezTo>
                  <a:cubicBezTo>
                    <a:pt x="136" y="197"/>
                    <a:pt x="143" y="198"/>
                    <a:pt x="148" y="195"/>
                  </a:cubicBezTo>
                  <a:cubicBezTo>
                    <a:pt x="150" y="194"/>
                    <a:pt x="152" y="194"/>
                    <a:pt x="154" y="192"/>
                  </a:cubicBezTo>
                  <a:cubicBezTo>
                    <a:pt x="154" y="193"/>
                    <a:pt x="154" y="193"/>
                    <a:pt x="154" y="193"/>
                  </a:cubicBezTo>
                  <a:cubicBezTo>
                    <a:pt x="155" y="191"/>
                    <a:pt x="156" y="193"/>
                    <a:pt x="157" y="192"/>
                  </a:cubicBezTo>
                  <a:cubicBezTo>
                    <a:pt x="156" y="192"/>
                    <a:pt x="156" y="191"/>
                    <a:pt x="156" y="191"/>
                  </a:cubicBezTo>
                  <a:cubicBezTo>
                    <a:pt x="157" y="191"/>
                    <a:pt x="157" y="191"/>
                    <a:pt x="157" y="191"/>
                  </a:cubicBezTo>
                  <a:cubicBezTo>
                    <a:pt x="158" y="191"/>
                    <a:pt x="159" y="191"/>
                    <a:pt x="159" y="190"/>
                  </a:cubicBezTo>
                  <a:cubicBezTo>
                    <a:pt x="159" y="189"/>
                    <a:pt x="160" y="190"/>
                    <a:pt x="160" y="189"/>
                  </a:cubicBezTo>
                  <a:close/>
                  <a:moveTo>
                    <a:pt x="78" y="191"/>
                  </a:moveTo>
                  <a:cubicBezTo>
                    <a:pt x="77" y="190"/>
                    <a:pt x="77" y="189"/>
                    <a:pt x="76" y="190"/>
                  </a:cubicBezTo>
                  <a:cubicBezTo>
                    <a:pt x="76" y="190"/>
                    <a:pt x="77" y="191"/>
                    <a:pt x="78" y="191"/>
                  </a:cubicBezTo>
                  <a:close/>
                  <a:moveTo>
                    <a:pt x="87" y="193"/>
                  </a:moveTo>
                  <a:cubicBezTo>
                    <a:pt x="84" y="193"/>
                    <a:pt x="81" y="191"/>
                    <a:pt x="78" y="190"/>
                  </a:cubicBezTo>
                  <a:cubicBezTo>
                    <a:pt x="79" y="191"/>
                    <a:pt x="79" y="191"/>
                    <a:pt x="79" y="191"/>
                  </a:cubicBezTo>
                  <a:cubicBezTo>
                    <a:pt x="82" y="191"/>
                    <a:pt x="85" y="194"/>
                    <a:pt x="87" y="194"/>
                  </a:cubicBezTo>
                  <a:cubicBezTo>
                    <a:pt x="87" y="193"/>
                    <a:pt x="87" y="193"/>
                    <a:pt x="87" y="193"/>
                  </a:cubicBezTo>
                  <a:close/>
                  <a:moveTo>
                    <a:pt x="31" y="190"/>
                  </a:moveTo>
                  <a:cubicBezTo>
                    <a:pt x="32" y="191"/>
                    <a:pt x="32" y="191"/>
                    <a:pt x="32" y="191"/>
                  </a:cubicBezTo>
                  <a:cubicBezTo>
                    <a:pt x="31" y="190"/>
                    <a:pt x="31" y="190"/>
                    <a:pt x="31" y="190"/>
                  </a:cubicBezTo>
                  <a:close/>
                  <a:moveTo>
                    <a:pt x="95" y="191"/>
                  </a:moveTo>
                  <a:cubicBezTo>
                    <a:pt x="94" y="191"/>
                    <a:pt x="94" y="191"/>
                    <a:pt x="94" y="191"/>
                  </a:cubicBezTo>
                  <a:cubicBezTo>
                    <a:pt x="92" y="191"/>
                    <a:pt x="92" y="190"/>
                    <a:pt x="91" y="191"/>
                  </a:cubicBezTo>
                  <a:cubicBezTo>
                    <a:pt x="93" y="191"/>
                    <a:pt x="96" y="192"/>
                    <a:pt x="98" y="192"/>
                  </a:cubicBezTo>
                  <a:cubicBezTo>
                    <a:pt x="95" y="191"/>
                    <a:pt x="95" y="191"/>
                    <a:pt x="95" y="191"/>
                  </a:cubicBezTo>
                  <a:close/>
                  <a:moveTo>
                    <a:pt x="37" y="192"/>
                  </a:moveTo>
                  <a:cubicBezTo>
                    <a:pt x="36" y="191"/>
                    <a:pt x="35" y="192"/>
                    <a:pt x="34" y="191"/>
                  </a:cubicBezTo>
                  <a:cubicBezTo>
                    <a:pt x="35" y="192"/>
                    <a:pt x="36" y="192"/>
                    <a:pt x="37" y="192"/>
                  </a:cubicBezTo>
                  <a:close/>
                  <a:moveTo>
                    <a:pt x="78" y="192"/>
                  </a:moveTo>
                  <a:cubicBezTo>
                    <a:pt x="78" y="192"/>
                    <a:pt x="78" y="192"/>
                    <a:pt x="78" y="192"/>
                  </a:cubicBezTo>
                  <a:cubicBezTo>
                    <a:pt x="77" y="191"/>
                    <a:pt x="77" y="191"/>
                    <a:pt x="77" y="191"/>
                  </a:cubicBezTo>
                  <a:cubicBezTo>
                    <a:pt x="78" y="192"/>
                    <a:pt x="78" y="192"/>
                    <a:pt x="78" y="192"/>
                  </a:cubicBezTo>
                  <a:close/>
                  <a:moveTo>
                    <a:pt x="99" y="192"/>
                  </a:moveTo>
                  <a:cubicBezTo>
                    <a:pt x="100" y="192"/>
                    <a:pt x="100" y="192"/>
                    <a:pt x="100" y="192"/>
                  </a:cubicBezTo>
                  <a:cubicBezTo>
                    <a:pt x="99" y="192"/>
                    <a:pt x="99" y="192"/>
                    <a:pt x="99" y="192"/>
                  </a:cubicBezTo>
                  <a:cubicBezTo>
                    <a:pt x="99" y="192"/>
                    <a:pt x="99" y="192"/>
                    <a:pt x="99" y="192"/>
                  </a:cubicBezTo>
                  <a:close/>
                  <a:moveTo>
                    <a:pt x="108" y="192"/>
                  </a:moveTo>
                  <a:cubicBezTo>
                    <a:pt x="101" y="192"/>
                    <a:pt x="101" y="192"/>
                    <a:pt x="101" y="192"/>
                  </a:cubicBezTo>
                  <a:cubicBezTo>
                    <a:pt x="102" y="193"/>
                    <a:pt x="105" y="193"/>
                    <a:pt x="108" y="192"/>
                  </a:cubicBezTo>
                  <a:close/>
                  <a:moveTo>
                    <a:pt x="39" y="192"/>
                  </a:moveTo>
                  <a:cubicBezTo>
                    <a:pt x="39" y="192"/>
                    <a:pt x="39" y="192"/>
                    <a:pt x="39" y="192"/>
                  </a:cubicBezTo>
                  <a:cubicBezTo>
                    <a:pt x="39" y="192"/>
                    <a:pt x="39" y="192"/>
                    <a:pt x="39" y="192"/>
                  </a:cubicBezTo>
                  <a:cubicBezTo>
                    <a:pt x="39" y="193"/>
                    <a:pt x="39" y="193"/>
                    <a:pt x="39" y="193"/>
                  </a:cubicBezTo>
                  <a:cubicBezTo>
                    <a:pt x="39" y="193"/>
                    <a:pt x="39" y="192"/>
                    <a:pt x="39" y="192"/>
                  </a:cubicBezTo>
                  <a:close/>
                  <a:moveTo>
                    <a:pt x="126" y="193"/>
                  </a:moveTo>
                  <a:cubicBezTo>
                    <a:pt x="126" y="192"/>
                    <a:pt x="126" y="192"/>
                    <a:pt x="126" y="192"/>
                  </a:cubicBezTo>
                  <a:cubicBezTo>
                    <a:pt x="122" y="192"/>
                    <a:pt x="122" y="192"/>
                    <a:pt x="122" y="192"/>
                  </a:cubicBezTo>
                  <a:cubicBezTo>
                    <a:pt x="123" y="193"/>
                    <a:pt x="125" y="193"/>
                    <a:pt x="126" y="193"/>
                  </a:cubicBezTo>
                  <a:close/>
                  <a:moveTo>
                    <a:pt x="46" y="193"/>
                  </a:moveTo>
                  <a:cubicBezTo>
                    <a:pt x="46" y="193"/>
                    <a:pt x="45" y="193"/>
                    <a:pt x="44" y="192"/>
                  </a:cubicBezTo>
                  <a:cubicBezTo>
                    <a:pt x="44" y="193"/>
                    <a:pt x="44" y="193"/>
                    <a:pt x="44" y="193"/>
                  </a:cubicBezTo>
                  <a:cubicBezTo>
                    <a:pt x="46" y="193"/>
                    <a:pt x="46" y="193"/>
                    <a:pt x="46" y="193"/>
                  </a:cubicBezTo>
                  <a:close/>
                  <a:moveTo>
                    <a:pt x="111" y="192"/>
                  </a:moveTo>
                  <a:cubicBezTo>
                    <a:pt x="110" y="192"/>
                    <a:pt x="110" y="193"/>
                    <a:pt x="110" y="193"/>
                  </a:cubicBezTo>
                  <a:cubicBezTo>
                    <a:pt x="110" y="193"/>
                    <a:pt x="111" y="193"/>
                    <a:pt x="111" y="192"/>
                  </a:cubicBezTo>
                  <a:close/>
                  <a:moveTo>
                    <a:pt x="125" y="192"/>
                  </a:moveTo>
                  <a:cubicBezTo>
                    <a:pt x="124" y="192"/>
                    <a:pt x="124" y="192"/>
                    <a:pt x="124" y="193"/>
                  </a:cubicBezTo>
                  <a:cubicBezTo>
                    <a:pt x="124" y="193"/>
                    <a:pt x="125" y="193"/>
                    <a:pt x="125" y="192"/>
                  </a:cubicBezTo>
                  <a:close/>
                  <a:moveTo>
                    <a:pt x="79" y="193"/>
                  </a:moveTo>
                  <a:cubicBezTo>
                    <a:pt x="79" y="193"/>
                    <a:pt x="79" y="193"/>
                    <a:pt x="78" y="193"/>
                  </a:cubicBezTo>
                  <a:cubicBezTo>
                    <a:pt x="78" y="193"/>
                    <a:pt x="78" y="193"/>
                    <a:pt x="78" y="193"/>
                  </a:cubicBezTo>
                  <a:cubicBezTo>
                    <a:pt x="78" y="194"/>
                    <a:pt x="78" y="193"/>
                    <a:pt x="77" y="194"/>
                  </a:cubicBezTo>
                  <a:cubicBezTo>
                    <a:pt x="77" y="194"/>
                    <a:pt x="78" y="194"/>
                    <a:pt x="78" y="194"/>
                  </a:cubicBezTo>
                  <a:cubicBezTo>
                    <a:pt x="78" y="194"/>
                    <a:pt x="78" y="194"/>
                    <a:pt x="78" y="194"/>
                  </a:cubicBezTo>
                  <a:cubicBezTo>
                    <a:pt x="79" y="194"/>
                    <a:pt x="79" y="194"/>
                    <a:pt x="79" y="194"/>
                  </a:cubicBezTo>
                  <a:cubicBezTo>
                    <a:pt x="79" y="194"/>
                    <a:pt x="79" y="194"/>
                    <a:pt x="78" y="193"/>
                  </a:cubicBezTo>
                  <a:cubicBezTo>
                    <a:pt x="79" y="193"/>
                    <a:pt x="79" y="193"/>
                    <a:pt x="79" y="193"/>
                  </a:cubicBezTo>
                  <a:close/>
                  <a:moveTo>
                    <a:pt x="157" y="194"/>
                  </a:moveTo>
                  <a:cubicBezTo>
                    <a:pt x="160" y="193"/>
                    <a:pt x="160" y="193"/>
                    <a:pt x="160" y="193"/>
                  </a:cubicBezTo>
                  <a:cubicBezTo>
                    <a:pt x="159" y="193"/>
                    <a:pt x="159" y="193"/>
                    <a:pt x="159" y="193"/>
                  </a:cubicBezTo>
                  <a:cubicBezTo>
                    <a:pt x="157" y="194"/>
                    <a:pt x="157" y="194"/>
                    <a:pt x="157" y="194"/>
                  </a:cubicBezTo>
                  <a:close/>
                  <a:moveTo>
                    <a:pt x="101" y="194"/>
                  </a:moveTo>
                  <a:cubicBezTo>
                    <a:pt x="100" y="193"/>
                    <a:pt x="100" y="193"/>
                    <a:pt x="100" y="193"/>
                  </a:cubicBezTo>
                  <a:cubicBezTo>
                    <a:pt x="100" y="194"/>
                    <a:pt x="100" y="194"/>
                    <a:pt x="100" y="194"/>
                  </a:cubicBezTo>
                  <a:cubicBezTo>
                    <a:pt x="101" y="194"/>
                    <a:pt x="101" y="194"/>
                    <a:pt x="101" y="194"/>
                  </a:cubicBezTo>
                  <a:close/>
                  <a:moveTo>
                    <a:pt x="92" y="194"/>
                  </a:moveTo>
                  <a:cubicBezTo>
                    <a:pt x="92" y="194"/>
                    <a:pt x="92" y="193"/>
                    <a:pt x="92" y="194"/>
                  </a:cubicBezTo>
                  <a:cubicBezTo>
                    <a:pt x="92" y="194"/>
                    <a:pt x="92" y="194"/>
                    <a:pt x="92" y="194"/>
                  </a:cubicBezTo>
                  <a:cubicBezTo>
                    <a:pt x="92" y="194"/>
                    <a:pt x="92" y="194"/>
                    <a:pt x="92" y="194"/>
                  </a:cubicBezTo>
                  <a:cubicBezTo>
                    <a:pt x="92" y="194"/>
                    <a:pt x="93" y="194"/>
                    <a:pt x="92" y="194"/>
                  </a:cubicBezTo>
                  <a:close/>
                  <a:moveTo>
                    <a:pt x="103" y="194"/>
                  </a:moveTo>
                  <a:cubicBezTo>
                    <a:pt x="103" y="194"/>
                    <a:pt x="103" y="194"/>
                    <a:pt x="103" y="194"/>
                  </a:cubicBezTo>
                  <a:cubicBezTo>
                    <a:pt x="102" y="194"/>
                    <a:pt x="102" y="194"/>
                    <a:pt x="102" y="194"/>
                  </a:cubicBezTo>
                  <a:cubicBezTo>
                    <a:pt x="103" y="194"/>
                    <a:pt x="103" y="194"/>
                    <a:pt x="103" y="194"/>
                  </a:cubicBezTo>
                  <a:close/>
                  <a:moveTo>
                    <a:pt x="75" y="194"/>
                  </a:moveTo>
                  <a:cubicBezTo>
                    <a:pt x="75" y="194"/>
                    <a:pt x="75" y="194"/>
                    <a:pt x="75" y="194"/>
                  </a:cubicBezTo>
                  <a:cubicBezTo>
                    <a:pt x="75" y="195"/>
                    <a:pt x="75" y="195"/>
                    <a:pt x="75" y="195"/>
                  </a:cubicBezTo>
                  <a:cubicBezTo>
                    <a:pt x="75" y="195"/>
                    <a:pt x="75" y="195"/>
                    <a:pt x="75" y="194"/>
                  </a:cubicBezTo>
                  <a:close/>
                  <a:moveTo>
                    <a:pt x="89" y="195"/>
                  </a:moveTo>
                  <a:cubicBezTo>
                    <a:pt x="89" y="194"/>
                    <a:pt x="89" y="194"/>
                    <a:pt x="88" y="194"/>
                  </a:cubicBezTo>
                  <a:cubicBezTo>
                    <a:pt x="88" y="195"/>
                    <a:pt x="88" y="195"/>
                    <a:pt x="88" y="195"/>
                  </a:cubicBezTo>
                  <a:cubicBezTo>
                    <a:pt x="89" y="195"/>
                    <a:pt x="89" y="195"/>
                    <a:pt x="89" y="195"/>
                  </a:cubicBezTo>
                  <a:close/>
                  <a:moveTo>
                    <a:pt x="90" y="195"/>
                  </a:moveTo>
                  <a:cubicBezTo>
                    <a:pt x="90" y="195"/>
                    <a:pt x="90" y="195"/>
                    <a:pt x="90" y="195"/>
                  </a:cubicBezTo>
                  <a:cubicBezTo>
                    <a:pt x="90" y="195"/>
                    <a:pt x="90" y="195"/>
                    <a:pt x="90" y="195"/>
                  </a:cubicBezTo>
                  <a:cubicBezTo>
                    <a:pt x="90" y="195"/>
                    <a:pt x="90" y="195"/>
                    <a:pt x="90" y="195"/>
                  </a:cubicBezTo>
                  <a:close/>
                  <a:moveTo>
                    <a:pt x="92" y="195"/>
                  </a:moveTo>
                  <a:cubicBezTo>
                    <a:pt x="92" y="195"/>
                    <a:pt x="92" y="195"/>
                    <a:pt x="91" y="195"/>
                  </a:cubicBezTo>
                  <a:cubicBezTo>
                    <a:pt x="91" y="196"/>
                    <a:pt x="91" y="196"/>
                    <a:pt x="91" y="196"/>
                  </a:cubicBezTo>
                  <a:cubicBezTo>
                    <a:pt x="92" y="196"/>
                    <a:pt x="92" y="196"/>
                    <a:pt x="92" y="196"/>
                  </a:cubicBezTo>
                  <a:cubicBezTo>
                    <a:pt x="92" y="196"/>
                    <a:pt x="92" y="196"/>
                    <a:pt x="92" y="195"/>
                  </a:cubicBezTo>
                  <a:close/>
                  <a:moveTo>
                    <a:pt x="93" y="196"/>
                  </a:moveTo>
                  <a:cubicBezTo>
                    <a:pt x="93" y="196"/>
                    <a:pt x="93" y="196"/>
                    <a:pt x="93" y="196"/>
                  </a:cubicBezTo>
                  <a:cubicBezTo>
                    <a:pt x="93" y="196"/>
                    <a:pt x="93" y="196"/>
                    <a:pt x="93" y="196"/>
                  </a:cubicBezTo>
                  <a:cubicBezTo>
                    <a:pt x="93" y="196"/>
                    <a:pt x="93" y="196"/>
                    <a:pt x="93" y="196"/>
                  </a:cubicBezTo>
                  <a:cubicBezTo>
                    <a:pt x="93" y="196"/>
                    <a:pt x="93" y="196"/>
                    <a:pt x="93" y="196"/>
                  </a:cubicBezTo>
                  <a:close/>
                  <a:moveTo>
                    <a:pt x="41" y="197"/>
                  </a:moveTo>
                  <a:cubicBezTo>
                    <a:pt x="40" y="196"/>
                    <a:pt x="39" y="196"/>
                    <a:pt x="38" y="196"/>
                  </a:cubicBezTo>
                  <a:cubicBezTo>
                    <a:pt x="38" y="197"/>
                    <a:pt x="38" y="197"/>
                    <a:pt x="38" y="197"/>
                  </a:cubicBezTo>
                  <a:cubicBezTo>
                    <a:pt x="39" y="197"/>
                    <a:pt x="40" y="198"/>
                    <a:pt x="41" y="197"/>
                  </a:cubicBezTo>
                  <a:close/>
                  <a:moveTo>
                    <a:pt x="98" y="196"/>
                  </a:moveTo>
                  <a:cubicBezTo>
                    <a:pt x="98" y="196"/>
                    <a:pt x="98" y="196"/>
                    <a:pt x="98" y="196"/>
                  </a:cubicBezTo>
                  <a:cubicBezTo>
                    <a:pt x="98" y="196"/>
                    <a:pt x="98" y="196"/>
                    <a:pt x="98" y="196"/>
                  </a:cubicBezTo>
                  <a:close/>
                  <a:moveTo>
                    <a:pt x="95" y="196"/>
                  </a:moveTo>
                  <a:cubicBezTo>
                    <a:pt x="95" y="196"/>
                    <a:pt x="94" y="196"/>
                    <a:pt x="94" y="196"/>
                  </a:cubicBezTo>
                  <a:cubicBezTo>
                    <a:pt x="94" y="196"/>
                    <a:pt x="94" y="196"/>
                    <a:pt x="94" y="196"/>
                  </a:cubicBezTo>
                  <a:cubicBezTo>
                    <a:pt x="95" y="196"/>
                    <a:pt x="95" y="196"/>
                    <a:pt x="95" y="196"/>
                  </a:cubicBezTo>
                  <a:cubicBezTo>
                    <a:pt x="95" y="196"/>
                    <a:pt x="95" y="196"/>
                    <a:pt x="95" y="196"/>
                  </a:cubicBezTo>
                  <a:close/>
                  <a:moveTo>
                    <a:pt x="76" y="197"/>
                  </a:moveTo>
                  <a:cubicBezTo>
                    <a:pt x="76" y="197"/>
                    <a:pt x="76" y="196"/>
                    <a:pt x="75" y="197"/>
                  </a:cubicBezTo>
                  <a:cubicBezTo>
                    <a:pt x="75" y="197"/>
                    <a:pt x="75" y="197"/>
                    <a:pt x="75" y="197"/>
                  </a:cubicBezTo>
                  <a:cubicBezTo>
                    <a:pt x="76" y="197"/>
                    <a:pt x="76" y="197"/>
                    <a:pt x="76" y="197"/>
                  </a:cubicBezTo>
                  <a:close/>
                  <a:moveTo>
                    <a:pt x="98" y="197"/>
                  </a:moveTo>
                  <a:cubicBezTo>
                    <a:pt x="96" y="197"/>
                    <a:pt x="96" y="197"/>
                    <a:pt x="96" y="197"/>
                  </a:cubicBezTo>
                  <a:cubicBezTo>
                    <a:pt x="96" y="197"/>
                    <a:pt x="98" y="197"/>
                    <a:pt x="98" y="197"/>
                  </a:cubicBezTo>
                  <a:close/>
                  <a:moveTo>
                    <a:pt x="48" y="199"/>
                  </a:moveTo>
                  <a:cubicBezTo>
                    <a:pt x="48" y="198"/>
                    <a:pt x="48" y="199"/>
                    <a:pt x="47" y="198"/>
                  </a:cubicBezTo>
                  <a:cubicBezTo>
                    <a:pt x="48" y="199"/>
                    <a:pt x="48" y="199"/>
                    <a:pt x="48" y="199"/>
                  </a:cubicBezTo>
                  <a:cubicBezTo>
                    <a:pt x="48" y="199"/>
                    <a:pt x="48" y="199"/>
                    <a:pt x="48" y="199"/>
                  </a:cubicBezTo>
                  <a:close/>
                  <a:moveTo>
                    <a:pt x="105" y="199"/>
                  </a:moveTo>
                  <a:cubicBezTo>
                    <a:pt x="106" y="199"/>
                    <a:pt x="106" y="199"/>
                    <a:pt x="106" y="199"/>
                  </a:cubicBezTo>
                  <a:cubicBezTo>
                    <a:pt x="105" y="199"/>
                    <a:pt x="105" y="199"/>
                    <a:pt x="105" y="199"/>
                  </a:cubicBezTo>
                  <a:close/>
                  <a:moveTo>
                    <a:pt x="95" y="205"/>
                  </a:moveTo>
                  <a:cubicBezTo>
                    <a:pt x="93" y="205"/>
                    <a:pt x="91" y="206"/>
                    <a:pt x="89" y="205"/>
                  </a:cubicBezTo>
                  <a:cubicBezTo>
                    <a:pt x="90" y="207"/>
                    <a:pt x="92" y="206"/>
                    <a:pt x="94" y="207"/>
                  </a:cubicBezTo>
                  <a:cubicBezTo>
                    <a:pt x="100" y="209"/>
                    <a:pt x="107" y="207"/>
                    <a:pt x="114" y="208"/>
                  </a:cubicBezTo>
                  <a:cubicBezTo>
                    <a:pt x="116" y="208"/>
                    <a:pt x="119" y="208"/>
                    <a:pt x="120" y="208"/>
                  </a:cubicBezTo>
                  <a:cubicBezTo>
                    <a:pt x="112" y="208"/>
                    <a:pt x="104" y="206"/>
                    <a:pt x="95" y="205"/>
                  </a:cubicBezTo>
                  <a:close/>
                  <a:moveTo>
                    <a:pt x="124" y="207"/>
                  </a:moveTo>
                  <a:cubicBezTo>
                    <a:pt x="124" y="206"/>
                    <a:pt x="123" y="207"/>
                    <a:pt x="122" y="207"/>
                  </a:cubicBezTo>
                  <a:cubicBezTo>
                    <a:pt x="122" y="207"/>
                    <a:pt x="122" y="207"/>
                    <a:pt x="122" y="207"/>
                  </a:cubicBezTo>
                  <a:cubicBezTo>
                    <a:pt x="124" y="207"/>
                    <a:pt x="124" y="207"/>
                    <a:pt x="124" y="207"/>
                  </a:cubicBezTo>
                  <a:close/>
                  <a:moveTo>
                    <a:pt x="122" y="208"/>
                  </a:moveTo>
                  <a:cubicBezTo>
                    <a:pt x="122" y="208"/>
                    <a:pt x="122" y="208"/>
                    <a:pt x="122" y="208"/>
                  </a:cubicBezTo>
                  <a:cubicBezTo>
                    <a:pt x="122" y="208"/>
                    <a:pt x="122" y="208"/>
                    <a:pt x="122" y="208"/>
                  </a:cubicBezTo>
                  <a:cubicBezTo>
                    <a:pt x="122" y="208"/>
                    <a:pt x="122" y="208"/>
                    <a:pt x="122" y="208"/>
                  </a:cubicBezTo>
                  <a:close/>
                  <a:moveTo>
                    <a:pt x="98" y="212"/>
                  </a:moveTo>
                  <a:cubicBezTo>
                    <a:pt x="99" y="212"/>
                    <a:pt x="99" y="212"/>
                    <a:pt x="99" y="212"/>
                  </a:cubicBezTo>
                  <a:cubicBezTo>
                    <a:pt x="98" y="212"/>
                    <a:pt x="98" y="212"/>
                    <a:pt x="98" y="212"/>
                  </a:cubicBezTo>
                  <a:close/>
                  <a:moveTo>
                    <a:pt x="154" y="213"/>
                  </a:moveTo>
                  <a:cubicBezTo>
                    <a:pt x="154" y="213"/>
                    <a:pt x="154" y="213"/>
                    <a:pt x="154" y="213"/>
                  </a:cubicBezTo>
                  <a:cubicBezTo>
                    <a:pt x="154" y="214"/>
                    <a:pt x="154" y="214"/>
                    <a:pt x="154" y="214"/>
                  </a:cubicBezTo>
                  <a:cubicBezTo>
                    <a:pt x="154" y="214"/>
                    <a:pt x="154" y="214"/>
                    <a:pt x="154" y="214"/>
                  </a:cubicBezTo>
                  <a:cubicBezTo>
                    <a:pt x="154" y="214"/>
                    <a:pt x="154" y="213"/>
                    <a:pt x="154" y="213"/>
                  </a:cubicBezTo>
                  <a:close/>
                  <a:moveTo>
                    <a:pt x="95" y="216"/>
                  </a:moveTo>
                  <a:cubicBezTo>
                    <a:pt x="97" y="216"/>
                    <a:pt x="97" y="216"/>
                    <a:pt x="97" y="216"/>
                  </a:cubicBezTo>
                  <a:cubicBezTo>
                    <a:pt x="95" y="216"/>
                    <a:pt x="95" y="216"/>
                    <a:pt x="95" y="216"/>
                  </a:cubicBezTo>
                  <a:cubicBezTo>
                    <a:pt x="95" y="216"/>
                    <a:pt x="95" y="216"/>
                    <a:pt x="95" y="216"/>
                  </a:cubicBezTo>
                  <a:close/>
                  <a:moveTo>
                    <a:pt x="129" y="217"/>
                  </a:moveTo>
                  <a:cubicBezTo>
                    <a:pt x="129" y="217"/>
                    <a:pt x="129" y="217"/>
                    <a:pt x="129" y="217"/>
                  </a:cubicBezTo>
                  <a:close/>
                </a:path>
              </a:pathLst>
            </a:custGeom>
            <a:solidFill>
              <a:srgbClr val="2E2E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" name="椭圆 30"/>
            <p:cNvSpPr/>
            <p:nvPr/>
          </p:nvSpPr>
          <p:spPr>
            <a:xfrm>
              <a:off x="4464140" y="4152437"/>
              <a:ext cx="1170401" cy="1170401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77724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530"/>
            </a:p>
          </p:txBody>
        </p:sp>
      </p:grpSp>
      <p:sp>
        <p:nvSpPr>
          <p:cNvPr id="32" name="文本框 31"/>
          <p:cNvSpPr txBox="1"/>
          <p:nvPr/>
        </p:nvSpPr>
        <p:spPr>
          <a:xfrm>
            <a:off x="4907259" y="4565045"/>
            <a:ext cx="240566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tx1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治家之余，日取经史传记三五百言读之，以养德性，以长识见。毋博弈嬉戏，虚费时</a:t>
            </a:r>
            <a:r>
              <a:rPr lang="zh-CN" altLang="en-US" sz="2000" dirty="0" smtClean="0">
                <a:solidFill>
                  <a:schemeClr val="tx1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日</a:t>
            </a:r>
            <a:endParaRPr lang="zh-CN" altLang="en-US" sz="2000" dirty="0">
              <a:solidFill>
                <a:schemeClr val="tx1">
                  <a:lumMod val="50000"/>
                </a:schemeClr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8329792" y="4544944"/>
            <a:ext cx="240566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tx1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作家，但得衣食、祭祀、宾客之费无缺，足矣。毋过求赢余，为世所</a:t>
            </a:r>
            <a:r>
              <a:rPr lang="zh-CN" altLang="en-US" sz="2000" dirty="0" smtClean="0">
                <a:solidFill>
                  <a:schemeClr val="tx1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讥</a:t>
            </a:r>
            <a:endParaRPr lang="zh-CN" altLang="en-US" sz="2000" dirty="0">
              <a:solidFill>
                <a:schemeClr val="tx1">
                  <a:lumMod val="50000"/>
                </a:schemeClr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图片 7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3176" y="650117"/>
            <a:ext cx="7061735" cy="5179620"/>
          </a:xfrm>
          <a:prstGeom prst="rect">
            <a:avLst/>
          </a:prstGeom>
        </p:spPr>
      </p:pic>
      <p:pic>
        <p:nvPicPr>
          <p:cNvPr id="59" name="图片 5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6734" y="1478113"/>
            <a:ext cx="1243877" cy="989316"/>
          </a:xfrm>
          <a:prstGeom prst="rect">
            <a:avLst/>
          </a:prstGeom>
        </p:spPr>
      </p:pic>
      <p:pic>
        <p:nvPicPr>
          <p:cNvPr id="60" name="图片 5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26" t="17658" r="1349" b="16129"/>
          <a:stretch>
            <a:fillRect/>
          </a:stretch>
        </p:blipFill>
        <p:spPr>
          <a:xfrm>
            <a:off x="400304" y="1066145"/>
            <a:ext cx="1542362" cy="859316"/>
          </a:xfrm>
          <a:prstGeom prst="rect">
            <a:avLst/>
          </a:prstGeom>
        </p:spPr>
      </p:pic>
      <p:sp>
        <p:nvSpPr>
          <p:cNvPr id="66" name="矩形 65"/>
          <p:cNvSpPr/>
          <p:nvPr/>
        </p:nvSpPr>
        <p:spPr>
          <a:xfrm>
            <a:off x="3687484" y="546882"/>
            <a:ext cx="5761812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4400" dirty="0">
                <a:solidFill>
                  <a:schemeClr val="bg1">
                    <a:lumMod val="50000"/>
                    <a:alpha val="36000"/>
                  </a:schemeClr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家</a:t>
            </a:r>
            <a:endParaRPr lang="zh-CN" altLang="en-US" sz="34400" dirty="0">
              <a:solidFill>
                <a:schemeClr val="bg1">
                  <a:lumMod val="50000"/>
                  <a:alpha val="36000"/>
                </a:schemeClr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511550" y="2763588"/>
            <a:ext cx="51689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5400" dirty="0" smtClean="0">
                <a:solidFill>
                  <a:srgbClr val="C00000"/>
                </a:solidFill>
                <a:latin typeface="禹卫书法行书繁体" panose="02000603000000000000" pitchFamily="2" charset="-122"/>
                <a:ea typeface="禹卫书法行书繁体" panose="02000603000000000000" pitchFamily="2" charset="-122"/>
              </a:rPr>
              <a:t>感谢您的观看</a:t>
            </a:r>
            <a:endParaRPr lang="zh-CN" altLang="en-US" sz="5400" dirty="0">
              <a:solidFill>
                <a:srgbClr val="C00000"/>
              </a:solidFill>
              <a:latin typeface="禹卫书法行书繁体" panose="02000603000000000000" pitchFamily="2" charset="-122"/>
              <a:ea typeface="禹卫书法行书繁体" panose="02000603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1786</Words>
  <Application>WPS 演示</Application>
  <PresentationFormat>宽屏</PresentationFormat>
  <Paragraphs>249</Paragraphs>
  <Slides>21</Slides>
  <Notes>22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38" baseType="lpstr">
      <vt:lpstr>Arial</vt:lpstr>
      <vt:lpstr>宋体</vt:lpstr>
      <vt:lpstr>Wingdings</vt:lpstr>
      <vt:lpstr>方正隶变_GBK</vt:lpstr>
      <vt:lpstr>禹卫书法行书简体</vt:lpstr>
      <vt:lpstr>隶书</vt:lpstr>
      <vt:lpstr>楷体</vt:lpstr>
      <vt:lpstr>禹卫书法行书繁体</vt:lpstr>
      <vt:lpstr>Calibri</vt:lpstr>
      <vt:lpstr>华文楷体</vt:lpstr>
      <vt:lpstr>经典繁方篆</vt:lpstr>
      <vt:lpstr>华文新魏</vt:lpstr>
      <vt:lpstr>微软雅黑</vt:lpstr>
      <vt:lpstr>等线</vt:lpstr>
      <vt:lpstr>Arial Unicode MS</vt:lpstr>
      <vt:lpstr>等线 Light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http://www.ypppt.com/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</dc:title>
  <dc:creator>优品PPT</dc:creator>
  <cp:keywords>http:/www.ypppt.com</cp:keywords>
  <dc:description>http://www.ypppt.com/</dc:description>
  <cp:lastModifiedBy>我叫MT</cp:lastModifiedBy>
  <cp:revision>46</cp:revision>
  <dcterms:created xsi:type="dcterms:W3CDTF">2016-05-13T13:32:00Z</dcterms:created>
  <dcterms:modified xsi:type="dcterms:W3CDTF">2018-07-29T03:04:58Z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2052-10.1.0.7469</vt:lpwstr>
  </property>
</Properties>
</file>