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0"/>
  </p:notesMasterIdLst>
  <p:sldIdLst>
    <p:sldId id="282" r:id="rId3"/>
    <p:sldId id="283" r:id="rId4"/>
    <p:sldId id="284" r:id="rId5"/>
    <p:sldId id="262" r:id="rId6"/>
    <p:sldId id="267" r:id="rId7"/>
    <p:sldId id="281" r:id="rId8"/>
    <p:sldId id="266" r:id="rId9"/>
    <p:sldId id="274" r:id="rId10"/>
    <p:sldId id="285" r:id="rId11"/>
    <p:sldId id="264" r:id="rId12"/>
    <p:sldId id="275" r:id="rId13"/>
    <p:sldId id="278" r:id="rId14"/>
    <p:sldId id="268" r:id="rId15"/>
    <p:sldId id="263" r:id="rId16"/>
    <p:sldId id="286" r:id="rId17"/>
    <p:sldId id="270" r:id="rId18"/>
    <p:sldId id="272" r:id="rId19"/>
    <p:sldId id="277" r:id="rId20"/>
    <p:sldId id="279" r:id="rId21"/>
    <p:sldId id="271" r:id="rId22"/>
    <p:sldId id="287" r:id="rId23"/>
    <p:sldId id="273" r:id="rId24"/>
    <p:sldId id="280" r:id="rId25"/>
    <p:sldId id="265" r:id="rId26"/>
    <p:sldId id="276" r:id="rId27"/>
    <p:sldId id="269" r:id="rId28"/>
    <p:sldId id="288"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3D0E"/>
    <a:srgbClr val="910003"/>
    <a:srgbClr val="192077"/>
    <a:srgbClr val="1425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50ABE4-EF59-4FF0-8B10-4318CBA80146}" type="datetimeFigureOut">
              <a:rPr lang="zh-CN" altLang="en-US" smtClean="0"/>
              <a:t>2018/8/25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50895-15BF-49D8-A7F5-54222F6F071B}" type="slidenum">
              <a:rPr lang="zh-CN" altLang="en-US" smtClean="0"/>
              <a:t>‹#›</a:t>
            </a:fld>
            <a:endParaRPr lang="zh-CN" altLang="en-US"/>
          </a:p>
        </p:txBody>
      </p:sp>
    </p:spTree>
    <p:extLst>
      <p:ext uri="{BB962C8B-B14F-4D97-AF65-F5344CB8AC3E}">
        <p14:creationId xmlns:p14="http://schemas.microsoft.com/office/powerpoint/2010/main" val="4075004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a:t>
            </a:fld>
            <a:endParaRPr lang="zh-CN" altLang="en-US"/>
          </a:p>
        </p:txBody>
      </p:sp>
    </p:spTree>
    <p:extLst>
      <p:ext uri="{BB962C8B-B14F-4D97-AF65-F5344CB8AC3E}">
        <p14:creationId xmlns:p14="http://schemas.microsoft.com/office/powerpoint/2010/main" val="270592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a:t>
            </a:fld>
            <a:endParaRPr lang="zh-CN" altLang="en-US"/>
          </a:p>
        </p:txBody>
      </p:sp>
    </p:spTree>
    <p:extLst>
      <p:ext uri="{BB962C8B-B14F-4D97-AF65-F5344CB8AC3E}">
        <p14:creationId xmlns:p14="http://schemas.microsoft.com/office/powerpoint/2010/main" val="3757503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3</a:t>
            </a:fld>
            <a:endParaRPr lang="zh-CN" altLang="en-US"/>
          </a:p>
        </p:txBody>
      </p:sp>
    </p:spTree>
    <p:extLst>
      <p:ext uri="{BB962C8B-B14F-4D97-AF65-F5344CB8AC3E}">
        <p14:creationId xmlns:p14="http://schemas.microsoft.com/office/powerpoint/2010/main" val="1840847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4</a:t>
            </a:fld>
            <a:endParaRPr lang="zh-CN" altLang="en-US"/>
          </a:p>
        </p:txBody>
      </p:sp>
    </p:spTree>
    <p:extLst>
      <p:ext uri="{BB962C8B-B14F-4D97-AF65-F5344CB8AC3E}">
        <p14:creationId xmlns:p14="http://schemas.microsoft.com/office/powerpoint/2010/main" val="4259140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10600030101010101" charset="-122"/>
              </a:rPr>
              <a:t>5</a:t>
            </a:fld>
            <a:endParaRPr lang="zh-CN" altLang="en-US">
              <a:solidFill>
                <a:prstClr val="black"/>
              </a:solidFill>
              <a:latin typeface="等线" panose="02010600030101010101" charset="-122"/>
            </a:endParaRPr>
          </a:p>
        </p:txBody>
      </p:sp>
    </p:spTree>
    <p:extLst>
      <p:ext uri="{BB962C8B-B14F-4D97-AF65-F5344CB8AC3E}">
        <p14:creationId xmlns:p14="http://schemas.microsoft.com/office/powerpoint/2010/main" val="3269177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6</a:t>
            </a:fld>
            <a:endParaRPr lang="zh-CN" altLang="en-US"/>
          </a:p>
        </p:txBody>
      </p:sp>
    </p:spTree>
    <p:extLst>
      <p:ext uri="{BB962C8B-B14F-4D97-AF65-F5344CB8AC3E}">
        <p14:creationId xmlns:p14="http://schemas.microsoft.com/office/powerpoint/2010/main" val="2907804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7</a:t>
            </a:fld>
            <a:endParaRPr lang="zh-CN" altLang="en-US"/>
          </a:p>
        </p:txBody>
      </p:sp>
    </p:spTree>
    <p:extLst>
      <p:ext uri="{BB962C8B-B14F-4D97-AF65-F5344CB8AC3E}">
        <p14:creationId xmlns:p14="http://schemas.microsoft.com/office/powerpoint/2010/main" val="3505393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8</a:t>
            </a:fld>
            <a:endParaRPr lang="zh-CN" altLang="en-US"/>
          </a:p>
        </p:txBody>
      </p:sp>
    </p:spTree>
    <p:extLst>
      <p:ext uri="{BB962C8B-B14F-4D97-AF65-F5344CB8AC3E}">
        <p14:creationId xmlns:p14="http://schemas.microsoft.com/office/powerpoint/2010/main" val="3416918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9</a:t>
            </a:fld>
            <a:endParaRPr lang="zh-CN" altLang="en-US"/>
          </a:p>
        </p:txBody>
      </p:sp>
    </p:spTree>
    <p:extLst>
      <p:ext uri="{BB962C8B-B14F-4D97-AF65-F5344CB8AC3E}">
        <p14:creationId xmlns:p14="http://schemas.microsoft.com/office/powerpoint/2010/main" val="2349441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10</a:t>
            </a:fld>
            <a:endParaRPr lang="zh-CN" altLang="en-US"/>
          </a:p>
        </p:txBody>
      </p:sp>
    </p:spTree>
    <p:extLst>
      <p:ext uri="{BB962C8B-B14F-4D97-AF65-F5344CB8AC3E}">
        <p14:creationId xmlns:p14="http://schemas.microsoft.com/office/powerpoint/2010/main" val="1827173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11</a:t>
            </a:fld>
            <a:endParaRPr lang="zh-CN" altLang="en-US"/>
          </a:p>
        </p:txBody>
      </p:sp>
    </p:spTree>
    <p:extLst>
      <p:ext uri="{BB962C8B-B14F-4D97-AF65-F5344CB8AC3E}">
        <p14:creationId xmlns:p14="http://schemas.microsoft.com/office/powerpoint/2010/main" val="557161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10600030101010101" charset="-122"/>
              </a:rPr>
              <a:t>12</a:t>
            </a:fld>
            <a:endParaRPr lang="zh-CN" altLang="en-US">
              <a:solidFill>
                <a:prstClr val="black"/>
              </a:solidFill>
              <a:latin typeface="等线" panose="02010600030101010101" charset="-122"/>
            </a:endParaRPr>
          </a:p>
        </p:txBody>
      </p:sp>
    </p:spTree>
    <p:extLst>
      <p:ext uri="{BB962C8B-B14F-4D97-AF65-F5344CB8AC3E}">
        <p14:creationId xmlns:p14="http://schemas.microsoft.com/office/powerpoint/2010/main" val="4011085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13</a:t>
            </a:fld>
            <a:endParaRPr lang="zh-CN" altLang="en-US"/>
          </a:p>
        </p:txBody>
      </p:sp>
    </p:spTree>
    <p:extLst>
      <p:ext uri="{BB962C8B-B14F-4D97-AF65-F5344CB8AC3E}">
        <p14:creationId xmlns:p14="http://schemas.microsoft.com/office/powerpoint/2010/main" val="138243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14</a:t>
            </a:fld>
            <a:endParaRPr lang="zh-CN" altLang="en-US"/>
          </a:p>
        </p:txBody>
      </p:sp>
    </p:spTree>
    <p:extLst>
      <p:ext uri="{BB962C8B-B14F-4D97-AF65-F5344CB8AC3E}">
        <p14:creationId xmlns:p14="http://schemas.microsoft.com/office/powerpoint/2010/main" val="3156618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15</a:t>
            </a:fld>
            <a:endParaRPr lang="zh-CN" altLang="en-US"/>
          </a:p>
        </p:txBody>
      </p:sp>
    </p:spTree>
    <p:extLst>
      <p:ext uri="{BB962C8B-B14F-4D97-AF65-F5344CB8AC3E}">
        <p14:creationId xmlns:p14="http://schemas.microsoft.com/office/powerpoint/2010/main" val="209355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16</a:t>
            </a:fld>
            <a:endParaRPr lang="zh-CN" altLang="en-US"/>
          </a:p>
        </p:txBody>
      </p:sp>
    </p:spTree>
    <p:extLst>
      <p:ext uri="{BB962C8B-B14F-4D97-AF65-F5344CB8AC3E}">
        <p14:creationId xmlns:p14="http://schemas.microsoft.com/office/powerpoint/2010/main" val="2863930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17</a:t>
            </a:fld>
            <a:endParaRPr lang="zh-CN" altLang="en-US"/>
          </a:p>
        </p:txBody>
      </p:sp>
    </p:spTree>
    <p:extLst>
      <p:ext uri="{BB962C8B-B14F-4D97-AF65-F5344CB8AC3E}">
        <p14:creationId xmlns:p14="http://schemas.microsoft.com/office/powerpoint/2010/main" val="4211529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18</a:t>
            </a:fld>
            <a:endParaRPr lang="zh-CN" altLang="en-US"/>
          </a:p>
        </p:txBody>
      </p:sp>
    </p:spTree>
    <p:extLst>
      <p:ext uri="{BB962C8B-B14F-4D97-AF65-F5344CB8AC3E}">
        <p14:creationId xmlns:p14="http://schemas.microsoft.com/office/powerpoint/2010/main" val="2479230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8742F-16E0-4805-86AE-0C49C4110334}" type="slidenum">
              <a:rPr lang="zh-CN" altLang="en-US" smtClean="0">
                <a:solidFill>
                  <a:prstClr val="black"/>
                </a:solidFill>
                <a:latin typeface="等线" panose="02010600030101010101" charset="-122"/>
              </a:rPr>
              <a:t>19</a:t>
            </a:fld>
            <a:endParaRPr lang="zh-CN" altLang="en-US">
              <a:solidFill>
                <a:prstClr val="black"/>
              </a:solidFill>
              <a:latin typeface="等线" panose="02010600030101010101" charset="-122"/>
            </a:endParaRPr>
          </a:p>
        </p:txBody>
      </p:sp>
    </p:spTree>
    <p:extLst>
      <p:ext uri="{BB962C8B-B14F-4D97-AF65-F5344CB8AC3E}">
        <p14:creationId xmlns:p14="http://schemas.microsoft.com/office/powerpoint/2010/main" val="1360881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20</a:t>
            </a:fld>
            <a:endParaRPr lang="zh-CN" altLang="en-US"/>
          </a:p>
        </p:txBody>
      </p:sp>
    </p:spTree>
    <p:extLst>
      <p:ext uri="{BB962C8B-B14F-4D97-AF65-F5344CB8AC3E}">
        <p14:creationId xmlns:p14="http://schemas.microsoft.com/office/powerpoint/2010/main" val="2132558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21</a:t>
            </a:fld>
            <a:endParaRPr lang="zh-CN" altLang="en-US"/>
          </a:p>
        </p:txBody>
      </p:sp>
    </p:spTree>
    <p:extLst>
      <p:ext uri="{BB962C8B-B14F-4D97-AF65-F5344CB8AC3E}">
        <p14:creationId xmlns:p14="http://schemas.microsoft.com/office/powerpoint/2010/main" val="3704404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22</a:t>
            </a:fld>
            <a:endParaRPr lang="zh-CN" altLang="en-US"/>
          </a:p>
        </p:txBody>
      </p:sp>
    </p:spTree>
    <p:extLst>
      <p:ext uri="{BB962C8B-B14F-4D97-AF65-F5344CB8AC3E}">
        <p14:creationId xmlns:p14="http://schemas.microsoft.com/office/powerpoint/2010/main" val="2434290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23</a:t>
            </a:fld>
            <a:endParaRPr lang="zh-CN" altLang="en-US"/>
          </a:p>
        </p:txBody>
      </p:sp>
    </p:spTree>
    <p:extLst>
      <p:ext uri="{BB962C8B-B14F-4D97-AF65-F5344CB8AC3E}">
        <p14:creationId xmlns:p14="http://schemas.microsoft.com/office/powerpoint/2010/main" val="37703501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24</a:t>
            </a:fld>
            <a:endParaRPr lang="zh-CN" altLang="en-US"/>
          </a:p>
        </p:txBody>
      </p:sp>
    </p:spTree>
    <p:extLst>
      <p:ext uri="{BB962C8B-B14F-4D97-AF65-F5344CB8AC3E}">
        <p14:creationId xmlns:p14="http://schemas.microsoft.com/office/powerpoint/2010/main" val="556633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25</a:t>
            </a:fld>
            <a:endParaRPr lang="zh-CN" altLang="en-US"/>
          </a:p>
        </p:txBody>
      </p:sp>
    </p:spTree>
    <p:extLst>
      <p:ext uri="{BB962C8B-B14F-4D97-AF65-F5344CB8AC3E}">
        <p14:creationId xmlns:p14="http://schemas.microsoft.com/office/powerpoint/2010/main" val="2634443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26</a:t>
            </a:fld>
            <a:endParaRPr lang="zh-CN" altLang="en-US"/>
          </a:p>
        </p:txBody>
      </p:sp>
    </p:spTree>
    <p:extLst>
      <p:ext uri="{BB962C8B-B14F-4D97-AF65-F5344CB8AC3E}">
        <p14:creationId xmlns:p14="http://schemas.microsoft.com/office/powerpoint/2010/main" val="2604660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250895-15BF-49D8-A7F5-54222F6F071B}" type="slidenum">
              <a:rPr lang="zh-CN" altLang="en-US" smtClean="0"/>
              <a:t>27</a:t>
            </a:fld>
            <a:endParaRPr lang="zh-CN" altLang="en-US"/>
          </a:p>
        </p:txBody>
      </p:sp>
    </p:spTree>
    <p:extLst>
      <p:ext uri="{BB962C8B-B14F-4D97-AF65-F5344CB8AC3E}">
        <p14:creationId xmlns:p14="http://schemas.microsoft.com/office/powerpoint/2010/main" val="745480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B3D0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8967A-89A7-4090-BEC4-B72A5CD50E64}"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B7A9E-924B-42BB-A5BA-83144336873D}"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B3D0E"/>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421C96-5863-42B3-96AD-E8F83F3FCCD0}" type="datetimeFigureOut">
              <a:rPr lang="zh-CN" altLang="en-US" smtClean="0">
                <a:solidFill>
                  <a:prstClr val="black">
                    <a:tint val="75000"/>
                  </a:prstClr>
                </a:solidFill>
              </a:rPr>
              <a:t>2018/8/25</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FF1124-CD64-4564-9CD6-48DF2E68ED24}"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9.jpe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27434" r="-1"/>
          <a:stretch>
            <a:fillRect/>
          </a:stretch>
        </p:blipFill>
        <p:spPr>
          <a:xfrm>
            <a:off x="0" y="0"/>
            <a:ext cx="4787086" cy="6858000"/>
          </a:xfrm>
          <a:prstGeom prst="rect">
            <a:avLst/>
          </a:prstGeom>
        </p:spPr>
      </p:pic>
      <p:sp>
        <p:nvSpPr>
          <p:cNvPr id="6" name="文本框 5"/>
          <p:cNvSpPr txBox="1"/>
          <p:nvPr/>
        </p:nvSpPr>
        <p:spPr>
          <a:xfrm>
            <a:off x="5610046" y="2438718"/>
            <a:ext cx="6247223" cy="769441"/>
          </a:xfrm>
          <a:prstGeom prst="rect">
            <a:avLst/>
          </a:prstGeom>
          <a:noFill/>
        </p:spPr>
        <p:txBody>
          <a:bodyPr wrap="none" rtlCol="0">
            <a:spAutoFit/>
          </a:bodyPr>
          <a:lstStyle/>
          <a:p>
            <a:r>
              <a:rPr lang="zh-CN" altLang="en-US" sz="4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中秋节精美动态</a:t>
            </a:r>
            <a:r>
              <a:rPr lang="en-US" altLang="zh-CN" sz="4400" b="1" dirty="0" err="1">
                <a:solidFill>
                  <a:prstClr val="white"/>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4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模板</a:t>
            </a:r>
            <a:endParaRPr lang="en-US" altLang="zh-CN" sz="4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文本框 6"/>
          <p:cNvSpPr txBox="1"/>
          <p:nvPr/>
        </p:nvSpPr>
        <p:spPr>
          <a:xfrm>
            <a:off x="5640526" y="3617971"/>
            <a:ext cx="4935385" cy="400110"/>
          </a:xfrm>
          <a:prstGeom prst="rect">
            <a:avLst/>
          </a:prstGeom>
          <a:noFill/>
        </p:spPr>
        <p:txBody>
          <a:bodyPr wrap="square" rtlCol="0">
            <a:spAutoFit/>
          </a:bodyPr>
          <a:lstStyle/>
          <a:p>
            <a:pPr algn="dist"/>
            <a:r>
              <a:rPr lang="en-US" altLang="zh-CN" sz="2000" dirty="0">
                <a:solidFill>
                  <a:prstClr val="white"/>
                </a:solidFill>
                <a:latin typeface="Arial" panose="020B0604020202020204" pitchFamily="34" charset="0"/>
                <a:ea typeface="微软雅黑" panose="020B0503020204020204" pitchFamily="34" charset="-122"/>
                <a:cs typeface="Arial" panose="020B0604020202020204" pitchFamily="34" charset="0"/>
              </a:rPr>
              <a:t>BUSINESS POWERPOINT TEMPLATE</a:t>
            </a:r>
            <a:endParaRPr lang="zh-CN" altLang="en-US" sz="20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p:cNvSpPr txBox="1"/>
          <p:nvPr/>
        </p:nvSpPr>
        <p:spPr>
          <a:xfrm>
            <a:off x="5640526" y="3320882"/>
            <a:ext cx="6231434" cy="307777"/>
          </a:xfrm>
          <a:prstGeom prst="rect">
            <a:avLst/>
          </a:prstGeom>
          <a:noFill/>
        </p:spPr>
        <p:txBody>
          <a:bodyPr wrap="square" rtlCol="0">
            <a:spAutoFit/>
          </a:bodyPr>
          <a:lstStyle/>
          <a:p>
            <a:pPr algn="dist"/>
            <a:r>
              <a:rPr lang="zh-CN" altLang="en-US" sz="1400" dirty="0">
                <a:solidFill>
                  <a:srgbClr val="F7E3DC"/>
                </a:solidFill>
                <a:latin typeface="微软雅黑" panose="020B0503020204020204" pitchFamily="34" charset="-122"/>
                <a:ea typeface="微软雅黑" panose="020B0503020204020204" pitchFamily="34" charset="-122"/>
              </a:rPr>
              <a:t>封面和内页所有素材均可自由编辑替换</a:t>
            </a:r>
          </a:p>
        </p:txBody>
      </p:sp>
      <p:grpSp>
        <p:nvGrpSpPr>
          <p:cNvPr id="20" name="组合 19"/>
          <p:cNvGrpSpPr/>
          <p:nvPr/>
        </p:nvGrpSpPr>
        <p:grpSpPr>
          <a:xfrm>
            <a:off x="5700016" y="4040881"/>
            <a:ext cx="1860302" cy="466246"/>
            <a:chOff x="5700016" y="4091663"/>
            <a:chExt cx="1860302" cy="466246"/>
          </a:xfrm>
        </p:grpSpPr>
        <p:sp>
          <p:nvSpPr>
            <p:cNvPr id="12" name="椭圆 11"/>
            <p:cNvSpPr/>
            <p:nvPr/>
          </p:nvSpPr>
          <p:spPr>
            <a:xfrm>
              <a:off x="5702678"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3" name="椭圆 12"/>
            <p:cNvSpPr/>
            <p:nvPr/>
          </p:nvSpPr>
          <p:spPr>
            <a:xfrm>
              <a:off x="6407900"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4" name="椭圆 13"/>
            <p:cNvSpPr/>
            <p:nvPr/>
          </p:nvSpPr>
          <p:spPr>
            <a:xfrm>
              <a:off x="7113122" y="4110713"/>
              <a:ext cx="447196" cy="447196"/>
            </a:xfrm>
            <a:prstGeom prst="ellipse">
              <a:avLst/>
            </a:prstGeom>
            <a:solidFill>
              <a:srgbClr val="F8E2AE"/>
            </a:solidFill>
            <a:ln>
              <a:solidFill>
                <a:srgbClr val="F8E2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E2AE"/>
                </a:solidFill>
              </a:endParaRPr>
            </a:p>
          </p:txBody>
        </p:sp>
        <p:sp>
          <p:nvSpPr>
            <p:cNvPr id="17" name="文本框 16"/>
            <p:cNvSpPr txBox="1"/>
            <p:nvPr/>
          </p:nvSpPr>
          <p:spPr>
            <a:xfrm>
              <a:off x="5700016"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小</a:t>
              </a:r>
            </a:p>
          </p:txBody>
        </p:sp>
        <p:sp>
          <p:nvSpPr>
            <p:cNvPr id="18" name="文本框 17"/>
            <p:cNvSpPr txBox="1"/>
            <p:nvPr/>
          </p:nvSpPr>
          <p:spPr>
            <a:xfrm>
              <a:off x="6405031"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文</a:t>
              </a:r>
            </a:p>
          </p:txBody>
        </p:sp>
        <p:sp>
          <p:nvSpPr>
            <p:cNvPr id="19" name="文本框 18"/>
            <p:cNvSpPr txBox="1"/>
            <p:nvPr/>
          </p:nvSpPr>
          <p:spPr>
            <a:xfrm>
              <a:off x="7110253" y="4091663"/>
              <a:ext cx="440234" cy="461665"/>
            </a:xfrm>
            <a:prstGeom prst="rect">
              <a:avLst/>
            </a:prstGeom>
            <a:noFill/>
          </p:spPr>
          <p:txBody>
            <a:bodyPr wrap="square" rtlCol="0">
              <a:spAutoFit/>
            </a:bodyPr>
            <a:lstStyle/>
            <a:p>
              <a:pPr algn="dist"/>
              <a:r>
                <a:rPr lang="zh-CN" altLang="en-US" sz="2400" dirty="0">
                  <a:solidFill>
                    <a:srgbClr val="CB3D0E"/>
                  </a:solidFill>
                  <a:latin typeface="迷你简雪君" panose="02010604000101010101" pitchFamily="2" charset="-122"/>
                  <a:ea typeface="迷你简雪君" panose="02010604000101010101" pitchFamily="2" charset="-122"/>
                  <a:cs typeface="Arial" panose="020B0604020202020204" pitchFamily="34" charset="0"/>
                </a:rPr>
                <a:t>艺</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par>
                                <p:cTn id="11" presetID="47" presetClass="entr" presetSubtype="0" fill="hold" grpId="0" nodeType="withEffect">
                                  <p:stCondLst>
                                    <p:cond delay="3300"/>
                                  </p:stCondLst>
                                  <p:iterate type="lt">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2" presetClass="entr" presetSubtype="8" fill="hold" grpId="0" nodeType="withEffect">
                                  <p:stCondLst>
                                    <p:cond delay="1000"/>
                                  </p:stCondLst>
                                  <p:iterate type="wd">
                                    <p:tmPct val="15000"/>
                                  </p:iterate>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1569660"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目录</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4305300" y="2476500"/>
            <a:ext cx="5505450" cy="3108543"/>
          </a:xfrm>
          <a:prstGeom prst="rect">
            <a:avLst/>
          </a:prstGeom>
          <a:noFill/>
        </p:spPr>
        <p:txBody>
          <a:bodyPr wrap="square" rtlCol="0">
            <a:spAutoFit/>
          </a:bodyPr>
          <a:lstStyle/>
          <a:p>
            <a:r>
              <a:rPr lang="en-US" altLang="zh-CN" sz="2800" dirty="0" smtClean="0">
                <a:solidFill>
                  <a:prstClr val="white"/>
                </a:solidFill>
                <a:latin typeface="微软雅黑" panose="020B0503020204020204" pitchFamily="34" charset="-122"/>
                <a:ea typeface="微软雅黑" panose="020B0503020204020204" pitchFamily="34" charset="-122"/>
              </a:rPr>
              <a:t>1.</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2.</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3.</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2800" dirty="0" smtClean="0">
              <a:solidFill>
                <a:prstClr val="white"/>
              </a:solidFill>
              <a:latin typeface="微软雅黑" panose="020B0503020204020204" pitchFamily="34" charset="-122"/>
              <a:ea typeface="微软雅黑" panose="020B0503020204020204" pitchFamily="34" charset="-122"/>
            </a:endParaRPr>
          </a:p>
          <a:p>
            <a:endParaRPr lang="en-US" altLang="zh-CN" sz="2800" dirty="0">
              <a:solidFill>
                <a:prstClr val="white"/>
              </a:solidFill>
              <a:latin typeface="微软雅黑" panose="020B0503020204020204" pitchFamily="34" charset="-122"/>
              <a:ea typeface="微软雅黑" panose="020B0503020204020204" pitchFamily="34" charset="-122"/>
            </a:endParaRPr>
          </a:p>
          <a:p>
            <a:r>
              <a:rPr lang="en-US" altLang="zh-CN" sz="2800" dirty="0" smtClean="0">
                <a:solidFill>
                  <a:prstClr val="white"/>
                </a:solidFill>
                <a:latin typeface="微软雅黑" panose="020B0503020204020204" pitchFamily="34" charset="-122"/>
                <a:ea typeface="微软雅黑" panose="020B0503020204020204" pitchFamily="34" charset="-122"/>
              </a:rPr>
              <a:t>4.</a:t>
            </a:r>
            <a:r>
              <a:rPr lang="zh-CN" altLang="en-US" sz="2800" dirty="0" smtClean="0">
                <a:solidFill>
                  <a:prstClr val="white"/>
                </a:solidFill>
                <a:latin typeface="微软雅黑" panose="020B0503020204020204" pitchFamily="34" charset="-122"/>
                <a:ea typeface="微软雅黑" panose="020B0503020204020204" pitchFamily="34" charset="-122"/>
              </a:rPr>
              <a:t>点击此处添加标题内容</a:t>
            </a:r>
            <a:endParaRPr lang="zh-CN" altLang="en-US" sz="2800" dirty="0">
              <a:solidFill>
                <a:prstClr val="white"/>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壹</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stretch>
            <a:fillRect/>
          </a:stretch>
        </p:blipFill>
        <p:spPr>
          <a:xfrm>
            <a:off x="0" y="0"/>
            <a:ext cx="12192000" cy="6858000"/>
          </a:xfrm>
          <a:prstGeom prst="rect">
            <a:avLst/>
          </a:prstGeom>
        </p:spPr>
      </p:pic>
      <p:sp>
        <p:nvSpPr>
          <p:cNvPr id="16" name="矩形 15"/>
          <p:cNvSpPr/>
          <p:nvPr/>
        </p:nvSpPr>
        <p:spPr>
          <a:xfrm>
            <a:off x="0" y="0"/>
            <a:ext cx="12192000" cy="6858000"/>
          </a:xfrm>
          <a:prstGeom prst="rect">
            <a:avLst/>
          </a:prstGeom>
          <a:solidFill>
            <a:schemeClr val="tx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rot="2170716">
            <a:off x="5576021" y="655977"/>
            <a:ext cx="7388180" cy="7878935"/>
          </a:xfrm>
          <a:custGeom>
            <a:avLst/>
            <a:gdLst>
              <a:gd name="connsiteX0" fmla="*/ 1652113 w 7388180"/>
              <a:gd name="connsiteY0" fmla="*/ 867634 h 7878935"/>
              <a:gd name="connsiteX1" fmla="*/ 1857676 w 7388180"/>
              <a:gd name="connsiteY1" fmla="*/ 719594 h 7878935"/>
              <a:gd name="connsiteX2" fmla="*/ 4213464 w 7388180"/>
              <a:gd name="connsiteY2" fmla="*/ 0 h 7878935"/>
              <a:gd name="connsiteX3" fmla="*/ 4430288 w 7388180"/>
              <a:gd name="connsiteY3" fmla="*/ 5483 h 7878935"/>
              <a:gd name="connsiteX4" fmla="*/ 4437368 w 7388180"/>
              <a:gd name="connsiteY4" fmla="*/ 6021 h 7878935"/>
              <a:gd name="connsiteX5" fmla="*/ 7388180 w 7388180"/>
              <a:gd name="connsiteY5" fmla="*/ 4040956 h 7878935"/>
              <a:gd name="connsiteX6" fmla="*/ 2140135 w 7388180"/>
              <a:gd name="connsiteY6" fmla="*/ 7878935 h 7878935"/>
              <a:gd name="connsiteX7" fmla="*/ 1857677 w 7388180"/>
              <a:gd name="connsiteY7" fmla="*/ 7707336 h 7878935"/>
              <a:gd name="connsiteX8" fmla="*/ 0 w 7388180"/>
              <a:gd name="connsiteY8" fmla="*/ 4213465 h 7878935"/>
              <a:gd name="connsiteX9" fmla="*/ 1652113 w 7388180"/>
              <a:gd name="connsiteY9" fmla="*/ 867634 h 787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8180" h="7878935">
                <a:moveTo>
                  <a:pt x="1652113" y="867634"/>
                </a:moveTo>
                <a:cubicBezTo>
                  <a:pt x="1719078" y="816294"/>
                  <a:pt x="1787627" y="766918"/>
                  <a:pt x="1857676" y="719594"/>
                </a:cubicBezTo>
                <a:cubicBezTo>
                  <a:pt x="2530149" y="265280"/>
                  <a:pt x="3340827" y="0"/>
                  <a:pt x="4213464" y="0"/>
                </a:cubicBezTo>
                <a:cubicBezTo>
                  <a:pt x="4286184" y="0"/>
                  <a:pt x="4358473" y="1843"/>
                  <a:pt x="4430288" y="5483"/>
                </a:cubicBezTo>
                <a:lnTo>
                  <a:pt x="4437368" y="6021"/>
                </a:lnTo>
                <a:lnTo>
                  <a:pt x="7388180" y="4040956"/>
                </a:lnTo>
                <a:lnTo>
                  <a:pt x="2140135" y="7878935"/>
                </a:lnTo>
                <a:lnTo>
                  <a:pt x="1857677" y="7707336"/>
                </a:lnTo>
                <a:cubicBezTo>
                  <a:pt x="736888" y="6950146"/>
                  <a:pt x="0" y="5667860"/>
                  <a:pt x="0" y="4213465"/>
                </a:cubicBezTo>
                <a:cubicBezTo>
                  <a:pt x="1" y="2849970"/>
                  <a:pt x="647656" y="1637742"/>
                  <a:pt x="1652113" y="867634"/>
                </a:cubicBezTo>
                <a:close/>
              </a:path>
            </a:pathLst>
          </a:custGeom>
          <a:solidFill>
            <a:srgbClr val="CB3D0E"/>
          </a:solid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2135">
              <a:solidFill>
                <a:prstClr val="white"/>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997221" y="3246310"/>
            <a:ext cx="5060749" cy="2769836"/>
            <a:chOff x="4742370" y="1307691"/>
            <a:chExt cx="2980267" cy="2769836"/>
          </a:xfrm>
        </p:grpSpPr>
        <p:cxnSp>
          <p:nvCxnSpPr>
            <p:cNvPr id="20" name="直线连接符 2"/>
            <p:cNvCxnSpPr/>
            <p:nvPr/>
          </p:nvCxnSpPr>
          <p:spPr>
            <a:xfrm>
              <a:off x="4742370" y="2072566"/>
              <a:ext cx="2980267" cy="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21" name="文本框 20"/>
            <p:cNvSpPr txBox="1"/>
            <p:nvPr/>
          </p:nvSpPr>
          <p:spPr>
            <a:xfrm>
              <a:off x="4742370" y="1307691"/>
              <a:ext cx="1717336" cy="707886"/>
            </a:xfrm>
            <a:prstGeom prst="rect">
              <a:avLst/>
            </a:prstGeom>
            <a:noFill/>
          </p:spPr>
          <p:txBody>
            <a:bodyPr wrap="none" rtlCol="0">
              <a:spAutoFit/>
            </a:bodyPr>
            <a:lstStyle/>
            <a:p>
              <a:pPr algn="ctr"/>
              <a:r>
                <a:rPr lang="en-US" altLang="zh-CN" sz="4000" dirty="0">
                  <a:solidFill>
                    <a:srgbClr val="FFFFFF"/>
                  </a:solidFill>
                  <a:latin typeface="微软雅黑" panose="020B0503020204020204" pitchFamily="34" charset="-122"/>
                  <a:ea typeface="微软雅黑" panose="020B0503020204020204" pitchFamily="34" charset="-122"/>
                </a:rPr>
                <a:t>TITLE</a:t>
              </a:r>
              <a:r>
                <a:rPr lang="zh-CN" altLang="en-US" sz="4000" dirty="0">
                  <a:solidFill>
                    <a:srgbClr val="FFFFFF"/>
                  </a:solidFill>
                  <a:latin typeface="微软雅黑" panose="020B0503020204020204" pitchFamily="34" charset="-122"/>
                  <a:ea typeface="微软雅黑" panose="020B0503020204020204" pitchFamily="34" charset="-122"/>
                </a:rPr>
                <a:t> </a:t>
              </a:r>
              <a:r>
                <a:rPr lang="en-US" altLang="zh-CN" sz="4000" dirty="0">
                  <a:solidFill>
                    <a:srgbClr val="FFFFFF"/>
                  </a:solidFill>
                  <a:latin typeface="微软雅黑" panose="020B0503020204020204" pitchFamily="34" charset="-122"/>
                  <a:ea typeface="微软雅黑" panose="020B0503020204020204" pitchFamily="34" charset="-122"/>
                </a:rPr>
                <a:t>HERE</a:t>
              </a:r>
              <a:endParaRPr lang="zh-CN" altLang="en-US" sz="4000" dirty="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42370" y="2138535"/>
              <a:ext cx="2980267" cy="1938992"/>
            </a:xfrm>
            <a:prstGeom prst="rect">
              <a:avLst/>
            </a:prstGeom>
            <a:noFill/>
          </p:spPr>
          <p:txBody>
            <a:bodyPr wrap="square" rtlCol="0">
              <a:spAutoFit/>
            </a:bodyPr>
            <a:lstStyle/>
            <a:p>
              <a:r>
                <a:rPr lang="zh-CN" altLang="en-US" sz="2000" dirty="0">
                  <a:solidFill>
                    <a:srgbClr val="FFFFFF"/>
                  </a:solidFill>
                  <a:latin typeface="微软雅黑" panose="020B0503020204020204" pitchFamily="34" charset="-122"/>
                  <a:ea typeface="微软雅黑" panose="020B0503020204020204" pitchFamily="34" charset="-122"/>
                </a:rPr>
                <a:t>点击此处添加文本信息。</a:t>
              </a:r>
            </a:p>
            <a:p>
              <a:r>
                <a:rPr lang="zh-CN" altLang="en-US" sz="2000" dirty="0">
                  <a:solidFill>
                    <a:srgbClr val="FFFFFF"/>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2000" dirty="0">
                  <a:solidFill>
                    <a:srgbClr val="FFFFFF"/>
                  </a:solidFill>
                  <a:latin typeface="微软雅黑" panose="020B0503020204020204" pitchFamily="34" charset="-122"/>
                  <a:ea typeface="微软雅黑" panose="020B0503020204020204" pitchFamily="34" charset="-122"/>
                </a:rPr>
                <a:t>10</a:t>
              </a:r>
              <a:r>
                <a:rPr lang="zh-CN" altLang="en-US" sz="2000" dirty="0">
                  <a:solidFill>
                    <a:srgbClr val="FFFFFF"/>
                  </a:solidFill>
                  <a:latin typeface="微软雅黑" panose="020B0503020204020204" pitchFamily="34" charset="-122"/>
                  <a:ea typeface="微软雅黑" panose="020B0503020204020204" pitchFamily="34" charset="-122"/>
                </a:rPr>
                <a:t>号字，</a:t>
              </a:r>
              <a:r>
                <a:rPr lang="en-US" altLang="zh-CN" sz="2000" dirty="0">
                  <a:solidFill>
                    <a:srgbClr val="FFFFFF"/>
                  </a:solidFill>
                  <a:latin typeface="微软雅黑" panose="020B0503020204020204" pitchFamily="34" charset="-122"/>
                  <a:ea typeface="微软雅黑" panose="020B0503020204020204" pitchFamily="34" charset="-122"/>
                </a:rPr>
                <a:t>1.3</a:t>
              </a:r>
              <a:r>
                <a:rPr lang="zh-CN" altLang="en-US" sz="2000" dirty="0">
                  <a:solidFill>
                    <a:srgbClr val="FFFFFF"/>
                  </a:solidFill>
                  <a:latin typeface="微软雅黑" panose="020B0503020204020204" pitchFamily="34" charset="-122"/>
                  <a:ea typeface="微软雅黑" panose="020B0503020204020204" pitchFamily="34" charset="-122"/>
                </a:rPr>
                <a:t>倍字间距。标题数字等都可以通过点击和重新输入进行更改。</a:t>
              </a:r>
            </a:p>
          </p:txBody>
        </p:sp>
      </p:grpSp>
      <p:sp>
        <p:nvSpPr>
          <p:cNvPr id="12" name="文本框 1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3"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B3D0E"/>
        </a:solidFill>
        <a:effectLst/>
      </p:bgPr>
    </p:bg>
    <p:spTree>
      <p:nvGrpSpPr>
        <p:cNvPr id="1" name=""/>
        <p:cNvGrpSpPr/>
        <p:nvPr/>
      </p:nvGrpSpPr>
      <p:grpSpPr>
        <a:xfrm>
          <a:off x="0" y="0"/>
          <a:ext cx="0" cy="0"/>
          <a:chOff x="0" y="0"/>
          <a:chExt cx="0" cy="0"/>
        </a:xfrm>
      </p:grpSpPr>
      <p:grpSp>
        <p:nvGrpSpPr>
          <p:cNvPr id="27" name="组合 26"/>
          <p:cNvGrpSpPr/>
          <p:nvPr/>
        </p:nvGrpSpPr>
        <p:grpSpPr>
          <a:xfrm>
            <a:off x="853871" y="843558"/>
            <a:ext cx="10736931" cy="5679162"/>
            <a:chOff x="899592" y="843558"/>
            <a:chExt cx="7489326" cy="3961383"/>
          </a:xfrm>
        </p:grpSpPr>
        <p:sp>
          <p:nvSpPr>
            <p:cNvPr id="4" name="Freeform 3"/>
            <p:cNvSpPr/>
            <p:nvPr/>
          </p:nvSpPr>
          <p:spPr bwMode="gray">
            <a:xfrm>
              <a:off x="903260" y="843558"/>
              <a:ext cx="3659188" cy="1879600"/>
            </a:xfrm>
            <a:custGeom>
              <a:avLst/>
              <a:gdLst>
                <a:gd name="T0" fmla="*/ 2304 w 2305"/>
                <a:gd name="T1" fmla="*/ 691 h 1184"/>
                <a:gd name="T2" fmla="*/ 1991 w 2305"/>
                <a:gd name="T3" fmla="*/ 833 h 1184"/>
                <a:gd name="T4" fmla="*/ 1817 w 2305"/>
                <a:gd name="T5" fmla="*/ 1184 h 1184"/>
                <a:gd name="T6" fmla="*/ 0 w 2305"/>
                <a:gd name="T7" fmla="*/ 1184 h 1184"/>
                <a:gd name="T8" fmla="*/ 0 w 2305"/>
                <a:gd name="T9" fmla="*/ 1 h 1184"/>
                <a:gd name="T10" fmla="*/ 2305 w 2305"/>
                <a:gd name="T11" fmla="*/ 0 h 1184"/>
                <a:gd name="T12" fmla="*/ 2304 w 2305"/>
                <a:gd name="T13" fmla="*/ 691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2304" y="691"/>
                  </a:moveTo>
                  <a:cubicBezTo>
                    <a:pt x="2183" y="700"/>
                    <a:pt x="2056" y="766"/>
                    <a:pt x="1991" y="833"/>
                  </a:cubicBezTo>
                  <a:cubicBezTo>
                    <a:pt x="1926" y="900"/>
                    <a:pt x="1835" y="1007"/>
                    <a:pt x="1817" y="1184"/>
                  </a:cubicBezTo>
                  <a:lnTo>
                    <a:pt x="0" y="1184"/>
                  </a:lnTo>
                  <a:lnTo>
                    <a:pt x="0" y="1"/>
                  </a:lnTo>
                  <a:lnTo>
                    <a:pt x="2305" y="0"/>
                  </a:lnTo>
                  <a:lnTo>
                    <a:pt x="2304" y="691"/>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5" name="Freeform 5"/>
            <p:cNvSpPr/>
            <p:nvPr/>
          </p:nvSpPr>
          <p:spPr bwMode="gray">
            <a:xfrm>
              <a:off x="4729731" y="843558"/>
              <a:ext cx="3659187" cy="1879600"/>
            </a:xfrm>
            <a:custGeom>
              <a:avLst/>
              <a:gdLst>
                <a:gd name="T0" fmla="*/ 1 w 2305"/>
                <a:gd name="T1" fmla="*/ 691 h 1184"/>
                <a:gd name="T2" fmla="*/ 314 w 2305"/>
                <a:gd name="T3" fmla="*/ 833 h 1184"/>
                <a:gd name="T4" fmla="*/ 481 w 2305"/>
                <a:gd name="T5" fmla="*/ 1182 h 1184"/>
                <a:gd name="T6" fmla="*/ 2305 w 2305"/>
                <a:gd name="T7" fmla="*/ 1184 h 1184"/>
                <a:gd name="T8" fmla="*/ 2305 w 2305"/>
                <a:gd name="T9" fmla="*/ 1 h 1184"/>
                <a:gd name="T10" fmla="*/ 0 w 2305"/>
                <a:gd name="T11" fmla="*/ 0 h 1184"/>
                <a:gd name="T12" fmla="*/ 1 w 2305"/>
                <a:gd name="T13" fmla="*/ 691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1" y="691"/>
                  </a:moveTo>
                  <a:cubicBezTo>
                    <a:pt x="122" y="700"/>
                    <a:pt x="249" y="766"/>
                    <a:pt x="314" y="833"/>
                  </a:cubicBezTo>
                  <a:cubicBezTo>
                    <a:pt x="379" y="900"/>
                    <a:pt x="463" y="1005"/>
                    <a:pt x="481" y="1182"/>
                  </a:cubicBezTo>
                  <a:lnTo>
                    <a:pt x="2305" y="1184"/>
                  </a:lnTo>
                  <a:lnTo>
                    <a:pt x="2305" y="1"/>
                  </a:lnTo>
                  <a:lnTo>
                    <a:pt x="0" y="0"/>
                  </a:lnTo>
                  <a:lnTo>
                    <a:pt x="1" y="691"/>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6" name="Freeform 7"/>
            <p:cNvSpPr/>
            <p:nvPr/>
          </p:nvSpPr>
          <p:spPr bwMode="gray">
            <a:xfrm>
              <a:off x="900085" y="2925341"/>
              <a:ext cx="3659188" cy="1879600"/>
            </a:xfrm>
            <a:custGeom>
              <a:avLst/>
              <a:gdLst>
                <a:gd name="T0" fmla="*/ 2304 w 2305"/>
                <a:gd name="T1" fmla="*/ 493 h 1184"/>
                <a:gd name="T2" fmla="*/ 1991 w 2305"/>
                <a:gd name="T3" fmla="*/ 351 h 1184"/>
                <a:gd name="T4" fmla="*/ 1813 w 2305"/>
                <a:gd name="T5" fmla="*/ 1 h 1184"/>
                <a:gd name="T6" fmla="*/ 0 w 2305"/>
                <a:gd name="T7" fmla="*/ 0 h 1184"/>
                <a:gd name="T8" fmla="*/ 0 w 2305"/>
                <a:gd name="T9" fmla="*/ 1183 h 1184"/>
                <a:gd name="T10" fmla="*/ 2305 w 2305"/>
                <a:gd name="T11" fmla="*/ 1184 h 1184"/>
                <a:gd name="T12" fmla="*/ 2304 w 2305"/>
                <a:gd name="T13" fmla="*/ 493 h 1184"/>
              </a:gdLst>
              <a:ahLst/>
              <a:cxnLst>
                <a:cxn ang="0">
                  <a:pos x="T0" y="T1"/>
                </a:cxn>
                <a:cxn ang="0">
                  <a:pos x="T2" y="T3"/>
                </a:cxn>
                <a:cxn ang="0">
                  <a:pos x="T4" y="T5"/>
                </a:cxn>
                <a:cxn ang="0">
                  <a:pos x="T6" y="T7"/>
                </a:cxn>
                <a:cxn ang="0">
                  <a:pos x="T8" y="T9"/>
                </a:cxn>
                <a:cxn ang="0">
                  <a:pos x="T10" y="T11"/>
                </a:cxn>
                <a:cxn ang="0">
                  <a:pos x="T12" y="T13"/>
                </a:cxn>
              </a:cxnLst>
              <a:rect l="0" t="0" r="r" b="b"/>
              <a:pathLst>
                <a:path w="2305" h="1184">
                  <a:moveTo>
                    <a:pt x="2304" y="493"/>
                  </a:moveTo>
                  <a:cubicBezTo>
                    <a:pt x="2183" y="484"/>
                    <a:pt x="2056" y="418"/>
                    <a:pt x="1991" y="351"/>
                  </a:cubicBezTo>
                  <a:cubicBezTo>
                    <a:pt x="1926" y="284"/>
                    <a:pt x="1831" y="178"/>
                    <a:pt x="1813" y="1"/>
                  </a:cubicBezTo>
                  <a:lnTo>
                    <a:pt x="0" y="0"/>
                  </a:lnTo>
                  <a:lnTo>
                    <a:pt x="0" y="1183"/>
                  </a:lnTo>
                  <a:lnTo>
                    <a:pt x="2305" y="1184"/>
                  </a:lnTo>
                  <a:lnTo>
                    <a:pt x="2304" y="493"/>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sp>
          <p:nvSpPr>
            <p:cNvPr id="7" name="Freeform 8"/>
            <p:cNvSpPr/>
            <p:nvPr/>
          </p:nvSpPr>
          <p:spPr bwMode="gray">
            <a:xfrm>
              <a:off x="4726563" y="2915818"/>
              <a:ext cx="3659187" cy="1881188"/>
            </a:xfrm>
            <a:custGeom>
              <a:avLst/>
              <a:gdLst>
                <a:gd name="T0" fmla="*/ 1 w 2305"/>
                <a:gd name="T1" fmla="*/ 494 h 1185"/>
                <a:gd name="T2" fmla="*/ 314 w 2305"/>
                <a:gd name="T3" fmla="*/ 352 h 1185"/>
                <a:gd name="T4" fmla="*/ 483 w 2305"/>
                <a:gd name="T5" fmla="*/ 0 h 1185"/>
                <a:gd name="T6" fmla="*/ 2305 w 2305"/>
                <a:gd name="T7" fmla="*/ 1 h 1185"/>
                <a:gd name="T8" fmla="*/ 2305 w 2305"/>
                <a:gd name="T9" fmla="*/ 1184 h 1185"/>
                <a:gd name="T10" fmla="*/ 0 w 2305"/>
                <a:gd name="T11" fmla="*/ 1185 h 1185"/>
                <a:gd name="T12" fmla="*/ 1 w 2305"/>
                <a:gd name="T13" fmla="*/ 494 h 1185"/>
              </a:gdLst>
              <a:ahLst/>
              <a:cxnLst>
                <a:cxn ang="0">
                  <a:pos x="T0" y="T1"/>
                </a:cxn>
                <a:cxn ang="0">
                  <a:pos x="T2" y="T3"/>
                </a:cxn>
                <a:cxn ang="0">
                  <a:pos x="T4" y="T5"/>
                </a:cxn>
                <a:cxn ang="0">
                  <a:pos x="T6" y="T7"/>
                </a:cxn>
                <a:cxn ang="0">
                  <a:pos x="T8" y="T9"/>
                </a:cxn>
                <a:cxn ang="0">
                  <a:pos x="T10" y="T11"/>
                </a:cxn>
                <a:cxn ang="0">
                  <a:pos x="T12" y="T13"/>
                </a:cxn>
              </a:cxnLst>
              <a:rect l="0" t="0" r="r" b="b"/>
              <a:pathLst>
                <a:path w="2305" h="1185">
                  <a:moveTo>
                    <a:pt x="1" y="494"/>
                  </a:moveTo>
                  <a:cubicBezTo>
                    <a:pt x="122" y="485"/>
                    <a:pt x="249" y="419"/>
                    <a:pt x="314" y="352"/>
                  </a:cubicBezTo>
                  <a:cubicBezTo>
                    <a:pt x="379" y="285"/>
                    <a:pt x="465" y="177"/>
                    <a:pt x="483" y="0"/>
                  </a:cubicBezTo>
                  <a:lnTo>
                    <a:pt x="2305" y="1"/>
                  </a:lnTo>
                  <a:lnTo>
                    <a:pt x="2305" y="1184"/>
                  </a:lnTo>
                  <a:lnTo>
                    <a:pt x="0" y="1185"/>
                  </a:lnTo>
                  <a:lnTo>
                    <a:pt x="1" y="494"/>
                  </a:lnTo>
                  <a:close/>
                </a:path>
              </a:pathLst>
            </a:custGeom>
            <a:noFill/>
            <a:ln w="12700" cmpd="sng">
              <a:solidFill>
                <a:schemeClr val="bg1"/>
              </a:solidFill>
              <a:round/>
            </a:ln>
            <a:effectLst/>
          </p:spPr>
          <p:txBody>
            <a:bodyPr/>
            <a:lstStyle/>
            <a:p>
              <a:endParaRPr lang="zh-CN" altLang="en-US">
                <a:solidFill>
                  <a:srgbClr val="ED7D31"/>
                </a:solidFill>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902769" y="963045"/>
              <a:ext cx="3652837" cy="422276"/>
              <a:chOff x="830759" y="1320379"/>
              <a:chExt cx="3652838" cy="422275"/>
            </a:xfrm>
            <a:solidFill>
              <a:schemeClr val="accent2"/>
            </a:solidFill>
          </p:grpSpPr>
          <p:sp>
            <p:nvSpPr>
              <p:cNvPr id="9" name="Rectangle 4"/>
              <p:cNvSpPr>
                <a:spLocks noChangeArrowheads="1"/>
              </p:cNvSpPr>
              <p:nvPr/>
            </p:nvSpPr>
            <p:spPr bwMode="gray">
              <a:xfrm>
                <a:off x="830759" y="1320379"/>
                <a:ext cx="3652838" cy="422275"/>
              </a:xfrm>
              <a:prstGeom prst="rect">
                <a:avLst/>
              </a:prstGeom>
              <a:solidFill>
                <a:schemeClr val="bg1"/>
              </a:solidFill>
              <a:ln w="9525">
                <a:solidFill>
                  <a:schemeClr val="bg1"/>
                </a:solidFill>
                <a:miter lim="800000"/>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gray">
              <a:xfrm>
                <a:off x="891469" y="1374901"/>
                <a:ext cx="2257425" cy="279088"/>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15" name="组合 14"/>
            <p:cNvGrpSpPr/>
            <p:nvPr/>
          </p:nvGrpSpPr>
          <p:grpSpPr bwMode="auto">
            <a:xfrm>
              <a:off x="899592" y="3031557"/>
              <a:ext cx="3165475" cy="461962"/>
              <a:chOff x="827584" y="3389462"/>
              <a:chExt cx="3165475" cy="461962"/>
            </a:xfrm>
            <a:solidFill>
              <a:schemeClr val="accent2"/>
            </a:solidFill>
          </p:grpSpPr>
          <p:sp>
            <p:nvSpPr>
              <p:cNvPr id="16" name="Freeform 10"/>
              <p:cNvSpPr/>
              <p:nvPr/>
            </p:nvSpPr>
            <p:spPr bwMode="gray">
              <a:xfrm flipH="1">
                <a:off x="827584" y="3389462"/>
                <a:ext cx="3165475" cy="461962"/>
              </a:xfrm>
              <a:custGeom>
                <a:avLst/>
                <a:gdLst>
                  <a:gd name="T0" fmla="*/ 437819734 w 2007"/>
                  <a:gd name="T1" fmla="*/ 7559667 h 291"/>
                  <a:gd name="T2" fmla="*/ 0 w 2007"/>
                  <a:gd name="T3" fmla="*/ 733363881 h 291"/>
                  <a:gd name="T4" fmla="*/ 2147483647 w 2007"/>
                  <a:gd name="T5" fmla="*/ 733363881 h 291"/>
                  <a:gd name="T6" fmla="*/ 2147483647 w 2007"/>
                  <a:gd name="T7" fmla="*/ 0 h 291"/>
                  <a:gd name="T8" fmla="*/ 437819734 w 2007"/>
                  <a:gd name="T9" fmla="*/ 7559667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7" h="291">
                    <a:moveTo>
                      <a:pt x="176" y="3"/>
                    </a:moveTo>
                    <a:cubicBezTo>
                      <a:pt x="133" y="163"/>
                      <a:pt x="72" y="214"/>
                      <a:pt x="0" y="291"/>
                    </a:cubicBezTo>
                    <a:lnTo>
                      <a:pt x="2007" y="291"/>
                    </a:lnTo>
                    <a:lnTo>
                      <a:pt x="2007" y="0"/>
                    </a:lnTo>
                    <a:lnTo>
                      <a:pt x="176" y="3"/>
                    </a:lnTo>
                    <a:close/>
                  </a:path>
                </a:pathLst>
              </a:custGeom>
              <a:solidFill>
                <a:schemeClr val="bg1"/>
              </a:solidFill>
              <a:ln w="9525">
                <a:solidFill>
                  <a:schemeClr val="bg1"/>
                </a:solidFill>
                <a:round/>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 name="Rectangle 11"/>
              <p:cNvSpPr>
                <a:spLocks noChangeArrowheads="1"/>
              </p:cNvSpPr>
              <p:nvPr/>
            </p:nvSpPr>
            <p:spPr bwMode="gray">
              <a:xfrm>
                <a:off x="878630" y="3463828"/>
                <a:ext cx="2257425" cy="279089"/>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18" name="组合 17"/>
            <p:cNvGrpSpPr/>
            <p:nvPr/>
          </p:nvGrpSpPr>
          <p:grpSpPr bwMode="auto">
            <a:xfrm>
              <a:off x="4722289" y="963048"/>
              <a:ext cx="3663950" cy="422277"/>
              <a:chOff x="4649291" y="1320379"/>
              <a:chExt cx="3663950" cy="422275"/>
            </a:xfrm>
            <a:solidFill>
              <a:schemeClr val="accent2"/>
            </a:solidFill>
          </p:grpSpPr>
          <p:sp>
            <p:nvSpPr>
              <p:cNvPr id="19" name="Rectangle 6"/>
              <p:cNvSpPr>
                <a:spLocks noChangeArrowheads="1"/>
              </p:cNvSpPr>
              <p:nvPr/>
            </p:nvSpPr>
            <p:spPr bwMode="gray">
              <a:xfrm flipH="1">
                <a:off x="4649291" y="1320379"/>
                <a:ext cx="3663950" cy="422275"/>
              </a:xfrm>
              <a:prstGeom prst="rect">
                <a:avLst/>
              </a:prstGeom>
              <a:solidFill>
                <a:schemeClr val="bg1"/>
              </a:solidFill>
              <a:ln w="9525">
                <a:solidFill>
                  <a:schemeClr val="bg1"/>
                </a:solidFill>
                <a:miter lim="800000"/>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 name="Rectangle 11"/>
              <p:cNvSpPr>
                <a:spLocks noChangeArrowheads="1"/>
              </p:cNvSpPr>
              <p:nvPr/>
            </p:nvSpPr>
            <p:spPr bwMode="gray">
              <a:xfrm>
                <a:off x="5998409" y="1374901"/>
                <a:ext cx="2257425" cy="279088"/>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21" name="组合 20"/>
            <p:cNvGrpSpPr/>
            <p:nvPr/>
          </p:nvGrpSpPr>
          <p:grpSpPr bwMode="auto">
            <a:xfrm>
              <a:off x="5200134" y="3055368"/>
              <a:ext cx="3186113" cy="461963"/>
              <a:chOff x="5127128" y="3413274"/>
              <a:chExt cx="3186113" cy="461963"/>
            </a:xfrm>
            <a:solidFill>
              <a:schemeClr val="accent2"/>
            </a:solidFill>
          </p:grpSpPr>
          <p:sp>
            <p:nvSpPr>
              <p:cNvPr id="22" name="Freeform 9"/>
              <p:cNvSpPr/>
              <p:nvPr/>
            </p:nvSpPr>
            <p:spPr bwMode="gray">
              <a:xfrm>
                <a:off x="5127128" y="3413274"/>
                <a:ext cx="3186113" cy="461963"/>
              </a:xfrm>
              <a:custGeom>
                <a:avLst/>
                <a:gdLst>
                  <a:gd name="T0" fmla="*/ 443547570 w 2007"/>
                  <a:gd name="T1" fmla="*/ 7561271 h 291"/>
                  <a:gd name="T2" fmla="*/ 0 w 2007"/>
                  <a:gd name="T3" fmla="*/ 733367056 h 291"/>
                  <a:gd name="T4" fmla="*/ 2147483647 w 2007"/>
                  <a:gd name="T5" fmla="*/ 733367056 h 291"/>
                  <a:gd name="T6" fmla="*/ 2147483647 w 2007"/>
                  <a:gd name="T7" fmla="*/ 0 h 291"/>
                  <a:gd name="T8" fmla="*/ 443547570 w 2007"/>
                  <a:gd name="T9" fmla="*/ 7561271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07" h="291">
                    <a:moveTo>
                      <a:pt x="176" y="3"/>
                    </a:moveTo>
                    <a:cubicBezTo>
                      <a:pt x="133" y="163"/>
                      <a:pt x="72" y="214"/>
                      <a:pt x="0" y="291"/>
                    </a:cubicBezTo>
                    <a:lnTo>
                      <a:pt x="2007" y="291"/>
                    </a:lnTo>
                    <a:lnTo>
                      <a:pt x="2007" y="0"/>
                    </a:lnTo>
                    <a:lnTo>
                      <a:pt x="176" y="3"/>
                    </a:lnTo>
                    <a:close/>
                  </a:path>
                </a:pathLst>
              </a:custGeom>
              <a:solidFill>
                <a:schemeClr val="bg1"/>
              </a:solidFill>
              <a:ln w="9525">
                <a:solidFill>
                  <a:schemeClr val="bg1"/>
                </a:solidFill>
                <a:round/>
              </a:ln>
            </p:spPr>
            <p:txBody>
              <a:bodyPr wrap="none" anchor="ct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 name="Rectangle 11"/>
              <p:cNvSpPr>
                <a:spLocks noChangeArrowheads="1"/>
              </p:cNvSpPr>
              <p:nvPr/>
            </p:nvSpPr>
            <p:spPr bwMode="gray">
              <a:xfrm>
                <a:off x="5998409" y="3487640"/>
                <a:ext cx="2257425" cy="279088"/>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单击此处添加标题</a:t>
                </a:r>
              </a:p>
            </p:txBody>
          </p:sp>
        </p:grpSp>
        <p:grpSp>
          <p:nvGrpSpPr>
            <p:cNvPr id="24" name="组合 23"/>
            <p:cNvGrpSpPr/>
            <p:nvPr/>
          </p:nvGrpSpPr>
          <p:grpSpPr bwMode="auto">
            <a:xfrm>
              <a:off x="3960289" y="2139381"/>
              <a:ext cx="1358900" cy="1358900"/>
              <a:chOff x="3887185" y="2497460"/>
              <a:chExt cx="1358904" cy="1358904"/>
            </a:xfrm>
            <a:solidFill>
              <a:schemeClr val="accent2"/>
            </a:solidFill>
          </p:grpSpPr>
          <p:sp>
            <p:nvSpPr>
              <p:cNvPr id="25" name="椭圆 24"/>
              <p:cNvSpPr/>
              <p:nvPr/>
            </p:nvSpPr>
            <p:spPr>
              <a:xfrm>
                <a:off x="3887185" y="2497460"/>
                <a:ext cx="1358904" cy="135890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6" name="Rectangle 11"/>
              <p:cNvSpPr>
                <a:spLocks noChangeArrowheads="1"/>
              </p:cNvSpPr>
              <p:nvPr/>
            </p:nvSpPr>
            <p:spPr bwMode="gray">
              <a:xfrm>
                <a:off x="3916242" y="3017485"/>
                <a:ext cx="1253900" cy="279089"/>
              </a:xfrm>
              <a:prstGeom prst="rect">
                <a:avLst/>
              </a:prstGeom>
              <a:noFill/>
              <a:ln w="9525" algn="ctr">
                <a:solidFill>
                  <a:schemeClr val="bg1"/>
                </a:solidFill>
                <a:miter lim="800000"/>
              </a:ln>
            </p:spPr>
            <p:txBody>
              <a:bodyPr>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添加标题</a:t>
                </a:r>
              </a:p>
            </p:txBody>
          </p:sp>
        </p:grpSp>
      </p:grpSp>
      <p:sp>
        <p:nvSpPr>
          <p:cNvPr id="28" name="TextBox 20"/>
          <p:cNvSpPr txBox="1"/>
          <p:nvPr/>
        </p:nvSpPr>
        <p:spPr bwMode="auto">
          <a:xfrm>
            <a:off x="1454230" y="2030852"/>
            <a:ext cx="3787552" cy="1200329"/>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just">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29" name="TextBox 20"/>
          <p:cNvSpPr txBox="1"/>
          <p:nvPr/>
        </p:nvSpPr>
        <p:spPr bwMode="auto">
          <a:xfrm>
            <a:off x="1454230" y="5081273"/>
            <a:ext cx="3787552" cy="1200329"/>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just">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0" name="TextBox 20"/>
          <p:cNvSpPr txBox="1"/>
          <p:nvPr/>
        </p:nvSpPr>
        <p:spPr bwMode="auto">
          <a:xfrm>
            <a:off x="7320885" y="2030852"/>
            <a:ext cx="3787552" cy="1200329"/>
          </a:xfrm>
          <a:prstGeom prst="rect">
            <a:avLst/>
          </a:prstGeom>
          <a:noFill/>
        </p:spPr>
        <p:txBody>
          <a:bodyPr vert="horz" wrap="square" lIns="121920" tIns="60960" rIns="121920" bIns="60960" numCol="1" anchor="t" anchorCtr="0" compatLnSpc="1">
            <a:spAutoFit/>
          </a:bodyPr>
          <a:lstStyle/>
          <a:p>
            <a:pPr algn="r">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a:p>
            <a:pPr algn="r">
              <a:defRPr/>
            </a:pP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1" name="TextBox 20"/>
          <p:cNvSpPr txBox="1"/>
          <p:nvPr/>
        </p:nvSpPr>
        <p:spPr bwMode="auto">
          <a:xfrm>
            <a:off x="7320885" y="5081273"/>
            <a:ext cx="3787552" cy="984885"/>
          </a:xfrm>
          <a:prstGeom prst="rect">
            <a:avLst/>
          </a:prstGeom>
          <a:noFill/>
        </p:spPr>
        <p:txBody>
          <a:bodyPr vert="horz" wrap="square" lIns="121920" tIns="60960" rIns="121920" bIns="60960" numCol="1" anchor="t" anchorCtr="0" compatLnSpc="1">
            <a:spAutoFit/>
          </a:bodyPr>
          <a:lstStyle/>
          <a:p>
            <a:pPr algn="r">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9791113" y="4513079"/>
            <a:ext cx="2596124" cy="2454669"/>
          </a:xfrm>
          <a:prstGeom prst="rect">
            <a:avLst/>
          </a:prstGeom>
        </p:spPr>
      </p:pic>
      <p:sp>
        <p:nvSpPr>
          <p:cNvPr id="4" name="Teardrop 5"/>
          <p:cNvSpPr/>
          <p:nvPr/>
        </p:nvSpPr>
        <p:spPr>
          <a:xfrm rot="8161604">
            <a:off x="1001976" y="1729026"/>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ardrop 8"/>
          <p:cNvSpPr/>
          <p:nvPr/>
        </p:nvSpPr>
        <p:spPr>
          <a:xfrm rot="8161604">
            <a:off x="3716430" y="1729022"/>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ardrop 11"/>
          <p:cNvSpPr/>
          <p:nvPr/>
        </p:nvSpPr>
        <p:spPr>
          <a:xfrm rot="8161604">
            <a:off x="6430885" y="1729022"/>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ardrop 14"/>
          <p:cNvSpPr/>
          <p:nvPr/>
        </p:nvSpPr>
        <p:spPr>
          <a:xfrm rot="8161604">
            <a:off x="9145339" y="1729021"/>
            <a:ext cx="1874700" cy="1874700"/>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20"/>
          <p:cNvSpPr txBox="1"/>
          <p:nvPr/>
        </p:nvSpPr>
        <p:spPr>
          <a:xfrm>
            <a:off x="1412482"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9" name="TextBox 20"/>
          <p:cNvSpPr txBox="1"/>
          <p:nvPr/>
        </p:nvSpPr>
        <p:spPr>
          <a:xfrm>
            <a:off x="4190589"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0" name="TextBox 20"/>
          <p:cNvSpPr txBox="1"/>
          <p:nvPr/>
        </p:nvSpPr>
        <p:spPr>
          <a:xfrm>
            <a:off x="6905043"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1" name="TextBox 20"/>
          <p:cNvSpPr txBox="1"/>
          <p:nvPr/>
        </p:nvSpPr>
        <p:spPr>
          <a:xfrm>
            <a:off x="9555845" y="2443549"/>
            <a:ext cx="1005404" cy="584775"/>
          </a:xfrm>
          <a:prstGeom prst="rect">
            <a:avLst/>
          </a:prstGeom>
          <a:noFill/>
        </p:spPr>
        <p:txBody>
          <a:bodyPr wrap="none" rtlCol="0">
            <a:spAutoFit/>
          </a:bodyPr>
          <a:lstStyle/>
          <a:p>
            <a:pPr algn="ctr"/>
            <a:r>
              <a:rPr lang="zh-CN" alt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关键</a:t>
            </a:r>
            <a:endParaRPr lang="en-US" sz="3200" b="1" dirty="0">
              <a:solidFill>
                <a:prstClr val="black"/>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14"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7313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35380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6336538"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6340619"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9139157"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5"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矩形 109"/>
          <p:cNvSpPr/>
          <p:nvPr/>
        </p:nvSpPr>
        <p:spPr>
          <a:xfrm>
            <a:off x="8119101" y="2076060"/>
            <a:ext cx="278232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1" name="等腰三角形 110"/>
          <p:cNvSpPr/>
          <p:nvPr/>
        </p:nvSpPr>
        <p:spPr>
          <a:xfrm rot="16200000">
            <a:off x="7625637" y="1997914"/>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2" name="矩形 6"/>
          <p:cNvSpPr/>
          <p:nvPr/>
        </p:nvSpPr>
        <p:spPr>
          <a:xfrm>
            <a:off x="10901421" y="1150980"/>
            <a:ext cx="1317729" cy="1303269"/>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6" name="任意多边形 145"/>
          <p:cNvSpPr/>
          <p:nvPr/>
        </p:nvSpPr>
        <p:spPr>
          <a:xfrm>
            <a:off x="10901423" y="2192519"/>
            <a:ext cx="1312284" cy="1001205"/>
          </a:xfrm>
          <a:custGeom>
            <a:avLst/>
            <a:gdLst>
              <a:gd name="connsiteX0" fmla="*/ 1312284 w 1312284"/>
              <a:gd name="connsiteY0" fmla="*/ 0 h 1001205"/>
              <a:gd name="connsiteX1" fmla="*/ 1312284 w 1312284"/>
              <a:gd name="connsiteY1" fmla="*/ 723048 h 1001205"/>
              <a:gd name="connsiteX2" fmla="*/ 0 w 1312284"/>
              <a:gd name="connsiteY2" fmla="*/ 1001205 h 1001205"/>
              <a:gd name="connsiteX3" fmla="*/ 0 w 1312284"/>
              <a:gd name="connsiteY3" fmla="*/ 623016 h 1001205"/>
            </a:gdLst>
            <a:ahLst/>
            <a:cxnLst>
              <a:cxn ang="0">
                <a:pos x="connsiteX0" y="connsiteY0"/>
              </a:cxn>
              <a:cxn ang="0">
                <a:pos x="connsiteX1" y="connsiteY1"/>
              </a:cxn>
              <a:cxn ang="0">
                <a:pos x="connsiteX2" y="connsiteY2"/>
              </a:cxn>
              <a:cxn ang="0">
                <a:pos x="connsiteX3" y="connsiteY3"/>
              </a:cxn>
            </a:cxnLst>
            <a:rect l="l" t="t" r="r" b="b"/>
            <a:pathLst>
              <a:path w="1312284" h="1001205">
                <a:moveTo>
                  <a:pt x="1312284" y="0"/>
                </a:moveTo>
                <a:lnTo>
                  <a:pt x="1312284" y="723048"/>
                </a:lnTo>
                <a:lnTo>
                  <a:pt x="0" y="1001205"/>
                </a:lnTo>
                <a:lnTo>
                  <a:pt x="0" y="623016"/>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sp>
        <p:nvSpPr>
          <p:cNvPr id="115" name="矩形 114"/>
          <p:cNvSpPr/>
          <p:nvPr/>
        </p:nvSpPr>
        <p:spPr>
          <a:xfrm>
            <a:off x="7297051" y="2815534"/>
            <a:ext cx="360437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6" name="等腰三角形 115"/>
          <p:cNvSpPr/>
          <p:nvPr/>
        </p:nvSpPr>
        <p:spPr>
          <a:xfrm rot="16200000">
            <a:off x="6700799" y="2747315"/>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8" name="矩形 117"/>
          <p:cNvSpPr/>
          <p:nvPr/>
        </p:nvSpPr>
        <p:spPr>
          <a:xfrm flipV="1">
            <a:off x="8119103" y="5039510"/>
            <a:ext cx="278232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19" name="等腰三角形 118"/>
          <p:cNvSpPr/>
          <p:nvPr/>
        </p:nvSpPr>
        <p:spPr>
          <a:xfrm rot="5400000" flipV="1">
            <a:off x="7625639" y="4961367"/>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0" name="矩形 6"/>
          <p:cNvSpPr/>
          <p:nvPr/>
        </p:nvSpPr>
        <p:spPr>
          <a:xfrm flipV="1">
            <a:off x="10901423" y="5039510"/>
            <a:ext cx="1317729" cy="1303269"/>
          </a:xfrm>
          <a:custGeom>
            <a:avLst/>
            <a:gdLst>
              <a:gd name="connsiteX0" fmla="*/ 0 w 917620"/>
              <a:gd name="connsiteY0" fmla="*/ 0 h 280367"/>
              <a:gd name="connsiteX1" fmla="*/ 917620 w 917620"/>
              <a:gd name="connsiteY1" fmla="*/ 0 h 280367"/>
              <a:gd name="connsiteX2" fmla="*/ 917620 w 917620"/>
              <a:gd name="connsiteY2" fmla="*/ 280367 h 280367"/>
              <a:gd name="connsiteX3" fmla="*/ 0 w 917620"/>
              <a:gd name="connsiteY3" fmla="*/ 280367 h 280367"/>
              <a:gd name="connsiteX4" fmla="*/ 0 w 917620"/>
              <a:gd name="connsiteY4" fmla="*/ 0 h 280367"/>
              <a:gd name="connsiteX0-1" fmla="*/ 0 w 951487"/>
              <a:gd name="connsiteY0-2" fmla="*/ 457200 h 737567"/>
              <a:gd name="connsiteX1-3" fmla="*/ 951487 w 951487"/>
              <a:gd name="connsiteY1-4" fmla="*/ 0 h 737567"/>
              <a:gd name="connsiteX2-5" fmla="*/ 917620 w 951487"/>
              <a:gd name="connsiteY2-6" fmla="*/ 737567 h 737567"/>
              <a:gd name="connsiteX3-7" fmla="*/ 0 w 951487"/>
              <a:gd name="connsiteY3-8" fmla="*/ 737567 h 737567"/>
              <a:gd name="connsiteX4-9" fmla="*/ 0 w 951487"/>
              <a:gd name="connsiteY4-10" fmla="*/ 457200 h 737567"/>
              <a:gd name="connsiteX0-11" fmla="*/ 0 w 951487"/>
              <a:gd name="connsiteY0-12" fmla="*/ 457200 h 737567"/>
              <a:gd name="connsiteX1-13" fmla="*/ 951487 w 951487"/>
              <a:gd name="connsiteY1-14" fmla="*/ 0 h 737567"/>
              <a:gd name="connsiteX2-15" fmla="*/ 951486 w 951487"/>
              <a:gd name="connsiteY2-16" fmla="*/ 441234 h 737567"/>
              <a:gd name="connsiteX3-17" fmla="*/ 0 w 951487"/>
              <a:gd name="connsiteY3-18" fmla="*/ 737567 h 737567"/>
              <a:gd name="connsiteX4-19" fmla="*/ 0 w 951487"/>
              <a:gd name="connsiteY4-20" fmla="*/ 457200 h 737567"/>
              <a:gd name="connsiteX0-21" fmla="*/ 0 w 976887"/>
              <a:gd name="connsiteY0-22" fmla="*/ 685800 h 966167"/>
              <a:gd name="connsiteX1-23" fmla="*/ 976887 w 976887"/>
              <a:gd name="connsiteY1-24" fmla="*/ 0 h 966167"/>
              <a:gd name="connsiteX2-25" fmla="*/ 951486 w 976887"/>
              <a:gd name="connsiteY2-26" fmla="*/ 669834 h 966167"/>
              <a:gd name="connsiteX3-27" fmla="*/ 0 w 976887"/>
              <a:gd name="connsiteY3-28" fmla="*/ 966167 h 966167"/>
              <a:gd name="connsiteX4-29" fmla="*/ 0 w 976887"/>
              <a:gd name="connsiteY4-30" fmla="*/ 685800 h 966167"/>
              <a:gd name="connsiteX0-31" fmla="*/ 0 w 976887"/>
              <a:gd name="connsiteY0-32" fmla="*/ 685800 h 966167"/>
              <a:gd name="connsiteX1-33" fmla="*/ 976887 w 976887"/>
              <a:gd name="connsiteY1-34" fmla="*/ 0 h 966167"/>
              <a:gd name="connsiteX2-35" fmla="*/ 968419 w 976887"/>
              <a:gd name="connsiteY2-36" fmla="*/ 534367 h 966167"/>
              <a:gd name="connsiteX3-37" fmla="*/ 0 w 976887"/>
              <a:gd name="connsiteY3-38" fmla="*/ 966167 h 966167"/>
              <a:gd name="connsiteX4-39" fmla="*/ 0 w 976887"/>
              <a:gd name="connsiteY4-40" fmla="*/ 685800 h 9661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6887" h="966167">
                <a:moveTo>
                  <a:pt x="0" y="685800"/>
                </a:moveTo>
                <a:lnTo>
                  <a:pt x="976887" y="0"/>
                </a:lnTo>
                <a:cubicBezTo>
                  <a:pt x="976887" y="147078"/>
                  <a:pt x="968419" y="387289"/>
                  <a:pt x="968419" y="534367"/>
                </a:cubicBezTo>
                <a:lnTo>
                  <a:pt x="0" y="966167"/>
                </a:lnTo>
                <a:lnTo>
                  <a:pt x="0" y="685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5" name="任意多边形 144"/>
          <p:cNvSpPr/>
          <p:nvPr/>
        </p:nvSpPr>
        <p:spPr>
          <a:xfrm flipV="1">
            <a:off x="10901424" y="4300037"/>
            <a:ext cx="1290576" cy="990899"/>
          </a:xfrm>
          <a:custGeom>
            <a:avLst/>
            <a:gdLst>
              <a:gd name="connsiteX0" fmla="*/ 0 w 1290576"/>
              <a:gd name="connsiteY0" fmla="*/ 990899 h 990899"/>
              <a:gd name="connsiteX1" fmla="*/ 1290576 w 1290576"/>
              <a:gd name="connsiteY1" fmla="*/ 717344 h 990899"/>
              <a:gd name="connsiteX2" fmla="*/ 1290576 w 1290576"/>
              <a:gd name="connsiteY2" fmla="*/ 0 h 990899"/>
              <a:gd name="connsiteX3" fmla="*/ 0 w 1290576"/>
              <a:gd name="connsiteY3" fmla="*/ 612710 h 990899"/>
            </a:gdLst>
            <a:ahLst/>
            <a:cxnLst>
              <a:cxn ang="0">
                <a:pos x="connsiteX0" y="connsiteY0"/>
              </a:cxn>
              <a:cxn ang="0">
                <a:pos x="connsiteX1" y="connsiteY1"/>
              </a:cxn>
              <a:cxn ang="0">
                <a:pos x="connsiteX2" y="connsiteY2"/>
              </a:cxn>
              <a:cxn ang="0">
                <a:pos x="connsiteX3" y="connsiteY3"/>
              </a:cxn>
            </a:cxnLst>
            <a:rect l="l" t="t" r="r" b="b"/>
            <a:pathLst>
              <a:path w="1290576" h="990899">
                <a:moveTo>
                  <a:pt x="0" y="990899"/>
                </a:moveTo>
                <a:lnTo>
                  <a:pt x="1290576" y="717344"/>
                </a:lnTo>
                <a:lnTo>
                  <a:pt x="1290576" y="0"/>
                </a:lnTo>
                <a:lnTo>
                  <a:pt x="0" y="61271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sp>
        <p:nvSpPr>
          <p:cNvPr id="123" name="矩形 122"/>
          <p:cNvSpPr/>
          <p:nvPr/>
        </p:nvSpPr>
        <p:spPr>
          <a:xfrm flipV="1">
            <a:off x="7297052" y="4300036"/>
            <a:ext cx="3604370"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4" name="等腰三角形 123"/>
          <p:cNvSpPr/>
          <p:nvPr/>
        </p:nvSpPr>
        <p:spPr>
          <a:xfrm rot="5400000" flipV="1">
            <a:off x="6700800" y="4211965"/>
            <a:ext cx="749402"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26" name="矩形 125"/>
          <p:cNvSpPr/>
          <p:nvPr/>
        </p:nvSpPr>
        <p:spPr>
          <a:xfrm>
            <a:off x="5720745" y="3580720"/>
            <a:ext cx="5226365" cy="3781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dirty="0">
              <a:solidFill>
                <a:prstClr val="white"/>
              </a:solidFill>
            </a:endParaRPr>
          </a:p>
        </p:txBody>
      </p:sp>
      <p:sp>
        <p:nvSpPr>
          <p:cNvPr id="127" name="等腰三角形 126"/>
          <p:cNvSpPr/>
          <p:nvPr/>
        </p:nvSpPr>
        <p:spPr>
          <a:xfrm rot="16200000">
            <a:off x="5147331" y="3508247"/>
            <a:ext cx="749401" cy="534479"/>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4400">
              <a:solidFill>
                <a:prstClr val="white"/>
              </a:solidFill>
            </a:endParaRPr>
          </a:p>
        </p:txBody>
      </p:sp>
      <p:sp>
        <p:nvSpPr>
          <p:cNvPr id="144" name="任意多边形 143"/>
          <p:cNvSpPr/>
          <p:nvPr/>
        </p:nvSpPr>
        <p:spPr>
          <a:xfrm>
            <a:off x="10947112" y="3328114"/>
            <a:ext cx="1266595" cy="797966"/>
          </a:xfrm>
          <a:custGeom>
            <a:avLst/>
            <a:gdLst>
              <a:gd name="connsiteX0" fmla="*/ 1266595 w 1266595"/>
              <a:gd name="connsiteY0" fmla="*/ 0 h 797966"/>
              <a:gd name="connsiteX1" fmla="*/ 1266595 w 1266595"/>
              <a:gd name="connsiteY1" fmla="*/ 797966 h 797966"/>
              <a:gd name="connsiteX2" fmla="*/ 0 w 1266595"/>
              <a:gd name="connsiteY2" fmla="*/ 630796 h 797966"/>
              <a:gd name="connsiteX3" fmla="*/ 0 w 1266595"/>
              <a:gd name="connsiteY3" fmla="*/ 252607 h 797966"/>
            </a:gdLst>
            <a:ahLst/>
            <a:cxnLst>
              <a:cxn ang="0">
                <a:pos x="connsiteX0" y="connsiteY0"/>
              </a:cxn>
              <a:cxn ang="0">
                <a:pos x="connsiteX1" y="connsiteY1"/>
              </a:cxn>
              <a:cxn ang="0">
                <a:pos x="connsiteX2" y="connsiteY2"/>
              </a:cxn>
              <a:cxn ang="0">
                <a:pos x="connsiteX3" y="connsiteY3"/>
              </a:cxn>
            </a:cxnLst>
            <a:rect l="l" t="t" r="r" b="b"/>
            <a:pathLst>
              <a:path w="1266595" h="797966">
                <a:moveTo>
                  <a:pt x="1266595" y="0"/>
                </a:moveTo>
                <a:lnTo>
                  <a:pt x="1266595" y="797966"/>
                </a:lnTo>
                <a:lnTo>
                  <a:pt x="0" y="630796"/>
                </a:lnTo>
                <a:lnTo>
                  <a:pt x="0" y="252607"/>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sz="4400">
              <a:solidFill>
                <a:prstClr val="white"/>
              </a:solidFill>
            </a:endParaRPr>
          </a:p>
        </p:txBody>
      </p:sp>
      <p:cxnSp>
        <p:nvCxnSpPr>
          <p:cNvPr id="129" name="直线连接符 28"/>
          <p:cNvCxnSpPr/>
          <p:nvPr/>
        </p:nvCxnSpPr>
        <p:spPr>
          <a:xfrm flipH="1">
            <a:off x="5617959" y="2250246"/>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30" name="文本框 8"/>
          <p:cNvSpPr txBox="1"/>
          <p:nvPr/>
        </p:nvSpPr>
        <p:spPr>
          <a:xfrm>
            <a:off x="2523902" y="1971879"/>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cxnSp>
        <p:nvCxnSpPr>
          <p:cNvPr id="131" name="直线连接符 44"/>
          <p:cNvCxnSpPr/>
          <p:nvPr/>
        </p:nvCxnSpPr>
        <p:spPr>
          <a:xfrm flipH="1">
            <a:off x="4670037" y="3012479"/>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3" name="直线连接符 49"/>
          <p:cNvCxnSpPr/>
          <p:nvPr/>
        </p:nvCxnSpPr>
        <p:spPr>
          <a:xfrm flipH="1">
            <a:off x="3115406" y="3778188"/>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5" name="直线连接符 54"/>
          <p:cNvCxnSpPr/>
          <p:nvPr/>
        </p:nvCxnSpPr>
        <p:spPr>
          <a:xfrm flipH="1">
            <a:off x="4670037" y="4482014"/>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137" name="直线连接符 59"/>
          <p:cNvCxnSpPr/>
          <p:nvPr/>
        </p:nvCxnSpPr>
        <p:spPr>
          <a:xfrm flipH="1">
            <a:off x="5617959" y="5231961"/>
            <a:ext cx="1987209" cy="0"/>
          </a:xfrm>
          <a:prstGeom prst="line">
            <a:avLst/>
          </a:prstGeom>
          <a:ln w="19050" cmpd="sng">
            <a:solidFill>
              <a:schemeClr val="bg1">
                <a:lumMod val="95000"/>
              </a:schemeClr>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147" name="文本框 8"/>
          <p:cNvSpPr txBox="1"/>
          <p:nvPr/>
        </p:nvSpPr>
        <p:spPr>
          <a:xfrm>
            <a:off x="1065664" y="2875033"/>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48" name="文本框 8"/>
          <p:cNvSpPr txBox="1"/>
          <p:nvPr/>
        </p:nvSpPr>
        <p:spPr>
          <a:xfrm>
            <a:off x="1522719" y="4300036"/>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149" name="文本框 8"/>
          <p:cNvSpPr txBox="1"/>
          <p:nvPr/>
        </p:nvSpPr>
        <p:spPr>
          <a:xfrm>
            <a:off x="2536833" y="5185840"/>
            <a:ext cx="301776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defRPr/>
            </a:pPr>
            <a:r>
              <a:rPr lang="zh-CN" altLang="en-US" sz="1600" dirty="0">
                <a:solidFill>
                  <a:prstClr val="white"/>
                </a:solidFill>
                <a:latin typeface="微软雅黑" panose="020B0503020204020204" pitchFamily="34" charset="-122"/>
                <a:ea typeface="微软雅黑" panose="020B0503020204020204" pitchFamily="34" charset="-122"/>
              </a:rPr>
              <a:t>单击此处添加文字阐述，添加简短问题说明文字</a:t>
            </a:r>
            <a:endParaRPr lang="en-US" altLang="zh-CN" sz="1600" dirty="0">
              <a:solidFill>
                <a:prstClr val="white"/>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9"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2"/>
          <p:cNvSpPr/>
          <p:nvPr/>
        </p:nvSpPr>
        <p:spPr>
          <a:xfrm>
            <a:off x="1184484"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0" name="Rounded Rectangle 3"/>
          <p:cNvSpPr/>
          <p:nvPr/>
        </p:nvSpPr>
        <p:spPr>
          <a:xfrm>
            <a:off x="1464696"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sz="1395" b="1" kern="0" dirty="0">
              <a:solidFill>
                <a:prstClr val="black"/>
              </a:solidFill>
              <a:latin typeface="微软雅黑" panose="020B0503020204020204" pitchFamily="34" charset="-122"/>
              <a:ea typeface="微软雅黑" panose="020B0503020204020204" pitchFamily="34" charset="-122"/>
            </a:endParaRPr>
          </a:p>
        </p:txBody>
      </p:sp>
      <p:sp>
        <p:nvSpPr>
          <p:cNvPr id="12" name="Rounded Rectangle 22"/>
          <p:cNvSpPr/>
          <p:nvPr/>
        </p:nvSpPr>
        <p:spPr>
          <a:xfrm>
            <a:off x="3771709" y="2275078"/>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3" name="Rounded Rectangle 25"/>
          <p:cNvSpPr/>
          <p:nvPr/>
        </p:nvSpPr>
        <p:spPr>
          <a:xfrm>
            <a:off x="4051921" y="4539288"/>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5" b="1" kern="0" dirty="0">
              <a:solidFill>
                <a:prstClr val="black"/>
              </a:solidFill>
              <a:latin typeface="微软雅黑" panose="020B0503020204020204" pitchFamily="34" charset="-122"/>
              <a:ea typeface="微软雅黑" panose="020B0503020204020204" pitchFamily="34" charset="-122"/>
            </a:endParaRPr>
          </a:p>
        </p:txBody>
      </p:sp>
      <p:sp>
        <p:nvSpPr>
          <p:cNvPr id="15" name="Rounded Rectangle 29"/>
          <p:cNvSpPr/>
          <p:nvPr/>
        </p:nvSpPr>
        <p:spPr>
          <a:xfrm>
            <a:off x="6358934"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6" name="Rounded Rectangle 32"/>
          <p:cNvSpPr/>
          <p:nvPr/>
        </p:nvSpPr>
        <p:spPr>
          <a:xfrm>
            <a:off x="6639146"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5" b="1" kern="0" dirty="0">
              <a:solidFill>
                <a:prstClr val="black"/>
              </a:solidFill>
              <a:latin typeface="微软雅黑" panose="020B0503020204020204" pitchFamily="34" charset="-122"/>
              <a:ea typeface="微软雅黑" panose="020B0503020204020204" pitchFamily="34" charset="-122"/>
            </a:endParaRPr>
          </a:p>
        </p:txBody>
      </p:sp>
      <p:sp>
        <p:nvSpPr>
          <p:cNvPr id="18" name="Rounded Rectangle 36"/>
          <p:cNvSpPr/>
          <p:nvPr/>
        </p:nvSpPr>
        <p:spPr>
          <a:xfrm>
            <a:off x="8946159" y="2275079"/>
            <a:ext cx="2189417" cy="2874307"/>
          </a:xfrm>
          <a:prstGeom prst="roundRect">
            <a:avLst>
              <a:gd name="adj" fmla="val 4218"/>
            </a:avLst>
          </a:prstGeom>
          <a:noFill/>
          <a:ln w="25400" cap="flat" cmpd="sng" algn="ctr">
            <a:solidFill>
              <a:srgbClr val="666666"/>
            </a:solidFill>
            <a:prstDash val="solid"/>
          </a:ln>
          <a:effectLst/>
        </p:spPr>
        <p:txBody>
          <a:bodyPr rtlCol="0" anchor="ctr"/>
          <a:lstStyle/>
          <a:p>
            <a:pPr algn="ctr" defTabSz="1217295">
              <a:defRPr/>
            </a:pPr>
            <a:endParaRPr lang="en-US" sz="3190" kern="0" dirty="0">
              <a:solidFill>
                <a:prstClr val="white"/>
              </a:solidFill>
              <a:latin typeface="微软雅黑" panose="020B0503020204020204" pitchFamily="34" charset="-122"/>
            </a:endParaRPr>
          </a:p>
        </p:txBody>
      </p:sp>
      <p:sp>
        <p:nvSpPr>
          <p:cNvPr id="19" name="Rounded Rectangle 39"/>
          <p:cNvSpPr/>
          <p:nvPr/>
        </p:nvSpPr>
        <p:spPr>
          <a:xfrm>
            <a:off x="9226371" y="4539289"/>
            <a:ext cx="1628994" cy="383293"/>
          </a:xfrm>
          <a:prstGeom prst="roundRect">
            <a:avLst/>
          </a:prstGeom>
          <a:solidFill>
            <a:schemeClr val="bg1">
              <a:lumMod val="95000"/>
            </a:schemeClr>
          </a:solidFill>
          <a:ln w="25400" cap="flat" cmpd="sng" algn="ctr">
            <a:solidFill>
              <a:schemeClr val="bg1">
                <a:lumMod val="95000"/>
              </a:schemeClr>
            </a:solidFill>
            <a:prstDash val="solid"/>
          </a:ln>
          <a:effectLst/>
        </p:spPr>
        <p:txBody>
          <a:bodyPr rtlCol="0" anchor="ctr"/>
          <a:lstStyle/>
          <a:p>
            <a:pPr algn="ctr" defTabSz="1217295">
              <a:defRPr/>
            </a:pPr>
            <a:r>
              <a:rPr lang="zh-CN" altLang="en-US" sz="1395" b="1" kern="0" dirty="0">
                <a:solidFill>
                  <a:prstClr val="black"/>
                </a:solidFill>
                <a:latin typeface="微软雅黑" panose="020B0503020204020204" pitchFamily="34" charset="-122"/>
                <a:ea typeface="微软雅黑" panose="020B0503020204020204" pitchFamily="34" charset="-122"/>
              </a:rPr>
              <a:t>单击输入关键词</a:t>
            </a:r>
            <a:endParaRPr lang="en-US" altLang="zh-CN" sz="1395" b="1" kern="0" dirty="0">
              <a:solidFill>
                <a:prstClr val="black"/>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464696" y="2653775"/>
            <a:ext cx="1747731" cy="1577702"/>
            <a:chOff x="1388760" y="2263812"/>
            <a:chExt cx="1747731" cy="1577702"/>
          </a:xfrm>
        </p:grpSpPr>
        <p:sp>
          <p:nvSpPr>
            <p:cNvPr id="21"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22" name="组合 21"/>
            <p:cNvGrpSpPr/>
            <p:nvPr/>
          </p:nvGrpSpPr>
          <p:grpSpPr>
            <a:xfrm>
              <a:off x="1945122" y="2263812"/>
              <a:ext cx="513773" cy="511278"/>
              <a:chOff x="1945122" y="2263812"/>
              <a:chExt cx="513773" cy="511278"/>
            </a:xfrm>
          </p:grpSpPr>
          <p:sp>
            <p:nvSpPr>
              <p:cNvPr id="23" name="椭圆 22"/>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23"/>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01</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4049001" y="2653775"/>
            <a:ext cx="1747731" cy="1577702"/>
            <a:chOff x="1388760" y="2263812"/>
            <a:chExt cx="1747731" cy="1577702"/>
          </a:xfrm>
        </p:grpSpPr>
        <p:sp>
          <p:nvSpPr>
            <p:cNvPr id="26"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27" name="组合 26"/>
            <p:cNvGrpSpPr/>
            <p:nvPr/>
          </p:nvGrpSpPr>
          <p:grpSpPr>
            <a:xfrm>
              <a:off x="1945122" y="2263812"/>
              <a:ext cx="513773" cy="511278"/>
              <a:chOff x="1945122" y="2263812"/>
              <a:chExt cx="513773" cy="511278"/>
            </a:xfrm>
          </p:grpSpPr>
          <p:sp>
            <p:nvSpPr>
              <p:cNvPr id="28" name="椭圆 27"/>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02</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6630386" y="2653775"/>
            <a:ext cx="1747731" cy="1577702"/>
            <a:chOff x="1388760" y="2263812"/>
            <a:chExt cx="1747731" cy="1577702"/>
          </a:xfrm>
        </p:grpSpPr>
        <p:sp>
          <p:nvSpPr>
            <p:cNvPr id="31"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32" name="组合 31"/>
            <p:cNvGrpSpPr/>
            <p:nvPr/>
          </p:nvGrpSpPr>
          <p:grpSpPr>
            <a:xfrm>
              <a:off x="1945122" y="2263812"/>
              <a:ext cx="513773" cy="511278"/>
              <a:chOff x="1945122" y="2263812"/>
              <a:chExt cx="513773" cy="511278"/>
            </a:xfrm>
          </p:grpSpPr>
          <p:sp>
            <p:nvSpPr>
              <p:cNvPr id="33" name="椭圆 32"/>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文本框 33"/>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03</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9214691" y="2653775"/>
            <a:ext cx="1747731" cy="1577702"/>
            <a:chOff x="1388760" y="2263812"/>
            <a:chExt cx="1747731" cy="1577702"/>
          </a:xfrm>
        </p:grpSpPr>
        <p:sp>
          <p:nvSpPr>
            <p:cNvPr id="36" name="Content Placeholder 2"/>
            <p:cNvSpPr txBox="1"/>
            <p:nvPr/>
          </p:nvSpPr>
          <p:spPr>
            <a:xfrm>
              <a:off x="1388760" y="2879353"/>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zh-CN" altLang="en-US" sz="1600" dirty="0">
                  <a:solidFill>
                    <a:prstClr val="white"/>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模板的发布，课件及汇报</a:t>
              </a:r>
              <a:r>
                <a:rPr lang="en-US" altLang="zh-CN" sz="1600" dirty="0">
                  <a:solidFill>
                    <a:prstClr val="white"/>
                  </a:solidFill>
                  <a:latin typeface="微软雅黑" panose="020B0503020204020204" pitchFamily="34" charset="-122"/>
                  <a:ea typeface="微软雅黑" panose="020B0503020204020204" pitchFamily="34" charset="-122"/>
                </a:rPr>
                <a:t>PPT</a:t>
              </a:r>
              <a:r>
                <a:rPr lang="zh-CN" altLang="en-US" sz="1600" dirty="0">
                  <a:solidFill>
                    <a:prstClr val="white"/>
                  </a:solidFill>
                  <a:latin typeface="微软雅黑" panose="020B0503020204020204" pitchFamily="34" charset="-122"/>
                  <a:ea typeface="微软雅黑" panose="020B0503020204020204" pitchFamily="34" charset="-122"/>
                </a:rPr>
                <a:t>的美化</a:t>
              </a:r>
              <a:endParaRPr lang="en-US" sz="1100" dirty="0">
                <a:solidFill>
                  <a:prstClr val="white"/>
                </a:solidFill>
                <a:latin typeface="微软雅黑" panose="020B0503020204020204" pitchFamily="34" charset="-122"/>
              </a:endParaRPr>
            </a:p>
          </p:txBody>
        </p:sp>
        <p:grpSp>
          <p:nvGrpSpPr>
            <p:cNvPr id="37" name="组合 36"/>
            <p:cNvGrpSpPr/>
            <p:nvPr/>
          </p:nvGrpSpPr>
          <p:grpSpPr>
            <a:xfrm>
              <a:off x="1945122" y="2263812"/>
              <a:ext cx="513773" cy="511278"/>
              <a:chOff x="1945122" y="2263812"/>
              <a:chExt cx="513773" cy="511278"/>
            </a:xfrm>
          </p:grpSpPr>
          <p:sp>
            <p:nvSpPr>
              <p:cNvPr id="38" name="椭圆 37"/>
              <p:cNvSpPr/>
              <p:nvPr/>
            </p:nvSpPr>
            <p:spPr>
              <a:xfrm>
                <a:off x="1947617" y="2263812"/>
                <a:ext cx="511278" cy="511278"/>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38"/>
              <p:cNvSpPr txBox="1"/>
              <p:nvPr/>
            </p:nvSpPr>
            <p:spPr>
              <a:xfrm>
                <a:off x="1945122" y="2319396"/>
                <a:ext cx="513773" cy="400110"/>
              </a:xfrm>
              <a:prstGeom prst="rect">
                <a:avLst/>
              </a:prstGeom>
              <a:noFill/>
            </p:spPr>
            <p:txBody>
              <a:bodyPr wrap="square" rtlCol="0">
                <a:spAutoFit/>
              </a:bodyPr>
              <a:lstStyle/>
              <a:p>
                <a:r>
                  <a:rPr lang="en-US" altLang="zh-CN" sz="2000" b="1" dirty="0">
                    <a:solidFill>
                      <a:prstClr val="white"/>
                    </a:solidFill>
                    <a:latin typeface="微软雅黑" panose="020B0503020204020204" pitchFamily="34" charset="-122"/>
                    <a:ea typeface="微软雅黑" panose="020B0503020204020204" pitchFamily="34" charset="-122"/>
                  </a:rPr>
                  <a:t>04</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grpSp>
      </p:grpSp>
      <p:sp>
        <p:nvSpPr>
          <p:cNvPr id="40" name="文本框 39"/>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1"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42" name="图片 41"/>
          <p:cNvPicPr>
            <a:picLocks noChangeAspect="1"/>
          </p:cNvPicPr>
          <p:nvPr/>
        </p:nvPicPr>
        <p:blipFill>
          <a:blip r:embed="rId5"/>
          <a:stretch>
            <a:fillRect/>
          </a:stretch>
        </p:blipFill>
        <p:spPr>
          <a:xfrm>
            <a:off x="9771052" y="4358270"/>
            <a:ext cx="2643781" cy="249972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贰</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976547" y="2130974"/>
            <a:ext cx="2836017" cy="1229380"/>
            <a:chOff x="986614" y="1598230"/>
            <a:chExt cx="2127013" cy="922035"/>
          </a:xfrm>
        </p:grpSpPr>
        <p:sp>
          <p:nvSpPr>
            <p:cNvPr id="33"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34"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5"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806673" y="1391258"/>
            <a:ext cx="4721743" cy="4524665"/>
            <a:chOff x="2730329" y="1043443"/>
            <a:chExt cx="3541307" cy="3393499"/>
          </a:xfrm>
        </p:grpSpPr>
        <p:sp>
          <p:nvSpPr>
            <p:cNvPr id="37" name="Rectangle 23"/>
            <p:cNvSpPr>
              <a:spLocks noChangeArrowheads="1"/>
            </p:cNvSpPr>
            <p:nvPr/>
          </p:nvSpPr>
          <p:spPr bwMode="auto">
            <a:xfrm>
              <a:off x="3823974" y="2458846"/>
              <a:ext cx="1303517" cy="684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2665" dirty="0">
                  <a:solidFill>
                    <a:prstClr val="white"/>
                  </a:solidFill>
                  <a:latin typeface="微软雅黑" panose="020B0503020204020204" pitchFamily="34" charset="-122"/>
                  <a:ea typeface="微软雅黑" panose="020B0503020204020204" pitchFamily="34" charset="-122"/>
                </a:rPr>
                <a:t>单击此处添加标题</a:t>
              </a:r>
              <a:endParaRPr lang="en-US" altLang="zh-CN" sz="2665" dirty="0">
                <a:solidFill>
                  <a:prstClr val="white"/>
                </a:solidFill>
                <a:latin typeface="微软雅黑" panose="020B0503020204020204" pitchFamily="34" charset="-122"/>
                <a:ea typeface="微软雅黑" panose="020B0503020204020204" pitchFamily="34" charset="-122"/>
              </a:endParaRPr>
            </a:p>
          </p:txBody>
        </p:sp>
        <p:sp>
          <p:nvSpPr>
            <p:cNvPr id="45" name="AutoShape 4"/>
            <p:cNvSpPr>
              <a:spLocks noChangeArrowheads="1"/>
            </p:cNvSpPr>
            <p:nvPr/>
          </p:nvSpPr>
          <p:spPr bwMode="gray">
            <a:xfrm rot="19367479">
              <a:off x="2730329" y="1380604"/>
              <a:ext cx="3306983" cy="3056338"/>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solidFill>
            <a:ln w="3175" cap="flat" cmpd="sng" algn="ctr">
              <a:noFill/>
              <a:prstDash val="solid"/>
            </a:ln>
            <a:effectLst/>
          </p:spPr>
          <p:txBody>
            <a:bodyPr lIns="0" rIns="0" anchor="ctr"/>
            <a:lstStyle/>
            <a:p>
              <a:pPr algn="ctr" defTabSz="1218565" fontAlgn="base">
                <a:lnSpc>
                  <a:spcPct val="120000"/>
                </a:lnSpc>
                <a:spcBef>
                  <a:spcPts val="800"/>
                </a:spcBef>
                <a:spcAft>
                  <a:spcPts val="800"/>
                </a:spcAft>
                <a:defRPr/>
              </a:pPr>
              <a:endParaRPr lang="zh-CN" altLang="en-US" sz="3735" kern="0">
                <a:solidFill>
                  <a:sysClr val="window" lastClr="FFFFFF"/>
                </a:solidFill>
                <a:latin typeface="微软雅黑" panose="020B0503020204020204" pitchFamily="34" charset="-122"/>
                <a:ea typeface="微软雅黑" panose="020B0503020204020204" pitchFamily="34" charset="-122"/>
              </a:endParaRPr>
            </a:p>
          </p:txBody>
        </p:sp>
        <p:sp>
          <p:nvSpPr>
            <p:cNvPr id="43" name="AutoShape 6"/>
            <p:cNvSpPr>
              <a:spLocks noChangeArrowheads="1"/>
            </p:cNvSpPr>
            <p:nvPr/>
          </p:nvSpPr>
          <p:spPr bwMode="gray">
            <a:xfrm rot="12146960">
              <a:off x="2963736" y="1349404"/>
              <a:ext cx="3307900" cy="3055491"/>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solidFill>
            <a:ln w="3175" cap="flat" cmpd="sng" algn="ctr">
              <a:solidFill>
                <a:srgbClr val="EAEAEA"/>
              </a:solidFill>
              <a:prstDash val="solid"/>
            </a:ln>
            <a:effectLst/>
          </p:spPr>
          <p:txBody>
            <a:bodyPr anchor="ctr"/>
            <a:lstStyle/>
            <a:p>
              <a:pPr algn="ctr" defTabSz="1218565" fontAlgn="base">
                <a:lnSpc>
                  <a:spcPct val="120000"/>
                </a:lnSpc>
                <a:spcBef>
                  <a:spcPct val="0"/>
                </a:spcBef>
                <a:spcAft>
                  <a:spcPct val="0"/>
                </a:spcAft>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1" name="AutoShape 5"/>
            <p:cNvSpPr>
              <a:spLocks noChangeArrowheads="1"/>
            </p:cNvSpPr>
            <p:nvPr/>
          </p:nvSpPr>
          <p:spPr bwMode="gray">
            <a:xfrm rot="5078397">
              <a:off x="2821785" y="1169647"/>
              <a:ext cx="3307899" cy="3055491"/>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lumMod val="95000"/>
              </a:schemeClr>
            </a:solidFill>
            <a:ln w="3175" cap="flat" cmpd="sng" algn="ctr">
              <a:solidFill>
                <a:srgbClr val="2676FF">
                  <a:lumMod val="20000"/>
                  <a:lumOff val="80000"/>
                </a:srgbClr>
              </a:solidFill>
              <a:prstDash val="solid"/>
            </a:ln>
            <a:effectLst/>
          </p:spPr>
          <p:txBody>
            <a:bodyPr lIns="0" rIns="0" anchor="ctr"/>
            <a:lstStyle/>
            <a:p>
              <a:pPr marL="243205" indent="-243205" defTabSz="1218565" fontAlgn="base">
                <a:lnSpc>
                  <a:spcPct val="120000"/>
                </a:lnSpc>
                <a:spcBef>
                  <a:spcPts val="800"/>
                </a:spcBef>
                <a:spcAft>
                  <a:spcPts val="800"/>
                </a:spcAft>
                <a:buFont typeface="Arial" panose="020B0604020202020204" pitchFamily="34" charset="0"/>
                <a:buChar char="•"/>
                <a:defRPr/>
              </a:pPr>
              <a:endParaRPr lang="zh-CN" altLang="en-US" sz="1865" kern="0">
                <a:solidFill>
                  <a:prstClr val="white"/>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976547" y="4889757"/>
            <a:ext cx="2836017" cy="1229380"/>
            <a:chOff x="986614" y="1598230"/>
            <a:chExt cx="2127013" cy="922035"/>
          </a:xfrm>
        </p:grpSpPr>
        <p:sp>
          <p:nvSpPr>
            <p:cNvPr id="60"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1"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2"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649407" y="2130974"/>
            <a:ext cx="2836017" cy="1229380"/>
            <a:chOff x="986614" y="1598230"/>
            <a:chExt cx="2127013" cy="922035"/>
          </a:xfrm>
        </p:grpSpPr>
        <p:sp>
          <p:nvSpPr>
            <p:cNvPr id="64"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5"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8649407" y="4889757"/>
            <a:ext cx="2836017" cy="1229380"/>
            <a:chOff x="986614" y="1598230"/>
            <a:chExt cx="2127013" cy="922035"/>
          </a:xfrm>
        </p:grpSpPr>
        <p:sp>
          <p:nvSpPr>
            <p:cNvPr id="68" name="Line 17"/>
            <p:cNvSpPr>
              <a:spLocks noChangeShapeType="1"/>
            </p:cNvSpPr>
            <p:nvPr/>
          </p:nvSpPr>
          <p:spPr bwMode="auto">
            <a:xfrm>
              <a:off x="1000325" y="1903553"/>
              <a:ext cx="2113302" cy="0"/>
            </a:xfrm>
            <a:prstGeom prst="line">
              <a:avLst/>
            </a:prstGeom>
            <a:noFill/>
            <a:ln w="19050">
              <a:solidFill>
                <a:schemeClr val="bg1">
                  <a:lumMod val="6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a:defRPr/>
              </a:pP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sp>
          <p:nvSpPr>
            <p:cNvPr id="69" name="TextBox 19"/>
            <p:cNvSpPr txBox="1">
              <a:spLocks noChangeArrowheads="1"/>
            </p:cNvSpPr>
            <p:nvPr/>
          </p:nvSpPr>
          <p:spPr bwMode="auto">
            <a:xfrm>
              <a:off x="986614" y="1598230"/>
              <a:ext cx="15185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spAutoFit/>
            </a:bodyPr>
            <a:lstStyle/>
            <a:p>
              <a:pPr fontAlgn="base">
                <a:spcBef>
                  <a:spcPct val="0"/>
                </a:spcBef>
                <a:spcAft>
                  <a:spcPct val="0"/>
                </a:spcAft>
                <a:defRPr/>
              </a:pPr>
              <a:r>
                <a:rPr lang="zh-CN" altLang="en-US" sz="16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rPr>
                <a:t>标题文本</a:t>
              </a:r>
              <a:endParaRPr lang="zh-CN" altLang="en-US" sz="2400" kern="0" dirty="0">
                <a:solidFill>
                  <a:prstClr val="white"/>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0" name="TextBox 20"/>
            <p:cNvSpPr txBox="1"/>
            <p:nvPr/>
          </p:nvSpPr>
          <p:spPr bwMode="auto">
            <a:xfrm>
              <a:off x="986614" y="1943184"/>
              <a:ext cx="2031852" cy="577081"/>
            </a:xfrm>
            <a:prstGeom prst="rect">
              <a:avLst/>
            </a:prstGeom>
            <a:noFill/>
          </p:spPr>
          <p:txBody>
            <a:bodyPr vert="horz" wrap="square" lIns="121920" tIns="60960" rIns="121920" bIns="60960" numCol="1" anchor="t" anchorCtr="0" compatLnSpc="1">
              <a:spAutoFit/>
            </a:bodyPr>
            <a:lstStyle/>
            <a:p>
              <a:pPr algn="just">
                <a:defRPr/>
              </a:pPr>
              <a:r>
                <a:rPr lang="zh-CN" altLang="en-US" sz="1400" dirty="0">
                  <a:solidFill>
                    <a:prstClr val="white"/>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solidFill>
                  <a:prstClr val="white"/>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2000"/>
                                        <p:tgtEl>
                                          <p:spTgt spid="36"/>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8"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0-#ppt_w/2"/>
                                          </p:val>
                                        </p:tav>
                                        <p:tav tm="100000">
                                          <p:val>
                                            <p:strVal val="#ppt_x"/>
                                          </p:val>
                                        </p:tav>
                                      </p:tavLst>
                                    </p:anim>
                                    <p:anim calcmode="lin" valueType="num">
                                      <p:cBhvr additive="base">
                                        <p:cTn id="22" dur="500" fill="hold"/>
                                        <p:tgtEl>
                                          <p:spTgt spid="63"/>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8" fill="hold" nodeType="after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500" fill="hold"/>
                                        <p:tgtEl>
                                          <p:spTgt spid="67"/>
                                        </p:tgtEl>
                                        <p:attrNameLst>
                                          <p:attrName>ppt_x</p:attrName>
                                        </p:attrNameLst>
                                      </p:cBhvr>
                                      <p:tavLst>
                                        <p:tav tm="0">
                                          <p:val>
                                            <p:strVal val="0-#ppt_w/2"/>
                                          </p:val>
                                        </p:tav>
                                        <p:tav tm="100000">
                                          <p:val>
                                            <p:strVal val="#ppt_x"/>
                                          </p:val>
                                        </p:tav>
                                      </p:tavLst>
                                    </p:anim>
                                    <p:anim calcmode="lin" valueType="num">
                                      <p:cBhvr additive="base">
                                        <p:cTn id="27"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99298" y="4042648"/>
            <a:ext cx="1026941" cy="281535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rot="5400000">
            <a:off x="8744828" y="1673416"/>
            <a:ext cx="1026941" cy="58674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8152783" y="963625"/>
            <a:ext cx="1026941" cy="589437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rot="5400000">
            <a:off x="8259053" y="109702"/>
            <a:ext cx="1026941" cy="683894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9299298" y="0"/>
            <a:ext cx="1026941" cy="4093645"/>
          </a:xfrm>
          <a:prstGeom prst="rect">
            <a:avLst/>
          </a:prstGeom>
          <a:solidFill>
            <a:schemeClr val="bg1">
              <a:lumMod val="9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8256868" y="3188124"/>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01</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451775" y="4265073"/>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02</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451775" y="3188124"/>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04</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256868" y="4265073"/>
            <a:ext cx="837872" cy="707886"/>
          </a:xfrm>
          <a:prstGeom prst="rect">
            <a:avLst/>
          </a:prstGeom>
          <a:noFill/>
        </p:spPr>
        <p:txBody>
          <a:bodyPr wrap="square" rtlCol="0">
            <a:spAutoFit/>
          </a:bodyPr>
          <a:lstStyle/>
          <a:p>
            <a:r>
              <a:rPr lang="en-US" altLang="zh-CN" sz="4000" b="1" dirty="0">
                <a:solidFill>
                  <a:prstClr val="black"/>
                </a:solidFill>
                <a:latin typeface="微软雅黑" panose="020B0503020204020204" pitchFamily="34" charset="-122"/>
                <a:ea typeface="微软雅黑" panose="020B0503020204020204" pitchFamily="34" charset="-122"/>
              </a:rPr>
              <a:t>03</a:t>
            </a:r>
            <a:endParaRPr lang="zh-CN" altLang="en-US" sz="4000" b="1" dirty="0">
              <a:solidFill>
                <a:prstClr val="black"/>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901900" y="3326431"/>
            <a:ext cx="5060749" cy="2585170"/>
            <a:chOff x="4742370" y="1307691"/>
            <a:chExt cx="2980267" cy="2585170"/>
          </a:xfrm>
        </p:grpSpPr>
        <p:sp>
          <p:nvSpPr>
            <p:cNvPr id="15" name="文本框 14"/>
            <p:cNvSpPr txBox="1"/>
            <p:nvPr/>
          </p:nvSpPr>
          <p:spPr>
            <a:xfrm>
              <a:off x="4742370" y="1307691"/>
              <a:ext cx="1717336" cy="707886"/>
            </a:xfrm>
            <a:prstGeom prst="rect">
              <a:avLst/>
            </a:prstGeom>
            <a:noFill/>
          </p:spPr>
          <p:txBody>
            <a:bodyPr wrap="none" rtlCol="0">
              <a:spAutoFit/>
            </a:bodyPr>
            <a:lstStyle/>
            <a:p>
              <a:pPr algn="ctr"/>
              <a:r>
                <a:rPr lang="en-US" altLang="zh-CN" sz="4000" dirty="0">
                  <a:solidFill>
                    <a:prstClr val="white">
                      <a:lumMod val="95000"/>
                    </a:prstClr>
                  </a:solidFill>
                  <a:latin typeface="微软雅黑" panose="020B0503020204020204" pitchFamily="34" charset="-122"/>
                  <a:ea typeface="微软雅黑" panose="020B0503020204020204" pitchFamily="34" charset="-122"/>
                </a:rPr>
                <a:t>TITLE</a:t>
              </a:r>
              <a:r>
                <a:rPr lang="zh-CN" altLang="en-US" sz="4000" dirty="0">
                  <a:solidFill>
                    <a:prstClr val="white">
                      <a:lumMod val="95000"/>
                    </a:prstClr>
                  </a:solidFill>
                  <a:latin typeface="微软雅黑" panose="020B0503020204020204" pitchFamily="34" charset="-122"/>
                  <a:ea typeface="微软雅黑" panose="020B0503020204020204" pitchFamily="34" charset="-122"/>
                </a:rPr>
                <a:t> </a:t>
              </a:r>
              <a:r>
                <a:rPr lang="en-US" altLang="zh-CN" sz="4000" dirty="0">
                  <a:solidFill>
                    <a:prstClr val="white">
                      <a:lumMod val="95000"/>
                    </a:prstClr>
                  </a:solidFill>
                  <a:latin typeface="微软雅黑" panose="020B0503020204020204" pitchFamily="34" charset="-122"/>
                  <a:ea typeface="微软雅黑" panose="020B0503020204020204" pitchFamily="34" charset="-122"/>
                </a:rPr>
                <a:t>HERE</a:t>
              </a:r>
              <a:endParaRPr lang="zh-CN" altLang="en-US" sz="40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742370" y="2138535"/>
              <a:ext cx="2980267" cy="1754326"/>
            </a:xfrm>
            <a:prstGeom prst="rect">
              <a:avLst/>
            </a:prstGeom>
            <a:noFill/>
          </p:spPr>
          <p:txBody>
            <a:bodyPr wrap="square" rtlCol="0">
              <a:spAutoFit/>
            </a:bodyPr>
            <a:lstStyle/>
            <a:p>
              <a:r>
                <a:rPr lang="zh-CN" altLang="en-US" b="1" dirty="0">
                  <a:solidFill>
                    <a:prstClr val="white">
                      <a:lumMod val="95000"/>
                    </a:prstClr>
                  </a:solidFill>
                  <a:latin typeface="微软雅黑" panose="020B0503020204020204" pitchFamily="34" charset="-122"/>
                  <a:ea typeface="微软雅黑" panose="020B0503020204020204" pitchFamily="34" charset="-122"/>
                </a:rPr>
                <a:t>点击此处添加文本信息。</a:t>
              </a:r>
            </a:p>
            <a:p>
              <a:r>
                <a:rPr lang="zh-CN" altLang="en-US" b="1" dirty="0">
                  <a:solidFill>
                    <a:prstClr val="white">
                      <a:lumMod val="95000"/>
                    </a:prst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prstClr val="white">
                      <a:lumMod val="95000"/>
                    </a:prstClr>
                  </a:solidFill>
                  <a:latin typeface="微软雅黑" panose="020B0503020204020204" pitchFamily="34" charset="-122"/>
                  <a:ea typeface="微软雅黑" panose="020B0503020204020204" pitchFamily="34" charset="-122"/>
                </a:rPr>
                <a:t>10</a:t>
              </a:r>
              <a:r>
                <a:rPr lang="zh-CN" altLang="en-US" b="1" dirty="0">
                  <a:solidFill>
                    <a:prstClr val="white">
                      <a:lumMod val="95000"/>
                    </a:prstClr>
                  </a:solidFill>
                  <a:latin typeface="微软雅黑" panose="020B0503020204020204" pitchFamily="34" charset="-122"/>
                  <a:ea typeface="微软雅黑" panose="020B0503020204020204" pitchFamily="34" charset="-122"/>
                </a:rPr>
                <a:t>号字，</a:t>
              </a:r>
              <a:r>
                <a:rPr lang="en-US" altLang="zh-CN" b="1" dirty="0">
                  <a:solidFill>
                    <a:prstClr val="white">
                      <a:lumMod val="95000"/>
                    </a:prstClr>
                  </a:solidFill>
                  <a:latin typeface="微软雅黑" panose="020B0503020204020204" pitchFamily="34" charset="-122"/>
                  <a:ea typeface="微软雅黑" panose="020B0503020204020204" pitchFamily="34" charset="-122"/>
                </a:rPr>
                <a:t>1.3</a:t>
              </a:r>
              <a:r>
                <a:rPr lang="zh-CN" altLang="en-US" b="1" dirty="0">
                  <a:solidFill>
                    <a:prstClr val="white">
                      <a:lumMod val="95000"/>
                    </a:prstClr>
                  </a:solidFill>
                  <a:latin typeface="微软雅黑" panose="020B0503020204020204" pitchFamily="34" charset="-122"/>
                  <a:ea typeface="微软雅黑" panose="020B0503020204020204" pitchFamily="34" charset="-122"/>
                </a:rPr>
                <a:t>倍字间距。标题数字等都可以通过点击和重新输入进行更改。</a:t>
              </a:r>
            </a:p>
          </p:txBody>
        </p:sp>
      </p:grpSp>
      <p:sp>
        <p:nvSpPr>
          <p:cNvPr id="17" name="文本框 1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0"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61593"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5" name="文本框 4"/>
          <p:cNvSpPr txBox="1"/>
          <p:nvPr/>
        </p:nvSpPr>
        <p:spPr>
          <a:xfrm>
            <a:off x="1155802"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prstClr val="white">
                    <a:lumMod val="95000"/>
                  </a:prstClr>
                </a:solidFill>
                <a:latin typeface="华文细黑" panose="02010600040101010101" pitchFamily="2" charset="-122"/>
                <a:ea typeface="华文细黑" panose="02010600040101010101" pitchFamily="2" charset="-122"/>
              </a:rPr>
              <a:t>9,300</a:t>
            </a:r>
            <a:endParaRPr lang="zh-CN" altLang="en-US" dirty="0">
              <a:solidFill>
                <a:prstClr val="white">
                  <a:lumMod val="95000"/>
                </a:prstClr>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1560250" y="3511324"/>
            <a:ext cx="1121995" cy="400109"/>
          </a:xfrm>
          <a:prstGeom prst="rect">
            <a:avLst/>
          </a:prstGeom>
          <a:noFill/>
        </p:spPr>
        <p:txBody>
          <a:bodyPr wrap="square" rtlCol="0" anchor="ctr">
            <a:spAutoFit/>
          </a:bodyPr>
          <a:lstStyle/>
          <a:p>
            <a:pPr algn="ctr"/>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7" name="椭圆 6"/>
          <p:cNvSpPr/>
          <p:nvPr/>
        </p:nvSpPr>
        <p:spPr>
          <a:xfrm>
            <a:off x="5009455"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8" name="文本框 7"/>
          <p:cNvSpPr txBox="1"/>
          <p:nvPr/>
        </p:nvSpPr>
        <p:spPr>
          <a:xfrm>
            <a:off x="5164422" y="2784342"/>
            <a:ext cx="1930890" cy="646330"/>
          </a:xfrm>
          <a:prstGeom prst="rect">
            <a:avLst/>
          </a:prstGeom>
          <a:noFill/>
        </p:spPr>
        <p:txBody>
          <a:bodyPr wrap="square" rtlCol="0" anchor="ctr">
            <a:spAutoFit/>
          </a:bodyPr>
          <a:lstStyle/>
          <a:p>
            <a:pPr algn="ctr"/>
            <a:r>
              <a:rPr lang="en-US" altLang="zh-CN" sz="3600" dirty="0">
                <a:solidFill>
                  <a:prstClr val="white">
                    <a:lumMod val="95000"/>
                  </a:prstClr>
                </a:solidFill>
                <a:latin typeface="华文细黑" panose="02010600040101010101" pitchFamily="2" charset="-122"/>
                <a:ea typeface="华文细黑" panose="02010600040101010101" pitchFamily="2" charset="-122"/>
              </a:rPr>
              <a:t>3,500</a:t>
            </a:r>
            <a:endParaRPr lang="zh-CN" altLang="en-US" sz="3600" dirty="0">
              <a:solidFill>
                <a:prstClr val="white">
                  <a:lumMod val="95000"/>
                </a:prstClr>
              </a:solidFill>
              <a:latin typeface="华文细黑" panose="02010600040101010101" pitchFamily="2" charset="-122"/>
              <a:ea typeface="华文细黑" panose="02010600040101010101" pitchFamily="2" charset="-122"/>
            </a:endParaRPr>
          </a:p>
        </p:txBody>
      </p:sp>
      <p:sp>
        <p:nvSpPr>
          <p:cNvPr id="9" name="文本框 8"/>
          <p:cNvSpPr txBox="1"/>
          <p:nvPr/>
        </p:nvSpPr>
        <p:spPr>
          <a:xfrm>
            <a:off x="5568870"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10" name="椭圆 9"/>
          <p:cNvSpPr/>
          <p:nvPr/>
        </p:nvSpPr>
        <p:spPr>
          <a:xfrm>
            <a:off x="9018075" y="2138707"/>
            <a:ext cx="2240823" cy="224082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6B14"/>
              </a:solidFill>
            </a:endParaRPr>
          </a:p>
        </p:txBody>
      </p:sp>
      <p:sp>
        <p:nvSpPr>
          <p:cNvPr id="11" name="文本框 10"/>
          <p:cNvSpPr txBox="1"/>
          <p:nvPr/>
        </p:nvSpPr>
        <p:spPr>
          <a:xfrm>
            <a:off x="9173042"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solidFill>
                  <a:prstClr val="white">
                    <a:lumMod val="95000"/>
                  </a:prstClr>
                </a:solidFill>
                <a:latin typeface="华文细黑" panose="02010600040101010101" pitchFamily="2" charset="-122"/>
                <a:ea typeface="华文细黑" panose="02010600040101010101" pitchFamily="2" charset="-122"/>
              </a:rPr>
              <a:t>2,400</a:t>
            </a:r>
            <a:endParaRPr lang="zh-CN" altLang="en-US" dirty="0">
              <a:solidFill>
                <a:prstClr val="white">
                  <a:lumMod val="95000"/>
                </a:prstClr>
              </a:solidFill>
              <a:latin typeface="华文细黑" panose="02010600040101010101" pitchFamily="2" charset="-122"/>
              <a:ea typeface="华文细黑" panose="02010600040101010101" pitchFamily="2" charset="-122"/>
            </a:endParaRPr>
          </a:p>
        </p:txBody>
      </p:sp>
      <p:sp>
        <p:nvSpPr>
          <p:cNvPr id="12" name="文本框 11"/>
          <p:cNvSpPr txBox="1"/>
          <p:nvPr/>
        </p:nvSpPr>
        <p:spPr>
          <a:xfrm>
            <a:off x="9577490"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solidFill>
                  <a:prstClr val="white">
                    <a:lumMod val="95000"/>
                  </a:prstClr>
                </a:solidFill>
                <a:latin typeface="华文细黑" panose="02010600040101010101" pitchFamily="2" charset="-122"/>
                <a:ea typeface="华文细黑" panose="02010600040101010101" pitchFamily="2" charset="-122"/>
              </a:rPr>
              <a:t>Million</a:t>
            </a:r>
            <a:endParaRPr lang="zh-CN" altLang="en-US" sz="2000" dirty="0">
              <a:solidFill>
                <a:prstClr val="white">
                  <a:lumMod val="95000"/>
                </a:prstClr>
              </a:solidFill>
              <a:latin typeface="华文细黑" panose="02010600040101010101" pitchFamily="2" charset="-122"/>
              <a:ea typeface="华文细黑" panose="02010600040101010101" pitchFamily="2" charset="-122"/>
            </a:endParaRPr>
          </a:p>
        </p:txBody>
      </p:sp>
      <p:sp>
        <p:nvSpPr>
          <p:cNvPr id="13" name="矩形 55"/>
          <p:cNvSpPr/>
          <p:nvPr/>
        </p:nvSpPr>
        <p:spPr>
          <a:xfrm>
            <a:off x="37465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4" name="矩形 55"/>
          <p:cNvSpPr/>
          <p:nvPr/>
        </p:nvSpPr>
        <p:spPr>
          <a:xfrm>
            <a:off x="438327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5" name="矩形 55"/>
          <p:cNvSpPr/>
          <p:nvPr/>
        </p:nvSpPr>
        <p:spPr>
          <a:xfrm>
            <a:off x="8391895" y="4710222"/>
            <a:ext cx="3384545" cy="1126462"/>
          </a:xfrm>
          <a:prstGeom prst="rect">
            <a:avLst/>
          </a:prstGeom>
        </p:spPr>
        <p:txBody>
          <a:bodyPr wrap="square">
            <a:spAutoFit/>
          </a:bodyPr>
          <a:lstStyle/>
          <a:p>
            <a:pPr algn="ctr">
              <a:lnSpc>
                <a:spcPct val="120000"/>
              </a:lnSpc>
            </a:pPr>
            <a:r>
              <a:rPr lang="zh-CN" altLang="zh-CN"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4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6" name="文本框 15"/>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7"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18" name="图片 17"/>
          <p:cNvPicPr>
            <a:picLocks noChangeAspect="1"/>
          </p:cNvPicPr>
          <p:nvPr/>
        </p:nvPicPr>
        <p:blipFill>
          <a:blip r:embed="rId5"/>
          <a:stretch>
            <a:fillRect/>
          </a:stretch>
        </p:blipFill>
        <p:spPr>
          <a:xfrm>
            <a:off x="10353822" y="4909286"/>
            <a:ext cx="2061012" cy="194871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8008623" y="2651400"/>
            <a:ext cx="2200275" cy="2200275"/>
          </a:xfrm>
          <a:prstGeom prst="ellipse">
            <a:avLst/>
          </a:prstGeom>
          <a:solidFill>
            <a:srgbClr val="F5B547">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3" name="椭圆 32"/>
          <p:cNvSpPr/>
          <p:nvPr/>
        </p:nvSpPr>
        <p:spPr>
          <a:xfrm>
            <a:off x="7910948" y="2787331"/>
            <a:ext cx="2307907" cy="2307907"/>
          </a:xfrm>
          <a:prstGeom prst="ellipse">
            <a:avLst/>
          </a:prstGeom>
          <a:solidFill>
            <a:srgbClr val="F5B5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4" name="椭圆 33"/>
          <p:cNvSpPr/>
          <p:nvPr/>
        </p:nvSpPr>
        <p:spPr>
          <a:xfrm>
            <a:off x="2139629" y="2746375"/>
            <a:ext cx="2307907" cy="2307907"/>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5" name="椭圆 34"/>
          <p:cNvSpPr/>
          <p:nvPr/>
        </p:nvSpPr>
        <p:spPr>
          <a:xfrm>
            <a:off x="2039636" y="2922587"/>
            <a:ext cx="2200275" cy="2200275"/>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6" name="椭圆 35"/>
          <p:cNvSpPr/>
          <p:nvPr/>
        </p:nvSpPr>
        <p:spPr>
          <a:xfrm>
            <a:off x="2108891" y="2813050"/>
            <a:ext cx="2200275" cy="220027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37" name="椭圆 36"/>
          <p:cNvSpPr/>
          <p:nvPr/>
        </p:nvSpPr>
        <p:spPr>
          <a:xfrm>
            <a:off x="4992491" y="2787331"/>
            <a:ext cx="2199600" cy="2199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5024883" y="2922587"/>
            <a:ext cx="2200275" cy="2200275"/>
          </a:xfrm>
          <a:prstGeom prst="ellipse">
            <a:avLst/>
          </a:prstGeom>
          <a:solidFill>
            <a:srgbClr val="6D5BC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rPr>
              <a:t> </a:t>
            </a:r>
            <a:endParaRPr lang="zh-CN" altLang="en-US" dirty="0">
              <a:solidFill>
                <a:prstClr val="white"/>
              </a:solidFill>
            </a:endParaRPr>
          </a:p>
        </p:txBody>
      </p:sp>
      <p:sp>
        <p:nvSpPr>
          <p:cNvPr id="40" name="椭圆 39"/>
          <p:cNvSpPr/>
          <p:nvPr/>
        </p:nvSpPr>
        <p:spPr>
          <a:xfrm>
            <a:off x="8013939" y="2841762"/>
            <a:ext cx="2199600" cy="2199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1" name="组合 40"/>
          <p:cNvGrpSpPr/>
          <p:nvPr/>
        </p:nvGrpSpPr>
        <p:grpSpPr>
          <a:xfrm>
            <a:off x="2380079" y="3397594"/>
            <a:ext cx="1723549" cy="1107996"/>
            <a:chOff x="2380079" y="3397594"/>
            <a:chExt cx="1723549" cy="1107996"/>
          </a:xfrm>
        </p:grpSpPr>
        <p:sp>
          <p:nvSpPr>
            <p:cNvPr id="42" name="文本框 41"/>
            <p:cNvSpPr txBox="1"/>
            <p:nvPr/>
          </p:nvSpPr>
          <p:spPr>
            <a:xfrm>
              <a:off x="2480302" y="3397594"/>
              <a:ext cx="1457450"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22.9</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43" name="矩形 42"/>
            <p:cNvSpPr/>
            <p:nvPr/>
          </p:nvSpPr>
          <p:spPr>
            <a:xfrm>
              <a:off x="2380079" y="4105480"/>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44" name="等腰三角形 43"/>
            <p:cNvSpPr/>
            <p:nvPr/>
          </p:nvSpPr>
          <p:spPr>
            <a:xfrm flipV="1">
              <a:off x="3674166"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5" name="组合 44"/>
          <p:cNvGrpSpPr/>
          <p:nvPr/>
        </p:nvGrpSpPr>
        <p:grpSpPr>
          <a:xfrm>
            <a:off x="5194336" y="3397594"/>
            <a:ext cx="1723549" cy="1102184"/>
            <a:chOff x="5194336" y="3397594"/>
            <a:chExt cx="1723549" cy="1102184"/>
          </a:xfrm>
        </p:grpSpPr>
        <p:sp>
          <p:nvSpPr>
            <p:cNvPr id="46" name="文本框 45"/>
            <p:cNvSpPr txBox="1"/>
            <p:nvPr/>
          </p:nvSpPr>
          <p:spPr>
            <a:xfrm>
              <a:off x="5402727" y="3397594"/>
              <a:ext cx="1409361"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16.6</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47" name="矩形 46"/>
            <p:cNvSpPr/>
            <p:nvPr/>
          </p:nvSpPr>
          <p:spPr>
            <a:xfrm>
              <a:off x="5194336" y="4099668"/>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48" name="等腰三角形 47"/>
            <p:cNvSpPr/>
            <p:nvPr/>
          </p:nvSpPr>
          <p:spPr>
            <a:xfrm flipV="1">
              <a:off x="6572546"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9" name="组合 48"/>
          <p:cNvGrpSpPr/>
          <p:nvPr/>
        </p:nvGrpSpPr>
        <p:grpSpPr>
          <a:xfrm>
            <a:off x="8241764" y="3397594"/>
            <a:ext cx="1723549" cy="1102184"/>
            <a:chOff x="8241764" y="3397594"/>
            <a:chExt cx="1723549" cy="1102184"/>
          </a:xfrm>
        </p:grpSpPr>
        <p:sp>
          <p:nvSpPr>
            <p:cNvPr id="50" name="文本框 49"/>
            <p:cNvSpPr txBox="1"/>
            <p:nvPr/>
          </p:nvSpPr>
          <p:spPr>
            <a:xfrm>
              <a:off x="8450155" y="3397594"/>
              <a:ext cx="1409360" cy="769441"/>
            </a:xfrm>
            <a:prstGeom prst="rect">
              <a:avLst/>
            </a:prstGeom>
            <a:noFill/>
          </p:spPr>
          <p:txBody>
            <a:bodyPr wrap="none" rtlCol="0">
              <a:spAutoFit/>
            </a:bodyPr>
            <a:lstStyle/>
            <a:p>
              <a:pPr algn="ctr"/>
              <a:r>
                <a:rPr lang="en-US" altLang="zh-CN" sz="4400" dirty="0">
                  <a:solidFill>
                    <a:prstClr val="black"/>
                  </a:solidFill>
                  <a:latin typeface="微软雅黑 Light" panose="020B0502040204020203" pitchFamily="34" charset="-122"/>
                  <a:ea typeface="微软雅黑 Light" panose="020B0502040204020203" pitchFamily="34" charset="-122"/>
                </a:rPr>
                <a:t>14.5</a:t>
              </a:r>
              <a:r>
                <a:rPr lang="en-US" altLang="zh-CN" dirty="0">
                  <a:solidFill>
                    <a:prstClr val="black"/>
                  </a:solidFill>
                  <a:latin typeface="微软雅黑 Light" panose="020B0502040204020203" pitchFamily="34" charset="-122"/>
                  <a:ea typeface="微软雅黑 Light" panose="020B0502040204020203" pitchFamily="34" charset="-122"/>
                </a:rPr>
                <a:t>%</a:t>
              </a:r>
              <a:endParaRPr lang="zh-CN" altLang="en-US" sz="4000" dirty="0">
                <a:solidFill>
                  <a:prstClr val="black"/>
                </a:solidFill>
                <a:latin typeface="微软雅黑 Light" panose="020B0502040204020203" pitchFamily="34" charset="-122"/>
                <a:ea typeface="微软雅黑 Light" panose="020B0502040204020203" pitchFamily="34" charset="-122"/>
              </a:endParaRPr>
            </a:p>
          </p:txBody>
        </p:sp>
        <p:sp>
          <p:nvSpPr>
            <p:cNvPr id="51" name="矩形 50"/>
            <p:cNvSpPr/>
            <p:nvPr/>
          </p:nvSpPr>
          <p:spPr>
            <a:xfrm>
              <a:off x="8241764" y="4099668"/>
              <a:ext cx="1723549" cy="400110"/>
            </a:xfrm>
            <a:prstGeom prst="rect">
              <a:avLst/>
            </a:prstGeom>
          </p:spPr>
          <p:txBody>
            <a:bodyPr wrap="none">
              <a:spAutoFit/>
            </a:bodyPr>
            <a:lstStyle/>
            <a:p>
              <a:r>
                <a:rPr lang="zh-CN" altLang="en-US" sz="2000" dirty="0">
                  <a:solidFill>
                    <a:prstClr val="black"/>
                  </a:solidFill>
                  <a:latin typeface="微软雅黑 Light" panose="020B0502040204020203" pitchFamily="34" charset="-122"/>
                  <a:ea typeface="微软雅黑 Light" panose="020B0502040204020203" pitchFamily="34" charset="-122"/>
                </a:rPr>
                <a:t>输入您的文字</a:t>
              </a:r>
            </a:p>
          </p:txBody>
        </p:sp>
        <p:sp>
          <p:nvSpPr>
            <p:cNvPr id="52" name="等腰三角形 51"/>
            <p:cNvSpPr/>
            <p:nvPr/>
          </p:nvSpPr>
          <p:spPr>
            <a:xfrm flipV="1">
              <a:off x="9619974" y="3558467"/>
              <a:ext cx="138370" cy="11928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 name="矩形 52"/>
          <p:cNvSpPr/>
          <p:nvPr/>
        </p:nvSpPr>
        <p:spPr>
          <a:xfrm>
            <a:off x="4578782" y="852405"/>
            <a:ext cx="3057248" cy="584775"/>
          </a:xfrm>
          <a:prstGeom prst="rect">
            <a:avLst/>
          </a:prstGeom>
        </p:spPr>
        <p:txBody>
          <a:bodyPr wrap="none">
            <a:spAutoFit/>
          </a:bodyPr>
          <a:lstStyle/>
          <a:p>
            <a:pPr algn="ctr"/>
            <a:r>
              <a:rPr lang="zh-CN" altLang="en-US" sz="3200" dirty="0">
                <a:solidFill>
                  <a:prstClr val="white"/>
                </a:solidFill>
                <a:latin typeface="微软雅黑 Light" panose="020B0502040204020203" pitchFamily="34" charset="-122"/>
                <a:ea typeface="微软雅黑 Light" panose="020B0502040204020203" pitchFamily="34" charset="-122"/>
              </a:rPr>
              <a:t>场景式节能优化</a:t>
            </a:r>
          </a:p>
        </p:txBody>
      </p:sp>
      <p:sp>
        <p:nvSpPr>
          <p:cNvPr id="54" name="矩形 53"/>
          <p:cNvSpPr/>
          <p:nvPr/>
        </p:nvSpPr>
        <p:spPr>
          <a:xfrm>
            <a:off x="3048000" y="1619217"/>
            <a:ext cx="6096000" cy="584775"/>
          </a:xfrm>
          <a:prstGeom prst="rect">
            <a:avLst/>
          </a:prstGeom>
        </p:spPr>
        <p:txBody>
          <a:bodyPr wrap="square">
            <a:spAutoFit/>
          </a:bodyPr>
          <a:lstStyle/>
          <a:p>
            <a:r>
              <a:rPr lang="en-US" altLang="zh-CN" sz="1600" dirty="0">
                <a:solidFill>
                  <a:prstClr val="white"/>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            </a:t>
            </a:r>
            <a:r>
              <a:rPr lang="zh-CN" altLang="zh-CN" sz="1600" dirty="0">
                <a:solidFill>
                  <a:prstClr val="white"/>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adipisicing elit, sed do eiusmod tempdolor sit amet, consectetur or incididunt ut labore et dolore magnaLorem</a:t>
            </a:r>
            <a:endParaRPr lang="zh-CN" altLang="en-US" sz="1050" dirty="0">
              <a:solidFill>
                <a:prstClr val="white"/>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pic>
        <p:nvPicPr>
          <p:cNvPr id="3" name="图片 2"/>
          <p:cNvPicPr>
            <a:picLocks noChangeAspect="1"/>
          </p:cNvPicPr>
          <p:nvPr/>
        </p:nvPicPr>
        <p:blipFill>
          <a:blip r:embed="rId3"/>
          <a:stretch>
            <a:fillRect/>
          </a:stretch>
        </p:blipFill>
        <p:spPr>
          <a:xfrm>
            <a:off x="-529" y="5395273"/>
            <a:ext cx="12193057" cy="1408298"/>
          </a:xfrm>
          <a:prstGeom prst="rect">
            <a:avLst/>
          </a:prstGeom>
        </p:spPr>
      </p:pic>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9" name="图片 28"/>
          <p:cNvPicPr>
            <a:picLocks noChangeAspect="1"/>
          </p:cNvPicPr>
          <p:nvPr/>
        </p:nvPicPr>
        <p:blipFill>
          <a:blip r:embed="rId6"/>
          <a:stretch>
            <a:fillRect/>
          </a:stretch>
        </p:blipFill>
        <p:spPr>
          <a:xfrm>
            <a:off x="8947052" y="3579168"/>
            <a:ext cx="3467782" cy="32788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900" decel="100000" fill="hold"/>
                                        <p:tgtEl>
                                          <p:spTgt spid="5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900" decel="100000" fill="hold"/>
                                        <p:tgtEl>
                                          <p:spTgt spid="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17" presetID="53" presetClass="entr" presetSubtype="16" fill="hold" grpId="1" nodeType="withEffect">
                                  <p:stCondLst>
                                    <p:cond delay="100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par>
                                <p:cTn id="22" presetID="53" presetClass="entr" presetSubtype="16" fill="hold" grpId="1" nodeType="withEffect">
                                  <p:stCondLst>
                                    <p:cond delay="10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grpId="1" nodeType="withEffect">
                                  <p:stCondLst>
                                    <p:cond delay="125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par>
                                <p:cTn id="42" presetID="53" presetClass="entr" presetSubtype="16" fill="hold" grpId="1" nodeType="withEffect">
                                  <p:stCondLst>
                                    <p:cond delay="15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par>
                                <p:cTn id="47" presetID="53" presetClass="entr" presetSubtype="16" fill="hold" grpId="1" nodeType="withEffect">
                                  <p:stCondLst>
                                    <p:cond delay="15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childTnLst>
                          </p:cTn>
                        </p:par>
                        <p:par>
                          <p:cTn id="57" fill="hold">
                            <p:stCondLst>
                              <p:cond delay="1000"/>
                            </p:stCondLst>
                            <p:childTnLst>
                              <p:par>
                                <p:cTn id="58" presetID="1" presetClass="path" presetSubtype="0" accel="12400" decel="12400" fill="hold" grpId="0" nodeType="after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59" dur="4500" fill="hold"/>
                                        <p:tgtEl>
                                          <p:spTgt spid="34"/>
                                        </p:tgtEl>
                                        <p:attrNameLst>
                                          <p:attrName>ppt_x</p:attrName>
                                          <p:attrName>ppt_y</p:attrName>
                                        </p:attrNameLst>
                                      </p:cBhvr>
                                      <p:rCtr x="0" y="1134"/>
                                    </p:animMotion>
                                  </p:childTnLst>
                                </p:cTn>
                              </p:par>
                              <p:par>
                                <p:cTn id="60" presetID="1" presetClass="path" presetSubtype="0" accel="15400" decel="15400" fill="hold" grpId="0" nodeType="withEffect">
                                  <p:stCondLst>
                                    <p:cond delay="0"/>
                                  </p:stCondLst>
                                  <p:childTnLst>
                                    <p:animMotion origin="layout" path="M 2.08333E-6 4.44444E-6 C 0.00351 4.44444E-6 0.00638 0.00463 0.00638 0.01111 C 0.00638 0.01736 0.00351 0.02268 2.08333E-6 0.02268 C -0.00352 0.02268 -0.00625 0.01736 -0.00625 0.01111 C -0.00625 0.00463 -0.00352 4.44444E-6 2.08333E-6 4.44444E-6 Z " pathEditMode="relative" rAng="0" ptsTypes="AAAAA">
                                      <p:cBhvr>
                                        <p:cTn id="61" dur="3500" fill="hold"/>
                                        <p:tgtEl>
                                          <p:spTgt spid="35"/>
                                        </p:tgtEl>
                                        <p:attrNameLst>
                                          <p:attrName>ppt_x</p:attrName>
                                          <p:attrName>ppt_y</p:attrName>
                                        </p:attrNameLst>
                                      </p:cBhvr>
                                      <p:rCtr x="0" y="1134"/>
                                    </p:animMotion>
                                  </p:childTnLst>
                                </p:cTn>
                              </p:par>
                              <p:par>
                                <p:cTn id="62" presetID="1" presetClass="path" presetSubtype="0" accel="15400" decel="15400" fill="hold" grpId="0" nodeType="withEffect">
                                  <p:stCondLst>
                                    <p:cond delay="0"/>
                                  </p:stCondLst>
                                  <p:childTnLst>
                                    <p:animMotion origin="layout" path="M -3.75E-6 -4.07407E-6 C 0.00352 -4.07407E-6 0.00638 0.00463 0.00638 0.01112 C 0.00638 0.01737 0.00352 0.02269 -3.75E-6 0.02269 C -0.00351 0.02269 -0.00625 0.01737 -0.00625 0.01112 C -0.00625 0.00463 -0.00351 -4.07407E-6 -3.75E-6 -4.07407E-6 Z " pathEditMode="relative" rAng="0" ptsTypes="AAAAA">
                                      <p:cBhvr>
                                        <p:cTn id="63" dur="3500" fill="hold"/>
                                        <p:tgtEl>
                                          <p:spTgt spid="38"/>
                                        </p:tgtEl>
                                        <p:attrNameLst>
                                          <p:attrName>ppt_x</p:attrName>
                                          <p:attrName>ppt_y</p:attrName>
                                        </p:attrNameLst>
                                      </p:cBhvr>
                                      <p:rCtr x="0" y="1134"/>
                                    </p:animMotion>
                                  </p:childTnLst>
                                </p:cTn>
                              </p:par>
                              <p:par>
                                <p:cTn id="64" presetID="1" presetClass="path" presetSubtype="0" accel="15400" decel="15400" fill="hold" grpId="0" nodeType="withEffect">
                                  <p:stCondLst>
                                    <p:cond delay="0"/>
                                  </p:stCondLst>
                                  <p:childTnLst>
                                    <p:animMotion origin="layout" path="M 4.16667E-7 1.48148E-6 C 0.00352 1.48148E-6 0.00638 0.00463 0.00638 0.01111 C 0.00638 0.01736 0.00352 0.02268 4.16667E-7 0.02268 C -0.00352 0.02268 -0.00625 0.01736 -0.00625 0.01111 C -0.00625 0.00463 -0.00352 1.48148E-6 4.16667E-7 1.48148E-6 Z " pathEditMode="relative" rAng="0" ptsTypes="AAAAA">
                                      <p:cBhvr>
                                        <p:cTn id="65" dur="3500" fill="hold"/>
                                        <p:tgtEl>
                                          <p:spTgt spid="33"/>
                                        </p:tgtEl>
                                        <p:attrNameLst>
                                          <p:attrName>ppt_x</p:attrName>
                                          <p:attrName>ppt_y</p:attrName>
                                        </p:attrNameLst>
                                      </p:cBhvr>
                                      <p:rCtr x="0" y="1134"/>
                                    </p:animMotion>
                                  </p:childTnLst>
                                </p:cTn>
                              </p:par>
                              <p:par>
                                <p:cTn id="66" presetID="1" presetClass="path" presetSubtype="0" accel="12400" decel="12400" fill="hold" grpId="0" nodeType="with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67" dur="4500" fill="hold"/>
                                        <p:tgtEl>
                                          <p:spTgt spid="32"/>
                                        </p:tgtEl>
                                        <p:attrNameLst>
                                          <p:attrName>ppt_x</p:attrName>
                                          <p:attrName>ppt_y</p:attrName>
                                        </p:attrNameLst>
                                      </p:cBhvr>
                                      <p:rCtr x="0" y="11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34" grpId="0" animBg="1"/>
      <p:bldP spid="34" grpId="1" animBg="1"/>
      <p:bldP spid="35" grpId="0" animBg="1"/>
      <p:bldP spid="35" grpId="1" animBg="1"/>
      <p:bldP spid="36" grpId="0" animBg="1"/>
      <p:bldP spid="37" grpId="0" animBg="1"/>
      <p:bldP spid="38" grpId="0" animBg="1"/>
      <p:bldP spid="38" grpId="1" animBg="1"/>
      <p:bldP spid="40" grpId="0" animBg="1"/>
      <p:bldP spid="53" grpId="0"/>
      <p:bldP spid="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788165"/>
            <a:ext cx="12192000" cy="31742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5" name="图片 4"/>
          <p:cNvPicPr>
            <a:picLocks noChangeAspect="1"/>
          </p:cNvPicPr>
          <p:nvPr/>
        </p:nvPicPr>
        <p:blipFill rotWithShape="1">
          <a:blip r:embed="rId3" cstate="screen"/>
          <a:srcRect t="22773" b="41612"/>
          <a:stretch>
            <a:fillRect/>
          </a:stretch>
        </p:blipFill>
        <p:spPr>
          <a:xfrm>
            <a:off x="0" y="928380"/>
            <a:ext cx="12192000" cy="2893807"/>
          </a:xfrm>
          <a:prstGeom prst="rect">
            <a:avLst/>
          </a:prstGeom>
        </p:spPr>
      </p:pic>
      <p:cxnSp>
        <p:nvCxnSpPr>
          <p:cNvPr id="7" name="直线连接符 2"/>
          <p:cNvCxnSpPr/>
          <p:nvPr/>
        </p:nvCxnSpPr>
        <p:spPr>
          <a:xfrm>
            <a:off x="1149551" y="5211335"/>
            <a:ext cx="8756449" cy="0"/>
          </a:xfrm>
          <a:prstGeom prst="line">
            <a:avLst/>
          </a:prstGeom>
          <a:ln w="12700" cmpd="sng">
            <a:solidFill>
              <a:schemeClr val="bg1"/>
            </a:solidFill>
            <a:prstDash val="sysDash"/>
          </a:ln>
          <a:effectLst/>
        </p:spPr>
        <p:style>
          <a:lnRef idx="2">
            <a:schemeClr val="accent1"/>
          </a:lnRef>
          <a:fillRef idx="0">
            <a:schemeClr val="accent1"/>
          </a:fillRef>
          <a:effectRef idx="1">
            <a:schemeClr val="accent1"/>
          </a:effectRef>
          <a:fontRef idx="minor">
            <a:schemeClr val="tx1"/>
          </a:fontRef>
        </p:style>
      </p:cxnSp>
      <p:sp>
        <p:nvSpPr>
          <p:cNvPr id="8" name="文本框 7"/>
          <p:cNvSpPr txBox="1"/>
          <p:nvPr/>
        </p:nvSpPr>
        <p:spPr>
          <a:xfrm>
            <a:off x="1149551" y="4484560"/>
            <a:ext cx="2916184" cy="707886"/>
          </a:xfrm>
          <a:prstGeom prst="rect">
            <a:avLst/>
          </a:prstGeom>
          <a:noFill/>
        </p:spPr>
        <p:txBody>
          <a:bodyPr wrap="none" rtlCol="0">
            <a:spAutoFit/>
          </a:bodyPr>
          <a:lstStyle/>
          <a:p>
            <a:pPr algn="ctr"/>
            <a:r>
              <a:rPr lang="en-US" altLang="zh-CN" sz="4000" dirty="0">
                <a:solidFill>
                  <a:prstClr val="white"/>
                </a:solidFill>
                <a:latin typeface="微软雅黑" panose="020B0503020204020204" pitchFamily="34" charset="-122"/>
                <a:ea typeface="微软雅黑" panose="020B0503020204020204" pitchFamily="34" charset="-122"/>
              </a:rPr>
              <a:t>TITLE</a:t>
            </a:r>
            <a:r>
              <a:rPr lang="zh-CN" altLang="en-US" sz="4000" dirty="0">
                <a:solidFill>
                  <a:prstClr val="white"/>
                </a:solidFill>
                <a:latin typeface="微软雅黑" panose="020B0503020204020204" pitchFamily="34" charset="-122"/>
                <a:ea typeface="微软雅黑" panose="020B0503020204020204" pitchFamily="34" charset="-122"/>
              </a:rPr>
              <a:t> </a:t>
            </a:r>
            <a:r>
              <a:rPr lang="en-US" altLang="zh-CN" sz="4000" dirty="0">
                <a:solidFill>
                  <a:prstClr val="white"/>
                </a:solidFill>
                <a:latin typeface="微软雅黑" panose="020B0503020204020204" pitchFamily="34" charset="-122"/>
                <a:ea typeface="微软雅黑" panose="020B0503020204020204" pitchFamily="34" charset="-122"/>
              </a:rPr>
              <a:t>HERE</a:t>
            </a:r>
            <a:endParaRPr lang="zh-CN" altLang="en-US" sz="4000" dirty="0">
              <a:solidFill>
                <a:prstClr val="white"/>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149551" y="5336141"/>
            <a:ext cx="9613699" cy="1200329"/>
          </a:xfrm>
          <a:prstGeom prst="rect">
            <a:avLst/>
          </a:prstGeom>
          <a:noFill/>
        </p:spPr>
        <p:txBody>
          <a:bodyPr wrap="square" rtlCol="0">
            <a:spAutoFit/>
          </a:bodyPr>
          <a:lstStyle/>
          <a:p>
            <a:r>
              <a:rPr lang="zh-CN" altLang="en-US" b="1" dirty="0">
                <a:solidFill>
                  <a:prstClr val="white"/>
                </a:solidFill>
                <a:latin typeface="微软雅黑" panose="020B0503020204020204" pitchFamily="34" charset="-122"/>
                <a:ea typeface="微软雅黑" panose="020B0503020204020204" pitchFamily="34" charset="-122"/>
              </a:rPr>
              <a:t>点击此处添加文本信息。</a:t>
            </a:r>
          </a:p>
          <a:p>
            <a:r>
              <a:rPr lang="zh-CN" altLang="en-US" b="1" dirty="0">
                <a:solidFill>
                  <a:prstClr val="white"/>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prstClr val="white"/>
                </a:solidFill>
                <a:latin typeface="微软雅黑" panose="020B0503020204020204" pitchFamily="34" charset="-122"/>
                <a:ea typeface="微软雅黑" panose="020B0503020204020204" pitchFamily="34" charset="-122"/>
              </a:rPr>
              <a:t>10</a:t>
            </a:r>
            <a:r>
              <a:rPr lang="zh-CN" altLang="en-US" b="1" dirty="0">
                <a:solidFill>
                  <a:prstClr val="white"/>
                </a:solidFill>
                <a:latin typeface="微软雅黑" panose="020B0503020204020204" pitchFamily="34" charset="-122"/>
                <a:ea typeface="微软雅黑" panose="020B0503020204020204" pitchFamily="34" charset="-122"/>
              </a:rPr>
              <a:t>号字，</a:t>
            </a:r>
            <a:r>
              <a:rPr lang="en-US" altLang="zh-CN" b="1" dirty="0">
                <a:solidFill>
                  <a:prstClr val="white"/>
                </a:solidFill>
                <a:latin typeface="微软雅黑" panose="020B0503020204020204" pitchFamily="34" charset="-122"/>
                <a:ea typeface="微软雅黑" panose="020B0503020204020204" pitchFamily="34" charset="-122"/>
              </a:rPr>
              <a:t>1.3</a:t>
            </a:r>
            <a:r>
              <a:rPr lang="zh-CN" altLang="en-US" b="1" dirty="0">
                <a:solidFill>
                  <a:prstClr val="white"/>
                </a:solidFill>
                <a:latin typeface="微软雅黑" panose="020B0503020204020204" pitchFamily="34" charset="-122"/>
                <a:ea typeface="微软雅黑" panose="020B0503020204020204" pitchFamily="34" charset="-122"/>
              </a:rPr>
              <a:t>倍字间距。标题数字等都可以通过点击和重新输入进行更改。</a:t>
            </a:r>
          </a:p>
        </p:txBody>
      </p:sp>
      <p:sp>
        <p:nvSpPr>
          <p:cNvPr id="11" name="文本框 10"/>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3" name="内容占位符 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10" name="图片 9"/>
          <p:cNvPicPr>
            <a:picLocks noChangeAspect="1"/>
          </p:cNvPicPr>
          <p:nvPr/>
        </p:nvPicPr>
        <p:blipFill>
          <a:blip r:embed="rId6"/>
          <a:stretch>
            <a:fillRect/>
          </a:stretch>
        </p:blipFill>
        <p:spPr>
          <a:xfrm>
            <a:off x="10114670" y="4683166"/>
            <a:ext cx="2300163" cy="2174834"/>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叁</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5FFC:2381804|FBC:16777215|LFC:16777215|LBC:16777215"/>
          <p:cNvSpPr>
            <a:spLocks noEditPoints="1"/>
          </p:cNvSpPr>
          <p:nvPr/>
        </p:nvSpPr>
        <p:spPr bwMode="auto">
          <a:xfrm>
            <a:off x="942810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12@|5FFC:0|FBC:0|LFC:0|LBC:16777215"/>
          <p:cNvSpPr/>
          <p:nvPr/>
        </p:nvSpPr>
        <p:spPr bwMode="auto">
          <a:xfrm>
            <a:off x="10076087" y="3266109"/>
            <a:ext cx="141304" cy="134239"/>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13@|5FFC:0|FBC:0|LFC:0|LBC:16777215"/>
          <p:cNvSpPr>
            <a:spLocks noEditPoints="1"/>
          </p:cNvSpPr>
          <p:nvPr/>
        </p:nvSpPr>
        <p:spPr bwMode="auto">
          <a:xfrm>
            <a:off x="9793484" y="3315567"/>
            <a:ext cx="407427" cy="447462"/>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14@|5FFC:0|FBC:0|LFC:0|LBC:16777215"/>
          <p:cNvSpPr/>
          <p:nvPr/>
        </p:nvSpPr>
        <p:spPr bwMode="auto">
          <a:xfrm>
            <a:off x="9769929" y="3266109"/>
            <a:ext cx="146014" cy="134239"/>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5@|5FFC:0|FBC:0|LFC:0|LBC:16777215"/>
          <p:cNvSpPr/>
          <p:nvPr/>
        </p:nvSpPr>
        <p:spPr bwMode="auto">
          <a:xfrm>
            <a:off x="9988949" y="3372087"/>
            <a:ext cx="16486" cy="65942"/>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6@|5FFC:0|FBC:0|LFC:0|LBC:16777215"/>
          <p:cNvSpPr/>
          <p:nvPr/>
        </p:nvSpPr>
        <p:spPr bwMode="auto">
          <a:xfrm>
            <a:off x="9842935" y="3511035"/>
            <a:ext cx="65942"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7@|5FFC:0|FBC:0|LFC:0|LBC:16777215"/>
          <p:cNvSpPr/>
          <p:nvPr/>
        </p:nvSpPr>
        <p:spPr bwMode="auto">
          <a:xfrm>
            <a:off x="10076087" y="3511035"/>
            <a:ext cx="68298"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8@|5FFC:0|FBC:0|LFC:0|LBC:16777215"/>
          <p:cNvSpPr/>
          <p:nvPr/>
        </p:nvSpPr>
        <p:spPr bwMode="auto">
          <a:xfrm>
            <a:off x="9988949" y="3605238"/>
            <a:ext cx="16486" cy="68297"/>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9@|5FFC:0|FBC:0|LFC:0|LBC:16777215"/>
          <p:cNvSpPr/>
          <p:nvPr/>
        </p:nvSpPr>
        <p:spPr bwMode="auto">
          <a:xfrm>
            <a:off x="9904167" y="3416833"/>
            <a:ext cx="190761" cy="127173"/>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5FFC:14657585|FBC:16777215|LFC:16777215|LBC:16777215"/>
          <p:cNvSpPr>
            <a:spLocks noEditPoints="1"/>
          </p:cNvSpPr>
          <p:nvPr/>
        </p:nvSpPr>
        <p:spPr bwMode="auto">
          <a:xfrm>
            <a:off x="68569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53@|5FFC:14657585|FBC:16777215|LFC:16777215|LBC:16777215"/>
          <p:cNvSpPr/>
          <p:nvPr/>
        </p:nvSpPr>
        <p:spPr bwMode="auto">
          <a:xfrm>
            <a:off x="7199270" y="3327734"/>
            <a:ext cx="489787" cy="39974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5@|5FFC:1554685|FBC:16777215|LFC:16777215|LBC:16777215"/>
          <p:cNvSpPr>
            <a:spLocks noEditPoints="1"/>
          </p:cNvSpPr>
          <p:nvPr/>
        </p:nvSpPr>
        <p:spPr bwMode="auto">
          <a:xfrm>
            <a:off x="427825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bwMode="auto">
          <a:xfrm>
            <a:off x="4541072" y="3311797"/>
            <a:ext cx="573648" cy="361477"/>
          </a:xfrm>
          <a:custGeom>
            <a:avLst/>
            <a:gdLst>
              <a:gd name="connsiteX0" fmla="*/ 147163 w 573648"/>
              <a:gd name="connsiteY0" fmla="*/ 103564 h 361477"/>
              <a:gd name="connsiteX1" fmla="*/ 203204 w 573648"/>
              <a:gd name="connsiteY1" fmla="*/ 142812 h 361477"/>
              <a:gd name="connsiteX2" fmla="*/ 203813 w 573648"/>
              <a:gd name="connsiteY2" fmla="*/ 178813 h 361477"/>
              <a:gd name="connsiteX3" fmla="*/ 200070 w 573648"/>
              <a:gd name="connsiteY3" fmla="*/ 214085 h 361477"/>
              <a:gd name="connsiteX4" fmla="*/ 179361 w 573648"/>
              <a:gd name="connsiteY4" fmla="*/ 255697 h 361477"/>
              <a:gd name="connsiteX5" fmla="*/ 132770 w 573648"/>
              <a:gd name="connsiteY5" fmla="*/ 319387 h 361477"/>
              <a:gd name="connsiteX6" fmla="*/ 132770 w 573648"/>
              <a:gd name="connsiteY6" fmla="*/ 319554 h 361477"/>
              <a:gd name="connsiteX7" fmla="*/ 132789 w 573648"/>
              <a:gd name="connsiteY7" fmla="*/ 319554 h 361477"/>
              <a:gd name="connsiteX8" fmla="*/ 132789 w 573648"/>
              <a:gd name="connsiteY8" fmla="*/ 319686 h 361477"/>
              <a:gd name="connsiteX9" fmla="*/ 132789 w 573648"/>
              <a:gd name="connsiteY9" fmla="*/ 361453 h 361477"/>
              <a:gd name="connsiteX10" fmla="*/ 0 w 573648"/>
              <a:gd name="connsiteY10" fmla="*/ 361477 h 361477"/>
              <a:gd name="connsiteX11" fmla="*/ 0 w 573648"/>
              <a:gd name="connsiteY11" fmla="*/ 331089 h 361477"/>
              <a:gd name="connsiteX12" fmla="*/ 36817 w 573648"/>
              <a:gd name="connsiteY12" fmla="*/ 296844 h 361477"/>
              <a:gd name="connsiteX13" fmla="*/ 119605 w 573648"/>
              <a:gd name="connsiteY13" fmla="*/ 261548 h 361477"/>
              <a:gd name="connsiteX14" fmla="*/ 94305 w 573648"/>
              <a:gd name="connsiteY14" fmla="*/ 214168 h 361477"/>
              <a:gd name="connsiteX15" fmla="*/ 90533 w 573648"/>
              <a:gd name="connsiteY15" fmla="*/ 178801 h 361477"/>
              <a:gd name="connsiteX16" fmla="*/ 91123 w 573648"/>
              <a:gd name="connsiteY16" fmla="*/ 142908 h 361477"/>
              <a:gd name="connsiteX17" fmla="*/ 147163 w 573648"/>
              <a:gd name="connsiteY17" fmla="*/ 103564 h 361477"/>
              <a:gd name="connsiteX18" fmla="*/ 370157 w 573648"/>
              <a:gd name="connsiteY18" fmla="*/ 0 h 361477"/>
              <a:gd name="connsiteX19" fmla="*/ 447249 w 573648"/>
              <a:gd name="connsiteY19" fmla="*/ 53947 h 361477"/>
              <a:gd name="connsiteX20" fmla="*/ 448094 w 573648"/>
              <a:gd name="connsiteY20" fmla="*/ 103398 h 361477"/>
              <a:gd name="connsiteX21" fmla="*/ 442944 w 573648"/>
              <a:gd name="connsiteY21" fmla="*/ 151913 h 361477"/>
              <a:gd name="connsiteX22" fmla="*/ 408017 w 573648"/>
              <a:gd name="connsiteY22" fmla="*/ 217004 h 361477"/>
              <a:gd name="connsiteX23" fmla="*/ 522799 w 573648"/>
              <a:gd name="connsiteY23" fmla="*/ 265584 h 361477"/>
              <a:gd name="connsiteX24" fmla="*/ 573648 w 573648"/>
              <a:gd name="connsiteY24" fmla="*/ 312720 h 361477"/>
              <a:gd name="connsiteX25" fmla="*/ 573648 w 573648"/>
              <a:gd name="connsiteY25" fmla="*/ 354457 h 361477"/>
              <a:gd name="connsiteX26" fmla="*/ 167605 w 573648"/>
              <a:gd name="connsiteY26" fmla="*/ 354506 h 361477"/>
              <a:gd name="connsiteX27" fmla="*/ 167605 w 573648"/>
              <a:gd name="connsiteY27" fmla="*/ 312720 h 361477"/>
              <a:gd name="connsiteX28" fmla="*/ 218267 w 573648"/>
              <a:gd name="connsiteY28" fmla="*/ 265666 h 361477"/>
              <a:gd name="connsiteX29" fmla="*/ 332203 w 573648"/>
              <a:gd name="connsiteY29" fmla="*/ 217151 h 361477"/>
              <a:gd name="connsiteX30" fmla="*/ 297389 w 573648"/>
              <a:gd name="connsiteY30" fmla="*/ 152011 h 361477"/>
              <a:gd name="connsiteX31" fmla="*/ 292200 w 573648"/>
              <a:gd name="connsiteY31" fmla="*/ 103398 h 361477"/>
              <a:gd name="connsiteX32" fmla="*/ 293027 w 573648"/>
              <a:gd name="connsiteY32" fmla="*/ 54062 h 361477"/>
              <a:gd name="connsiteX33" fmla="*/ 370157 w 573648"/>
              <a:gd name="connsiteY33" fmla="*/ 0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3648" h="361477">
                <a:moveTo>
                  <a:pt x="147163" y="103564"/>
                </a:moveTo>
                <a:cubicBezTo>
                  <a:pt x="172740" y="103564"/>
                  <a:pt x="194554" y="112066"/>
                  <a:pt x="203204" y="142812"/>
                </a:cubicBezTo>
                <a:cubicBezTo>
                  <a:pt x="205757" y="151923"/>
                  <a:pt x="203813" y="168484"/>
                  <a:pt x="203813" y="178813"/>
                </a:cubicBezTo>
                <a:cubicBezTo>
                  <a:pt x="203813" y="192771"/>
                  <a:pt x="204575" y="202586"/>
                  <a:pt x="200070" y="214085"/>
                </a:cubicBezTo>
                <a:cubicBezTo>
                  <a:pt x="193535" y="230718"/>
                  <a:pt x="187143" y="245130"/>
                  <a:pt x="179361" y="255697"/>
                </a:cubicBezTo>
                <a:cubicBezTo>
                  <a:pt x="136885" y="281703"/>
                  <a:pt x="132875" y="310277"/>
                  <a:pt x="132770" y="319387"/>
                </a:cubicBezTo>
                <a:lnTo>
                  <a:pt x="132770" y="319554"/>
                </a:lnTo>
                <a:lnTo>
                  <a:pt x="132789" y="319554"/>
                </a:lnTo>
                <a:lnTo>
                  <a:pt x="132789" y="319686"/>
                </a:lnTo>
                <a:lnTo>
                  <a:pt x="132789" y="361453"/>
                </a:lnTo>
                <a:lnTo>
                  <a:pt x="0" y="361477"/>
                </a:lnTo>
                <a:lnTo>
                  <a:pt x="0" y="331089"/>
                </a:lnTo>
                <a:cubicBezTo>
                  <a:pt x="0" y="331089"/>
                  <a:pt x="171" y="313190"/>
                  <a:pt x="36817" y="296844"/>
                </a:cubicBezTo>
                <a:cubicBezTo>
                  <a:pt x="54525" y="288939"/>
                  <a:pt x="80769" y="268676"/>
                  <a:pt x="119605" y="261548"/>
                </a:cubicBezTo>
                <a:cubicBezTo>
                  <a:pt x="109632" y="250861"/>
                  <a:pt x="102154" y="234133"/>
                  <a:pt x="94305" y="214168"/>
                </a:cubicBezTo>
                <a:cubicBezTo>
                  <a:pt x="89770" y="202634"/>
                  <a:pt x="90533" y="192795"/>
                  <a:pt x="90533" y="178801"/>
                </a:cubicBezTo>
                <a:cubicBezTo>
                  <a:pt x="90533" y="168508"/>
                  <a:pt x="88580" y="151971"/>
                  <a:pt x="91123" y="142908"/>
                </a:cubicBezTo>
                <a:cubicBezTo>
                  <a:pt x="99744" y="112090"/>
                  <a:pt x="121587" y="103564"/>
                  <a:pt x="147163" y="103564"/>
                </a:cubicBezTo>
                <a:close/>
                <a:moveTo>
                  <a:pt x="370157" y="0"/>
                </a:moveTo>
                <a:cubicBezTo>
                  <a:pt x="405347" y="0"/>
                  <a:pt x="435368" y="11653"/>
                  <a:pt x="447249" y="53947"/>
                </a:cubicBezTo>
                <a:cubicBezTo>
                  <a:pt x="450764" y="66437"/>
                  <a:pt x="448094" y="89201"/>
                  <a:pt x="448094" y="103398"/>
                </a:cubicBezTo>
                <a:cubicBezTo>
                  <a:pt x="448094" y="122600"/>
                  <a:pt x="449166" y="136091"/>
                  <a:pt x="442944" y="151913"/>
                </a:cubicBezTo>
                <a:cubicBezTo>
                  <a:pt x="432210" y="179223"/>
                  <a:pt x="421796" y="202249"/>
                  <a:pt x="408017" y="217004"/>
                </a:cubicBezTo>
                <a:cubicBezTo>
                  <a:pt x="461892" y="226638"/>
                  <a:pt x="498286" y="254686"/>
                  <a:pt x="522799" y="265584"/>
                </a:cubicBezTo>
                <a:cubicBezTo>
                  <a:pt x="573404" y="288053"/>
                  <a:pt x="573648" y="312720"/>
                  <a:pt x="573648" y="312720"/>
                </a:cubicBezTo>
                <a:lnTo>
                  <a:pt x="573648" y="354457"/>
                </a:lnTo>
                <a:lnTo>
                  <a:pt x="167605" y="354506"/>
                </a:lnTo>
                <a:lnTo>
                  <a:pt x="167605" y="312720"/>
                </a:lnTo>
                <a:cubicBezTo>
                  <a:pt x="167605" y="312720"/>
                  <a:pt x="167850" y="288135"/>
                  <a:pt x="218267" y="265666"/>
                </a:cubicBezTo>
                <a:cubicBezTo>
                  <a:pt x="242629" y="254818"/>
                  <a:pt x="278760" y="226950"/>
                  <a:pt x="332203" y="217151"/>
                </a:cubicBezTo>
                <a:cubicBezTo>
                  <a:pt x="318480" y="202462"/>
                  <a:pt x="308198" y="179452"/>
                  <a:pt x="297389" y="152011"/>
                </a:cubicBezTo>
                <a:cubicBezTo>
                  <a:pt x="291148" y="136173"/>
                  <a:pt x="292200" y="122649"/>
                  <a:pt x="292200" y="103398"/>
                </a:cubicBezTo>
                <a:cubicBezTo>
                  <a:pt x="292200" y="89250"/>
                  <a:pt x="289531" y="66536"/>
                  <a:pt x="293027" y="54062"/>
                </a:cubicBezTo>
                <a:cubicBezTo>
                  <a:pt x="304889" y="11719"/>
                  <a:pt x="334948" y="0"/>
                  <a:pt x="370157" y="0"/>
                </a:cubicBezTo>
                <a:close/>
              </a:path>
            </a:pathLst>
          </a:custGeom>
          <a:solidFill>
            <a:schemeClr val="bg1">
              <a:lumMod val="95000"/>
            </a:schemeClr>
          </a:solidFill>
          <a:ln>
            <a:noFill/>
          </a:ln>
        </p:spPr>
        <p:txBody>
          <a:bodyPr wrap="square" lIns="0" tIns="0" rIns="0" bIns="0">
            <a:noAutofit/>
          </a:bodyPr>
          <a:lstStyle/>
          <a:p>
            <a:pPr defTabSz="60896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5FFC:4308095|FBC:16777215|LFC:16777215|LBC:16777215"/>
          <p:cNvSpPr>
            <a:spLocks noEditPoints="1"/>
          </p:cNvSpPr>
          <p:nvPr/>
        </p:nvSpPr>
        <p:spPr bwMode="auto">
          <a:xfrm>
            <a:off x="17332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chemeClr val="bg1">
              <a:lumMod val="95000"/>
            </a:schemeClr>
          </a:solidFill>
          <a:ln>
            <a:noFill/>
          </a:ln>
        </p:spPr>
        <p:txBody>
          <a:bodyPr vert="horz" wrap="square" lIns="121920" tIns="60960" rIns="121920" bIns="60960" numCol="1" anchor="t" anchorCtr="0" compatLnSpc="1"/>
          <a:lstStyle/>
          <a:p>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241@|5FFC:4308095|FBC:16777215|LFC:16777215|LBC:16777215"/>
          <p:cNvSpPr/>
          <p:nvPr/>
        </p:nvSpPr>
        <p:spPr bwMode="auto">
          <a:xfrm>
            <a:off x="2099155" y="3280172"/>
            <a:ext cx="329797" cy="494698"/>
          </a:xfrm>
          <a:custGeom>
            <a:avLst/>
            <a:gdLst>
              <a:gd name="T0" fmla="*/ 43570284 w 21600"/>
              <a:gd name="T1" fmla="*/ 196188976 h 21600"/>
              <a:gd name="T2" fmla="*/ 39385446 w 21600"/>
              <a:gd name="T3" fmla="*/ 198505461 h 21600"/>
              <a:gd name="T4" fmla="*/ 36500531 w 21600"/>
              <a:gd name="T5" fmla="*/ 196188976 h 21600"/>
              <a:gd name="T6" fmla="*/ 29051197 w 21600"/>
              <a:gd name="T7" fmla="*/ 171080101 h 21600"/>
              <a:gd name="T8" fmla="*/ 28376023 w 21600"/>
              <a:gd name="T9" fmla="*/ 161379957 h 21600"/>
              <a:gd name="T10" fmla="*/ 29110596 w 21600"/>
              <a:gd name="T11" fmla="*/ 146814789 h 21600"/>
              <a:gd name="T12" fmla="*/ 28515774 w 21600"/>
              <a:gd name="T13" fmla="*/ 133666999 h 21600"/>
              <a:gd name="T14" fmla="*/ 29234271 w 21600"/>
              <a:gd name="T15" fmla="*/ 123926578 h 21600"/>
              <a:gd name="T16" fmla="*/ 36777815 w 21600"/>
              <a:gd name="T17" fmla="*/ 98517604 h 21600"/>
              <a:gd name="T18" fmla="*/ 39670919 w 21600"/>
              <a:gd name="T19" fmla="*/ 96092574 h 21600"/>
              <a:gd name="T20" fmla="*/ 43570284 w 21600"/>
              <a:gd name="T21" fmla="*/ 98095077 h 21600"/>
              <a:gd name="T22" fmla="*/ 58127084 w 21600"/>
              <a:gd name="T23" fmla="*/ 49047598 h 21600"/>
              <a:gd name="T24" fmla="*/ 43570284 w 21600"/>
              <a:gd name="T25" fmla="*/ 0 h 21600"/>
              <a:gd name="T26" fmla="*/ 29013844 w 21600"/>
              <a:gd name="T27" fmla="*/ 49047598 h 21600"/>
              <a:gd name="T28" fmla="*/ 29689018 w 21600"/>
              <a:gd name="T29" fmla="*/ 63026344 h 21600"/>
              <a:gd name="T30" fmla="*/ 28997401 w 21600"/>
              <a:gd name="T31" fmla="*/ 72754156 h 21600"/>
              <a:gd name="T32" fmla="*/ 21591383 w 21600"/>
              <a:gd name="T33" fmla="*/ 97699149 h 21600"/>
              <a:gd name="T34" fmla="*/ 18706468 w 21600"/>
              <a:gd name="T35" fmla="*/ 100043410 h 21600"/>
              <a:gd name="T36" fmla="*/ 14556800 w 21600"/>
              <a:gd name="T37" fmla="*/ 97767202 h 21600"/>
              <a:gd name="T38" fmla="*/ 0 w 21600"/>
              <a:gd name="T39" fmla="*/ 146814789 h 21600"/>
              <a:gd name="T40" fmla="*/ 14556800 w 21600"/>
              <a:gd name="T41" fmla="*/ 195848493 h 21600"/>
              <a:gd name="T42" fmla="*/ 18273090 w 21600"/>
              <a:gd name="T43" fmla="*/ 194036376 h 21600"/>
              <a:gd name="T44" fmla="*/ 21171438 w 21600"/>
              <a:gd name="T45" fmla="*/ 196502958 h 21600"/>
              <a:gd name="T46" fmla="*/ 28879330 w 21600"/>
              <a:gd name="T47" fmla="*/ 222470685 h 21600"/>
              <a:gd name="T48" fmla="*/ 29600463 w 21600"/>
              <a:gd name="T49" fmla="*/ 232224869 h 21600"/>
              <a:gd name="T50" fmla="*/ 29016437 w 21600"/>
              <a:gd name="T51" fmla="*/ 245236455 h 21600"/>
              <a:gd name="T52" fmla="*/ 43572877 w 21600"/>
              <a:gd name="T53" fmla="*/ 294284053 h 21600"/>
              <a:gd name="T54" fmla="*/ 58129677 w 21600"/>
              <a:gd name="T55" fmla="*/ 245236455 h 21600"/>
              <a:gd name="T56" fmla="*/ 43570284 w 21600"/>
              <a:gd name="T57" fmla="*/ 196188976 h 21600"/>
              <a:gd name="T58" fmla="*/ 43570284 w 21600"/>
              <a:gd name="T59" fmla="*/ 196188976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6190" y="14400"/>
                </a:moveTo>
                <a:cubicBezTo>
                  <a:pt x="15417" y="14400"/>
                  <a:pt x="14635" y="14570"/>
                  <a:pt x="14635" y="14570"/>
                </a:cubicBezTo>
                <a:cubicBezTo>
                  <a:pt x="14296" y="14644"/>
                  <a:pt x="13814" y="14566"/>
                  <a:pt x="13563" y="14400"/>
                </a:cubicBezTo>
                <a:lnTo>
                  <a:pt x="10795" y="12557"/>
                </a:lnTo>
                <a:cubicBezTo>
                  <a:pt x="10544" y="12389"/>
                  <a:pt x="10430" y="12069"/>
                  <a:pt x="10544" y="11845"/>
                </a:cubicBezTo>
                <a:cubicBezTo>
                  <a:pt x="10544" y="11845"/>
                  <a:pt x="10817" y="11303"/>
                  <a:pt x="10817" y="10776"/>
                </a:cubicBezTo>
                <a:cubicBezTo>
                  <a:pt x="10817" y="10288"/>
                  <a:pt x="10596" y="9811"/>
                  <a:pt x="10596" y="9811"/>
                </a:cubicBezTo>
                <a:cubicBezTo>
                  <a:pt x="10492" y="9585"/>
                  <a:pt x="10612" y="9263"/>
                  <a:pt x="10863" y="9096"/>
                </a:cubicBezTo>
                <a:lnTo>
                  <a:pt x="13666" y="7231"/>
                </a:lnTo>
                <a:cubicBezTo>
                  <a:pt x="13917" y="7063"/>
                  <a:pt x="14401" y="6983"/>
                  <a:pt x="14741" y="7053"/>
                </a:cubicBezTo>
                <a:cubicBezTo>
                  <a:pt x="14741" y="7053"/>
                  <a:pt x="15458" y="7200"/>
                  <a:pt x="16190" y="7200"/>
                </a:cubicBezTo>
                <a:cubicBezTo>
                  <a:pt x="19177" y="7200"/>
                  <a:pt x="21599" y="5588"/>
                  <a:pt x="21599" y="3600"/>
                </a:cubicBezTo>
                <a:cubicBezTo>
                  <a:pt x="21599" y="1612"/>
                  <a:pt x="19177" y="0"/>
                  <a:pt x="16190" y="0"/>
                </a:cubicBezTo>
                <a:cubicBezTo>
                  <a:pt x="13203" y="0"/>
                  <a:pt x="10781" y="1612"/>
                  <a:pt x="10781" y="3600"/>
                </a:cubicBezTo>
                <a:cubicBezTo>
                  <a:pt x="10781" y="4110"/>
                  <a:pt x="11032" y="4626"/>
                  <a:pt x="11032" y="4626"/>
                </a:cubicBezTo>
                <a:cubicBezTo>
                  <a:pt x="11142" y="4852"/>
                  <a:pt x="11026" y="5173"/>
                  <a:pt x="10775" y="5340"/>
                </a:cubicBezTo>
                <a:lnTo>
                  <a:pt x="8023" y="7171"/>
                </a:lnTo>
                <a:cubicBezTo>
                  <a:pt x="7771" y="7339"/>
                  <a:pt x="7289" y="7416"/>
                  <a:pt x="6951" y="7343"/>
                </a:cubicBezTo>
                <a:cubicBezTo>
                  <a:pt x="6951" y="7343"/>
                  <a:pt x="6176" y="7176"/>
                  <a:pt x="5409" y="7176"/>
                </a:cubicBezTo>
                <a:cubicBezTo>
                  <a:pt x="2422" y="7176"/>
                  <a:pt x="0" y="8787"/>
                  <a:pt x="0" y="10776"/>
                </a:cubicBezTo>
                <a:cubicBezTo>
                  <a:pt x="0" y="12764"/>
                  <a:pt x="2422" y="14375"/>
                  <a:pt x="5409" y="14375"/>
                </a:cubicBezTo>
                <a:cubicBezTo>
                  <a:pt x="6116" y="14375"/>
                  <a:pt x="6790" y="14242"/>
                  <a:pt x="6790" y="14242"/>
                </a:cubicBezTo>
                <a:cubicBezTo>
                  <a:pt x="7131" y="14174"/>
                  <a:pt x="7615" y="14255"/>
                  <a:pt x="7867" y="14423"/>
                </a:cubicBezTo>
                <a:lnTo>
                  <a:pt x="10731" y="16329"/>
                </a:lnTo>
                <a:cubicBezTo>
                  <a:pt x="10982" y="16496"/>
                  <a:pt x="11103" y="16818"/>
                  <a:pt x="10999" y="17045"/>
                </a:cubicBezTo>
                <a:cubicBezTo>
                  <a:pt x="10999" y="17045"/>
                  <a:pt x="10782" y="17516"/>
                  <a:pt x="10782" y="18000"/>
                </a:cubicBezTo>
                <a:cubicBezTo>
                  <a:pt x="10782" y="19988"/>
                  <a:pt x="13204" y="21600"/>
                  <a:pt x="16191" y="21600"/>
                </a:cubicBezTo>
                <a:cubicBezTo>
                  <a:pt x="19178" y="21600"/>
                  <a:pt x="21600" y="19988"/>
                  <a:pt x="21600" y="18000"/>
                </a:cubicBezTo>
                <a:cubicBezTo>
                  <a:pt x="21599" y="16012"/>
                  <a:pt x="19177" y="14400"/>
                  <a:pt x="16190" y="14400"/>
                </a:cubicBezTo>
                <a:close/>
                <a:moveTo>
                  <a:pt x="16190" y="14400"/>
                </a:moveTo>
              </a:path>
            </a:pathLst>
          </a:custGeom>
          <a:solidFill>
            <a:schemeClr val="bg1">
              <a:lumMod val="95000"/>
            </a:schemeClr>
          </a:solidFill>
          <a:ln>
            <a:noFill/>
          </a:ln>
        </p:spPr>
        <p:txBody>
          <a:bodyPr lIns="0" tIns="0" rIns="0" bIns="0"/>
          <a:lstStyle/>
          <a:p>
            <a:pPr defTabSz="60896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1402404"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1405995"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3971141"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3974732"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6539878"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6543469"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9108615"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prstClr val="whit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9112206"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8"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9" name="图片 28"/>
          <p:cNvPicPr>
            <a:picLocks noChangeAspect="1"/>
          </p:cNvPicPr>
          <p:nvPr/>
        </p:nvPicPr>
        <p:blipFill>
          <a:blip r:embed="rId5"/>
          <a:stretch>
            <a:fillRect/>
          </a:stretch>
        </p:blipFill>
        <p:spPr>
          <a:xfrm>
            <a:off x="9551962" y="4151118"/>
            <a:ext cx="2862871" cy="270688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菱形 4"/>
          <p:cNvSpPr/>
          <p:nvPr/>
        </p:nvSpPr>
        <p:spPr>
          <a:xfrm>
            <a:off x="1320800"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6" name="组合 5"/>
          <p:cNvGrpSpPr/>
          <p:nvPr/>
        </p:nvGrpSpPr>
        <p:grpSpPr>
          <a:xfrm>
            <a:off x="1435100" y="1974850"/>
            <a:ext cx="2114550" cy="1073150"/>
            <a:chOff x="1562100" y="2127250"/>
            <a:chExt cx="2114550" cy="1073150"/>
          </a:xfrm>
          <a:solidFill>
            <a:srgbClr val="595959"/>
          </a:solidFill>
        </p:grpSpPr>
        <p:cxnSp>
          <p:nvCxnSpPr>
            <p:cNvPr id="11" name="直接连接符 10"/>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686649" y="2251075"/>
            <a:ext cx="1582784" cy="803275"/>
            <a:chOff x="1562100" y="2127250"/>
            <a:chExt cx="2114550" cy="1073150"/>
          </a:xfrm>
          <a:solidFill>
            <a:srgbClr val="595959"/>
          </a:solidFill>
        </p:grpSpPr>
        <p:cxnSp>
          <p:nvCxnSpPr>
            <p:cNvPr id="9" name="直接连接符 8"/>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1631950"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1</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14" name="菱形 13"/>
          <p:cNvSpPr/>
          <p:nvPr/>
        </p:nvSpPr>
        <p:spPr>
          <a:xfrm>
            <a:off x="3801533"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15" name="组合 14"/>
          <p:cNvGrpSpPr/>
          <p:nvPr/>
        </p:nvGrpSpPr>
        <p:grpSpPr>
          <a:xfrm>
            <a:off x="3915833" y="1974850"/>
            <a:ext cx="2114550" cy="1073150"/>
            <a:chOff x="4042833" y="2127250"/>
            <a:chExt cx="2114550" cy="1073150"/>
          </a:xfrm>
          <a:solidFill>
            <a:srgbClr val="595959"/>
          </a:solidFill>
        </p:grpSpPr>
        <p:cxnSp>
          <p:nvCxnSpPr>
            <p:cNvPr id="20" name="直接连接符 19"/>
            <p:cNvCxnSpPr/>
            <p:nvPr/>
          </p:nvCxnSpPr>
          <p:spPr>
            <a:xfrm flipV="1">
              <a:off x="4042833"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090583"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201249" y="2251075"/>
            <a:ext cx="1582784" cy="803275"/>
            <a:chOff x="1562100" y="2127250"/>
            <a:chExt cx="2114550" cy="1073150"/>
          </a:xfrm>
          <a:solidFill>
            <a:srgbClr val="595959"/>
          </a:solidFill>
        </p:grpSpPr>
        <p:cxnSp>
          <p:nvCxnSpPr>
            <p:cNvPr id="18" name="直接连接符 17"/>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4137749"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2</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23" name="菱形 22"/>
          <p:cNvSpPr/>
          <p:nvPr/>
        </p:nvSpPr>
        <p:spPr>
          <a:xfrm>
            <a:off x="6282266"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24" name="组合 23"/>
          <p:cNvGrpSpPr/>
          <p:nvPr/>
        </p:nvGrpSpPr>
        <p:grpSpPr>
          <a:xfrm>
            <a:off x="6396566" y="1974850"/>
            <a:ext cx="2114550" cy="1073150"/>
            <a:chOff x="6523566" y="2127250"/>
            <a:chExt cx="2114550" cy="1073150"/>
          </a:xfrm>
          <a:solidFill>
            <a:srgbClr val="595959"/>
          </a:solidFill>
        </p:grpSpPr>
        <p:cxnSp>
          <p:nvCxnSpPr>
            <p:cNvPr id="29" name="直接连接符 28"/>
            <p:cNvCxnSpPr/>
            <p:nvPr/>
          </p:nvCxnSpPr>
          <p:spPr>
            <a:xfrm flipV="1">
              <a:off x="6523566"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571316"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6677749" y="2251075"/>
            <a:ext cx="1582784" cy="803275"/>
            <a:chOff x="1562100" y="2127250"/>
            <a:chExt cx="2114550" cy="1073150"/>
          </a:xfrm>
          <a:solidFill>
            <a:srgbClr val="595959"/>
          </a:solidFill>
        </p:grpSpPr>
        <p:cxnSp>
          <p:nvCxnSpPr>
            <p:cNvPr id="27" name="直接连接符 26"/>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6630291"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3</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32" name="菱形 31"/>
          <p:cNvSpPr/>
          <p:nvPr/>
        </p:nvSpPr>
        <p:spPr>
          <a:xfrm>
            <a:off x="8763000" y="2120900"/>
            <a:ext cx="2374900" cy="2374900"/>
          </a:xfrm>
          <a:prstGeom prst="diamond">
            <a:avLst/>
          </a:prstGeom>
          <a:solidFill>
            <a:schemeClr val="bg1">
              <a:lumMod val="95000"/>
            </a:schemeClr>
          </a:solidFill>
          <a:ln w="25400" cmpd="sng">
            <a:noFill/>
            <a:miter lim="800000"/>
          </a:ln>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prstClr val="white"/>
              </a:solidFill>
              <a:latin typeface="Arial" panose="020B0604020202020204" pitchFamily="34" charset="0"/>
              <a:ea typeface="微软雅黑" panose="020B0503020204020204" pitchFamily="34" charset="-122"/>
              <a:cs typeface="+mn-ea"/>
            </a:endParaRPr>
          </a:p>
        </p:txBody>
      </p:sp>
      <p:grpSp>
        <p:nvGrpSpPr>
          <p:cNvPr id="33" name="组合 32"/>
          <p:cNvGrpSpPr/>
          <p:nvPr/>
        </p:nvGrpSpPr>
        <p:grpSpPr>
          <a:xfrm>
            <a:off x="8877300" y="1974850"/>
            <a:ext cx="2114550" cy="1073150"/>
            <a:chOff x="9004300" y="2127250"/>
            <a:chExt cx="2114550" cy="1073150"/>
          </a:xfrm>
          <a:solidFill>
            <a:srgbClr val="595959"/>
          </a:solidFill>
        </p:grpSpPr>
        <p:cxnSp>
          <p:nvCxnSpPr>
            <p:cNvPr id="38" name="直接连接符 37"/>
            <p:cNvCxnSpPr/>
            <p:nvPr/>
          </p:nvCxnSpPr>
          <p:spPr>
            <a:xfrm flipV="1">
              <a:off x="90043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0520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9154249" y="2251075"/>
            <a:ext cx="1582784" cy="803275"/>
            <a:chOff x="1562100" y="2127250"/>
            <a:chExt cx="2114550" cy="1073150"/>
          </a:xfrm>
          <a:solidFill>
            <a:srgbClr val="595959"/>
          </a:solidFill>
        </p:grpSpPr>
        <p:cxnSp>
          <p:nvCxnSpPr>
            <p:cNvPr id="36" name="直接连接符 35"/>
            <p:cNvCxnSpPr/>
            <p:nvPr/>
          </p:nvCxnSpPr>
          <p:spPr>
            <a:xfrm flipV="1">
              <a:off x="1562100" y="212725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2609850" y="2133600"/>
              <a:ext cx="1066800" cy="10668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文本框 34"/>
          <p:cNvSpPr txBox="1"/>
          <p:nvPr/>
        </p:nvSpPr>
        <p:spPr>
          <a:xfrm>
            <a:off x="9199590" y="3082577"/>
            <a:ext cx="1701800" cy="461665"/>
          </a:xfrm>
          <a:prstGeom prst="rect">
            <a:avLst/>
          </a:prstGeom>
          <a:noFill/>
        </p:spPr>
        <p:txBody>
          <a:bodyPr wrap="square" rtlCol="0">
            <a:spAutoFit/>
          </a:bodyPr>
          <a:lstStyle/>
          <a:p>
            <a:r>
              <a:rPr lang="zh-CN" altLang="en-US" sz="2400" b="1" dirty="0">
                <a:solidFill>
                  <a:prstClr val="black"/>
                </a:solidFill>
                <a:latin typeface="微软雅黑" panose="020B0503020204020204" pitchFamily="34" charset="-122"/>
                <a:ea typeface="微软雅黑" panose="020B0503020204020204" pitchFamily="34" charset="-122"/>
              </a:rPr>
              <a:t>添加标题 </a:t>
            </a:r>
            <a:r>
              <a:rPr lang="en-US" altLang="zh-CN" sz="2400" b="1" dirty="0">
                <a:solidFill>
                  <a:prstClr val="black"/>
                </a:solidFill>
                <a:latin typeface="微软雅黑" panose="020B0503020204020204" pitchFamily="34" charset="-122"/>
                <a:ea typeface="微软雅黑" panose="020B0503020204020204" pitchFamily="34" charset="-122"/>
              </a:rPr>
              <a:t>4</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40" name="TextBox 13"/>
          <p:cNvSpPr txBox="1"/>
          <p:nvPr/>
        </p:nvSpPr>
        <p:spPr>
          <a:xfrm>
            <a:off x="1691261"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4137749"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p:nvPr/>
        </p:nvSpPr>
        <p:spPr>
          <a:xfrm>
            <a:off x="6645501"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9091989" y="4635713"/>
            <a:ext cx="1661539" cy="646331"/>
          </a:xfrm>
          <a:prstGeom prst="rect">
            <a:avLst/>
          </a:prstGeom>
          <a:noFill/>
        </p:spPr>
        <p:txBody>
          <a:bodyPr wrap="square" lIns="0" tIns="0" rIns="0" bIns="0" rtlCol="0" anchor="t" anchorCtr="0">
            <a:spAutoFit/>
          </a:bodyPr>
          <a:lstStyle/>
          <a:p>
            <a:pPr algn="just" defTabSz="1216660">
              <a:spcBef>
                <a:spcPct val="20000"/>
              </a:spcBef>
              <a:defRPr/>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7"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44" name="图片 43"/>
          <p:cNvPicPr>
            <a:picLocks noChangeAspect="1"/>
          </p:cNvPicPr>
          <p:nvPr/>
        </p:nvPicPr>
        <p:blipFill>
          <a:blip r:embed="rId5"/>
          <a:stretch>
            <a:fillRect/>
          </a:stretch>
        </p:blipFill>
        <p:spPr>
          <a:xfrm>
            <a:off x="9461476" y="4065562"/>
            <a:ext cx="2953357" cy="27924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空心弧 7"/>
          <p:cNvSpPr/>
          <p:nvPr/>
        </p:nvSpPr>
        <p:spPr>
          <a:xfrm>
            <a:off x="798971" y="1841134"/>
            <a:ext cx="2146861" cy="2146861"/>
          </a:xfrm>
          <a:prstGeom prst="blockArc">
            <a:avLst>
              <a:gd name="adj1" fmla="val 13517990"/>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9" name="矩形 8"/>
          <p:cNvSpPr/>
          <p:nvPr/>
        </p:nvSpPr>
        <p:spPr>
          <a:xfrm>
            <a:off x="1321609" y="2499066"/>
            <a:ext cx="1101584"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82</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0" name="矩形 9"/>
          <p:cNvSpPr/>
          <p:nvPr/>
        </p:nvSpPr>
        <p:spPr>
          <a:xfrm>
            <a:off x="684784"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1" name="矩形 10"/>
          <p:cNvSpPr/>
          <p:nvPr/>
        </p:nvSpPr>
        <p:spPr>
          <a:xfrm>
            <a:off x="1130852"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12" name="空心弧 11"/>
          <p:cNvSpPr/>
          <p:nvPr/>
        </p:nvSpPr>
        <p:spPr>
          <a:xfrm>
            <a:off x="3614704" y="1841134"/>
            <a:ext cx="2146861" cy="2146861"/>
          </a:xfrm>
          <a:prstGeom prst="blockArc">
            <a:avLst>
              <a:gd name="adj1" fmla="val 15650879"/>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3" name="矩形 12"/>
          <p:cNvSpPr/>
          <p:nvPr/>
        </p:nvSpPr>
        <p:spPr>
          <a:xfrm>
            <a:off x="4142151" y="2499066"/>
            <a:ext cx="1091966"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76</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4" name="矩形 13"/>
          <p:cNvSpPr/>
          <p:nvPr/>
        </p:nvSpPr>
        <p:spPr>
          <a:xfrm>
            <a:off x="3500517"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5" name="矩形 14"/>
          <p:cNvSpPr/>
          <p:nvPr/>
        </p:nvSpPr>
        <p:spPr>
          <a:xfrm>
            <a:off x="3946585"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16" name="空心弧 15"/>
          <p:cNvSpPr/>
          <p:nvPr/>
        </p:nvSpPr>
        <p:spPr>
          <a:xfrm>
            <a:off x="6430437" y="1841134"/>
            <a:ext cx="2146861" cy="2146861"/>
          </a:xfrm>
          <a:prstGeom prst="blockArc">
            <a:avLst>
              <a:gd name="adj1" fmla="val 11922043"/>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7" name="矩形 16"/>
          <p:cNvSpPr/>
          <p:nvPr/>
        </p:nvSpPr>
        <p:spPr>
          <a:xfrm>
            <a:off x="6953075" y="2499066"/>
            <a:ext cx="1101584"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92</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18" name="矩形 17"/>
          <p:cNvSpPr/>
          <p:nvPr/>
        </p:nvSpPr>
        <p:spPr>
          <a:xfrm>
            <a:off x="6316250"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19" name="矩形 18"/>
          <p:cNvSpPr/>
          <p:nvPr/>
        </p:nvSpPr>
        <p:spPr>
          <a:xfrm>
            <a:off x="6762318"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20" name="空心弧 19"/>
          <p:cNvSpPr/>
          <p:nvPr/>
        </p:nvSpPr>
        <p:spPr>
          <a:xfrm>
            <a:off x="9246171" y="1841134"/>
            <a:ext cx="2146861" cy="2146861"/>
          </a:xfrm>
          <a:prstGeom prst="blockArc">
            <a:avLst>
              <a:gd name="adj1" fmla="val 19498456"/>
              <a:gd name="adj2" fmla="val 10691500"/>
              <a:gd name="adj3" fmla="val 6227"/>
            </a:avLst>
          </a:prstGeom>
          <a:solidFill>
            <a:schemeClr val="bg1">
              <a:lumMod val="95000"/>
            </a:schemeClr>
          </a:soli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21" name="矩形 20"/>
          <p:cNvSpPr/>
          <p:nvPr/>
        </p:nvSpPr>
        <p:spPr>
          <a:xfrm>
            <a:off x="9764000" y="2499066"/>
            <a:ext cx="1111202" cy="830997"/>
          </a:xfrm>
          <a:prstGeom prst="rect">
            <a:avLst/>
          </a:prstGeom>
        </p:spPr>
        <p:txBody>
          <a:bodyPr wrap="none" anchor="ctr">
            <a:spAutoFit/>
          </a:bodyPr>
          <a:lstStyle/>
          <a:p>
            <a:pPr algn="ctr"/>
            <a:r>
              <a:rPr lang="en-US" altLang="zh-CN" sz="4800" dirty="0">
                <a:solidFill>
                  <a:prstClr val="white">
                    <a:lumMod val="95000"/>
                  </a:prstClr>
                </a:solidFill>
                <a:latin typeface="Segoe UI Light" panose="020B0502040204020203" pitchFamily="34" charset="0"/>
                <a:cs typeface="Segoe UI Light" panose="020B0502040204020203" pitchFamily="34" charset="0"/>
              </a:rPr>
              <a:t>54</a:t>
            </a:r>
            <a:r>
              <a:rPr lang="en-US" altLang="zh-CN" sz="2800" dirty="0">
                <a:solidFill>
                  <a:prstClr val="white">
                    <a:lumMod val="95000"/>
                  </a:prstClr>
                </a:solidFill>
                <a:latin typeface="Segoe UI Light" panose="020B0502040204020203" pitchFamily="34" charset="0"/>
                <a:cs typeface="Segoe UI Light" panose="020B0502040204020203" pitchFamily="34" charset="0"/>
              </a:rPr>
              <a:t>%</a:t>
            </a:r>
          </a:p>
        </p:txBody>
      </p:sp>
      <p:sp>
        <p:nvSpPr>
          <p:cNvPr id="22" name="矩形 21"/>
          <p:cNvSpPr/>
          <p:nvPr/>
        </p:nvSpPr>
        <p:spPr>
          <a:xfrm>
            <a:off x="9131984" y="4813228"/>
            <a:ext cx="2375234" cy="829073"/>
          </a:xfrm>
          <a:prstGeom prst="rect">
            <a:avLst/>
          </a:prstGeom>
        </p:spPr>
        <p:txBody>
          <a:bodyPr wrap="square">
            <a:spAutoFit/>
          </a:bodyPr>
          <a:lstStyle/>
          <a:p>
            <a:pPr algn="ctr">
              <a:lnSpc>
                <a:spcPct val="114000"/>
              </a:lnSpc>
            </a:pPr>
            <a:r>
              <a:rPr lang="en-US" altLang="zh-CN" sz="1400" dirty="0">
                <a:solidFill>
                  <a:prstClr val="white">
                    <a:lumMod val="95000"/>
                  </a:prstClr>
                </a:solidFill>
                <a:latin typeface="Segoe UI Light" panose="020B0502040204020203" pitchFamily="34" charset="0"/>
                <a:cs typeface="Segoe UI Light" panose="020B0502040204020203" pitchFamily="34" charset="0"/>
              </a:rPr>
              <a:t>The concepts national income and national product have roughly </a:t>
            </a:r>
          </a:p>
        </p:txBody>
      </p:sp>
      <p:sp>
        <p:nvSpPr>
          <p:cNvPr id="23" name="矩形 22"/>
          <p:cNvSpPr/>
          <p:nvPr/>
        </p:nvSpPr>
        <p:spPr>
          <a:xfrm>
            <a:off x="9578052" y="4415296"/>
            <a:ext cx="1483098" cy="369332"/>
          </a:xfrm>
          <a:prstGeom prst="rect">
            <a:avLst/>
          </a:prstGeom>
        </p:spPr>
        <p:txBody>
          <a:bodyPr wrap="none">
            <a:spAutoFit/>
          </a:bodyPr>
          <a:lstStyle/>
          <a:p>
            <a:pPr algn="ctr"/>
            <a:r>
              <a:rPr lang="en-US" altLang="zh-CN" dirty="0">
                <a:solidFill>
                  <a:prstClr val="white">
                    <a:lumMod val="95000"/>
                  </a:prstClr>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sp>
        <p:nvSpPr>
          <p:cNvPr id="24" name="文本框 2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5"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6" name="图片 25"/>
          <p:cNvPicPr>
            <a:picLocks noChangeAspect="1"/>
          </p:cNvPicPr>
          <p:nvPr/>
        </p:nvPicPr>
        <p:blipFill>
          <a:blip r:embed="rId5"/>
          <a:stretch>
            <a:fillRect/>
          </a:stretch>
        </p:blipFill>
        <p:spPr>
          <a:xfrm>
            <a:off x="10367888" y="4922586"/>
            <a:ext cx="2046945" cy="193541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7298" y="1198738"/>
            <a:ext cx="10340182" cy="5100462"/>
            <a:chOff x="1318232" y="1385005"/>
            <a:chExt cx="9555539" cy="4713424"/>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l="8647" t="2345" r="18736" b="2345"/>
            <a:stretch>
              <a:fillRect/>
            </a:stretch>
          </p:blipFill>
          <p:spPr>
            <a:xfrm>
              <a:off x="3735322" y="3794158"/>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l="6865" t="1307" r="20518" b="3383"/>
            <a:stretch>
              <a:fillRect/>
            </a:stretch>
          </p:blipFill>
          <p:spPr>
            <a:xfrm>
              <a:off x="6152411" y="1385005"/>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l="24857" t="2345" r="11502" b="2345"/>
            <a:stretch>
              <a:fillRect/>
            </a:stretch>
          </p:blipFill>
          <p:spPr>
            <a:xfrm>
              <a:off x="8569500" y="3794158"/>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rcRect l="18230" t="2345" r="18230" b="2345"/>
            <a:stretch>
              <a:fillRect/>
            </a:stretch>
          </p:blipFill>
          <p:spPr>
            <a:xfrm>
              <a:off x="1318232" y="1385005"/>
              <a:ext cx="2304271" cy="2304271"/>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sp>
          <p:nvSpPr>
            <p:cNvPr id="12" name="矩形 11"/>
            <p:cNvSpPr/>
            <p:nvPr/>
          </p:nvSpPr>
          <p:spPr>
            <a:xfrm>
              <a:off x="1318232" y="3794158"/>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13" name="组合 12"/>
            <p:cNvGrpSpPr/>
            <p:nvPr/>
          </p:nvGrpSpPr>
          <p:grpSpPr>
            <a:xfrm>
              <a:off x="1681342" y="4378364"/>
              <a:ext cx="1578050" cy="1137026"/>
              <a:chOff x="1681342" y="4304950"/>
              <a:chExt cx="1578050" cy="1137026"/>
            </a:xfrm>
          </p:grpSpPr>
          <p:sp>
            <p:nvSpPr>
              <p:cNvPr id="14" name="文本框 13"/>
              <p:cNvSpPr txBox="1"/>
              <p:nvPr/>
            </p:nvSpPr>
            <p:spPr>
              <a:xfrm>
                <a:off x="1681342" y="4304950"/>
                <a:ext cx="1578050" cy="597286"/>
              </a:xfrm>
              <a:prstGeom prst="rect">
                <a:avLst/>
              </a:prstGeom>
              <a:noFill/>
            </p:spPr>
            <p:txBody>
              <a:bodyPr wrap="square" rtlCol="0" anchor="ctr">
                <a:spAutoFit/>
              </a:bodyPr>
              <a:lstStyle/>
              <a:p>
                <a:pPr algn="ctr"/>
                <a:r>
                  <a:rPr lang="en-US" altLang="zh-CN" sz="3600" dirty="0">
                    <a:solidFill>
                      <a:prstClr val="black"/>
                    </a:solidFill>
                    <a:latin typeface="HelveticaNeueLT Pro 67 MdCn" panose="020B0606030502030204" pitchFamily="34" charset="0"/>
                  </a:rPr>
                  <a:t>34%</a:t>
                </a:r>
                <a:endParaRPr lang="zh-CN" altLang="en-US" sz="3600" dirty="0">
                  <a:solidFill>
                    <a:prstClr val="black"/>
                  </a:solidFill>
                  <a:latin typeface="HelveticaNeueLT Pro 67 MdCn" panose="020B0606030502030204" pitchFamily="34" charset="0"/>
                </a:endParaRPr>
              </a:p>
            </p:txBody>
          </p:sp>
          <p:cxnSp>
            <p:nvCxnSpPr>
              <p:cNvPr id="15" name="直接连接符 14"/>
              <p:cNvCxnSpPr/>
              <p:nvPr/>
            </p:nvCxnSpPr>
            <p:spPr>
              <a:xfrm>
                <a:off x="1885016" y="5042156"/>
                <a:ext cx="117070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681342" y="5157554"/>
                <a:ext cx="1578050" cy="284422"/>
              </a:xfrm>
              <a:prstGeom prst="rect">
                <a:avLst/>
              </a:prstGeom>
              <a:noFill/>
            </p:spPr>
            <p:txBody>
              <a:bodyPr wrap="square" rtlCol="0">
                <a:spAutoFit/>
              </a:bodyPr>
              <a:lstStyle/>
              <a:p>
                <a:pPr algn="ctr"/>
                <a:r>
                  <a:rPr lang="en-US" altLang="zh-CN" sz="1400" b="1" dirty="0">
                    <a:solidFill>
                      <a:prstClr val="black"/>
                    </a:solidFill>
                    <a:latin typeface="微软雅黑" panose="020B0503020204020204" pitchFamily="34" charset="-122"/>
                    <a:ea typeface="微软雅黑" panose="020B0503020204020204" pitchFamily="34" charset="-122"/>
                  </a:rPr>
                  <a:t>From 2014 </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8569500" y="1385005"/>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18" name="组合 17"/>
            <p:cNvGrpSpPr/>
            <p:nvPr/>
          </p:nvGrpSpPr>
          <p:grpSpPr>
            <a:xfrm>
              <a:off x="8932610" y="1944689"/>
              <a:ext cx="1578050" cy="1161548"/>
              <a:chOff x="8932610" y="1871274"/>
              <a:chExt cx="1578050" cy="1161548"/>
            </a:xfrm>
          </p:grpSpPr>
          <p:sp>
            <p:nvSpPr>
              <p:cNvPr id="19" name="文本框 18"/>
              <p:cNvSpPr txBox="1"/>
              <p:nvPr/>
            </p:nvSpPr>
            <p:spPr>
              <a:xfrm>
                <a:off x="8932610" y="1871274"/>
                <a:ext cx="1578050" cy="597286"/>
              </a:xfrm>
              <a:prstGeom prst="rect">
                <a:avLst/>
              </a:prstGeom>
              <a:noFill/>
            </p:spPr>
            <p:txBody>
              <a:bodyPr wrap="square" rtlCol="0">
                <a:spAutoFit/>
              </a:bodyPr>
              <a:lstStyle/>
              <a:p>
                <a:pPr algn="ctr"/>
                <a:r>
                  <a:rPr lang="en-US" altLang="zh-CN" sz="3600" dirty="0">
                    <a:solidFill>
                      <a:prstClr val="black"/>
                    </a:solidFill>
                    <a:latin typeface="HelveticaNeueLT Pro 67 MdCn" panose="020B0606030502030204" pitchFamily="34" charset="0"/>
                  </a:rPr>
                  <a:t>59%</a:t>
                </a:r>
                <a:endParaRPr lang="zh-CN" altLang="en-US" sz="3600" dirty="0">
                  <a:solidFill>
                    <a:prstClr val="black"/>
                  </a:solidFill>
                  <a:latin typeface="HelveticaNeueLT Pro 67 MdCn" panose="020B0606030502030204" pitchFamily="34" charset="0"/>
                </a:endParaRPr>
              </a:p>
            </p:txBody>
          </p:sp>
          <p:cxnSp>
            <p:nvCxnSpPr>
              <p:cNvPr id="20" name="直接连接符 19"/>
              <p:cNvCxnSpPr/>
              <p:nvPr/>
            </p:nvCxnSpPr>
            <p:spPr>
              <a:xfrm>
                <a:off x="9136284" y="2633002"/>
                <a:ext cx="1170704"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932610" y="2748400"/>
                <a:ext cx="1578050" cy="284422"/>
              </a:xfrm>
              <a:prstGeom prst="rect">
                <a:avLst/>
              </a:prstGeom>
              <a:noFill/>
            </p:spPr>
            <p:txBody>
              <a:bodyPr wrap="square" rtlCol="0">
                <a:spAutoFit/>
              </a:bodyPr>
              <a:lstStyle/>
              <a:p>
                <a:pPr algn="ctr"/>
                <a:r>
                  <a:rPr lang="en-US" altLang="zh-CN" sz="1400" b="1" dirty="0">
                    <a:solidFill>
                      <a:prstClr val="black"/>
                    </a:solidFill>
                    <a:latin typeface="微软雅黑" panose="020B0503020204020204" pitchFamily="34" charset="-122"/>
                    <a:ea typeface="微软雅黑" panose="020B0503020204020204" pitchFamily="34" charset="-122"/>
                  </a:rPr>
                  <a:t>From 2014 </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3735322" y="1385005"/>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23" name="组合 22"/>
            <p:cNvGrpSpPr/>
            <p:nvPr/>
          </p:nvGrpSpPr>
          <p:grpSpPr>
            <a:xfrm>
              <a:off x="3792164" y="1757471"/>
              <a:ext cx="2190587" cy="1668103"/>
              <a:chOff x="2700301" y="1332022"/>
              <a:chExt cx="1779691" cy="1355211"/>
            </a:xfrm>
          </p:grpSpPr>
          <p:sp>
            <p:nvSpPr>
              <p:cNvPr id="24"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tx1"/>
              </a:solidFill>
              <a:ln>
                <a:noFill/>
              </a:ln>
            </p:spPr>
            <p:txBody>
              <a:bodyPr vert="horz" wrap="square" lIns="68580" tIns="34290" rIns="68580" bIns="34290" numCol="1" anchor="t" anchorCtr="0" compatLnSpc="1"/>
              <a:lstStyle/>
              <a:p>
                <a:endParaRPr lang="zh-CN" altLang="en-US" sz="900">
                  <a:solidFill>
                    <a:prstClr val="black"/>
                  </a:solidFill>
                </a:endParaRPr>
              </a:p>
            </p:txBody>
          </p:sp>
          <p:sp>
            <p:nvSpPr>
              <p:cNvPr id="25" name="矩形 55"/>
              <p:cNvSpPr/>
              <p:nvPr/>
            </p:nvSpPr>
            <p:spPr>
              <a:xfrm>
                <a:off x="2700301" y="2063339"/>
                <a:ext cx="1779691" cy="623894"/>
              </a:xfrm>
              <a:prstGeom prst="rect">
                <a:avLst/>
              </a:prstGeom>
            </p:spPr>
            <p:txBody>
              <a:bodyPr wrap="square">
                <a:spAutoFit/>
              </a:bodyPr>
              <a:lstStyle/>
              <a:p>
                <a:pPr algn="ctr">
                  <a:lnSpc>
                    <a:spcPct val="120000"/>
                  </a:lnSpc>
                </a:pPr>
                <a:r>
                  <a:rPr lang="zh-CN" altLang="zh-CN"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endParaRPr>
              </a:p>
            </p:txBody>
          </p:sp>
        </p:grpSp>
        <p:sp>
          <p:nvSpPr>
            <p:cNvPr id="26" name="矩形 25"/>
            <p:cNvSpPr/>
            <p:nvPr/>
          </p:nvSpPr>
          <p:spPr>
            <a:xfrm>
              <a:off x="6152411" y="3794158"/>
              <a:ext cx="2304271" cy="23042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grpSp>
          <p:nvGrpSpPr>
            <p:cNvPr id="27" name="组合 26"/>
            <p:cNvGrpSpPr/>
            <p:nvPr/>
          </p:nvGrpSpPr>
          <p:grpSpPr>
            <a:xfrm>
              <a:off x="6209253" y="4170986"/>
              <a:ext cx="2190587" cy="1659377"/>
              <a:chOff x="4664008" y="3300636"/>
              <a:chExt cx="1779691" cy="1348122"/>
            </a:xfrm>
          </p:grpSpPr>
          <p:grpSp>
            <p:nvGrpSpPr>
              <p:cNvPr id="28" name="组合 27"/>
              <p:cNvGrpSpPr>
                <a:grpSpLocks noChangeAspect="1"/>
              </p:cNvGrpSpPr>
              <p:nvPr/>
            </p:nvGrpSpPr>
            <p:grpSpPr>
              <a:xfrm>
                <a:off x="5165110" y="3300636"/>
                <a:ext cx="777487" cy="687441"/>
                <a:chOff x="3676115" y="1160462"/>
                <a:chExt cx="5659574" cy="5004107"/>
              </a:xfrm>
              <a:solidFill>
                <a:schemeClr val="bg1"/>
              </a:solidFill>
            </p:grpSpPr>
            <p:sp>
              <p:nvSpPr>
                <p:cNvPr id="30" name="任意多边形 29"/>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1" name="圆角矩形 30"/>
                <p:cNvSpPr/>
                <p:nvPr/>
              </p:nvSpPr>
              <p:spPr>
                <a:xfrm rot="18000000">
                  <a:off x="4361123" y="1903929"/>
                  <a:ext cx="2151747" cy="66481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2" name="任意多边形 31"/>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33" name="任意多边形 32"/>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grpSp>
          <p:sp>
            <p:nvSpPr>
              <p:cNvPr id="29" name="矩形 55"/>
              <p:cNvSpPr/>
              <p:nvPr/>
            </p:nvSpPr>
            <p:spPr>
              <a:xfrm>
                <a:off x="4664008" y="4024865"/>
                <a:ext cx="1779691" cy="623893"/>
              </a:xfrm>
              <a:prstGeom prst="rect">
                <a:avLst/>
              </a:prstGeom>
            </p:spPr>
            <p:txBody>
              <a:bodyPr wrap="square">
                <a:spAutoFit/>
              </a:bodyPr>
              <a:lstStyle/>
              <a:p>
                <a:pPr algn="ctr">
                  <a:lnSpc>
                    <a:spcPct val="120000"/>
                  </a:lnSpc>
                </a:pPr>
                <a:r>
                  <a:rPr lang="zh-CN" altLang="zh-CN"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1000" dirty="0">
                  <a:solidFill>
                    <a:prstClr val="black"/>
                  </a:solidFill>
                  <a:latin typeface="华文细黑" panose="02010600040101010101" pitchFamily="2" charset="-122"/>
                  <a:ea typeface="华文细黑" panose="02010600040101010101" pitchFamily="2" charset="-122"/>
                  <a:cs typeface="Open Sans" panose="020B0606030504020204" pitchFamily="34" charset="0"/>
                </a:endParaRPr>
              </a:p>
            </p:txBody>
          </p:sp>
        </p:grpSp>
      </p:grpSp>
      <p:sp>
        <p:nvSpPr>
          <p:cNvPr id="34" name="文本框 33"/>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5" name="内容占位符 3"/>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nvSpPr>
        <p:spPr>
          <a:xfrm>
            <a:off x="8117747" y="2444290"/>
            <a:ext cx="1436488" cy="982776"/>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1" fmla="*/ 0 w 1422400"/>
              <a:gd name="connsiteY0-2" fmla="*/ 972456 h 972456"/>
              <a:gd name="connsiteX1-3" fmla="*/ 1422400 w 1422400"/>
              <a:gd name="connsiteY1-4" fmla="*/ 246743 h 972456"/>
              <a:gd name="connsiteX2-5" fmla="*/ 1422400 w 1422400"/>
              <a:gd name="connsiteY2-6" fmla="*/ 0 h 972456"/>
            </a:gdLst>
            <a:ahLst/>
            <a:cxnLst>
              <a:cxn ang="0">
                <a:pos x="connsiteX0-1" y="connsiteY0-2"/>
              </a:cxn>
              <a:cxn ang="0">
                <a:pos x="connsiteX1-3" y="connsiteY1-4"/>
              </a:cxn>
              <a:cxn ang="0">
                <a:pos x="connsiteX2-5" y="connsiteY2-6"/>
              </a:cxn>
            </a:cxnLst>
            <a:rect l="l" t="t" r="r" b="b"/>
            <a:pathLst>
              <a:path w="1422400" h="972456">
                <a:moveTo>
                  <a:pt x="0" y="972456"/>
                </a:moveTo>
                <a:lnTo>
                  <a:pt x="1422400" y="246743"/>
                </a:lnTo>
                <a:lnTo>
                  <a:pt x="1422400"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5" name="任意多边形 24"/>
          <p:cNvSpPr/>
          <p:nvPr/>
        </p:nvSpPr>
        <p:spPr>
          <a:xfrm flipV="1">
            <a:off x="8412741" y="4627143"/>
            <a:ext cx="1260133" cy="379964"/>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1" fmla="*/ 0 w 1248228"/>
              <a:gd name="connsiteY0-2" fmla="*/ 377371 h 377371"/>
              <a:gd name="connsiteX1-3" fmla="*/ 1248228 w 1248228"/>
              <a:gd name="connsiteY1-4" fmla="*/ 246743 h 377371"/>
              <a:gd name="connsiteX2-5" fmla="*/ 1248228 w 1248228"/>
              <a:gd name="connsiteY2-6" fmla="*/ 0 h 377371"/>
            </a:gdLst>
            <a:ahLst/>
            <a:cxnLst>
              <a:cxn ang="0">
                <a:pos x="connsiteX0-1" y="connsiteY0-2"/>
              </a:cxn>
              <a:cxn ang="0">
                <a:pos x="connsiteX1-3" y="connsiteY1-4"/>
              </a:cxn>
              <a:cxn ang="0">
                <a:pos x="connsiteX2-5" y="connsiteY2-6"/>
              </a:cxn>
            </a:cxnLst>
            <a:rect l="l" t="t" r="r" b="b"/>
            <a:pathLst>
              <a:path w="1248228" h="377371">
                <a:moveTo>
                  <a:pt x="0" y="377371"/>
                </a:moveTo>
                <a:lnTo>
                  <a:pt x="1248228" y="246743"/>
                </a:lnTo>
                <a:lnTo>
                  <a:pt x="1248228"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6" name="任意多边形 25"/>
          <p:cNvSpPr/>
          <p:nvPr/>
        </p:nvSpPr>
        <p:spPr>
          <a:xfrm flipH="1">
            <a:off x="2973002" y="2441084"/>
            <a:ext cx="1288992" cy="864137"/>
          </a:xfrm>
          <a:custGeom>
            <a:avLst/>
            <a:gdLst>
              <a:gd name="connsiteX0" fmla="*/ 0 w 1378857"/>
              <a:gd name="connsiteY0" fmla="*/ 537028 h 537028"/>
              <a:gd name="connsiteX1" fmla="*/ 1378857 w 1378857"/>
              <a:gd name="connsiteY1" fmla="*/ 246743 h 537028"/>
              <a:gd name="connsiteX2" fmla="*/ 1378857 w 1378857"/>
              <a:gd name="connsiteY2" fmla="*/ 0 h 537028"/>
              <a:gd name="connsiteX0-1" fmla="*/ 0 w 1509485"/>
              <a:gd name="connsiteY0-2" fmla="*/ 899885 h 899885"/>
              <a:gd name="connsiteX1-3" fmla="*/ 1509485 w 1509485"/>
              <a:gd name="connsiteY1-4" fmla="*/ 246743 h 899885"/>
              <a:gd name="connsiteX2-5" fmla="*/ 1509485 w 1509485"/>
              <a:gd name="connsiteY2-6" fmla="*/ 0 h 899885"/>
              <a:gd name="connsiteX0-7" fmla="*/ 0 w 1277256"/>
              <a:gd name="connsiteY0-8" fmla="*/ 856342 h 856342"/>
              <a:gd name="connsiteX1-9" fmla="*/ 1277256 w 1277256"/>
              <a:gd name="connsiteY1-10" fmla="*/ 246743 h 856342"/>
              <a:gd name="connsiteX2-11" fmla="*/ 1277256 w 1277256"/>
              <a:gd name="connsiteY2-12" fmla="*/ 0 h 856342"/>
            </a:gdLst>
            <a:ahLst/>
            <a:cxnLst>
              <a:cxn ang="0">
                <a:pos x="connsiteX0-1" y="connsiteY0-2"/>
              </a:cxn>
              <a:cxn ang="0">
                <a:pos x="connsiteX1-3" y="connsiteY1-4"/>
              </a:cxn>
              <a:cxn ang="0">
                <a:pos x="connsiteX2-5" y="connsiteY2-6"/>
              </a:cxn>
            </a:cxnLst>
            <a:rect l="l" t="t" r="r" b="b"/>
            <a:pathLst>
              <a:path w="1277256" h="856342">
                <a:moveTo>
                  <a:pt x="0" y="856342"/>
                </a:moveTo>
                <a:lnTo>
                  <a:pt x="1277256" y="246743"/>
                </a:lnTo>
                <a:lnTo>
                  <a:pt x="1277256"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7" name="任意多边形 26"/>
          <p:cNvSpPr/>
          <p:nvPr/>
        </p:nvSpPr>
        <p:spPr>
          <a:xfrm flipH="1" flipV="1">
            <a:off x="2939335" y="4544605"/>
            <a:ext cx="1199212" cy="543492"/>
          </a:xfrm>
          <a:custGeom>
            <a:avLst/>
            <a:gdLst>
              <a:gd name="connsiteX0" fmla="*/ 0 w 1378857"/>
              <a:gd name="connsiteY0" fmla="*/ 537028 h 537028"/>
              <a:gd name="connsiteX1" fmla="*/ 1378857 w 1378857"/>
              <a:gd name="connsiteY1" fmla="*/ 246743 h 537028"/>
              <a:gd name="connsiteX2" fmla="*/ 1378857 w 1378857"/>
              <a:gd name="connsiteY2" fmla="*/ 0 h 537028"/>
            </a:gdLst>
            <a:ahLst/>
            <a:cxnLst>
              <a:cxn ang="0">
                <a:pos x="connsiteX0" y="connsiteY0"/>
              </a:cxn>
              <a:cxn ang="0">
                <a:pos x="connsiteX1" y="connsiteY1"/>
              </a:cxn>
              <a:cxn ang="0">
                <a:pos x="connsiteX2" y="connsiteY2"/>
              </a:cxn>
            </a:cxnLst>
            <a:rect l="l" t="t" r="r" b="b"/>
            <a:pathLst>
              <a:path w="1378857" h="537028">
                <a:moveTo>
                  <a:pt x="0" y="537028"/>
                </a:moveTo>
                <a:lnTo>
                  <a:pt x="1378857" y="246743"/>
                </a:lnTo>
                <a:lnTo>
                  <a:pt x="1378857" y="0"/>
                </a:lnTo>
              </a:path>
            </a:pathLst>
          </a:cu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8" name="矩形 13"/>
          <p:cNvSpPr>
            <a:spLocks noChangeArrowheads="1"/>
          </p:cNvSpPr>
          <p:nvPr/>
        </p:nvSpPr>
        <p:spPr bwMode="auto">
          <a:xfrm>
            <a:off x="930697" y="1555126"/>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30" name="圆角矩形 1"/>
          <p:cNvSpPr/>
          <p:nvPr/>
        </p:nvSpPr>
        <p:spPr bwMode="auto">
          <a:xfrm>
            <a:off x="4185039" y="3763218"/>
            <a:ext cx="2642543" cy="2642114"/>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RelaxedModerately"/>
            <a:lightRig rig="threePt" dir="t"/>
          </a:scene3d>
          <a:sp3d prstMaterial="matte">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1" name="TextBox 32"/>
          <p:cNvSpPr txBox="1"/>
          <p:nvPr/>
        </p:nvSpPr>
        <p:spPr>
          <a:xfrm>
            <a:off x="5093469" y="4486493"/>
            <a:ext cx="1032655" cy="1446550"/>
          </a:xfrm>
          <a:prstGeom prst="rect">
            <a:avLst/>
          </a:prstGeom>
          <a:noFill/>
          <a:scene3d>
            <a:camera prst="perspectiveRelaxed">
              <a:rot lat="20975994" lon="305024" rev="21544779"/>
            </a:camera>
            <a:lightRig rig="threePt" dir="t"/>
          </a:scene3d>
        </p:spPr>
        <p:txBody>
          <a:bodyPr wrap="none">
            <a:spAutoFit/>
          </a:bodyPr>
          <a:lstStyle/>
          <a:p>
            <a:pPr>
              <a:defRPr/>
            </a:pPr>
            <a:r>
              <a:rPr lang="en-US" altLang="zh-CN" sz="8800" b="1" dirty="0">
                <a:solidFill>
                  <a:prstClr val="black"/>
                </a:solidFill>
                <a:latin typeface="微软雅黑" panose="020B0503020204020204" pitchFamily="34" charset="-122"/>
                <a:ea typeface="微软雅黑" panose="020B0503020204020204" pitchFamily="34" charset="-122"/>
              </a:rPr>
              <a:t>A</a:t>
            </a:r>
            <a:endParaRPr lang="zh-CN" altLang="en-US" sz="8800" b="1" dirty="0">
              <a:solidFill>
                <a:prstClr val="black"/>
              </a:solidFill>
              <a:latin typeface="微软雅黑" panose="020B0503020204020204" pitchFamily="34" charset="-122"/>
              <a:ea typeface="微软雅黑" panose="020B0503020204020204" pitchFamily="34" charset="-122"/>
            </a:endParaRPr>
          </a:p>
        </p:txBody>
      </p:sp>
      <p:sp>
        <p:nvSpPr>
          <p:cNvPr id="33" name="圆角矩形 1"/>
          <p:cNvSpPr>
            <a:spLocks noChangeAspect="1"/>
          </p:cNvSpPr>
          <p:nvPr/>
        </p:nvSpPr>
        <p:spPr>
          <a:xfrm>
            <a:off x="4561319" y="2023269"/>
            <a:ext cx="2177056" cy="181783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RelaxedModerately" fov="6000000">
              <a:rot lat="19634563" lon="20160148" rev="812592"/>
            </a:camera>
            <a:lightRig rig="threePt" dir="t">
              <a:rot lat="0" lon="0" rev="9600000"/>
            </a:lightRig>
          </a:scene3d>
          <a:sp3d>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189782" y="2320431"/>
            <a:ext cx="955711" cy="1446550"/>
          </a:xfrm>
          <a:prstGeom prst="rect">
            <a:avLst/>
          </a:prstGeom>
          <a:noFill/>
          <a:scene3d>
            <a:camera prst="perspectiveRelaxed">
              <a:rot lat="18292249" lon="21077898" rev="377204"/>
            </a:camera>
            <a:lightRig rig="threePt" dir="t"/>
          </a:scene3d>
        </p:spPr>
        <p:txBody>
          <a:bodyPr wrap="none">
            <a:spAutoFit/>
          </a:bodyPr>
          <a:lstStyle/>
          <a:p>
            <a:pPr>
              <a:defRPr/>
            </a:pPr>
            <a:r>
              <a:rPr lang="en-US" altLang="zh-CN" sz="8800" b="1" dirty="0">
                <a:solidFill>
                  <a:prstClr val="black"/>
                </a:solidFill>
                <a:latin typeface="微软雅黑" panose="020B0503020204020204" pitchFamily="34" charset="-122"/>
                <a:ea typeface="微软雅黑" panose="020B0503020204020204" pitchFamily="34" charset="-122"/>
              </a:rPr>
              <a:t>B</a:t>
            </a:r>
            <a:endParaRPr lang="zh-CN" altLang="en-US" sz="8800" b="1" dirty="0">
              <a:solidFill>
                <a:prstClr val="black"/>
              </a:solidFill>
              <a:latin typeface="微软雅黑" panose="020B0503020204020204" pitchFamily="34" charset="-122"/>
              <a:ea typeface="微软雅黑" panose="020B0503020204020204" pitchFamily="34" charset="-122"/>
            </a:endParaRPr>
          </a:p>
        </p:txBody>
      </p:sp>
      <p:sp>
        <p:nvSpPr>
          <p:cNvPr id="36" name="圆角矩形 1"/>
          <p:cNvSpPr>
            <a:spLocks noChangeAspect="1"/>
          </p:cNvSpPr>
          <p:nvPr/>
        </p:nvSpPr>
        <p:spPr>
          <a:xfrm>
            <a:off x="6600619" y="2311848"/>
            <a:ext cx="1785187" cy="149062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Below" fov="6000000">
              <a:rot lat="19863891" lon="18296324" rev="1353930"/>
            </a:camera>
            <a:lightRig rig="threePt" dir="t">
              <a:rot lat="0" lon="0" rev="9600000"/>
            </a:lightRig>
          </a:scene3d>
          <a:sp3d>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7" name="TextBox 34"/>
          <p:cNvSpPr txBox="1"/>
          <p:nvPr/>
        </p:nvSpPr>
        <p:spPr>
          <a:xfrm>
            <a:off x="7079834" y="2582614"/>
            <a:ext cx="737701" cy="1077219"/>
          </a:xfrm>
          <a:prstGeom prst="rect">
            <a:avLst/>
          </a:prstGeom>
          <a:noFill/>
          <a:scene3d>
            <a:camera prst="perspectiveRelaxedModerately">
              <a:rot lat="18822534" lon="18524289" rev="1713141"/>
            </a:camera>
            <a:lightRig rig="threePt" dir="t"/>
          </a:scene3d>
        </p:spPr>
        <p:txBody>
          <a:bodyPr wrap="none">
            <a:spAutoFit/>
          </a:bodyPr>
          <a:lstStyle/>
          <a:p>
            <a:pPr>
              <a:defRPr/>
            </a:pPr>
            <a:r>
              <a:rPr lang="en-US" altLang="zh-CN" sz="6400" b="1" dirty="0">
                <a:solidFill>
                  <a:prstClr val="black"/>
                </a:solidFill>
                <a:latin typeface="微软雅黑" panose="020B0503020204020204" pitchFamily="34" charset="-122"/>
                <a:ea typeface="微软雅黑" panose="020B0503020204020204" pitchFamily="34" charset="-122"/>
              </a:rPr>
              <a:t>C</a:t>
            </a:r>
            <a:endParaRPr lang="zh-CN" altLang="en-US" sz="6400" b="1" dirty="0">
              <a:solidFill>
                <a:prstClr val="black"/>
              </a:solidFill>
              <a:latin typeface="微软雅黑" panose="020B0503020204020204" pitchFamily="34" charset="-122"/>
              <a:ea typeface="微软雅黑" panose="020B0503020204020204" pitchFamily="34" charset="-122"/>
            </a:endParaRPr>
          </a:p>
        </p:txBody>
      </p:sp>
      <p:sp>
        <p:nvSpPr>
          <p:cNvPr id="39" name="圆角矩形 1"/>
          <p:cNvSpPr>
            <a:spLocks noChangeAspect="1"/>
          </p:cNvSpPr>
          <p:nvPr/>
        </p:nvSpPr>
        <p:spPr>
          <a:xfrm rot="21056213">
            <a:off x="7018375" y="3966376"/>
            <a:ext cx="1550891" cy="1490620"/>
          </a:xfrm>
          <a:custGeom>
            <a:avLst/>
            <a:gdLst/>
            <a:ahLst/>
            <a:cxnLst/>
            <a:rect l="l" t="t" r="r" b="b"/>
            <a:pathLst>
              <a:path w="2616200" h="2616200">
                <a:moveTo>
                  <a:pt x="690040" y="381000"/>
                </a:moveTo>
                <a:cubicBezTo>
                  <a:pt x="519362" y="381000"/>
                  <a:pt x="381000" y="519362"/>
                  <a:pt x="381000" y="690040"/>
                </a:cubicBezTo>
                <a:lnTo>
                  <a:pt x="381000" y="1926160"/>
                </a:lnTo>
                <a:cubicBezTo>
                  <a:pt x="381000" y="2096838"/>
                  <a:pt x="519362" y="2235200"/>
                  <a:pt x="690040" y="2235200"/>
                </a:cubicBezTo>
                <a:lnTo>
                  <a:pt x="1926160" y="2235200"/>
                </a:lnTo>
                <a:cubicBezTo>
                  <a:pt x="2096838" y="2235200"/>
                  <a:pt x="2235200" y="2096838"/>
                  <a:pt x="2235200" y="1926160"/>
                </a:cubicBezTo>
                <a:lnTo>
                  <a:pt x="2235200" y="690040"/>
                </a:lnTo>
                <a:cubicBezTo>
                  <a:pt x="2235200" y="519362"/>
                  <a:pt x="2096838" y="381000"/>
                  <a:pt x="1926160" y="381000"/>
                </a:cubicBezTo>
                <a:close/>
                <a:moveTo>
                  <a:pt x="436042" y="0"/>
                </a:moveTo>
                <a:lnTo>
                  <a:pt x="2180158" y="0"/>
                </a:lnTo>
                <a:cubicBezTo>
                  <a:pt x="2420977" y="0"/>
                  <a:pt x="2616200" y="195223"/>
                  <a:pt x="2616200" y="436042"/>
                </a:cubicBezTo>
                <a:lnTo>
                  <a:pt x="2616200" y="2180158"/>
                </a:lnTo>
                <a:cubicBezTo>
                  <a:pt x="2616200" y="2420977"/>
                  <a:pt x="2420977" y="2616200"/>
                  <a:pt x="2180158" y="2616200"/>
                </a:cubicBezTo>
                <a:lnTo>
                  <a:pt x="436042" y="2616200"/>
                </a:lnTo>
                <a:cubicBezTo>
                  <a:pt x="195223" y="2616200"/>
                  <a:pt x="0" y="2420977"/>
                  <a:pt x="0" y="2180158"/>
                </a:cubicBezTo>
                <a:lnTo>
                  <a:pt x="0" y="436042"/>
                </a:lnTo>
                <a:cubicBezTo>
                  <a:pt x="0" y="195223"/>
                  <a:pt x="195223" y="0"/>
                  <a:pt x="436042" y="0"/>
                </a:cubicBezTo>
                <a:close/>
              </a:path>
            </a:pathLst>
          </a:custGeom>
          <a:solidFill>
            <a:schemeClr val="bg1"/>
          </a:solidFill>
          <a:ln>
            <a:noFill/>
          </a:ln>
          <a:scene3d>
            <a:camera prst="perspectiveHeroicExtremeRightFacing" fov="7200000">
              <a:rot lat="21486198" lon="19449816" rev="21176828"/>
            </a:camera>
            <a:lightRig rig="threePt" dir="t">
              <a:rot lat="0" lon="0" rev="9600000"/>
            </a:lightRig>
          </a:scene3d>
          <a:sp3d prstMaterial="matte">
            <a:bevelT w="0" h="0" prst="coolSlant"/>
            <a:bevelB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0" name="TextBox 35"/>
          <p:cNvSpPr txBox="1"/>
          <p:nvPr/>
        </p:nvSpPr>
        <p:spPr>
          <a:xfrm>
            <a:off x="7390608" y="4218346"/>
            <a:ext cx="474656" cy="1200329"/>
          </a:xfrm>
          <a:prstGeom prst="rect">
            <a:avLst/>
          </a:prstGeom>
          <a:noFill/>
          <a:scene3d>
            <a:camera prst="perspectiveContrastingRightFacing">
              <a:rot lat="21344834" lon="18608065" rev="233497"/>
            </a:camera>
            <a:lightRig rig="threePt" dir="t"/>
          </a:scene3d>
        </p:spPr>
        <p:txBody>
          <a:bodyPr>
            <a:spAutoFit/>
          </a:bodyPr>
          <a:lstStyle/>
          <a:p>
            <a:pPr>
              <a:defRPr/>
            </a:pPr>
            <a:r>
              <a:rPr lang="en-US" altLang="zh-CN" sz="7200" b="1" dirty="0">
                <a:solidFill>
                  <a:prstClr val="black"/>
                </a:solidFill>
                <a:latin typeface="微软雅黑" panose="020B0503020204020204" pitchFamily="34" charset="-122"/>
                <a:ea typeface="微软雅黑" panose="020B0503020204020204" pitchFamily="34" charset="-122"/>
              </a:rPr>
              <a:t>D</a:t>
            </a:r>
            <a:endParaRPr lang="zh-CN" altLang="en-US" sz="7200" b="1" dirty="0">
              <a:solidFill>
                <a:prstClr val="black"/>
              </a:solidFill>
              <a:latin typeface="微软雅黑" panose="020B0503020204020204" pitchFamily="34" charset="-122"/>
              <a:ea typeface="微软雅黑" panose="020B0503020204020204" pitchFamily="34" charset="-122"/>
            </a:endParaRPr>
          </a:p>
        </p:txBody>
      </p:sp>
      <p:sp>
        <p:nvSpPr>
          <p:cNvPr id="41" name="矩形 13"/>
          <p:cNvSpPr>
            <a:spLocks noChangeArrowheads="1"/>
          </p:cNvSpPr>
          <p:nvPr/>
        </p:nvSpPr>
        <p:spPr bwMode="auto">
          <a:xfrm>
            <a:off x="8152738" y="1555126"/>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42" name="矩形 13"/>
          <p:cNvSpPr>
            <a:spLocks noChangeArrowheads="1"/>
          </p:cNvSpPr>
          <p:nvPr/>
        </p:nvSpPr>
        <p:spPr bwMode="auto">
          <a:xfrm>
            <a:off x="8152738" y="5429135"/>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43" name="矩形 13"/>
          <p:cNvSpPr>
            <a:spLocks noChangeArrowheads="1"/>
          </p:cNvSpPr>
          <p:nvPr/>
        </p:nvSpPr>
        <p:spPr bwMode="auto">
          <a:xfrm>
            <a:off x="957406" y="5343660"/>
            <a:ext cx="2778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600" dirty="0">
                <a:solidFill>
                  <a:prstClr val="white">
                    <a:lumMod val="9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p>
        </p:txBody>
      </p:sp>
      <p:sp>
        <p:nvSpPr>
          <p:cNvPr id="22" name="文本框 2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23"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0" name="图片 19"/>
          <p:cNvPicPr>
            <a:picLocks noChangeAspect="1"/>
          </p:cNvPicPr>
          <p:nvPr/>
        </p:nvPicPr>
        <p:blipFill>
          <a:blip r:embed="rId5"/>
          <a:stretch>
            <a:fillRect/>
          </a:stretch>
        </p:blipFill>
        <p:spPr>
          <a:xfrm>
            <a:off x="10324422" y="4881488"/>
            <a:ext cx="2090412" cy="19765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anim calcmode="lin" valueType="num">
                                      <p:cBhvr>
                                        <p:cTn id="17" dur="500" fill="hold"/>
                                        <p:tgtEl>
                                          <p:spTgt spid="43"/>
                                        </p:tgtEl>
                                        <p:attrNameLst>
                                          <p:attrName>ppt_x</p:attrName>
                                        </p:attrNameLst>
                                      </p:cBhvr>
                                      <p:tavLst>
                                        <p:tav tm="0">
                                          <p:val>
                                            <p:fltVal val="0.5"/>
                                          </p:val>
                                        </p:tav>
                                        <p:tav tm="100000">
                                          <p:val>
                                            <p:strVal val="#ppt_x"/>
                                          </p:val>
                                        </p:tav>
                                      </p:tavLst>
                                    </p:anim>
                                    <p:anim calcmode="lin" valueType="num">
                                      <p:cBhvr>
                                        <p:cTn id="18" dur="500" fill="hold"/>
                                        <p:tgtEl>
                                          <p:spTgt spid="43"/>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anim calcmode="lin" valueType="num">
                                      <p:cBhvr>
                                        <p:cTn id="25" dur="500" fill="hold"/>
                                        <p:tgtEl>
                                          <p:spTgt spid="26"/>
                                        </p:tgtEl>
                                        <p:attrNameLst>
                                          <p:attrName>ppt_x</p:attrName>
                                        </p:attrNameLst>
                                      </p:cBhvr>
                                      <p:tavLst>
                                        <p:tav tm="0">
                                          <p:val>
                                            <p:fltVal val="0.5"/>
                                          </p:val>
                                        </p:tav>
                                        <p:tav tm="100000">
                                          <p:val>
                                            <p:strVal val="#ppt_x"/>
                                          </p:val>
                                        </p:tav>
                                      </p:tavLst>
                                    </p:anim>
                                    <p:anim calcmode="lin" valueType="num">
                                      <p:cBhvr>
                                        <p:cTn id="26" dur="500" fill="hold"/>
                                        <p:tgtEl>
                                          <p:spTgt spid="26"/>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anim calcmode="lin" valueType="num">
                                      <p:cBhvr>
                                        <p:cTn id="32" dur="500" fill="hold"/>
                                        <p:tgtEl>
                                          <p:spTgt spid="28"/>
                                        </p:tgtEl>
                                        <p:attrNameLst>
                                          <p:attrName>ppt_x</p:attrName>
                                        </p:attrNameLst>
                                      </p:cBhvr>
                                      <p:tavLst>
                                        <p:tav tm="0">
                                          <p:val>
                                            <p:fltVal val="0.5"/>
                                          </p:val>
                                        </p:tav>
                                        <p:tav tm="100000">
                                          <p:val>
                                            <p:strVal val="#ppt_x"/>
                                          </p:val>
                                        </p:tav>
                                      </p:tavLst>
                                    </p:anim>
                                    <p:anim calcmode="lin" valueType="num">
                                      <p:cBhvr>
                                        <p:cTn id="33" dur="500" fill="hold"/>
                                        <p:tgtEl>
                                          <p:spTgt spid="28"/>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fltVal val="0.5"/>
                                          </p:val>
                                        </p:tav>
                                        <p:tav tm="100000">
                                          <p:val>
                                            <p:strVal val="#ppt_x"/>
                                          </p:val>
                                        </p:tav>
                                      </p:tavLst>
                                    </p:anim>
                                    <p:anim calcmode="lin" valueType="num">
                                      <p:cBhvr>
                                        <p:cTn id="41" dur="500" fill="hold"/>
                                        <p:tgtEl>
                                          <p:spTgt spid="24"/>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fltVal val="0.5"/>
                                          </p:val>
                                        </p:tav>
                                        <p:tav tm="100000">
                                          <p:val>
                                            <p:strVal val="#ppt_x"/>
                                          </p:val>
                                        </p:tav>
                                      </p:tavLst>
                                    </p:anim>
                                    <p:anim calcmode="lin" valueType="num">
                                      <p:cBhvr>
                                        <p:cTn id="48" dur="500" fill="hold"/>
                                        <p:tgtEl>
                                          <p:spTgt spid="41"/>
                                        </p:tgtEl>
                                        <p:attrNameLst>
                                          <p:attrName>ppt_y</p:attrName>
                                        </p:attrNameLst>
                                      </p:cBhvr>
                                      <p:tavLst>
                                        <p:tav tm="0">
                                          <p:val>
                                            <p:fltVal val="0.5"/>
                                          </p:val>
                                        </p:tav>
                                        <p:tav tm="100000">
                                          <p:val>
                                            <p:strVal val="#ppt_y"/>
                                          </p:val>
                                        </p:tav>
                                      </p:tavLst>
                                    </p:anim>
                                  </p:childTnLst>
                                </p:cTn>
                              </p:par>
                            </p:childTnLst>
                          </p:cTn>
                        </p:par>
                        <p:par>
                          <p:cTn id="49" fill="hold">
                            <p:stCondLst>
                              <p:cond delay="1500"/>
                            </p:stCondLst>
                            <p:childTnLst>
                              <p:par>
                                <p:cTn id="50" presetID="53" presetClass="entr" presetSubtype="52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anim calcmode="lin" valueType="num">
                                      <p:cBhvr>
                                        <p:cTn id="55" dur="500" fill="hold"/>
                                        <p:tgtEl>
                                          <p:spTgt spid="25"/>
                                        </p:tgtEl>
                                        <p:attrNameLst>
                                          <p:attrName>ppt_x</p:attrName>
                                        </p:attrNameLst>
                                      </p:cBhvr>
                                      <p:tavLst>
                                        <p:tav tm="0">
                                          <p:val>
                                            <p:fltVal val="0.5"/>
                                          </p:val>
                                        </p:tav>
                                        <p:tav tm="100000">
                                          <p:val>
                                            <p:strVal val="#ppt_x"/>
                                          </p:val>
                                        </p:tav>
                                      </p:tavLst>
                                    </p:anim>
                                    <p:anim calcmode="lin" valueType="num">
                                      <p:cBhvr>
                                        <p:cTn id="56" dur="500" fill="hold"/>
                                        <p:tgtEl>
                                          <p:spTgt spid="25"/>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anim calcmode="lin" valueType="num">
                                      <p:cBhvr>
                                        <p:cTn id="62" dur="500" fill="hold"/>
                                        <p:tgtEl>
                                          <p:spTgt spid="42"/>
                                        </p:tgtEl>
                                        <p:attrNameLst>
                                          <p:attrName>ppt_x</p:attrName>
                                        </p:attrNameLst>
                                      </p:cBhvr>
                                      <p:tavLst>
                                        <p:tav tm="0">
                                          <p:val>
                                            <p:fltVal val="0.5"/>
                                          </p:val>
                                        </p:tav>
                                        <p:tav tm="100000">
                                          <p:val>
                                            <p:strVal val="#ppt_x"/>
                                          </p:val>
                                        </p:tav>
                                      </p:tavLst>
                                    </p:anim>
                                    <p:anim calcmode="lin" valueType="num">
                                      <p:cBhvr>
                                        <p:cTn id="63"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BEBA8EAE-BF5A-486C-A8C5-ECC9F3942E4B}">
                <a14:imgProps xmlns:a14="http://schemas.microsoft.com/office/drawing/2010/main">
                  <a14:imgLayer r:embed="rId4">
                    <a14:imgEffect>
                      <a14:backgroundRemoval t="19605" b="100000" l="0" r="95455">
                        <a14:backgroundMark x1="51906" y1="60790" x2="90616" y2="62764"/>
                        <a14:backgroundMark x1="62610" y1="65585" x2="72141" y2="63047"/>
                        <a14:backgroundMark x1="58504" y1="65021" x2="63783" y2="65303"/>
                        <a14:backgroundMark x1="75367" y1="69111" x2="77859" y2="69111"/>
                        <a14:backgroundMark x1="57331" y1="65021" x2="58504" y2="65021"/>
                      </a14:backgroundRemoval>
                    </a14:imgEffect>
                  </a14:imgLayer>
                </a14:imgProps>
              </a:ext>
              <a:ext uri="{28A0092B-C50C-407E-A947-70E740481C1C}">
                <a14:useLocalDpi xmlns:a14="http://schemas.microsoft.com/office/drawing/2010/main" val="0"/>
              </a:ext>
            </a:extLst>
          </a:blip>
          <a:srcRect l="27434" r="-1"/>
          <a:stretch>
            <a:fillRect/>
          </a:stretch>
        </p:blipFill>
        <p:spPr>
          <a:xfrm>
            <a:off x="0" y="582090"/>
            <a:ext cx="4305300" cy="6167791"/>
          </a:xfrm>
          <a:prstGeom prst="rect">
            <a:avLst/>
          </a:prstGeom>
        </p:spPr>
      </p:pic>
      <p:sp>
        <p:nvSpPr>
          <p:cNvPr id="6" name="文本框 5"/>
          <p:cNvSpPr txBox="1"/>
          <p:nvPr/>
        </p:nvSpPr>
        <p:spPr>
          <a:xfrm>
            <a:off x="5793570" y="1048068"/>
            <a:ext cx="877163" cy="923330"/>
          </a:xfrm>
          <a:prstGeom prst="rect">
            <a:avLst/>
          </a:prstGeom>
          <a:noFill/>
        </p:spPr>
        <p:txBody>
          <a:bodyPr wrap="none" rtlCol="0">
            <a:spAutoFit/>
          </a:bodyPr>
          <a:lstStyle/>
          <a:p>
            <a:r>
              <a:rPr lang="zh-CN" altLang="en-US" sz="54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肆</a:t>
            </a:r>
            <a:endParaRPr lang="en-US" altLang="zh-CN" sz="54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文本框 1"/>
          <p:cNvSpPr txBox="1"/>
          <p:nvPr/>
        </p:nvSpPr>
        <p:spPr>
          <a:xfrm>
            <a:off x="3317501" y="2762250"/>
            <a:ext cx="5829300" cy="1323439"/>
          </a:xfrm>
          <a:prstGeom prst="rect">
            <a:avLst/>
          </a:prstGeom>
          <a:noFill/>
        </p:spPr>
        <p:txBody>
          <a:bodyPr wrap="square" rtlCol="0">
            <a:spAutoFit/>
          </a:bodyPr>
          <a:lstStyle/>
          <a:p>
            <a:r>
              <a:rPr lang="zh-CN" altLang="en-US" sz="4400" dirty="0" smtClean="0">
                <a:solidFill>
                  <a:prstClr val="white"/>
                </a:solidFill>
                <a:latin typeface="微软雅黑" panose="020B0503020204020204" pitchFamily="34" charset="-122"/>
                <a:ea typeface="微软雅黑" panose="020B0503020204020204" pitchFamily="34" charset="-122"/>
              </a:rPr>
              <a:t>点击此处添加标题内容</a:t>
            </a:r>
            <a:endParaRPr lang="en-US" altLang="zh-CN" sz="4400" dirty="0" smtClean="0">
              <a:solidFill>
                <a:prstClr val="white"/>
              </a:solidFill>
              <a:latin typeface="微软雅黑" panose="020B0503020204020204" pitchFamily="34" charset="-122"/>
              <a:ea typeface="微软雅黑" panose="020B0503020204020204" pitchFamily="34" charset="-122"/>
            </a:endParaRPr>
          </a:p>
          <a:p>
            <a:pPr algn="ctr"/>
            <a:r>
              <a:rPr lang="zh-CN" altLang="en-US" b="1" dirty="0">
                <a:solidFill>
                  <a:prstClr val="white"/>
                </a:solidFill>
                <a:latin typeface="幼圆" panose="02010509060101010101" pitchFamily="49" charset="-122"/>
                <a:ea typeface="幼圆" panose="02010509060101010101" pitchFamily="49" charset="-122"/>
              </a:rPr>
              <a:t>点击此处添加您所需要的文字信息添加文字信息添加文字信息文字和图片均可随意编辑</a:t>
            </a:r>
          </a:p>
        </p:txBody>
      </p:sp>
      <p:pic>
        <p:nvPicPr>
          <p:cNvPr id="3" name="图片 2"/>
          <p:cNvPicPr>
            <a:picLocks noChangeAspect="1"/>
          </p:cNvPicPr>
          <p:nvPr/>
        </p:nvPicPr>
        <p:blipFill>
          <a:blip r:embed="rId5"/>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391478" y="1241724"/>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544323" y="1399740"/>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2" name="TextBox 4"/>
          <p:cNvSpPr txBox="1"/>
          <p:nvPr/>
        </p:nvSpPr>
        <p:spPr>
          <a:xfrm>
            <a:off x="1871533" y="1598330"/>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椭圆 3"/>
          <p:cNvSpPr/>
          <p:nvPr/>
        </p:nvSpPr>
        <p:spPr>
          <a:xfrm>
            <a:off x="8445150" y="2195341"/>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5" kern="0" dirty="0">
                <a:solidFill>
                  <a:prstClr val="white"/>
                </a:solidFill>
                <a:latin typeface="微软雅黑" panose="020B0503020204020204" pitchFamily="34" charset="-122"/>
                <a:ea typeface="微软雅黑" panose="020B0503020204020204" pitchFamily="34" charset="-122"/>
              </a:rPr>
              <a:t>单击添加标题</a:t>
            </a:r>
          </a:p>
        </p:txBody>
      </p:sp>
      <p:sp>
        <p:nvSpPr>
          <p:cNvPr id="25" name="圆角矩形 24"/>
          <p:cNvSpPr/>
          <p:nvPr/>
        </p:nvSpPr>
        <p:spPr>
          <a:xfrm>
            <a:off x="1391478" y="2918445"/>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1544322" y="3076461"/>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1391475" y="4658212"/>
            <a:ext cx="9640228" cy="1322410"/>
          </a:xfrm>
          <a:prstGeom prst="roundRect">
            <a:avLst>
              <a:gd name="adj" fmla="val 318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544320" y="4816228"/>
            <a:ext cx="9340904" cy="1111061"/>
          </a:xfrm>
          <a:prstGeom prst="roundRect">
            <a:avLst>
              <a:gd name="adj" fmla="val 318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椭圆 3"/>
          <p:cNvSpPr/>
          <p:nvPr/>
        </p:nvSpPr>
        <p:spPr>
          <a:xfrm>
            <a:off x="8445150" y="3862424"/>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5" kern="0" dirty="0">
                <a:solidFill>
                  <a:prstClr val="white"/>
                </a:solidFill>
                <a:latin typeface="微软雅黑" panose="020B0503020204020204" pitchFamily="34" charset="-122"/>
                <a:ea typeface="微软雅黑" panose="020B0503020204020204" pitchFamily="34" charset="-122"/>
              </a:rPr>
              <a:t>单击添加标题</a:t>
            </a:r>
          </a:p>
        </p:txBody>
      </p:sp>
      <p:sp>
        <p:nvSpPr>
          <p:cNvPr id="33" name="椭圆 3"/>
          <p:cNvSpPr/>
          <p:nvPr/>
        </p:nvSpPr>
        <p:spPr>
          <a:xfrm>
            <a:off x="8445150" y="5628109"/>
            <a:ext cx="1902764" cy="614635"/>
          </a:xfrm>
          <a:custGeom>
            <a:avLst/>
            <a:gdLst/>
            <a:ahLst/>
            <a:cxnLst/>
            <a:rect l="l" t="t" r="r" b="b"/>
            <a:pathLst>
              <a:path w="2351938" h="759728">
                <a:moveTo>
                  <a:pt x="888713" y="0"/>
                </a:moveTo>
                <a:cubicBezTo>
                  <a:pt x="989142" y="0"/>
                  <a:pt x="1080300" y="39692"/>
                  <a:pt x="1146929" y="104688"/>
                </a:cubicBezTo>
                <a:cubicBezTo>
                  <a:pt x="1213558" y="39692"/>
                  <a:pt x="1304716" y="0"/>
                  <a:pt x="1405145" y="0"/>
                </a:cubicBezTo>
                <a:cubicBezTo>
                  <a:pt x="1521252" y="0"/>
                  <a:pt x="1624968" y="53053"/>
                  <a:pt x="1692052" y="137326"/>
                </a:cubicBezTo>
                <a:cubicBezTo>
                  <a:pt x="1759136" y="53053"/>
                  <a:pt x="1862852" y="0"/>
                  <a:pt x="1978959" y="0"/>
                </a:cubicBezTo>
                <a:cubicBezTo>
                  <a:pt x="2184950" y="0"/>
                  <a:pt x="2351938" y="166988"/>
                  <a:pt x="2351938" y="372979"/>
                </a:cubicBezTo>
                <a:cubicBezTo>
                  <a:pt x="2351938" y="578970"/>
                  <a:pt x="2184950" y="745958"/>
                  <a:pt x="1978959" y="745958"/>
                </a:cubicBezTo>
                <a:cubicBezTo>
                  <a:pt x="1862852" y="745958"/>
                  <a:pt x="1759136" y="692905"/>
                  <a:pt x="1692052" y="608632"/>
                </a:cubicBezTo>
                <a:cubicBezTo>
                  <a:pt x="1624968" y="692905"/>
                  <a:pt x="1521252" y="745958"/>
                  <a:pt x="1405145" y="745958"/>
                </a:cubicBezTo>
                <a:cubicBezTo>
                  <a:pt x="1304716" y="745958"/>
                  <a:pt x="1213558" y="706266"/>
                  <a:pt x="1146929" y="641270"/>
                </a:cubicBezTo>
                <a:cubicBezTo>
                  <a:pt x="1080300" y="706266"/>
                  <a:pt x="989142" y="745958"/>
                  <a:pt x="888713" y="745958"/>
                </a:cubicBezTo>
                <a:cubicBezTo>
                  <a:pt x="792121" y="745958"/>
                  <a:pt x="704104" y="709240"/>
                  <a:pt x="638721" y="648055"/>
                </a:cubicBezTo>
                <a:cubicBezTo>
                  <a:pt x="571263" y="717061"/>
                  <a:pt x="477103" y="759728"/>
                  <a:pt x="372979" y="759728"/>
                </a:cubicBezTo>
                <a:cubicBezTo>
                  <a:pt x="166988" y="759728"/>
                  <a:pt x="0" y="592740"/>
                  <a:pt x="0" y="386749"/>
                </a:cubicBezTo>
                <a:cubicBezTo>
                  <a:pt x="0" y="180758"/>
                  <a:pt x="166988" y="13770"/>
                  <a:pt x="372979" y="13770"/>
                </a:cubicBezTo>
                <a:cubicBezTo>
                  <a:pt x="469571" y="13770"/>
                  <a:pt x="557588" y="50488"/>
                  <a:pt x="622972" y="111673"/>
                </a:cubicBezTo>
                <a:cubicBezTo>
                  <a:pt x="690430" y="42667"/>
                  <a:pt x="784589" y="0"/>
                  <a:pt x="88871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zh-CN" altLang="en-US" sz="1865" kern="0" dirty="0">
                <a:solidFill>
                  <a:prstClr val="white"/>
                </a:solidFill>
                <a:latin typeface="微软雅黑" panose="020B0503020204020204" pitchFamily="34" charset="-122"/>
                <a:ea typeface="微软雅黑" panose="020B0503020204020204" pitchFamily="34" charset="-122"/>
              </a:rPr>
              <a:t>单击添加标题</a:t>
            </a:r>
          </a:p>
        </p:txBody>
      </p:sp>
      <p:sp>
        <p:nvSpPr>
          <p:cNvPr id="34" name="TextBox 4"/>
          <p:cNvSpPr txBox="1"/>
          <p:nvPr/>
        </p:nvSpPr>
        <p:spPr>
          <a:xfrm>
            <a:off x="1871533" y="3336126"/>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5" name="TextBox 4"/>
          <p:cNvSpPr txBox="1"/>
          <p:nvPr/>
        </p:nvSpPr>
        <p:spPr>
          <a:xfrm>
            <a:off x="1871533" y="4999403"/>
            <a:ext cx="8777417" cy="1052596"/>
          </a:xfrm>
          <a:prstGeom prst="rect">
            <a:avLst/>
          </a:prstGeom>
          <a:noFill/>
        </p:spPr>
        <p:txBody>
          <a:bodyPr wrap="square" rtlCol="0">
            <a:spAutoFit/>
          </a:bodyPr>
          <a:lstStyle/>
          <a:p>
            <a:pPr>
              <a:lnSpc>
                <a:spcPct val="13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单击此处添加文字阐述，添加简短问题说明文字，具体说明文字在此处添加此处单击此处添加文字阐述，添加简短问题说明文字，具体说明文字在此处添加此处</a:t>
            </a: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19"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16" name="图片 15"/>
          <p:cNvPicPr>
            <a:picLocks noChangeAspect="1"/>
          </p:cNvPicPr>
          <p:nvPr/>
        </p:nvPicPr>
        <p:blipFill>
          <a:blip r:embed="rId5"/>
          <a:stretch>
            <a:fillRect/>
          </a:stretch>
        </p:blipFill>
        <p:spPr>
          <a:xfrm>
            <a:off x="10178977" y="4891675"/>
            <a:ext cx="2066920" cy="1954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371346"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 name="组合 6"/>
          <p:cNvGrpSpPr/>
          <p:nvPr/>
        </p:nvGrpSpPr>
        <p:grpSpPr>
          <a:xfrm>
            <a:off x="1969198" y="2240288"/>
            <a:ext cx="560641" cy="691319"/>
            <a:chOff x="1876426" y="3554414"/>
            <a:chExt cx="211137" cy="260350"/>
          </a:xfrm>
          <a:solidFill>
            <a:schemeClr val="tx1"/>
          </a:solidFill>
        </p:grpSpPr>
        <p:sp>
          <p:nvSpPr>
            <p:cNvPr id="8" name="Freeform 174"/>
            <p:cNvSpPr/>
            <p:nvPr/>
          </p:nvSpPr>
          <p:spPr bwMode="auto">
            <a:xfrm>
              <a:off x="1876426" y="3656014"/>
              <a:ext cx="42863" cy="1365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175"/>
            <p:cNvSpPr/>
            <p:nvPr/>
          </p:nvSpPr>
          <p:spPr bwMode="auto">
            <a:xfrm>
              <a:off x="1925638" y="3554414"/>
              <a:ext cx="161925" cy="260350"/>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 name="文本框 3"/>
          <p:cNvSpPr txBox="1"/>
          <p:nvPr/>
        </p:nvSpPr>
        <p:spPr>
          <a:xfrm>
            <a:off x="1231168"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600306"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sp>
        <p:nvSpPr>
          <p:cNvPr id="13" name="椭圆 12"/>
          <p:cNvSpPr/>
          <p:nvPr/>
        </p:nvSpPr>
        <p:spPr>
          <a:xfrm>
            <a:off x="3958381"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文本框 13"/>
          <p:cNvSpPr txBox="1"/>
          <p:nvPr/>
        </p:nvSpPr>
        <p:spPr>
          <a:xfrm>
            <a:off x="3818203"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187341"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sp>
        <p:nvSpPr>
          <p:cNvPr id="12" name="Freeform 367"/>
          <p:cNvSpPr>
            <a:spLocks noEditPoints="1"/>
          </p:cNvSpPr>
          <p:nvPr/>
        </p:nvSpPr>
        <p:spPr bwMode="auto">
          <a:xfrm>
            <a:off x="4563432" y="2336800"/>
            <a:ext cx="558316" cy="594807"/>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 name="椭圆 21"/>
          <p:cNvSpPr/>
          <p:nvPr/>
        </p:nvSpPr>
        <p:spPr>
          <a:xfrm>
            <a:off x="6545416"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22"/>
          <p:cNvSpPr txBox="1"/>
          <p:nvPr/>
        </p:nvSpPr>
        <p:spPr>
          <a:xfrm>
            <a:off x="6405238"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774376"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grpSp>
        <p:nvGrpSpPr>
          <p:cNvPr id="18" name="组合 17"/>
          <p:cNvGrpSpPr/>
          <p:nvPr/>
        </p:nvGrpSpPr>
        <p:grpSpPr>
          <a:xfrm>
            <a:off x="7111771" y="2344885"/>
            <a:ext cx="594850" cy="613555"/>
            <a:chOff x="9117013" y="5110164"/>
            <a:chExt cx="252413" cy="260350"/>
          </a:xfrm>
          <a:solidFill>
            <a:schemeClr val="tx1"/>
          </a:solidFill>
        </p:grpSpPr>
        <p:sp>
          <p:nvSpPr>
            <p:cNvPr id="19" name="Freeform 378"/>
            <p:cNvSpPr/>
            <p:nvPr/>
          </p:nvSpPr>
          <p:spPr bwMode="auto">
            <a:xfrm>
              <a:off x="9117013" y="5273676"/>
              <a:ext cx="252413" cy="96838"/>
            </a:xfrm>
            <a:custGeom>
              <a:avLst/>
              <a:gdLst>
                <a:gd name="T0" fmla="*/ 34 w 280"/>
                <a:gd name="T1" fmla="*/ 75 h 108"/>
                <a:gd name="T2" fmla="*/ 10 w 280"/>
                <a:gd name="T3" fmla="*/ 75 h 108"/>
                <a:gd name="T4" fmla="*/ 0 w 280"/>
                <a:gd name="T5" fmla="*/ 85 h 108"/>
                <a:gd name="T6" fmla="*/ 0 w 280"/>
                <a:gd name="T7" fmla="*/ 98 h 108"/>
                <a:gd name="T8" fmla="*/ 10 w 280"/>
                <a:gd name="T9" fmla="*/ 108 h 108"/>
                <a:gd name="T10" fmla="*/ 270 w 280"/>
                <a:gd name="T11" fmla="*/ 108 h 108"/>
                <a:gd name="T12" fmla="*/ 280 w 280"/>
                <a:gd name="T13" fmla="*/ 98 h 108"/>
                <a:gd name="T14" fmla="*/ 280 w 280"/>
                <a:gd name="T15" fmla="*/ 85 h 108"/>
                <a:gd name="T16" fmla="*/ 270 w 280"/>
                <a:gd name="T17" fmla="*/ 75 h 108"/>
                <a:gd name="T18" fmla="*/ 248 w 280"/>
                <a:gd name="T19" fmla="*/ 75 h 108"/>
                <a:gd name="T20" fmla="*/ 220 w 280"/>
                <a:gd name="T21" fmla="*/ 0 h 108"/>
                <a:gd name="T22" fmla="*/ 62 w 280"/>
                <a:gd name="T23" fmla="*/ 0 h 108"/>
                <a:gd name="T24" fmla="*/ 34 w 280"/>
                <a:gd name="T2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379"/>
            <p:cNvSpPr/>
            <p:nvPr/>
          </p:nvSpPr>
          <p:spPr bwMode="auto">
            <a:xfrm>
              <a:off x="9209088" y="5110164"/>
              <a:ext cx="69850" cy="68263"/>
            </a:xfrm>
            <a:custGeom>
              <a:avLst/>
              <a:gdLst>
                <a:gd name="T0" fmla="*/ 54 w 78"/>
                <a:gd name="T1" fmla="*/ 9 h 75"/>
                <a:gd name="T2" fmla="*/ 39 w 78"/>
                <a:gd name="T3" fmla="*/ 0 h 75"/>
                <a:gd name="T4" fmla="*/ 24 w 78"/>
                <a:gd name="T5" fmla="*/ 10 h 75"/>
                <a:gd name="T6" fmla="*/ 0 w 78"/>
                <a:gd name="T7" fmla="*/ 75 h 75"/>
                <a:gd name="T8" fmla="*/ 78 w 78"/>
                <a:gd name="T9" fmla="*/ 75 h 75"/>
                <a:gd name="T10" fmla="*/ 54 w 78"/>
                <a:gd name="T11" fmla="*/ 9 h 75"/>
              </a:gdLst>
              <a:ahLst/>
              <a:cxnLst>
                <a:cxn ang="0">
                  <a:pos x="T0" y="T1"/>
                </a:cxn>
                <a:cxn ang="0">
                  <a:pos x="T2" y="T3"/>
                </a:cxn>
                <a:cxn ang="0">
                  <a:pos x="T4" y="T5"/>
                </a:cxn>
                <a:cxn ang="0">
                  <a:pos x="T6" y="T7"/>
                </a:cxn>
                <a:cxn ang="0">
                  <a:pos x="T8" y="T9"/>
                </a:cxn>
                <a:cxn ang="0">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380"/>
            <p:cNvSpPr/>
            <p:nvPr/>
          </p:nvSpPr>
          <p:spPr bwMode="auto">
            <a:xfrm>
              <a:off x="9182101" y="5203826"/>
              <a:ext cx="122238" cy="44450"/>
            </a:xfrm>
            <a:custGeom>
              <a:avLst/>
              <a:gdLst>
                <a:gd name="T0" fmla="*/ 10 w 77"/>
                <a:gd name="T1" fmla="*/ 0 h 28"/>
                <a:gd name="T2" fmla="*/ 0 w 77"/>
                <a:gd name="T3" fmla="*/ 28 h 28"/>
                <a:gd name="T4" fmla="*/ 77 w 77"/>
                <a:gd name="T5" fmla="*/ 28 h 28"/>
                <a:gd name="T6" fmla="*/ 67 w 77"/>
                <a:gd name="T7" fmla="*/ 0 h 28"/>
                <a:gd name="T8" fmla="*/ 10 w 77"/>
                <a:gd name="T9" fmla="*/ 0 h 28"/>
              </a:gdLst>
              <a:ahLst/>
              <a:cxnLst>
                <a:cxn ang="0">
                  <a:pos x="T0" y="T1"/>
                </a:cxn>
                <a:cxn ang="0">
                  <a:pos x="T2" y="T3"/>
                </a:cxn>
                <a:cxn ang="0">
                  <a:pos x="T4" y="T5"/>
                </a:cxn>
                <a:cxn ang="0">
                  <a:pos x="T6" y="T7"/>
                </a:cxn>
                <a:cxn ang="0">
                  <a:pos x="T8" y="T9"/>
                </a:cxn>
              </a:cxnLst>
              <a:rect l="0" t="0" r="r" b="b"/>
              <a:pathLst>
                <a:path w="77" h="28">
                  <a:moveTo>
                    <a:pt x="10" y="0"/>
                  </a:moveTo>
                  <a:lnTo>
                    <a:pt x="0" y="28"/>
                  </a:lnTo>
                  <a:lnTo>
                    <a:pt x="77" y="28"/>
                  </a:lnTo>
                  <a:lnTo>
                    <a:pt x="67"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 name="椭圆 30"/>
          <p:cNvSpPr/>
          <p:nvPr/>
        </p:nvSpPr>
        <p:spPr>
          <a:xfrm>
            <a:off x="9132452" y="1798223"/>
            <a:ext cx="1706880" cy="17068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文本框 31"/>
          <p:cNvSpPr txBox="1"/>
          <p:nvPr/>
        </p:nvSpPr>
        <p:spPr>
          <a:xfrm>
            <a:off x="8992274" y="4166151"/>
            <a:ext cx="2007916" cy="1077218"/>
          </a:xfrm>
          <a:prstGeom prst="rect">
            <a:avLst/>
          </a:prstGeom>
          <a:noFill/>
        </p:spPr>
        <p:txBody>
          <a:bodyPr wrap="square" rtlCol="0">
            <a:spAutoFit/>
          </a:bodyPr>
          <a:lstStyle/>
          <a:p>
            <a:r>
              <a:rPr lang="zh-CN" altLang="en-US" sz="1600" dirty="0">
                <a:solidFill>
                  <a:prstClr val="white">
                    <a:lumMod val="95000"/>
                  </a:prstClr>
                </a:solidFill>
                <a:latin typeface="微软雅黑" panose="020B0503020204020204" pitchFamily="34" charset="-122"/>
                <a:ea typeface="微软雅黑" panose="020B0503020204020204" pitchFamily="34" charset="-122"/>
              </a:rPr>
              <a:t>编辑标题致力于专业</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模板的发布并为您提供专业的</a:t>
            </a:r>
            <a:r>
              <a:rPr lang="en-US" altLang="zh-CN" sz="1600" dirty="0">
                <a:solidFill>
                  <a:prstClr val="white">
                    <a:lumMod val="95000"/>
                  </a:prstClr>
                </a:solidFill>
                <a:latin typeface="微软雅黑" panose="020B0503020204020204" pitchFamily="34" charset="-122"/>
                <a:ea typeface="微软雅黑" panose="020B0503020204020204" pitchFamily="34" charset="-122"/>
              </a:rPr>
              <a:t>PPT</a:t>
            </a:r>
            <a:r>
              <a:rPr lang="zh-CN" altLang="en-US" sz="1600" dirty="0">
                <a:solidFill>
                  <a:prstClr val="white">
                    <a:lumMod val="95000"/>
                  </a:prstClr>
                </a:solidFill>
                <a:latin typeface="微软雅黑" panose="020B0503020204020204" pitchFamily="34" charset="-122"/>
                <a:ea typeface="微软雅黑" panose="020B0503020204020204" pitchFamily="34" charset="-122"/>
              </a:rPr>
              <a:t>个性定制服务。</a:t>
            </a:r>
            <a:endParaRPr lang="en-US" altLang="zh-CN" sz="1600" dirty="0">
              <a:solidFill>
                <a:prstClr val="white">
                  <a:lumMod val="95000"/>
                </a:prst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361412" y="3699019"/>
            <a:ext cx="1269641" cy="400110"/>
          </a:xfrm>
          <a:prstGeom prst="rect">
            <a:avLst/>
          </a:prstGeom>
          <a:noFill/>
        </p:spPr>
        <p:txBody>
          <a:bodyPr wrap="square" rtlCol="0">
            <a:spAutoFit/>
          </a:bodyPr>
          <a:lstStyle/>
          <a:p>
            <a:r>
              <a:rPr lang="zh-CN" altLang="en-US" sz="2000" b="1" dirty="0">
                <a:solidFill>
                  <a:prstClr val="white">
                    <a:lumMod val="95000"/>
                  </a:prstClr>
                </a:solidFill>
                <a:latin typeface="微软雅黑" panose="020B0503020204020204" pitchFamily="34" charset="-122"/>
                <a:ea typeface="微软雅黑" panose="020B0503020204020204" pitchFamily="34" charset="-122"/>
              </a:rPr>
              <a:t>您的标题</a:t>
            </a:r>
          </a:p>
        </p:txBody>
      </p:sp>
      <p:grpSp>
        <p:nvGrpSpPr>
          <p:cNvPr id="27" name="组合 26"/>
          <p:cNvGrpSpPr/>
          <p:nvPr/>
        </p:nvGrpSpPr>
        <p:grpSpPr>
          <a:xfrm>
            <a:off x="9730592" y="2430435"/>
            <a:ext cx="531260" cy="528001"/>
            <a:chOff x="9631377" y="4592655"/>
            <a:chExt cx="258763" cy="257176"/>
          </a:xfrm>
          <a:solidFill>
            <a:schemeClr val="tx1"/>
          </a:solidFill>
        </p:grpSpPr>
        <p:sp>
          <p:nvSpPr>
            <p:cNvPr id="28" name="Freeform 229"/>
            <p:cNvSpPr>
              <a:spLocks noEditPoints="1"/>
            </p:cNvSpPr>
            <p:nvPr/>
          </p:nvSpPr>
          <p:spPr bwMode="auto">
            <a:xfrm>
              <a:off x="9631377" y="4592655"/>
              <a:ext cx="258763" cy="257176"/>
            </a:xfrm>
            <a:custGeom>
              <a:avLst/>
              <a:gdLst>
                <a:gd name="T0" fmla="*/ 249 w 288"/>
                <a:gd name="T1" fmla="*/ 60 h 286"/>
                <a:gd name="T2" fmla="*/ 138 w 288"/>
                <a:gd name="T3" fmla="*/ 27 h 286"/>
                <a:gd name="T4" fmla="*/ 86 w 288"/>
                <a:gd name="T5" fmla="*/ 0 h 286"/>
                <a:gd name="T6" fmla="*/ 68 w 288"/>
                <a:gd name="T7" fmla="*/ 17 h 286"/>
                <a:gd name="T8" fmla="*/ 68 w 288"/>
                <a:gd name="T9" fmla="*/ 18 h 286"/>
                <a:gd name="T10" fmla="*/ 32 w 288"/>
                <a:gd name="T11" fmla="*/ 104 h 286"/>
                <a:gd name="T12" fmla="*/ 16 w 288"/>
                <a:gd name="T13" fmla="*/ 103 h 286"/>
                <a:gd name="T14" fmla="*/ 0 w 288"/>
                <a:gd name="T15" fmla="*/ 118 h 286"/>
                <a:gd name="T16" fmla="*/ 5 w 288"/>
                <a:gd name="T17" fmla="*/ 182 h 286"/>
                <a:gd name="T18" fmla="*/ 17 w 288"/>
                <a:gd name="T19" fmla="*/ 186 h 286"/>
                <a:gd name="T20" fmla="*/ 75 w 288"/>
                <a:gd name="T21" fmla="*/ 237 h 286"/>
                <a:gd name="T22" fmla="*/ 71 w 288"/>
                <a:gd name="T23" fmla="*/ 270 h 286"/>
                <a:gd name="T24" fmla="*/ 87 w 288"/>
                <a:gd name="T25" fmla="*/ 286 h 286"/>
                <a:gd name="T26" fmla="*/ 150 w 288"/>
                <a:gd name="T27" fmla="*/ 280 h 286"/>
                <a:gd name="T28" fmla="*/ 153 w 288"/>
                <a:gd name="T29" fmla="*/ 268 h 286"/>
                <a:gd name="T30" fmla="*/ 156 w 288"/>
                <a:gd name="T31" fmla="*/ 262 h 286"/>
                <a:gd name="T32" fmla="*/ 162 w 288"/>
                <a:gd name="T33" fmla="*/ 268 h 286"/>
                <a:gd name="T34" fmla="*/ 165 w 288"/>
                <a:gd name="T35" fmla="*/ 280 h 286"/>
                <a:gd name="T36" fmla="*/ 228 w 288"/>
                <a:gd name="T37" fmla="*/ 286 h 286"/>
                <a:gd name="T38" fmla="*/ 244 w 288"/>
                <a:gd name="T39" fmla="*/ 270 h 286"/>
                <a:gd name="T40" fmla="*/ 240 w 288"/>
                <a:gd name="T41" fmla="*/ 236 h 286"/>
                <a:gd name="T42" fmla="*/ 224 w 288"/>
                <a:gd name="T43" fmla="*/ 223 h 286"/>
                <a:gd name="T44" fmla="*/ 224 w 288"/>
                <a:gd name="T45" fmla="*/ 266 h 286"/>
                <a:gd name="T46" fmla="*/ 185 w 288"/>
                <a:gd name="T47" fmla="*/ 240 h 286"/>
                <a:gd name="T48" fmla="*/ 156 w 288"/>
                <a:gd name="T49" fmla="*/ 243 h 286"/>
                <a:gd name="T50" fmla="*/ 130 w 288"/>
                <a:gd name="T51" fmla="*/ 241 h 286"/>
                <a:gd name="T52" fmla="*/ 91 w 288"/>
                <a:gd name="T53" fmla="*/ 266 h 286"/>
                <a:gd name="T54" fmla="*/ 91 w 288"/>
                <a:gd name="T55" fmla="*/ 224 h 286"/>
                <a:gd name="T56" fmla="*/ 46 w 288"/>
                <a:gd name="T57" fmla="*/ 164 h 286"/>
                <a:gd name="T58" fmla="*/ 20 w 288"/>
                <a:gd name="T59" fmla="*/ 122 h 286"/>
                <a:gd name="T60" fmla="*/ 48 w 288"/>
                <a:gd name="T61" fmla="*/ 117 h 286"/>
                <a:gd name="T62" fmla="*/ 88 w 288"/>
                <a:gd name="T63" fmla="*/ 65 h 286"/>
                <a:gd name="T64" fmla="*/ 135 w 288"/>
                <a:gd name="T65" fmla="*/ 47 h 286"/>
                <a:gd name="T66" fmla="*/ 156 w 288"/>
                <a:gd name="T67" fmla="*/ 45 h 286"/>
                <a:gd name="T68" fmla="*/ 269 w 288"/>
                <a:gd name="T69" fmla="*/ 144 h 286"/>
                <a:gd name="T70" fmla="*/ 224 w 288"/>
                <a:gd name="T71" fmla="*/ 22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30"/>
            <p:cNvSpPr/>
            <p:nvPr/>
          </p:nvSpPr>
          <p:spPr bwMode="auto">
            <a:xfrm>
              <a:off x="9767900" y="4646636"/>
              <a:ext cx="71438" cy="39688"/>
            </a:xfrm>
            <a:custGeom>
              <a:avLst/>
              <a:gdLst>
                <a:gd name="T0" fmla="*/ 10 w 80"/>
                <a:gd name="T1" fmla="*/ 0 h 44"/>
                <a:gd name="T2" fmla="*/ 0 w 80"/>
                <a:gd name="T3" fmla="*/ 9 h 44"/>
                <a:gd name="T4" fmla="*/ 9 w 80"/>
                <a:gd name="T5" fmla="*/ 19 h 44"/>
                <a:gd name="T6" fmla="*/ 9 w 80"/>
                <a:gd name="T7" fmla="*/ 19 h 44"/>
                <a:gd name="T8" fmla="*/ 10 w 80"/>
                <a:gd name="T9" fmla="*/ 19 h 44"/>
                <a:gd name="T10" fmla="*/ 62 w 80"/>
                <a:gd name="T11" fmla="*/ 41 h 44"/>
                <a:gd name="T12" fmla="*/ 69 w 80"/>
                <a:gd name="T13" fmla="*/ 44 h 44"/>
                <a:gd name="T14" fmla="*/ 76 w 80"/>
                <a:gd name="T15" fmla="*/ 41 h 44"/>
                <a:gd name="T16" fmla="*/ 76 w 80"/>
                <a:gd name="T17" fmla="*/ 27 h 44"/>
                <a:gd name="T18" fmla="*/ 10 w 80"/>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31"/>
            <p:cNvSpPr/>
            <p:nvPr/>
          </p:nvSpPr>
          <p:spPr bwMode="auto">
            <a:xfrm>
              <a:off x="9683751" y="4678364"/>
              <a:ext cx="36513" cy="38100"/>
            </a:xfrm>
            <a:custGeom>
              <a:avLst/>
              <a:gdLst>
                <a:gd name="T0" fmla="*/ 11 w 42"/>
                <a:gd name="T1" fmla="*/ 12 h 43"/>
                <a:gd name="T2" fmla="*/ 5 w 42"/>
                <a:gd name="T3" fmla="*/ 38 h 43"/>
                <a:gd name="T4" fmla="*/ 31 w 42"/>
                <a:gd name="T5" fmla="*/ 31 h 43"/>
                <a:gd name="T6" fmla="*/ 37 w 42"/>
                <a:gd name="T7" fmla="*/ 5 h 43"/>
                <a:gd name="T8" fmla="*/ 11 w 42"/>
                <a:gd name="T9" fmla="*/ 12 h 43"/>
              </a:gdLst>
              <a:ahLst/>
              <a:cxnLst>
                <a:cxn ang="0">
                  <a:pos x="T0" y="T1"/>
                </a:cxn>
                <a:cxn ang="0">
                  <a:pos x="T2" y="T3"/>
                </a:cxn>
                <a:cxn ang="0">
                  <a:pos x="T4" y="T5"/>
                </a:cxn>
                <a:cxn ang="0">
                  <a:pos x="T6" y="T7"/>
                </a:cxn>
                <a:cxn ang="0">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8" name="文本框 37"/>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9"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34" name="图片 33"/>
          <p:cNvPicPr>
            <a:picLocks noChangeAspect="1"/>
          </p:cNvPicPr>
          <p:nvPr/>
        </p:nvPicPr>
        <p:blipFill>
          <a:blip r:embed="rId5"/>
          <a:stretch>
            <a:fillRect/>
          </a:stretch>
        </p:blipFill>
        <p:spPr>
          <a:xfrm>
            <a:off x="9658069" y="4320015"/>
            <a:ext cx="2684242" cy="253798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16"/>
          <p:cNvSpPr txBox="1"/>
          <p:nvPr/>
        </p:nvSpPr>
        <p:spPr>
          <a:xfrm>
            <a:off x="1953851"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anose="03000509000000000000" pitchFamily="65" charset="-122"/>
                <a:ea typeface="方正兰亭纤黑简体" panose="03000509000000000000" pitchFamily="65" charset="-122"/>
              </a:rPr>
              <a:t>单击此处添加文字阐述，添加简短问题说明文字，具体说明文字在此处添加此处。</a:t>
            </a:r>
            <a:endParaRPr lang="en-US" altLang="zh-CN" sz="1600" dirty="0">
              <a:solidFill>
                <a:prstClr val="white"/>
              </a:solidFill>
              <a:latin typeface="方正兰亭纤黑简体" panose="03000509000000000000" pitchFamily="65" charset="-122"/>
              <a:ea typeface="方正兰亭纤黑简体" panose="03000509000000000000" pitchFamily="65" charset="-122"/>
            </a:endParaRPr>
          </a:p>
        </p:txBody>
      </p:sp>
      <p:sp>
        <p:nvSpPr>
          <p:cNvPr id="23" name="TextBox 17"/>
          <p:cNvSpPr txBox="1"/>
          <p:nvPr/>
        </p:nvSpPr>
        <p:spPr>
          <a:xfrm>
            <a:off x="5027909"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anose="03000509000000000000" pitchFamily="65" charset="-122"/>
                <a:ea typeface="方正兰亭纤黑简体" panose="03000509000000000000" pitchFamily="65" charset="-122"/>
              </a:rPr>
              <a:t>单击此处添加文字阐述，添加简短问题说明文字，具体说明文字在此处添加此处。</a:t>
            </a:r>
            <a:endParaRPr lang="en-US" altLang="zh-CN" sz="1600" dirty="0">
              <a:solidFill>
                <a:prstClr val="white"/>
              </a:solidFill>
              <a:latin typeface="方正兰亭纤黑简体" panose="03000509000000000000" pitchFamily="65" charset="-122"/>
              <a:ea typeface="方正兰亭纤黑简体" panose="03000509000000000000" pitchFamily="65" charset="-122"/>
            </a:endParaRPr>
          </a:p>
        </p:txBody>
      </p:sp>
      <p:sp>
        <p:nvSpPr>
          <p:cNvPr id="24" name="TextBox 18"/>
          <p:cNvSpPr txBox="1"/>
          <p:nvPr/>
        </p:nvSpPr>
        <p:spPr>
          <a:xfrm>
            <a:off x="8101967" y="4901235"/>
            <a:ext cx="2267880" cy="1077218"/>
          </a:xfrm>
          <a:prstGeom prst="rect">
            <a:avLst/>
          </a:prstGeom>
          <a:noFill/>
        </p:spPr>
        <p:txBody>
          <a:bodyPr wrap="square" rtlCol="0">
            <a:spAutoFit/>
          </a:bodyPr>
          <a:lstStyle/>
          <a:p>
            <a:pPr algn="just">
              <a:defRPr/>
            </a:pPr>
            <a:r>
              <a:rPr lang="zh-CN" altLang="en-US" sz="1600" dirty="0">
                <a:solidFill>
                  <a:prstClr val="white"/>
                </a:solidFill>
                <a:latin typeface="方正兰亭纤黑简体" panose="03000509000000000000" pitchFamily="65" charset="-122"/>
                <a:ea typeface="方正兰亭纤黑简体" panose="03000509000000000000" pitchFamily="65" charset="-122"/>
              </a:rPr>
              <a:t>单击此处添加文字阐述，添加简短问题说明文字，具体说明文字在此处添加此处。</a:t>
            </a:r>
            <a:endParaRPr lang="en-US" altLang="zh-CN" sz="1600" dirty="0">
              <a:solidFill>
                <a:prstClr val="white"/>
              </a:solidFill>
              <a:latin typeface="方正兰亭纤黑简体" panose="03000509000000000000" pitchFamily="65" charset="-122"/>
              <a:ea typeface="方正兰亭纤黑简体" panose="03000509000000000000" pitchFamily="65" charset="-122"/>
            </a:endParaRPr>
          </a:p>
        </p:txBody>
      </p:sp>
      <p:sp>
        <p:nvSpPr>
          <p:cNvPr id="26" name="Freeform 4"/>
          <p:cNvSpPr/>
          <p:nvPr/>
        </p:nvSpPr>
        <p:spPr bwMode="auto">
          <a:xfrm>
            <a:off x="1556474" y="1622922"/>
            <a:ext cx="5875296" cy="306775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p>
        </p:txBody>
      </p:sp>
      <p:sp>
        <p:nvSpPr>
          <p:cNvPr id="27" name="Freeform 5"/>
          <p:cNvSpPr/>
          <p:nvPr/>
        </p:nvSpPr>
        <p:spPr bwMode="auto">
          <a:xfrm flipH="1" flipV="1">
            <a:off x="4871227" y="1622922"/>
            <a:ext cx="5875296" cy="3067751"/>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p>
        </p:txBody>
      </p:sp>
      <p:sp>
        <p:nvSpPr>
          <p:cNvPr id="28" name="Rectangle 6"/>
          <p:cNvSpPr>
            <a:spLocks noChangeArrowheads="1"/>
          </p:cNvSpPr>
          <p:nvPr/>
        </p:nvSpPr>
        <p:spPr bwMode="auto">
          <a:xfrm rot="18900000">
            <a:off x="2298103" y="2423970"/>
            <a:ext cx="1472257" cy="1472256"/>
          </a:xfrm>
          <a:prstGeom prst="rect">
            <a:avLst/>
          </a:prstGeom>
          <a:solidFill>
            <a:schemeClr val="bg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latin typeface="微软雅黑" panose="020B0503020204020204" pitchFamily="34" charset="-122"/>
              <a:ea typeface="微软雅黑" panose="020B0503020204020204" pitchFamily="34" charset="-122"/>
            </a:endParaRPr>
          </a:p>
        </p:txBody>
      </p:sp>
      <p:sp>
        <p:nvSpPr>
          <p:cNvPr id="29" name="Rectangle 7"/>
          <p:cNvSpPr>
            <a:spLocks noChangeArrowheads="1"/>
          </p:cNvSpPr>
          <p:nvPr/>
        </p:nvSpPr>
        <p:spPr bwMode="auto">
          <a:xfrm rot="18900000">
            <a:off x="5407669" y="2423970"/>
            <a:ext cx="1472256" cy="1472256"/>
          </a:xfrm>
          <a:prstGeom prst="rect">
            <a:avLst/>
          </a:prstGeom>
          <a:solidFill>
            <a:schemeClr val="bg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latin typeface="微软雅黑" panose="020B0503020204020204" pitchFamily="34" charset="-122"/>
              <a:ea typeface="微软雅黑" panose="020B0503020204020204" pitchFamily="34" charset="-122"/>
            </a:endParaRPr>
          </a:p>
        </p:txBody>
      </p:sp>
      <p:sp>
        <p:nvSpPr>
          <p:cNvPr id="30" name="Rectangle 8"/>
          <p:cNvSpPr>
            <a:spLocks noChangeArrowheads="1"/>
          </p:cNvSpPr>
          <p:nvPr/>
        </p:nvSpPr>
        <p:spPr bwMode="auto">
          <a:xfrm rot="18900000">
            <a:off x="8488623" y="2423970"/>
            <a:ext cx="1472256" cy="1472256"/>
          </a:xfrm>
          <a:prstGeom prst="rect">
            <a:avLst/>
          </a:prstGeom>
          <a:solidFill>
            <a:schemeClr val="bg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latin typeface="微软雅黑" panose="020B0503020204020204" pitchFamily="34" charset="-122"/>
              <a:ea typeface="微软雅黑" panose="020B0503020204020204" pitchFamily="34" charset="-122"/>
            </a:endParaRPr>
          </a:p>
        </p:txBody>
      </p:sp>
      <p:sp>
        <p:nvSpPr>
          <p:cNvPr id="31" name="Rectangle 9"/>
          <p:cNvSpPr>
            <a:spLocks noChangeArrowheads="1"/>
          </p:cNvSpPr>
          <p:nvPr/>
        </p:nvSpPr>
        <p:spPr bwMode="auto">
          <a:xfrm rot="18900000">
            <a:off x="2890087" y="2342545"/>
            <a:ext cx="277285" cy="277285"/>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solidFill>
                <a:prstClr val="black"/>
              </a:solidFill>
              <a:latin typeface="微软雅黑" panose="020B0503020204020204" pitchFamily="34" charset="-122"/>
              <a:ea typeface="微软雅黑" panose="020B0503020204020204" pitchFamily="34" charset="-122"/>
            </a:endParaRPr>
          </a:p>
        </p:txBody>
      </p:sp>
      <p:sp>
        <p:nvSpPr>
          <p:cNvPr id="32" name="Rectangle 10"/>
          <p:cNvSpPr>
            <a:spLocks noChangeArrowheads="1"/>
          </p:cNvSpPr>
          <p:nvPr/>
        </p:nvSpPr>
        <p:spPr bwMode="auto">
          <a:xfrm rot="18900000">
            <a:off x="5999651" y="2342545"/>
            <a:ext cx="277285" cy="277285"/>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solidFill>
                <a:prstClr val="black"/>
              </a:solidFill>
              <a:latin typeface="微软雅黑" panose="020B0503020204020204" pitchFamily="34" charset="-122"/>
              <a:ea typeface="微软雅黑" panose="020B0503020204020204" pitchFamily="34" charset="-122"/>
            </a:endParaRPr>
          </a:p>
        </p:txBody>
      </p:sp>
      <p:sp>
        <p:nvSpPr>
          <p:cNvPr id="33" name="Rectangle 11"/>
          <p:cNvSpPr>
            <a:spLocks noChangeArrowheads="1"/>
          </p:cNvSpPr>
          <p:nvPr/>
        </p:nvSpPr>
        <p:spPr bwMode="auto">
          <a:xfrm rot="18900000">
            <a:off x="9080606" y="2342545"/>
            <a:ext cx="277285" cy="277285"/>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defTabSz="1218565">
              <a:defRPr/>
            </a:pPr>
            <a:endParaRPr lang="zh-CN" altLang="en-US" sz="1735">
              <a:solidFill>
                <a:srgbClr val="ED7D31"/>
              </a:solidFill>
              <a:latin typeface="微软雅黑" panose="020B0503020204020204" pitchFamily="34" charset="-122"/>
              <a:ea typeface="微软雅黑" panose="020B0503020204020204" pitchFamily="34" charset="-122"/>
            </a:endParaRPr>
          </a:p>
        </p:txBody>
      </p:sp>
      <p:sp>
        <p:nvSpPr>
          <p:cNvPr id="34" name="Text Box 15"/>
          <p:cNvSpPr txBox="1">
            <a:spLocks noChangeArrowheads="1"/>
          </p:cNvSpPr>
          <p:nvPr/>
        </p:nvSpPr>
        <p:spPr bwMode="auto">
          <a:xfrm>
            <a:off x="2942999" y="2351151"/>
            <a:ext cx="136255" cy="266676"/>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218565">
              <a:defRPr/>
            </a:pPr>
            <a:r>
              <a:rPr lang="zh-CN" altLang="en-US" sz="1735" dirty="0">
                <a:solidFill>
                  <a:prstClr val="black"/>
                </a:solidFill>
                <a:latin typeface="微软雅黑" panose="020B0503020204020204" pitchFamily="34" charset="-122"/>
                <a:ea typeface="微软雅黑" panose="020B0503020204020204" pitchFamily="34" charset="-122"/>
              </a:rPr>
              <a:t>1</a:t>
            </a:r>
          </a:p>
        </p:txBody>
      </p:sp>
      <p:sp>
        <p:nvSpPr>
          <p:cNvPr id="35" name="Text Box 16"/>
          <p:cNvSpPr txBox="1">
            <a:spLocks noChangeArrowheads="1"/>
          </p:cNvSpPr>
          <p:nvPr/>
        </p:nvSpPr>
        <p:spPr bwMode="auto">
          <a:xfrm>
            <a:off x="6054763" y="2351151"/>
            <a:ext cx="136255" cy="266676"/>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r>
              <a:rPr lang="zh-CN" altLang="en-US" sz="1735" dirty="0">
                <a:solidFill>
                  <a:prstClr val="black"/>
                </a:solidFill>
                <a:latin typeface="微软雅黑" panose="020B0503020204020204" pitchFamily="34" charset="-122"/>
              </a:rPr>
              <a:t>2</a:t>
            </a:r>
          </a:p>
        </p:txBody>
      </p:sp>
      <p:sp>
        <p:nvSpPr>
          <p:cNvPr id="36" name="Text Box 17"/>
          <p:cNvSpPr txBox="1">
            <a:spLocks noChangeArrowheads="1"/>
          </p:cNvSpPr>
          <p:nvPr/>
        </p:nvSpPr>
        <p:spPr bwMode="auto">
          <a:xfrm>
            <a:off x="9144520" y="2351151"/>
            <a:ext cx="136255" cy="266676"/>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r>
              <a:rPr lang="zh-CN" altLang="en-US" sz="1735" dirty="0">
                <a:solidFill>
                  <a:prstClr val="black"/>
                </a:solidFill>
                <a:latin typeface="微软雅黑" panose="020B0503020204020204" pitchFamily="34" charset="-122"/>
              </a:rPr>
              <a:t>3</a:t>
            </a:r>
          </a:p>
        </p:txBody>
      </p:sp>
      <p:sp>
        <p:nvSpPr>
          <p:cNvPr id="37" name="TextBox 11"/>
          <p:cNvSpPr txBox="1">
            <a:spLocks noChangeArrowheads="1"/>
          </p:cNvSpPr>
          <p:nvPr/>
        </p:nvSpPr>
        <p:spPr bwMode="auto">
          <a:xfrm flipH="1">
            <a:off x="2155895" y="2925437"/>
            <a:ext cx="1699707" cy="420564"/>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5" dirty="0">
                <a:solidFill>
                  <a:prstClr val="black"/>
                </a:solidFill>
                <a:latin typeface="微软雅黑" panose="020B0503020204020204" pitchFamily="34" charset="-122"/>
                <a:ea typeface="微软雅黑" panose="020B0503020204020204" pitchFamily="34" charset="-122"/>
              </a:rPr>
              <a:t>添加标题</a:t>
            </a:r>
          </a:p>
        </p:txBody>
      </p:sp>
      <p:sp>
        <p:nvSpPr>
          <p:cNvPr id="38" name="TextBox 11"/>
          <p:cNvSpPr txBox="1">
            <a:spLocks noChangeArrowheads="1"/>
          </p:cNvSpPr>
          <p:nvPr/>
        </p:nvSpPr>
        <p:spPr bwMode="auto">
          <a:xfrm flipH="1">
            <a:off x="5293941" y="2922135"/>
            <a:ext cx="1699707" cy="420564"/>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5" dirty="0">
                <a:solidFill>
                  <a:prstClr val="black"/>
                </a:solidFill>
                <a:latin typeface="微软雅黑" panose="020B0503020204020204" pitchFamily="34" charset="-122"/>
                <a:ea typeface="微软雅黑" panose="020B0503020204020204" pitchFamily="34" charset="-122"/>
              </a:rPr>
              <a:t>添加标题</a:t>
            </a:r>
          </a:p>
        </p:txBody>
      </p:sp>
      <p:sp>
        <p:nvSpPr>
          <p:cNvPr id="39" name="TextBox 11"/>
          <p:cNvSpPr txBox="1">
            <a:spLocks noChangeArrowheads="1"/>
          </p:cNvSpPr>
          <p:nvPr/>
        </p:nvSpPr>
        <p:spPr bwMode="auto">
          <a:xfrm flipH="1">
            <a:off x="8386051" y="2922135"/>
            <a:ext cx="1699707" cy="420564"/>
          </a:xfrm>
          <a:prstGeom prst="rect">
            <a:avLst/>
          </a:prstGeom>
          <a:noFill/>
          <a:ln>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135" dirty="0">
                <a:solidFill>
                  <a:prstClr val="black"/>
                </a:solidFill>
                <a:latin typeface="微软雅黑" panose="020B0503020204020204" pitchFamily="34" charset="-122"/>
                <a:ea typeface="微软雅黑" panose="020B0503020204020204" pitchFamily="34" charset="-122"/>
              </a:rPr>
              <a:t>添加标题</a:t>
            </a:r>
          </a:p>
        </p:txBody>
      </p:sp>
      <p:sp>
        <p:nvSpPr>
          <p:cNvPr id="25" name="文本框 24"/>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41"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21" name="图片 20"/>
          <p:cNvPicPr>
            <a:picLocks noChangeAspect="1"/>
          </p:cNvPicPr>
          <p:nvPr/>
        </p:nvPicPr>
        <p:blipFill>
          <a:blip r:embed="rId5"/>
          <a:stretch>
            <a:fillRect/>
          </a:stretch>
        </p:blipFill>
        <p:spPr>
          <a:xfrm>
            <a:off x="9615934" y="4304714"/>
            <a:ext cx="2700425" cy="25532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6" name="组合 435"/>
          <p:cNvGrpSpPr/>
          <p:nvPr/>
        </p:nvGrpSpPr>
        <p:grpSpPr>
          <a:xfrm>
            <a:off x="854582" y="1329578"/>
            <a:ext cx="563159" cy="1681821"/>
            <a:chOff x="1130115" y="1231708"/>
            <a:chExt cx="380273" cy="1135650"/>
          </a:xfrm>
          <a:solidFill>
            <a:schemeClr val="bg1"/>
          </a:solidFill>
        </p:grpSpPr>
        <p:sp>
          <p:nvSpPr>
            <p:cNvPr id="437" name="圆角矩形 436"/>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38" name="Group 61"/>
            <p:cNvGrpSpPr/>
            <p:nvPr/>
          </p:nvGrpSpPr>
          <p:grpSpPr>
            <a:xfrm>
              <a:off x="1143760" y="1231708"/>
              <a:ext cx="347391" cy="392181"/>
              <a:chOff x="1368788" y="1195980"/>
              <a:chExt cx="1009651" cy="1139821"/>
            </a:xfrm>
            <a:grpFill/>
          </p:grpSpPr>
          <p:sp>
            <p:nvSpPr>
              <p:cNvPr id="443" name="Freeform 6"/>
              <p:cNvSpPr>
                <a:spLocks noEditPoints="1"/>
              </p:cNvSpPr>
              <p:nvPr/>
            </p:nvSpPr>
            <p:spPr bwMode="auto">
              <a:xfrm>
                <a:off x="1643427" y="1195980"/>
                <a:ext cx="460377" cy="598485"/>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4" name="Freeform 8"/>
              <p:cNvSpPr>
                <a:spLocks noEditPoints="1"/>
              </p:cNvSpPr>
              <p:nvPr/>
            </p:nvSpPr>
            <p:spPr bwMode="auto">
              <a:xfrm>
                <a:off x="1368788" y="1753191"/>
                <a:ext cx="1009651" cy="582610"/>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5" name="Freeform 9"/>
              <p:cNvSpPr/>
              <p:nvPr/>
            </p:nvSpPr>
            <p:spPr bwMode="auto">
              <a:xfrm>
                <a:off x="1816461" y="1850037"/>
                <a:ext cx="117476"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39" name="圆角矩形 438"/>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0" name="圆角矩形 439"/>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1" name="圆角矩形 440"/>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2" name="圆角矩形 441"/>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46" name="组合 445"/>
          <p:cNvGrpSpPr/>
          <p:nvPr/>
        </p:nvGrpSpPr>
        <p:grpSpPr>
          <a:xfrm>
            <a:off x="6843352" y="1329572"/>
            <a:ext cx="536090" cy="1685050"/>
            <a:chOff x="2319652" y="1231704"/>
            <a:chExt cx="361995" cy="1137830"/>
          </a:xfrm>
          <a:solidFill>
            <a:schemeClr val="bg1"/>
          </a:solidFill>
        </p:grpSpPr>
        <p:sp>
          <p:nvSpPr>
            <p:cNvPr id="447" name="圆角矩形 44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8" name="圆角矩形 44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9" name="圆角矩形 44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0" name="组合 449"/>
            <p:cNvGrpSpPr/>
            <p:nvPr/>
          </p:nvGrpSpPr>
          <p:grpSpPr>
            <a:xfrm>
              <a:off x="2373129" y="1784512"/>
              <a:ext cx="251524" cy="585022"/>
              <a:chOff x="2373129" y="1782336"/>
              <a:chExt cx="251524" cy="585022"/>
            </a:xfrm>
            <a:grpFill/>
          </p:grpSpPr>
          <p:sp>
            <p:nvSpPr>
              <p:cNvPr id="452" name="圆角矩形 45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3" name="圆角矩形 45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5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454" name="组合 453"/>
          <p:cNvGrpSpPr/>
          <p:nvPr/>
        </p:nvGrpSpPr>
        <p:grpSpPr>
          <a:xfrm>
            <a:off x="1663818" y="1576957"/>
            <a:ext cx="1898630" cy="1328434"/>
            <a:chOff x="1579168" y="1385688"/>
            <a:chExt cx="1282050" cy="897025"/>
          </a:xfrm>
        </p:grpSpPr>
        <p:sp>
          <p:nvSpPr>
            <p:cNvPr id="455" name="文本框 454"/>
            <p:cNvSpPr txBox="1"/>
            <p:nvPr/>
          </p:nvSpPr>
          <p:spPr>
            <a:xfrm>
              <a:off x="1579168" y="1385688"/>
              <a:ext cx="1282050" cy="519565"/>
            </a:xfrm>
            <a:prstGeom prst="rect">
              <a:avLst/>
            </a:prstGeom>
            <a:noFill/>
          </p:spPr>
          <p:txBody>
            <a:bodyPr wrap="square" rtlCol="0" anchor="ctr">
              <a:spAutoFit/>
            </a:bodyPr>
            <a:lstStyle/>
            <a:p>
              <a:r>
                <a:rPr lang="en-US" altLang="zh-CN" sz="4400" dirty="0">
                  <a:solidFill>
                    <a:prstClr val="white">
                      <a:lumMod val="95000"/>
                    </a:prstClr>
                  </a:solidFill>
                  <a:latin typeface="华文细黑" panose="02010600040101010101" pitchFamily="2" charset="-122"/>
                  <a:ea typeface="华文细黑" panose="02010600040101010101" pitchFamily="2" charset="-122"/>
                </a:rPr>
                <a:t>48%</a:t>
              </a:r>
              <a:endParaRPr lang="zh-CN" altLang="en-US" sz="4400" dirty="0">
                <a:solidFill>
                  <a:prstClr val="white">
                    <a:lumMod val="95000"/>
                  </a:prstClr>
                </a:solidFill>
                <a:latin typeface="华文细黑" panose="02010600040101010101" pitchFamily="2" charset="-122"/>
                <a:ea typeface="华文细黑" panose="02010600040101010101" pitchFamily="2" charset="-122"/>
              </a:endParaRPr>
            </a:p>
          </p:txBody>
        </p:sp>
        <p:cxnSp>
          <p:nvCxnSpPr>
            <p:cNvPr id="456" name="直接连接符 455"/>
            <p:cNvCxnSpPr/>
            <p:nvPr/>
          </p:nvCxnSpPr>
          <p:spPr>
            <a:xfrm>
              <a:off x="1658705" y="196269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57" name="文本框 456"/>
            <p:cNvSpPr txBox="1"/>
            <p:nvPr/>
          </p:nvSpPr>
          <p:spPr>
            <a:xfrm>
              <a:off x="1579168" y="2033322"/>
              <a:ext cx="1282050" cy="249391"/>
            </a:xfrm>
            <a:prstGeom prst="rect">
              <a:avLst/>
            </a:prstGeom>
            <a:noFill/>
          </p:spPr>
          <p:txBody>
            <a:bodyPr wrap="square" rtlCol="0" anchor="ctr">
              <a:spAutoFit/>
            </a:bodyPr>
            <a:lstStyle/>
            <a:p>
              <a:r>
                <a:rPr lang="en-US" altLang="zh-CN" b="1" dirty="0">
                  <a:solidFill>
                    <a:prstClr val="white">
                      <a:lumMod val="95000"/>
                    </a:prstClr>
                  </a:solidFill>
                  <a:latin typeface="微软雅黑" panose="020B0503020204020204" pitchFamily="34" charset="-122"/>
                  <a:ea typeface="微软雅黑" panose="020B0503020204020204" pitchFamily="34" charset="-122"/>
                </a:rPr>
                <a:t>From 2014 </a:t>
              </a:r>
              <a:endParaRPr lang="zh-CN" altLang="en-US" b="1" dirty="0">
                <a:solidFill>
                  <a:prstClr val="white">
                    <a:lumMod val="95000"/>
                  </a:prstClr>
                </a:solidFill>
                <a:latin typeface="微软雅黑" panose="020B0503020204020204" pitchFamily="34" charset="-122"/>
                <a:ea typeface="微软雅黑" panose="020B0503020204020204" pitchFamily="34" charset="-122"/>
              </a:endParaRPr>
            </a:p>
          </p:txBody>
        </p:sp>
      </p:grpSp>
      <p:grpSp>
        <p:nvGrpSpPr>
          <p:cNvPr id="458" name="组合 457"/>
          <p:cNvGrpSpPr/>
          <p:nvPr/>
        </p:nvGrpSpPr>
        <p:grpSpPr>
          <a:xfrm>
            <a:off x="7583226" y="1576957"/>
            <a:ext cx="1898630" cy="1328434"/>
            <a:chOff x="5576249" y="1385688"/>
            <a:chExt cx="1282050" cy="897025"/>
          </a:xfrm>
        </p:grpSpPr>
        <p:sp>
          <p:nvSpPr>
            <p:cNvPr id="459" name="文本框 458"/>
            <p:cNvSpPr txBox="1"/>
            <p:nvPr/>
          </p:nvSpPr>
          <p:spPr>
            <a:xfrm>
              <a:off x="5576249" y="1385688"/>
              <a:ext cx="1282050" cy="519565"/>
            </a:xfrm>
            <a:prstGeom prst="rect">
              <a:avLst/>
            </a:prstGeom>
            <a:noFill/>
          </p:spPr>
          <p:txBody>
            <a:bodyPr wrap="square" rtlCol="0" anchor="ctr">
              <a:spAutoFit/>
            </a:bodyPr>
            <a:lstStyle/>
            <a:p>
              <a:r>
                <a:rPr lang="en-US" altLang="zh-CN" sz="4400" dirty="0">
                  <a:solidFill>
                    <a:prstClr val="white">
                      <a:lumMod val="95000"/>
                    </a:prstClr>
                  </a:solidFill>
                  <a:latin typeface="华文细黑" panose="02010600040101010101" pitchFamily="2" charset="-122"/>
                  <a:ea typeface="华文细黑" panose="02010600040101010101" pitchFamily="2" charset="-122"/>
                </a:rPr>
                <a:t>52%</a:t>
              </a:r>
              <a:endParaRPr lang="zh-CN" altLang="en-US" sz="4400" dirty="0">
                <a:solidFill>
                  <a:prstClr val="white">
                    <a:lumMod val="95000"/>
                  </a:prstClr>
                </a:solidFill>
                <a:latin typeface="华文细黑" panose="02010600040101010101" pitchFamily="2" charset="-122"/>
                <a:ea typeface="华文细黑" panose="02010600040101010101" pitchFamily="2" charset="-122"/>
              </a:endParaRPr>
            </a:p>
          </p:txBody>
        </p:sp>
        <p:cxnSp>
          <p:nvCxnSpPr>
            <p:cNvPr id="460" name="直接连接符 459"/>
            <p:cNvCxnSpPr/>
            <p:nvPr/>
          </p:nvCxnSpPr>
          <p:spPr>
            <a:xfrm>
              <a:off x="5655786" y="196269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61" name="文本框 460"/>
            <p:cNvSpPr txBox="1"/>
            <p:nvPr/>
          </p:nvSpPr>
          <p:spPr>
            <a:xfrm>
              <a:off x="5576249" y="2033322"/>
              <a:ext cx="1282050" cy="249391"/>
            </a:xfrm>
            <a:prstGeom prst="rect">
              <a:avLst/>
            </a:prstGeom>
            <a:noFill/>
          </p:spPr>
          <p:txBody>
            <a:bodyPr wrap="square" rtlCol="0" anchor="ctr">
              <a:spAutoFit/>
            </a:bodyPr>
            <a:lstStyle/>
            <a:p>
              <a:r>
                <a:rPr lang="en-US" altLang="zh-CN" b="1" dirty="0">
                  <a:solidFill>
                    <a:prstClr val="white">
                      <a:lumMod val="95000"/>
                    </a:prstClr>
                  </a:solidFill>
                  <a:latin typeface="微软雅黑" panose="020B0503020204020204" pitchFamily="34" charset="-122"/>
                  <a:ea typeface="微软雅黑" panose="020B0503020204020204" pitchFamily="34" charset="-122"/>
                </a:rPr>
                <a:t>From 2014 </a:t>
              </a:r>
              <a:endParaRPr lang="zh-CN" altLang="en-US" b="1" dirty="0">
                <a:solidFill>
                  <a:prstClr val="white">
                    <a:lumMod val="95000"/>
                  </a:prstClr>
                </a:solidFill>
                <a:latin typeface="微软雅黑" panose="020B0503020204020204" pitchFamily="34" charset="-122"/>
                <a:ea typeface="微软雅黑" panose="020B0503020204020204" pitchFamily="34" charset="-122"/>
              </a:endParaRPr>
            </a:p>
          </p:txBody>
        </p:sp>
      </p:grpSp>
      <p:grpSp>
        <p:nvGrpSpPr>
          <p:cNvPr id="462" name="组合 461"/>
          <p:cNvGrpSpPr/>
          <p:nvPr/>
        </p:nvGrpSpPr>
        <p:grpSpPr>
          <a:xfrm>
            <a:off x="854582" y="3331461"/>
            <a:ext cx="248318" cy="741580"/>
            <a:chOff x="1130115" y="1231708"/>
            <a:chExt cx="380273" cy="1135650"/>
          </a:xfrm>
          <a:solidFill>
            <a:schemeClr val="bg1"/>
          </a:solidFill>
        </p:grpSpPr>
        <p:sp>
          <p:nvSpPr>
            <p:cNvPr id="463" name="圆角矩形 46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4" name="Group 61"/>
            <p:cNvGrpSpPr/>
            <p:nvPr/>
          </p:nvGrpSpPr>
          <p:grpSpPr>
            <a:xfrm>
              <a:off x="1143760" y="1231708"/>
              <a:ext cx="347391" cy="392181"/>
              <a:chOff x="1368786" y="1195986"/>
              <a:chExt cx="1009650" cy="1139826"/>
            </a:xfrm>
            <a:grpFill/>
          </p:grpSpPr>
          <p:sp>
            <p:nvSpPr>
              <p:cNvPr id="46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65" name="圆角矩形 46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6" name="圆角矩形 46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7" name="圆角矩形 46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8" name="圆角矩形 46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72" name="组合 471"/>
          <p:cNvGrpSpPr/>
          <p:nvPr/>
        </p:nvGrpSpPr>
        <p:grpSpPr>
          <a:xfrm>
            <a:off x="1316453" y="3331461"/>
            <a:ext cx="248318" cy="741580"/>
            <a:chOff x="1130115" y="1231708"/>
            <a:chExt cx="380273" cy="1135650"/>
          </a:xfrm>
          <a:solidFill>
            <a:schemeClr val="bg1"/>
          </a:solidFill>
        </p:grpSpPr>
        <p:sp>
          <p:nvSpPr>
            <p:cNvPr id="473" name="圆角矩形 47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74" name="Group 61"/>
            <p:cNvGrpSpPr/>
            <p:nvPr/>
          </p:nvGrpSpPr>
          <p:grpSpPr>
            <a:xfrm>
              <a:off x="1143760" y="1231708"/>
              <a:ext cx="347391" cy="392181"/>
              <a:chOff x="1368786" y="1195986"/>
              <a:chExt cx="1009650" cy="1139826"/>
            </a:xfrm>
            <a:grpFill/>
          </p:grpSpPr>
          <p:sp>
            <p:nvSpPr>
              <p:cNvPr id="4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75" name="圆角矩形 47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6" name="圆角矩形 47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7" name="圆角矩形 47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8" name="圆角矩形 47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82" name="组合 481"/>
          <p:cNvGrpSpPr/>
          <p:nvPr/>
        </p:nvGrpSpPr>
        <p:grpSpPr>
          <a:xfrm>
            <a:off x="1778325" y="3331461"/>
            <a:ext cx="248318" cy="741580"/>
            <a:chOff x="1130115" y="1231708"/>
            <a:chExt cx="380273" cy="1135650"/>
          </a:xfrm>
          <a:solidFill>
            <a:schemeClr val="bg1"/>
          </a:solidFill>
        </p:grpSpPr>
        <p:sp>
          <p:nvSpPr>
            <p:cNvPr id="483" name="圆角矩形 48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84" name="Group 61"/>
            <p:cNvGrpSpPr/>
            <p:nvPr/>
          </p:nvGrpSpPr>
          <p:grpSpPr>
            <a:xfrm>
              <a:off x="1143760" y="1231708"/>
              <a:ext cx="347391" cy="392181"/>
              <a:chOff x="1368786" y="1195986"/>
              <a:chExt cx="1009650" cy="1139826"/>
            </a:xfrm>
            <a:grpFill/>
          </p:grpSpPr>
          <p:sp>
            <p:nvSpPr>
              <p:cNvPr id="48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85" name="圆角矩形 48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6" name="圆角矩形 48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7" name="圆角矩形 48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8" name="圆角矩形 48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92" name="组合 491"/>
          <p:cNvGrpSpPr/>
          <p:nvPr/>
        </p:nvGrpSpPr>
        <p:grpSpPr>
          <a:xfrm>
            <a:off x="2240197" y="3331461"/>
            <a:ext cx="248318" cy="741580"/>
            <a:chOff x="1130115" y="1231708"/>
            <a:chExt cx="380273" cy="1135650"/>
          </a:xfrm>
          <a:solidFill>
            <a:schemeClr val="bg1"/>
          </a:solidFill>
        </p:grpSpPr>
        <p:sp>
          <p:nvSpPr>
            <p:cNvPr id="493" name="圆角矩形 49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94" name="Group 61"/>
            <p:cNvGrpSpPr/>
            <p:nvPr/>
          </p:nvGrpSpPr>
          <p:grpSpPr>
            <a:xfrm>
              <a:off x="1143760" y="1231708"/>
              <a:ext cx="347391" cy="392181"/>
              <a:chOff x="1368786" y="1195986"/>
              <a:chExt cx="1009650" cy="1139826"/>
            </a:xfrm>
            <a:grpFill/>
          </p:grpSpPr>
          <p:sp>
            <p:nvSpPr>
              <p:cNvPr id="4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95" name="圆角矩形 49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6" name="圆角矩形 49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7" name="圆角矩形 49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8" name="圆角矩形 49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02" name="组合 501"/>
          <p:cNvGrpSpPr/>
          <p:nvPr/>
        </p:nvGrpSpPr>
        <p:grpSpPr>
          <a:xfrm>
            <a:off x="2702069" y="3331461"/>
            <a:ext cx="248318" cy="741580"/>
            <a:chOff x="1130115" y="1231708"/>
            <a:chExt cx="380273" cy="1135650"/>
          </a:xfrm>
          <a:solidFill>
            <a:schemeClr val="bg1"/>
          </a:solidFill>
        </p:grpSpPr>
        <p:sp>
          <p:nvSpPr>
            <p:cNvPr id="503" name="圆角矩形 50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4" name="Group 61"/>
            <p:cNvGrpSpPr/>
            <p:nvPr/>
          </p:nvGrpSpPr>
          <p:grpSpPr>
            <a:xfrm>
              <a:off x="1143760" y="1231708"/>
              <a:ext cx="347391" cy="392181"/>
              <a:chOff x="1368786" y="1195986"/>
              <a:chExt cx="1009650" cy="1139826"/>
            </a:xfrm>
            <a:grpFill/>
          </p:grpSpPr>
          <p:sp>
            <p:nvSpPr>
              <p:cNvPr id="50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05" name="圆角矩形 50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6" name="圆角矩形 50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7" name="圆角矩形 50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8" name="圆角矩形 50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12" name="组合 511"/>
          <p:cNvGrpSpPr/>
          <p:nvPr/>
        </p:nvGrpSpPr>
        <p:grpSpPr>
          <a:xfrm>
            <a:off x="3163941" y="3331461"/>
            <a:ext cx="248318" cy="741580"/>
            <a:chOff x="1130115" y="1231708"/>
            <a:chExt cx="380273" cy="1135650"/>
          </a:xfrm>
          <a:solidFill>
            <a:schemeClr val="bg1"/>
          </a:solidFill>
        </p:grpSpPr>
        <p:sp>
          <p:nvSpPr>
            <p:cNvPr id="513" name="圆角矩形 51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4" name="Group 61"/>
            <p:cNvGrpSpPr/>
            <p:nvPr/>
          </p:nvGrpSpPr>
          <p:grpSpPr>
            <a:xfrm>
              <a:off x="1143760" y="1231708"/>
              <a:ext cx="347391" cy="392181"/>
              <a:chOff x="1368786" y="1195986"/>
              <a:chExt cx="1009650" cy="1139826"/>
            </a:xfrm>
            <a:grpFill/>
          </p:grpSpPr>
          <p:sp>
            <p:nvSpPr>
              <p:cNvPr id="5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15" name="圆角矩形 51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6" name="圆角矩形 51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7" name="圆角矩形 51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8" name="圆角矩形 51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2" name="组合 521"/>
          <p:cNvGrpSpPr/>
          <p:nvPr/>
        </p:nvGrpSpPr>
        <p:grpSpPr>
          <a:xfrm>
            <a:off x="3625813" y="3331461"/>
            <a:ext cx="248318" cy="741580"/>
            <a:chOff x="1130115" y="1231708"/>
            <a:chExt cx="380273" cy="1135650"/>
          </a:xfrm>
          <a:solidFill>
            <a:schemeClr val="bg1"/>
          </a:solidFill>
        </p:grpSpPr>
        <p:sp>
          <p:nvSpPr>
            <p:cNvPr id="523" name="圆角矩形 52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4" name="Group 61"/>
            <p:cNvGrpSpPr/>
            <p:nvPr/>
          </p:nvGrpSpPr>
          <p:grpSpPr>
            <a:xfrm>
              <a:off x="1143760" y="1231708"/>
              <a:ext cx="347391" cy="392181"/>
              <a:chOff x="1368786" y="1195986"/>
              <a:chExt cx="1009650" cy="1139826"/>
            </a:xfrm>
            <a:grpFill/>
          </p:grpSpPr>
          <p:sp>
            <p:nvSpPr>
              <p:cNvPr id="52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25" name="圆角矩形 52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6" name="圆角矩形 52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7" name="圆角矩形 52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8" name="圆角矩形 52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32" name="组合 531"/>
          <p:cNvGrpSpPr/>
          <p:nvPr/>
        </p:nvGrpSpPr>
        <p:grpSpPr>
          <a:xfrm>
            <a:off x="4087684" y="3331461"/>
            <a:ext cx="248318" cy="741580"/>
            <a:chOff x="1130115" y="1231708"/>
            <a:chExt cx="380273" cy="1135650"/>
          </a:xfrm>
          <a:solidFill>
            <a:schemeClr val="bg1"/>
          </a:solidFill>
        </p:grpSpPr>
        <p:sp>
          <p:nvSpPr>
            <p:cNvPr id="533" name="圆角矩形 53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34" name="Group 61"/>
            <p:cNvGrpSpPr/>
            <p:nvPr/>
          </p:nvGrpSpPr>
          <p:grpSpPr>
            <a:xfrm>
              <a:off x="1143760" y="1231708"/>
              <a:ext cx="347391" cy="392181"/>
              <a:chOff x="1368786" y="1195986"/>
              <a:chExt cx="1009650" cy="1139826"/>
            </a:xfrm>
            <a:grpFill/>
          </p:grpSpPr>
          <p:sp>
            <p:nvSpPr>
              <p:cNvPr id="53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35" name="圆角矩形 53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6" name="圆角矩形 53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7" name="圆角矩形 53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8" name="圆角矩形 53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42" name="组合 541"/>
          <p:cNvGrpSpPr/>
          <p:nvPr/>
        </p:nvGrpSpPr>
        <p:grpSpPr>
          <a:xfrm>
            <a:off x="4549556" y="3331461"/>
            <a:ext cx="248318" cy="741580"/>
            <a:chOff x="1130115" y="1231708"/>
            <a:chExt cx="380273" cy="1135650"/>
          </a:xfrm>
          <a:solidFill>
            <a:schemeClr val="bg1"/>
          </a:solidFill>
        </p:grpSpPr>
        <p:sp>
          <p:nvSpPr>
            <p:cNvPr id="543" name="圆角矩形 54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44" name="Group 61"/>
            <p:cNvGrpSpPr/>
            <p:nvPr/>
          </p:nvGrpSpPr>
          <p:grpSpPr>
            <a:xfrm>
              <a:off x="1143760" y="1231708"/>
              <a:ext cx="347391" cy="392181"/>
              <a:chOff x="1368786" y="1195986"/>
              <a:chExt cx="1009650" cy="1139826"/>
            </a:xfrm>
            <a:grpFill/>
          </p:grpSpPr>
          <p:sp>
            <p:nvSpPr>
              <p:cNvPr id="54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45" name="圆角矩形 54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6" name="圆角矩形 54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7" name="圆角矩形 54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8" name="圆角矩形 54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52" name="组合 551"/>
          <p:cNvGrpSpPr/>
          <p:nvPr/>
        </p:nvGrpSpPr>
        <p:grpSpPr>
          <a:xfrm>
            <a:off x="5011430" y="3331461"/>
            <a:ext cx="248318" cy="741580"/>
            <a:chOff x="1130115" y="1231708"/>
            <a:chExt cx="380273" cy="1135650"/>
          </a:xfrm>
          <a:solidFill>
            <a:schemeClr val="bg1"/>
          </a:solidFill>
        </p:grpSpPr>
        <p:sp>
          <p:nvSpPr>
            <p:cNvPr id="553" name="圆角矩形 55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54" name="Group 61"/>
            <p:cNvGrpSpPr/>
            <p:nvPr/>
          </p:nvGrpSpPr>
          <p:grpSpPr>
            <a:xfrm>
              <a:off x="1143760" y="1231708"/>
              <a:ext cx="347391" cy="392181"/>
              <a:chOff x="1368786" y="1195986"/>
              <a:chExt cx="1009650" cy="1139826"/>
            </a:xfrm>
            <a:grpFill/>
          </p:grpSpPr>
          <p:sp>
            <p:nvSpPr>
              <p:cNvPr id="55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55" name="圆角矩形 55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6" name="圆角矩形 55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7" name="圆角矩形 55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8" name="圆角矩形 55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2" name="组合 561"/>
          <p:cNvGrpSpPr/>
          <p:nvPr/>
        </p:nvGrpSpPr>
        <p:grpSpPr>
          <a:xfrm>
            <a:off x="854582" y="4305243"/>
            <a:ext cx="248318" cy="741580"/>
            <a:chOff x="1130115" y="1231708"/>
            <a:chExt cx="380273" cy="1135650"/>
          </a:xfrm>
          <a:solidFill>
            <a:schemeClr val="bg1"/>
          </a:solidFill>
        </p:grpSpPr>
        <p:sp>
          <p:nvSpPr>
            <p:cNvPr id="563" name="圆角矩形 56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64" name="Group 61"/>
            <p:cNvGrpSpPr/>
            <p:nvPr/>
          </p:nvGrpSpPr>
          <p:grpSpPr>
            <a:xfrm>
              <a:off x="1143760" y="1231708"/>
              <a:ext cx="347391" cy="392181"/>
              <a:chOff x="1368786" y="1195986"/>
              <a:chExt cx="1009650" cy="1139826"/>
            </a:xfrm>
            <a:grpFill/>
          </p:grpSpPr>
          <p:sp>
            <p:nvSpPr>
              <p:cNvPr id="56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65" name="圆角矩形 56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6" name="圆角矩形 56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7" name="圆角矩形 56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8" name="圆角矩形 56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72" name="组合 571"/>
          <p:cNvGrpSpPr/>
          <p:nvPr/>
        </p:nvGrpSpPr>
        <p:grpSpPr>
          <a:xfrm>
            <a:off x="1316453" y="4305243"/>
            <a:ext cx="248318" cy="741580"/>
            <a:chOff x="1130115" y="1231708"/>
            <a:chExt cx="380273" cy="1135650"/>
          </a:xfrm>
          <a:solidFill>
            <a:schemeClr val="bg1"/>
          </a:solidFill>
        </p:grpSpPr>
        <p:sp>
          <p:nvSpPr>
            <p:cNvPr id="573" name="圆角矩形 57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74" name="Group 61"/>
            <p:cNvGrpSpPr/>
            <p:nvPr/>
          </p:nvGrpSpPr>
          <p:grpSpPr>
            <a:xfrm>
              <a:off x="1143760" y="1231708"/>
              <a:ext cx="347391" cy="392181"/>
              <a:chOff x="1368786" y="1195986"/>
              <a:chExt cx="1009650" cy="1139826"/>
            </a:xfrm>
            <a:grpFill/>
          </p:grpSpPr>
          <p:sp>
            <p:nvSpPr>
              <p:cNvPr id="57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75" name="圆角矩形 57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6" name="圆角矩形 57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7" name="圆角矩形 57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8" name="圆角矩形 57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82" name="组合 581"/>
          <p:cNvGrpSpPr/>
          <p:nvPr/>
        </p:nvGrpSpPr>
        <p:grpSpPr>
          <a:xfrm>
            <a:off x="1778325" y="4305243"/>
            <a:ext cx="248318" cy="741580"/>
            <a:chOff x="1130115" y="1231708"/>
            <a:chExt cx="380273" cy="1135650"/>
          </a:xfrm>
          <a:solidFill>
            <a:schemeClr val="bg1"/>
          </a:solidFill>
        </p:grpSpPr>
        <p:sp>
          <p:nvSpPr>
            <p:cNvPr id="583" name="圆角矩形 58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84" name="Group 61"/>
            <p:cNvGrpSpPr/>
            <p:nvPr/>
          </p:nvGrpSpPr>
          <p:grpSpPr>
            <a:xfrm>
              <a:off x="1143760" y="1231708"/>
              <a:ext cx="347391" cy="392181"/>
              <a:chOff x="1368786" y="1195986"/>
              <a:chExt cx="1009650" cy="1139826"/>
            </a:xfrm>
            <a:grpFill/>
          </p:grpSpPr>
          <p:sp>
            <p:nvSpPr>
              <p:cNvPr id="58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85" name="圆角矩形 58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6" name="圆角矩形 58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7" name="圆角矩形 58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8" name="圆角矩形 58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2" name="组合 591"/>
          <p:cNvGrpSpPr/>
          <p:nvPr/>
        </p:nvGrpSpPr>
        <p:grpSpPr>
          <a:xfrm>
            <a:off x="2240197" y="4305243"/>
            <a:ext cx="248318" cy="741580"/>
            <a:chOff x="1130115" y="1231708"/>
            <a:chExt cx="380273" cy="1135650"/>
          </a:xfrm>
          <a:solidFill>
            <a:schemeClr val="bg1"/>
          </a:solidFill>
        </p:grpSpPr>
        <p:sp>
          <p:nvSpPr>
            <p:cNvPr id="593" name="圆角矩形 59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4" name="Group 61"/>
            <p:cNvGrpSpPr/>
            <p:nvPr/>
          </p:nvGrpSpPr>
          <p:grpSpPr>
            <a:xfrm>
              <a:off x="1143760" y="1231708"/>
              <a:ext cx="347391" cy="392181"/>
              <a:chOff x="1368786" y="1195986"/>
              <a:chExt cx="1009650" cy="1139826"/>
            </a:xfrm>
            <a:grpFill/>
          </p:grpSpPr>
          <p:sp>
            <p:nvSpPr>
              <p:cNvPr id="59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95" name="圆角矩形 59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6" name="圆角矩形 59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7" name="圆角矩形 59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8" name="圆角矩形 59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02" name="组合 601"/>
          <p:cNvGrpSpPr/>
          <p:nvPr/>
        </p:nvGrpSpPr>
        <p:grpSpPr>
          <a:xfrm>
            <a:off x="2702069" y="4305243"/>
            <a:ext cx="248318" cy="741580"/>
            <a:chOff x="1130115" y="1231708"/>
            <a:chExt cx="380273" cy="1135650"/>
          </a:xfrm>
          <a:solidFill>
            <a:srgbClr val="F8CCAE"/>
          </a:solidFill>
        </p:grpSpPr>
        <p:sp>
          <p:nvSpPr>
            <p:cNvPr id="603" name="圆角矩形 60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04" name="Group 61"/>
            <p:cNvGrpSpPr/>
            <p:nvPr/>
          </p:nvGrpSpPr>
          <p:grpSpPr>
            <a:xfrm>
              <a:off x="1143760" y="1231708"/>
              <a:ext cx="347391" cy="392181"/>
              <a:chOff x="1368786" y="1195986"/>
              <a:chExt cx="1009650" cy="1139826"/>
            </a:xfrm>
            <a:grpFill/>
          </p:grpSpPr>
          <p:sp>
            <p:nvSpPr>
              <p:cNvPr id="60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05" name="圆角矩形 60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6" name="圆角矩形 60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7" name="圆角矩形 60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8" name="圆角矩形 60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12" name="组合 611"/>
          <p:cNvGrpSpPr/>
          <p:nvPr/>
        </p:nvGrpSpPr>
        <p:grpSpPr>
          <a:xfrm>
            <a:off x="3163941" y="4305243"/>
            <a:ext cx="248318" cy="741580"/>
            <a:chOff x="1130115" y="1231708"/>
            <a:chExt cx="380273" cy="1135650"/>
          </a:xfrm>
          <a:solidFill>
            <a:srgbClr val="F8CCAE"/>
          </a:solidFill>
        </p:grpSpPr>
        <p:sp>
          <p:nvSpPr>
            <p:cNvPr id="613" name="圆角矩形 61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4" name="Group 61"/>
            <p:cNvGrpSpPr/>
            <p:nvPr/>
          </p:nvGrpSpPr>
          <p:grpSpPr>
            <a:xfrm>
              <a:off x="1143760" y="1231708"/>
              <a:ext cx="347391" cy="392181"/>
              <a:chOff x="1368786" y="1195986"/>
              <a:chExt cx="1009650" cy="1139826"/>
            </a:xfrm>
            <a:grpFill/>
          </p:grpSpPr>
          <p:sp>
            <p:nvSpPr>
              <p:cNvPr id="61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15" name="圆角矩形 61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6" name="圆角矩形 61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7" name="圆角矩形 61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8" name="圆角矩形 61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22" name="组合 621"/>
          <p:cNvGrpSpPr/>
          <p:nvPr/>
        </p:nvGrpSpPr>
        <p:grpSpPr>
          <a:xfrm>
            <a:off x="3625813" y="4305243"/>
            <a:ext cx="248318" cy="741580"/>
            <a:chOff x="1130115" y="1231708"/>
            <a:chExt cx="380273" cy="1135650"/>
          </a:xfrm>
          <a:solidFill>
            <a:srgbClr val="F8CCAE"/>
          </a:solidFill>
        </p:grpSpPr>
        <p:sp>
          <p:nvSpPr>
            <p:cNvPr id="623" name="圆角矩形 62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4" name="Group 61"/>
            <p:cNvGrpSpPr/>
            <p:nvPr/>
          </p:nvGrpSpPr>
          <p:grpSpPr>
            <a:xfrm>
              <a:off x="1143760" y="1231708"/>
              <a:ext cx="347391" cy="392181"/>
              <a:chOff x="1368786" y="1195986"/>
              <a:chExt cx="1009650" cy="1139826"/>
            </a:xfrm>
            <a:grpFill/>
          </p:grpSpPr>
          <p:sp>
            <p:nvSpPr>
              <p:cNvPr id="62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25" name="圆角矩形 62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6" name="圆角矩形 62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7" name="圆角矩形 62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8" name="圆角矩形 62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2" name="组合 631"/>
          <p:cNvGrpSpPr/>
          <p:nvPr/>
        </p:nvGrpSpPr>
        <p:grpSpPr>
          <a:xfrm>
            <a:off x="4087684" y="4305243"/>
            <a:ext cx="248318" cy="741580"/>
            <a:chOff x="1130115" y="1231708"/>
            <a:chExt cx="380273" cy="1135650"/>
          </a:xfrm>
          <a:solidFill>
            <a:srgbClr val="F8CCAE"/>
          </a:solidFill>
        </p:grpSpPr>
        <p:sp>
          <p:nvSpPr>
            <p:cNvPr id="633" name="圆角矩形 63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4" name="Group 61"/>
            <p:cNvGrpSpPr/>
            <p:nvPr/>
          </p:nvGrpSpPr>
          <p:grpSpPr>
            <a:xfrm>
              <a:off x="1143760" y="1231708"/>
              <a:ext cx="347391" cy="392181"/>
              <a:chOff x="1368786" y="1195986"/>
              <a:chExt cx="1009650" cy="1139826"/>
            </a:xfrm>
            <a:grpFill/>
          </p:grpSpPr>
          <p:sp>
            <p:nvSpPr>
              <p:cNvPr id="63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35" name="圆角矩形 63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6" name="圆角矩形 63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7" name="圆角矩形 63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8" name="圆角矩形 63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2" name="组合 641"/>
          <p:cNvGrpSpPr/>
          <p:nvPr/>
        </p:nvGrpSpPr>
        <p:grpSpPr>
          <a:xfrm>
            <a:off x="4549556" y="4305243"/>
            <a:ext cx="248318" cy="741580"/>
            <a:chOff x="1130115" y="1231708"/>
            <a:chExt cx="380273" cy="1135650"/>
          </a:xfrm>
          <a:solidFill>
            <a:srgbClr val="F8CCAE"/>
          </a:solidFill>
        </p:grpSpPr>
        <p:sp>
          <p:nvSpPr>
            <p:cNvPr id="643" name="圆角矩形 64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44" name="Group 61"/>
            <p:cNvGrpSpPr/>
            <p:nvPr/>
          </p:nvGrpSpPr>
          <p:grpSpPr>
            <a:xfrm>
              <a:off x="1143760" y="1231708"/>
              <a:ext cx="347391" cy="392181"/>
              <a:chOff x="1368786" y="1195986"/>
              <a:chExt cx="1009650" cy="1139826"/>
            </a:xfrm>
            <a:grpFill/>
          </p:grpSpPr>
          <p:sp>
            <p:nvSpPr>
              <p:cNvPr id="64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45" name="圆角矩形 64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6" name="圆角矩形 64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7" name="圆角矩形 64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8" name="圆角矩形 64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52" name="组合 651"/>
          <p:cNvGrpSpPr/>
          <p:nvPr/>
        </p:nvGrpSpPr>
        <p:grpSpPr>
          <a:xfrm>
            <a:off x="5011430" y="4305243"/>
            <a:ext cx="248318" cy="741580"/>
            <a:chOff x="1130115" y="1231708"/>
            <a:chExt cx="380273" cy="1135650"/>
          </a:xfrm>
          <a:solidFill>
            <a:srgbClr val="F8CCAE"/>
          </a:solidFill>
        </p:grpSpPr>
        <p:sp>
          <p:nvSpPr>
            <p:cNvPr id="653" name="圆角矩形 652"/>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54" name="Group 61"/>
            <p:cNvGrpSpPr/>
            <p:nvPr/>
          </p:nvGrpSpPr>
          <p:grpSpPr>
            <a:xfrm>
              <a:off x="1143760" y="1231708"/>
              <a:ext cx="347391" cy="392181"/>
              <a:chOff x="1368786" y="1195986"/>
              <a:chExt cx="1009650" cy="1139826"/>
            </a:xfrm>
            <a:grpFill/>
          </p:grpSpPr>
          <p:sp>
            <p:nvSpPr>
              <p:cNvPr id="659" name="Freeform 6"/>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0" name="Freeform 8"/>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1" name="Freeform 9"/>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55" name="圆角矩形 654"/>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6" name="圆角矩形 655"/>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7" name="圆角矩形 656"/>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8" name="圆角矩形 657"/>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62" name="组合 661"/>
          <p:cNvGrpSpPr/>
          <p:nvPr/>
        </p:nvGrpSpPr>
        <p:grpSpPr>
          <a:xfrm>
            <a:off x="6807725" y="3331663"/>
            <a:ext cx="236318" cy="742800"/>
            <a:chOff x="2319652" y="1231704"/>
            <a:chExt cx="361995" cy="1137830"/>
          </a:xfrm>
          <a:solidFill>
            <a:schemeClr val="bg1"/>
          </a:solidFill>
        </p:grpSpPr>
        <p:sp>
          <p:nvSpPr>
            <p:cNvPr id="663" name="圆角矩形 66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4" name="圆角矩形 66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5" name="圆角矩形 66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66" name="组合 665"/>
            <p:cNvGrpSpPr/>
            <p:nvPr/>
          </p:nvGrpSpPr>
          <p:grpSpPr>
            <a:xfrm>
              <a:off x="2373129" y="1784512"/>
              <a:ext cx="251524" cy="585022"/>
              <a:chOff x="2373129" y="1782336"/>
              <a:chExt cx="251524" cy="585022"/>
            </a:xfrm>
            <a:grpFill/>
          </p:grpSpPr>
          <p:sp>
            <p:nvSpPr>
              <p:cNvPr id="668" name="圆角矩形 66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9" name="圆角矩形 66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70" name="组合 669"/>
          <p:cNvGrpSpPr/>
          <p:nvPr/>
        </p:nvGrpSpPr>
        <p:grpSpPr>
          <a:xfrm>
            <a:off x="7270930" y="3331663"/>
            <a:ext cx="236318" cy="742800"/>
            <a:chOff x="2319652" y="1231704"/>
            <a:chExt cx="361995" cy="1137830"/>
          </a:xfrm>
          <a:solidFill>
            <a:schemeClr val="bg1"/>
          </a:solidFill>
        </p:grpSpPr>
        <p:sp>
          <p:nvSpPr>
            <p:cNvPr id="671" name="圆角矩形 67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2" name="圆角矩形 67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3" name="圆角矩形 67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74" name="组合 673"/>
            <p:cNvGrpSpPr/>
            <p:nvPr/>
          </p:nvGrpSpPr>
          <p:grpSpPr>
            <a:xfrm>
              <a:off x="2373129" y="1784512"/>
              <a:ext cx="251524" cy="585022"/>
              <a:chOff x="2373129" y="1782336"/>
              <a:chExt cx="251524" cy="585022"/>
            </a:xfrm>
            <a:grpFill/>
          </p:grpSpPr>
          <p:sp>
            <p:nvSpPr>
              <p:cNvPr id="676" name="圆角矩形 67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7" name="圆角矩形 67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7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78" name="组合 677"/>
          <p:cNvGrpSpPr/>
          <p:nvPr/>
        </p:nvGrpSpPr>
        <p:grpSpPr>
          <a:xfrm>
            <a:off x="7734135" y="3331663"/>
            <a:ext cx="236318" cy="742800"/>
            <a:chOff x="2319652" y="1231704"/>
            <a:chExt cx="361995" cy="1137830"/>
          </a:xfrm>
          <a:solidFill>
            <a:schemeClr val="bg1"/>
          </a:solidFill>
        </p:grpSpPr>
        <p:sp>
          <p:nvSpPr>
            <p:cNvPr id="679" name="圆角矩形 67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0" name="圆角矩形 67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1" name="圆角矩形 68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82" name="组合 681"/>
            <p:cNvGrpSpPr/>
            <p:nvPr/>
          </p:nvGrpSpPr>
          <p:grpSpPr>
            <a:xfrm>
              <a:off x="2373129" y="1784512"/>
              <a:ext cx="251524" cy="585022"/>
              <a:chOff x="2373129" y="1782336"/>
              <a:chExt cx="251524" cy="585022"/>
            </a:xfrm>
            <a:grpFill/>
          </p:grpSpPr>
          <p:sp>
            <p:nvSpPr>
              <p:cNvPr id="684" name="圆角矩形 68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5" name="圆角矩形 68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8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86" name="组合 685"/>
          <p:cNvGrpSpPr/>
          <p:nvPr/>
        </p:nvGrpSpPr>
        <p:grpSpPr>
          <a:xfrm>
            <a:off x="8197339" y="3331663"/>
            <a:ext cx="236318" cy="742800"/>
            <a:chOff x="2319652" y="1231704"/>
            <a:chExt cx="361995" cy="1137830"/>
          </a:xfrm>
          <a:solidFill>
            <a:schemeClr val="bg1"/>
          </a:solidFill>
        </p:grpSpPr>
        <p:sp>
          <p:nvSpPr>
            <p:cNvPr id="687" name="圆角矩形 68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8" name="圆角矩形 68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9" name="圆角矩形 68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0" name="组合 689"/>
            <p:cNvGrpSpPr/>
            <p:nvPr/>
          </p:nvGrpSpPr>
          <p:grpSpPr>
            <a:xfrm>
              <a:off x="2373129" y="1784512"/>
              <a:ext cx="251524" cy="585022"/>
              <a:chOff x="2373129" y="1782336"/>
              <a:chExt cx="251524" cy="585022"/>
            </a:xfrm>
            <a:grpFill/>
          </p:grpSpPr>
          <p:sp>
            <p:nvSpPr>
              <p:cNvPr id="692" name="圆角矩形 69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3" name="圆角矩形 69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694" name="组合 693"/>
          <p:cNvGrpSpPr/>
          <p:nvPr/>
        </p:nvGrpSpPr>
        <p:grpSpPr>
          <a:xfrm>
            <a:off x="8660544" y="3331663"/>
            <a:ext cx="236318" cy="742800"/>
            <a:chOff x="2319652" y="1231704"/>
            <a:chExt cx="361995" cy="1137830"/>
          </a:xfrm>
          <a:solidFill>
            <a:schemeClr val="bg1"/>
          </a:solidFill>
        </p:grpSpPr>
        <p:sp>
          <p:nvSpPr>
            <p:cNvPr id="695" name="圆角矩形 69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6" name="圆角矩形 69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7" name="圆角矩形 69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8" name="组合 697"/>
            <p:cNvGrpSpPr/>
            <p:nvPr/>
          </p:nvGrpSpPr>
          <p:grpSpPr>
            <a:xfrm>
              <a:off x="2373129" y="1784512"/>
              <a:ext cx="251524" cy="585022"/>
              <a:chOff x="2373129" y="1782336"/>
              <a:chExt cx="251524" cy="585022"/>
            </a:xfrm>
            <a:grpFill/>
          </p:grpSpPr>
          <p:sp>
            <p:nvSpPr>
              <p:cNvPr id="700" name="圆角矩形 69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1" name="圆角矩形 70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02" name="组合 701"/>
          <p:cNvGrpSpPr/>
          <p:nvPr/>
        </p:nvGrpSpPr>
        <p:grpSpPr>
          <a:xfrm>
            <a:off x="9123749" y="3331663"/>
            <a:ext cx="236318" cy="742800"/>
            <a:chOff x="2319652" y="1231704"/>
            <a:chExt cx="361995" cy="1137830"/>
          </a:xfrm>
          <a:solidFill>
            <a:schemeClr val="bg1"/>
          </a:solidFill>
        </p:grpSpPr>
        <p:sp>
          <p:nvSpPr>
            <p:cNvPr id="703" name="圆角矩形 70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4" name="圆角矩形 70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5" name="圆角矩形 70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06" name="组合 705"/>
            <p:cNvGrpSpPr/>
            <p:nvPr/>
          </p:nvGrpSpPr>
          <p:grpSpPr>
            <a:xfrm>
              <a:off x="2373129" y="1784512"/>
              <a:ext cx="251524" cy="585022"/>
              <a:chOff x="2373129" y="1782336"/>
              <a:chExt cx="251524" cy="585022"/>
            </a:xfrm>
            <a:grpFill/>
          </p:grpSpPr>
          <p:sp>
            <p:nvSpPr>
              <p:cNvPr id="708" name="圆角矩形 70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9" name="圆角矩形 70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0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10" name="组合 709"/>
          <p:cNvGrpSpPr/>
          <p:nvPr/>
        </p:nvGrpSpPr>
        <p:grpSpPr>
          <a:xfrm>
            <a:off x="9586953" y="3331663"/>
            <a:ext cx="236318" cy="742800"/>
            <a:chOff x="2319652" y="1231704"/>
            <a:chExt cx="361995" cy="1137830"/>
          </a:xfrm>
          <a:solidFill>
            <a:schemeClr val="bg1"/>
          </a:solidFill>
        </p:grpSpPr>
        <p:sp>
          <p:nvSpPr>
            <p:cNvPr id="711" name="圆角矩形 71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2" name="圆角矩形 71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3" name="圆角矩形 71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14" name="组合 713"/>
            <p:cNvGrpSpPr/>
            <p:nvPr/>
          </p:nvGrpSpPr>
          <p:grpSpPr>
            <a:xfrm>
              <a:off x="2373129" y="1784512"/>
              <a:ext cx="251524" cy="585022"/>
              <a:chOff x="2373129" y="1782336"/>
              <a:chExt cx="251524" cy="585022"/>
            </a:xfrm>
            <a:grpFill/>
          </p:grpSpPr>
          <p:sp>
            <p:nvSpPr>
              <p:cNvPr id="716" name="圆角矩形 71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7" name="圆角矩形 71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1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18" name="组合 717"/>
          <p:cNvGrpSpPr/>
          <p:nvPr/>
        </p:nvGrpSpPr>
        <p:grpSpPr>
          <a:xfrm>
            <a:off x="10050158" y="3331663"/>
            <a:ext cx="236318" cy="742800"/>
            <a:chOff x="2319652" y="1231704"/>
            <a:chExt cx="361995" cy="1137830"/>
          </a:xfrm>
          <a:solidFill>
            <a:schemeClr val="bg1"/>
          </a:solidFill>
        </p:grpSpPr>
        <p:sp>
          <p:nvSpPr>
            <p:cNvPr id="719" name="圆角矩形 71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0" name="圆角矩形 71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1" name="圆角矩形 72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22" name="组合 721"/>
            <p:cNvGrpSpPr/>
            <p:nvPr/>
          </p:nvGrpSpPr>
          <p:grpSpPr>
            <a:xfrm>
              <a:off x="2373129" y="1784512"/>
              <a:ext cx="251524" cy="585022"/>
              <a:chOff x="2373129" y="1782336"/>
              <a:chExt cx="251524" cy="585022"/>
            </a:xfrm>
            <a:grpFill/>
          </p:grpSpPr>
          <p:sp>
            <p:nvSpPr>
              <p:cNvPr id="724" name="圆角矩形 72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5" name="圆角矩形 72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2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26" name="组合 725"/>
          <p:cNvGrpSpPr/>
          <p:nvPr/>
        </p:nvGrpSpPr>
        <p:grpSpPr>
          <a:xfrm>
            <a:off x="10513363" y="3331663"/>
            <a:ext cx="236318" cy="742800"/>
            <a:chOff x="2319652" y="1231704"/>
            <a:chExt cx="361995" cy="1137830"/>
          </a:xfrm>
          <a:solidFill>
            <a:schemeClr val="bg1"/>
          </a:solidFill>
        </p:grpSpPr>
        <p:sp>
          <p:nvSpPr>
            <p:cNvPr id="727" name="圆角矩形 72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8" name="圆角矩形 72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9" name="圆角矩形 72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0" name="组合 729"/>
            <p:cNvGrpSpPr/>
            <p:nvPr/>
          </p:nvGrpSpPr>
          <p:grpSpPr>
            <a:xfrm>
              <a:off x="2373129" y="1784512"/>
              <a:ext cx="251524" cy="585022"/>
              <a:chOff x="2373129" y="1782336"/>
              <a:chExt cx="251524" cy="585022"/>
            </a:xfrm>
            <a:grpFill/>
          </p:grpSpPr>
          <p:sp>
            <p:nvSpPr>
              <p:cNvPr id="732" name="圆角矩形 73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3" name="圆角矩形 73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3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34" name="组合 733"/>
          <p:cNvGrpSpPr/>
          <p:nvPr/>
        </p:nvGrpSpPr>
        <p:grpSpPr>
          <a:xfrm>
            <a:off x="10976573" y="3331663"/>
            <a:ext cx="236318" cy="742800"/>
            <a:chOff x="2319652" y="1231704"/>
            <a:chExt cx="361995" cy="1137830"/>
          </a:xfrm>
          <a:solidFill>
            <a:schemeClr val="bg1"/>
          </a:solidFill>
        </p:grpSpPr>
        <p:sp>
          <p:nvSpPr>
            <p:cNvPr id="735" name="圆角矩形 73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6" name="圆角矩形 73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7" name="圆角矩形 73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8" name="组合 737"/>
            <p:cNvGrpSpPr/>
            <p:nvPr/>
          </p:nvGrpSpPr>
          <p:grpSpPr>
            <a:xfrm>
              <a:off x="2373129" y="1784512"/>
              <a:ext cx="251524" cy="585022"/>
              <a:chOff x="2373129" y="1782336"/>
              <a:chExt cx="251524" cy="585022"/>
            </a:xfrm>
            <a:grpFill/>
          </p:grpSpPr>
          <p:sp>
            <p:nvSpPr>
              <p:cNvPr id="740" name="圆角矩形 73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1" name="圆角矩形 74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3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42" name="组合 741"/>
          <p:cNvGrpSpPr/>
          <p:nvPr/>
        </p:nvGrpSpPr>
        <p:grpSpPr>
          <a:xfrm>
            <a:off x="6807725" y="4305444"/>
            <a:ext cx="236318" cy="742800"/>
            <a:chOff x="2319652" y="1231704"/>
            <a:chExt cx="361995" cy="1137830"/>
          </a:xfrm>
          <a:solidFill>
            <a:schemeClr val="bg1"/>
          </a:solidFill>
        </p:grpSpPr>
        <p:sp>
          <p:nvSpPr>
            <p:cNvPr id="743" name="圆角矩形 74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4" name="圆角矩形 74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5" name="圆角矩形 74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46" name="组合 745"/>
            <p:cNvGrpSpPr/>
            <p:nvPr/>
          </p:nvGrpSpPr>
          <p:grpSpPr>
            <a:xfrm>
              <a:off x="2373129" y="1784512"/>
              <a:ext cx="251524" cy="585022"/>
              <a:chOff x="2373129" y="1782336"/>
              <a:chExt cx="251524" cy="585022"/>
            </a:xfrm>
            <a:grpFill/>
          </p:grpSpPr>
          <p:sp>
            <p:nvSpPr>
              <p:cNvPr id="748" name="圆角矩形 74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9" name="圆角矩形 74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4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50" name="组合 749"/>
          <p:cNvGrpSpPr/>
          <p:nvPr/>
        </p:nvGrpSpPr>
        <p:grpSpPr>
          <a:xfrm>
            <a:off x="7270930" y="4305444"/>
            <a:ext cx="236318" cy="742800"/>
            <a:chOff x="2319652" y="1231704"/>
            <a:chExt cx="361995" cy="1137830"/>
          </a:xfrm>
          <a:solidFill>
            <a:schemeClr val="bg1"/>
          </a:solidFill>
        </p:grpSpPr>
        <p:sp>
          <p:nvSpPr>
            <p:cNvPr id="751" name="圆角矩形 75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2" name="圆角矩形 75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3" name="圆角矩形 75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54" name="组合 753"/>
            <p:cNvGrpSpPr/>
            <p:nvPr/>
          </p:nvGrpSpPr>
          <p:grpSpPr>
            <a:xfrm>
              <a:off x="2373129" y="1784512"/>
              <a:ext cx="251524" cy="585022"/>
              <a:chOff x="2373129" y="1782336"/>
              <a:chExt cx="251524" cy="585022"/>
            </a:xfrm>
            <a:grpFill/>
          </p:grpSpPr>
          <p:sp>
            <p:nvSpPr>
              <p:cNvPr id="756" name="圆角矩形 75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7" name="圆角矩形 75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5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58" name="组合 757"/>
          <p:cNvGrpSpPr/>
          <p:nvPr/>
        </p:nvGrpSpPr>
        <p:grpSpPr>
          <a:xfrm>
            <a:off x="7734135" y="4305444"/>
            <a:ext cx="236318" cy="742800"/>
            <a:chOff x="2319652" y="1231704"/>
            <a:chExt cx="361995" cy="1137830"/>
          </a:xfrm>
          <a:solidFill>
            <a:schemeClr val="bg1"/>
          </a:solidFill>
        </p:grpSpPr>
        <p:sp>
          <p:nvSpPr>
            <p:cNvPr id="759" name="圆角矩形 75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0" name="圆角矩形 75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1" name="圆角矩形 76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62" name="组合 761"/>
            <p:cNvGrpSpPr/>
            <p:nvPr/>
          </p:nvGrpSpPr>
          <p:grpSpPr>
            <a:xfrm>
              <a:off x="2373129" y="1784512"/>
              <a:ext cx="251524" cy="585022"/>
              <a:chOff x="2373129" y="1782336"/>
              <a:chExt cx="251524" cy="585022"/>
            </a:xfrm>
            <a:grpFill/>
          </p:grpSpPr>
          <p:sp>
            <p:nvSpPr>
              <p:cNvPr id="764" name="圆角矩形 76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5" name="圆角矩形 76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6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66" name="组合 765"/>
          <p:cNvGrpSpPr/>
          <p:nvPr/>
        </p:nvGrpSpPr>
        <p:grpSpPr>
          <a:xfrm>
            <a:off x="8197339" y="4305444"/>
            <a:ext cx="236318" cy="742800"/>
            <a:chOff x="2319652" y="1231704"/>
            <a:chExt cx="361995" cy="1137830"/>
          </a:xfrm>
          <a:solidFill>
            <a:schemeClr val="bg1"/>
          </a:solidFill>
        </p:grpSpPr>
        <p:sp>
          <p:nvSpPr>
            <p:cNvPr id="767" name="圆角矩形 76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8" name="圆角矩形 76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9" name="圆角矩形 76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0" name="组合 769"/>
            <p:cNvGrpSpPr/>
            <p:nvPr/>
          </p:nvGrpSpPr>
          <p:grpSpPr>
            <a:xfrm>
              <a:off x="2373129" y="1784512"/>
              <a:ext cx="251524" cy="585022"/>
              <a:chOff x="2373129" y="1782336"/>
              <a:chExt cx="251524" cy="585022"/>
            </a:xfrm>
            <a:grpFill/>
          </p:grpSpPr>
          <p:sp>
            <p:nvSpPr>
              <p:cNvPr id="772" name="圆角矩形 77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3" name="圆角矩形 77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74" name="组合 773"/>
          <p:cNvGrpSpPr/>
          <p:nvPr/>
        </p:nvGrpSpPr>
        <p:grpSpPr>
          <a:xfrm>
            <a:off x="8660544" y="4305444"/>
            <a:ext cx="236318" cy="742800"/>
            <a:chOff x="2319652" y="1231704"/>
            <a:chExt cx="361995" cy="1137830"/>
          </a:xfrm>
          <a:solidFill>
            <a:schemeClr val="bg1"/>
          </a:solidFill>
        </p:grpSpPr>
        <p:sp>
          <p:nvSpPr>
            <p:cNvPr id="775" name="圆角矩形 77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6" name="圆角矩形 77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7" name="圆角矩形 77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78" name="组合 777"/>
            <p:cNvGrpSpPr/>
            <p:nvPr/>
          </p:nvGrpSpPr>
          <p:grpSpPr>
            <a:xfrm>
              <a:off x="2373129" y="1784512"/>
              <a:ext cx="251524" cy="585022"/>
              <a:chOff x="2373129" y="1782336"/>
              <a:chExt cx="251524" cy="585022"/>
            </a:xfrm>
            <a:grpFill/>
          </p:grpSpPr>
          <p:sp>
            <p:nvSpPr>
              <p:cNvPr id="780" name="圆角矩形 77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1" name="圆角矩形 78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7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82" name="组合 781"/>
          <p:cNvGrpSpPr/>
          <p:nvPr/>
        </p:nvGrpSpPr>
        <p:grpSpPr>
          <a:xfrm>
            <a:off x="9123749" y="4305444"/>
            <a:ext cx="236318" cy="742800"/>
            <a:chOff x="2319652" y="1231704"/>
            <a:chExt cx="361995" cy="1137830"/>
          </a:xfrm>
          <a:solidFill>
            <a:schemeClr val="bg1"/>
          </a:solidFill>
        </p:grpSpPr>
        <p:sp>
          <p:nvSpPr>
            <p:cNvPr id="783" name="圆角矩形 782"/>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4" name="圆角矩形 783"/>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5" name="圆角矩形 784"/>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86" name="组合 785"/>
            <p:cNvGrpSpPr/>
            <p:nvPr/>
          </p:nvGrpSpPr>
          <p:grpSpPr>
            <a:xfrm>
              <a:off x="2373129" y="1784512"/>
              <a:ext cx="251524" cy="585022"/>
              <a:chOff x="2373129" y="1782336"/>
              <a:chExt cx="251524" cy="585022"/>
            </a:xfrm>
            <a:grpFill/>
          </p:grpSpPr>
          <p:sp>
            <p:nvSpPr>
              <p:cNvPr id="788" name="圆角矩形 787"/>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9" name="圆角矩形 788"/>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87"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90" name="组合 789"/>
          <p:cNvGrpSpPr/>
          <p:nvPr/>
        </p:nvGrpSpPr>
        <p:grpSpPr>
          <a:xfrm>
            <a:off x="9586953" y="4305444"/>
            <a:ext cx="236318" cy="742800"/>
            <a:chOff x="2319652" y="1231704"/>
            <a:chExt cx="361995" cy="1137830"/>
          </a:xfrm>
          <a:solidFill>
            <a:srgbClr val="F8CCAE"/>
          </a:solidFill>
        </p:grpSpPr>
        <p:sp>
          <p:nvSpPr>
            <p:cNvPr id="791" name="圆角矩形 790"/>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2" name="圆角矩形 791"/>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3" name="圆角矩形 792"/>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94" name="组合 793"/>
            <p:cNvGrpSpPr/>
            <p:nvPr/>
          </p:nvGrpSpPr>
          <p:grpSpPr>
            <a:xfrm>
              <a:off x="2373129" y="1784512"/>
              <a:ext cx="251524" cy="585022"/>
              <a:chOff x="2373129" y="1782336"/>
              <a:chExt cx="251524" cy="585022"/>
            </a:xfrm>
            <a:grpFill/>
          </p:grpSpPr>
          <p:sp>
            <p:nvSpPr>
              <p:cNvPr id="796" name="圆角矩形 795"/>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7" name="圆角矩形 796"/>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95"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798" name="组合 797"/>
          <p:cNvGrpSpPr/>
          <p:nvPr/>
        </p:nvGrpSpPr>
        <p:grpSpPr>
          <a:xfrm>
            <a:off x="10050158" y="4305444"/>
            <a:ext cx="236318" cy="742800"/>
            <a:chOff x="2319652" y="1231704"/>
            <a:chExt cx="361995" cy="1137830"/>
          </a:xfrm>
          <a:solidFill>
            <a:srgbClr val="F8CCAE"/>
          </a:solidFill>
        </p:grpSpPr>
        <p:sp>
          <p:nvSpPr>
            <p:cNvPr id="799" name="圆角矩形 798"/>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0" name="圆角矩形 799"/>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1" name="圆角矩形 800"/>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02" name="组合 801"/>
            <p:cNvGrpSpPr/>
            <p:nvPr/>
          </p:nvGrpSpPr>
          <p:grpSpPr>
            <a:xfrm>
              <a:off x="2373129" y="1784512"/>
              <a:ext cx="251524" cy="585022"/>
              <a:chOff x="2373129" y="1782336"/>
              <a:chExt cx="251524" cy="585022"/>
            </a:xfrm>
            <a:grpFill/>
          </p:grpSpPr>
          <p:sp>
            <p:nvSpPr>
              <p:cNvPr id="804" name="圆角矩形 803"/>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5" name="圆角矩形 804"/>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03"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806" name="组合 805"/>
          <p:cNvGrpSpPr/>
          <p:nvPr/>
        </p:nvGrpSpPr>
        <p:grpSpPr>
          <a:xfrm>
            <a:off x="10513363" y="4305444"/>
            <a:ext cx="236318" cy="742800"/>
            <a:chOff x="2319652" y="1231704"/>
            <a:chExt cx="361995" cy="1137830"/>
          </a:xfrm>
          <a:solidFill>
            <a:srgbClr val="F8CCAE"/>
          </a:solidFill>
        </p:grpSpPr>
        <p:sp>
          <p:nvSpPr>
            <p:cNvPr id="807" name="圆角矩形 806"/>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8" name="圆角矩形 807"/>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9" name="圆角矩形 808"/>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0" name="组合 809"/>
            <p:cNvGrpSpPr/>
            <p:nvPr/>
          </p:nvGrpSpPr>
          <p:grpSpPr>
            <a:xfrm>
              <a:off x="2373129" y="1784512"/>
              <a:ext cx="251524" cy="585022"/>
              <a:chOff x="2373129" y="1782336"/>
              <a:chExt cx="251524" cy="585022"/>
            </a:xfrm>
            <a:grpFill/>
          </p:grpSpPr>
          <p:sp>
            <p:nvSpPr>
              <p:cNvPr id="812" name="圆角矩形 811"/>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3" name="圆角矩形 812"/>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11"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grpSp>
        <p:nvGrpSpPr>
          <p:cNvPr id="814" name="组合 813"/>
          <p:cNvGrpSpPr/>
          <p:nvPr/>
        </p:nvGrpSpPr>
        <p:grpSpPr>
          <a:xfrm>
            <a:off x="10976573" y="4305444"/>
            <a:ext cx="236318" cy="742800"/>
            <a:chOff x="2319652" y="1231704"/>
            <a:chExt cx="361995" cy="1137830"/>
          </a:xfrm>
          <a:solidFill>
            <a:srgbClr val="F8CCAE"/>
          </a:solidFill>
        </p:grpSpPr>
        <p:sp>
          <p:nvSpPr>
            <p:cNvPr id="815" name="圆角矩形 814"/>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6" name="圆角矩形 815"/>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7" name="圆角矩形 816"/>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8" name="组合 817"/>
            <p:cNvGrpSpPr/>
            <p:nvPr/>
          </p:nvGrpSpPr>
          <p:grpSpPr>
            <a:xfrm>
              <a:off x="2373129" y="1784512"/>
              <a:ext cx="251524" cy="585022"/>
              <a:chOff x="2373129" y="1782336"/>
              <a:chExt cx="251524" cy="585022"/>
            </a:xfrm>
            <a:grpFill/>
          </p:grpSpPr>
          <p:sp>
            <p:nvSpPr>
              <p:cNvPr id="820" name="圆角矩形 819"/>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1" name="圆角矩形 820"/>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19" name="Freeform 17"/>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lstStyle/>
            <a:p>
              <a:endParaRPr lang="zh-CN" altLang="en-US" sz="1015">
                <a:solidFill>
                  <a:prstClr val="black"/>
                </a:solidFill>
              </a:endParaRPr>
            </a:p>
          </p:txBody>
        </p:sp>
      </p:grpSp>
      <p:sp>
        <p:nvSpPr>
          <p:cNvPr id="822" name="矩形 55"/>
          <p:cNvSpPr/>
          <p:nvPr/>
        </p:nvSpPr>
        <p:spPr>
          <a:xfrm>
            <a:off x="692335" y="5249000"/>
            <a:ext cx="4775817" cy="904863"/>
          </a:xfrm>
          <a:prstGeom prst="rect">
            <a:avLst/>
          </a:prstGeom>
        </p:spPr>
        <p:txBody>
          <a:bodyPr wrap="square">
            <a:spAutoFit/>
          </a:bodyPr>
          <a:lstStyle/>
          <a:p>
            <a:pPr>
              <a:lnSpc>
                <a:spcPct val="120000"/>
              </a:lnSpc>
            </a:pPr>
            <a:r>
              <a:rPr lang="zh-CN" altLang="zh-CN"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823" name="矩形 55"/>
          <p:cNvSpPr/>
          <p:nvPr/>
        </p:nvSpPr>
        <p:spPr>
          <a:xfrm>
            <a:off x="6723850" y="5249000"/>
            <a:ext cx="4775817" cy="904863"/>
          </a:xfrm>
          <a:prstGeom prst="rect">
            <a:avLst/>
          </a:prstGeom>
        </p:spPr>
        <p:txBody>
          <a:bodyPr wrap="square">
            <a:spAutoFit/>
          </a:bodyPr>
          <a:lstStyle/>
          <a:p>
            <a:pPr>
              <a:lnSpc>
                <a:spcPct val="120000"/>
              </a:lnSpc>
            </a:pPr>
            <a:r>
              <a:rPr lang="zh-CN" altLang="zh-CN"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magnaLorem ipsum dolor sit amet, consectetur adipisicing elit, sed do eiusmod tempor incididunt ut labore et dolore magna</a:t>
            </a:r>
            <a:endParaRPr lang="zh-CN" altLang="en-US" sz="1100" dirty="0">
              <a:solidFill>
                <a:prstClr val="white">
                  <a:lumMod val="95000"/>
                </a:prst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392" name="文本框 391"/>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94"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32115" y="1582056"/>
            <a:ext cx="1988457" cy="3070907"/>
            <a:chOff x="1132115" y="1582056"/>
            <a:chExt cx="1988457" cy="3070907"/>
          </a:xfrm>
          <a:solidFill>
            <a:schemeClr val="bg1">
              <a:lumMod val="95000"/>
            </a:schemeClr>
          </a:solidFill>
        </p:grpSpPr>
        <p:sp>
          <p:nvSpPr>
            <p:cNvPr id="4" name="矩形 3"/>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五边形 4"/>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7" name="组合 6"/>
          <p:cNvGrpSpPr/>
          <p:nvPr/>
        </p:nvGrpSpPr>
        <p:grpSpPr>
          <a:xfrm>
            <a:off x="3831772" y="1582056"/>
            <a:ext cx="1988457" cy="3070907"/>
            <a:chOff x="1132115" y="1582056"/>
            <a:chExt cx="1988457" cy="3070907"/>
          </a:xfrm>
          <a:solidFill>
            <a:schemeClr val="bg1">
              <a:lumMod val="95000"/>
            </a:schemeClr>
          </a:solidFill>
        </p:grpSpPr>
        <p:sp>
          <p:nvSpPr>
            <p:cNvPr id="8" name="矩形 7"/>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五边形 8"/>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 name="组合 9"/>
          <p:cNvGrpSpPr/>
          <p:nvPr/>
        </p:nvGrpSpPr>
        <p:grpSpPr>
          <a:xfrm>
            <a:off x="6313715" y="1582056"/>
            <a:ext cx="1988457" cy="3070907"/>
            <a:chOff x="1132115" y="1582056"/>
            <a:chExt cx="1988457" cy="3070907"/>
          </a:xfrm>
          <a:solidFill>
            <a:schemeClr val="bg1">
              <a:lumMod val="95000"/>
            </a:schemeClr>
          </a:solidFill>
        </p:grpSpPr>
        <p:sp>
          <p:nvSpPr>
            <p:cNvPr id="11" name="矩形 10"/>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五边形 11"/>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3" name="组合 12"/>
          <p:cNvGrpSpPr/>
          <p:nvPr/>
        </p:nvGrpSpPr>
        <p:grpSpPr>
          <a:xfrm>
            <a:off x="9013372" y="1582056"/>
            <a:ext cx="1988457" cy="3070907"/>
            <a:chOff x="1132115" y="1582056"/>
            <a:chExt cx="1988457" cy="3070907"/>
          </a:xfrm>
          <a:solidFill>
            <a:schemeClr val="bg1">
              <a:lumMod val="95000"/>
            </a:schemeClr>
          </a:solidFill>
        </p:grpSpPr>
        <p:sp>
          <p:nvSpPr>
            <p:cNvPr id="14" name="矩形 13"/>
            <p:cNvSpPr/>
            <p:nvPr/>
          </p:nvSpPr>
          <p:spPr>
            <a:xfrm>
              <a:off x="1132115" y="1582056"/>
              <a:ext cx="1988457" cy="7982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五边形 14"/>
            <p:cNvSpPr/>
            <p:nvPr/>
          </p:nvSpPr>
          <p:spPr>
            <a:xfrm rot="5400000">
              <a:off x="1004545" y="2660309"/>
              <a:ext cx="2243593" cy="174171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 name="文本框 15"/>
          <p:cNvSpPr txBox="1"/>
          <p:nvPr/>
        </p:nvSpPr>
        <p:spPr>
          <a:xfrm>
            <a:off x="1463257" y="2408795"/>
            <a:ext cx="1220206"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01</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7" name="文本框 16"/>
          <p:cNvSpPr txBox="1"/>
          <p:nvPr/>
        </p:nvSpPr>
        <p:spPr>
          <a:xfrm>
            <a:off x="4104294" y="2408795"/>
            <a:ext cx="1358064"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02</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8" name="文本框 17"/>
          <p:cNvSpPr txBox="1"/>
          <p:nvPr/>
        </p:nvSpPr>
        <p:spPr>
          <a:xfrm>
            <a:off x="6584338" y="2408795"/>
            <a:ext cx="1390124"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03</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19" name="文本框 18"/>
          <p:cNvSpPr txBox="1"/>
          <p:nvPr/>
        </p:nvSpPr>
        <p:spPr>
          <a:xfrm>
            <a:off x="9330169" y="2408795"/>
            <a:ext cx="1354858" cy="1446550"/>
          </a:xfrm>
          <a:prstGeom prst="rect">
            <a:avLst/>
          </a:prstGeom>
          <a:noFill/>
        </p:spPr>
        <p:txBody>
          <a:bodyPr wrap="none" rtlCol="0">
            <a:spAutoFit/>
          </a:bodyPr>
          <a:lstStyle/>
          <a:p>
            <a:r>
              <a:rPr lang="en-US" altLang="zh-CN" sz="8800" b="1" dirty="0">
                <a:solidFill>
                  <a:prstClr val="black"/>
                </a:solidFill>
                <a:latin typeface="Impact" panose="020B0806030902050204" pitchFamily="34" charset="0"/>
                <a:ea typeface="微软雅黑" panose="020B0503020204020204" pitchFamily="34" charset="-122"/>
              </a:rPr>
              <a:t>04</a:t>
            </a:r>
            <a:endParaRPr lang="zh-CN" altLang="en-US" sz="28700" b="1" dirty="0">
              <a:solidFill>
                <a:prstClr val="black"/>
              </a:solidFill>
              <a:latin typeface="Impact" panose="020B0806030902050204" pitchFamily="34" charset="0"/>
              <a:ea typeface="微软雅黑" panose="020B0503020204020204" pitchFamily="34" charset="-122"/>
            </a:endParaRPr>
          </a:p>
        </p:txBody>
      </p:sp>
      <p:sp>
        <p:nvSpPr>
          <p:cNvPr id="24" name="文本框 23"/>
          <p:cNvSpPr txBox="1"/>
          <p:nvPr/>
        </p:nvSpPr>
        <p:spPr>
          <a:xfrm>
            <a:off x="1132115"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5" name="文本框 24"/>
          <p:cNvSpPr txBox="1"/>
          <p:nvPr/>
        </p:nvSpPr>
        <p:spPr>
          <a:xfrm>
            <a:off x="3969820"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6" name="文本框 25"/>
          <p:cNvSpPr txBox="1"/>
          <p:nvPr/>
        </p:nvSpPr>
        <p:spPr>
          <a:xfrm>
            <a:off x="6437084"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7" name="文本框 26"/>
          <p:cNvSpPr txBox="1"/>
          <p:nvPr/>
        </p:nvSpPr>
        <p:spPr>
          <a:xfrm>
            <a:off x="9301103" y="4820494"/>
            <a:ext cx="1710306" cy="1077218"/>
          </a:xfrm>
          <a:prstGeom prst="rect">
            <a:avLst/>
          </a:prstGeom>
          <a:noFill/>
        </p:spPr>
        <p:txBody>
          <a:bodyPr wrap="square" rtlCol="0">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2" name="文本框 21"/>
          <p:cNvSpPr txBox="1"/>
          <p:nvPr/>
        </p:nvSpPr>
        <p:spPr>
          <a:xfrm>
            <a:off x="1629047"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28" name="文本框 27"/>
          <p:cNvSpPr txBox="1"/>
          <p:nvPr/>
        </p:nvSpPr>
        <p:spPr>
          <a:xfrm>
            <a:off x="4303123"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29" name="文本框 28"/>
          <p:cNvSpPr txBox="1"/>
          <p:nvPr/>
        </p:nvSpPr>
        <p:spPr>
          <a:xfrm>
            <a:off x="6810647"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30" name="文本框 29"/>
          <p:cNvSpPr txBox="1"/>
          <p:nvPr/>
        </p:nvSpPr>
        <p:spPr>
          <a:xfrm>
            <a:off x="9510303" y="3644974"/>
            <a:ext cx="1368152" cy="338554"/>
          </a:xfrm>
          <a:prstGeom prst="rect">
            <a:avLst/>
          </a:prstGeom>
          <a:noFill/>
        </p:spPr>
        <p:txBody>
          <a:bodyPr wrap="square" rtlCol="0">
            <a:spAutoFit/>
          </a:bodyPr>
          <a:lstStyle/>
          <a:p>
            <a:r>
              <a:rPr lang="zh-CN" altLang="en-US" sz="1600" b="1" dirty="0">
                <a:solidFill>
                  <a:prstClr val="black"/>
                </a:solidFill>
                <a:latin typeface="微软雅黑" panose="020B0503020204020204" pitchFamily="34" charset="-122"/>
                <a:ea typeface="微软雅黑" panose="020B0503020204020204" pitchFamily="34" charset="-122"/>
              </a:rPr>
              <a:t>编辑文字</a:t>
            </a:r>
          </a:p>
        </p:txBody>
      </p:sp>
      <p:sp>
        <p:nvSpPr>
          <p:cNvPr id="31" name="文本框 30"/>
          <p:cNvSpPr txBox="1"/>
          <p:nvPr/>
        </p:nvSpPr>
        <p:spPr>
          <a:xfrm>
            <a:off x="576775" y="157754"/>
            <a:ext cx="1884052" cy="369332"/>
          </a:xfrm>
          <a:prstGeom prst="rect">
            <a:avLst/>
          </a:prstGeom>
          <a:noFill/>
        </p:spPr>
        <p:txBody>
          <a:bodyPr wrap="square" rtlCol="0">
            <a:spAutoFit/>
          </a:bodyPr>
          <a:lstStyle/>
          <a:p>
            <a:r>
              <a:rPr lang="zh-CN" altLang="en-US" dirty="0" smtClean="0">
                <a:solidFill>
                  <a:schemeClr val="bg1"/>
                </a:solidFill>
                <a:latin typeface="幼圆" panose="02010509060101010101" pitchFamily="49" charset="-122"/>
                <a:ea typeface="幼圆" panose="02010509060101010101" pitchFamily="49" charset="-122"/>
              </a:rPr>
              <a:t>点击添加副标题</a:t>
            </a:r>
            <a:endParaRPr lang="zh-CN" altLang="en-US" dirty="0">
              <a:solidFill>
                <a:schemeClr val="bg1"/>
              </a:solidFill>
              <a:latin typeface="幼圆" panose="02010509060101010101" pitchFamily="49" charset="-122"/>
              <a:ea typeface="幼圆" panose="02010509060101010101" pitchFamily="49" charset="-122"/>
            </a:endParaRPr>
          </a:p>
        </p:txBody>
      </p:sp>
      <p:pic>
        <p:nvPicPr>
          <p:cNvPr id="32" name="内容占位符 3"/>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82727" l="0" r="79830">
                        <a14:backgroundMark x1="3693" y1="28182" x2="3693" y2="69545"/>
                        <a14:backgroundMark x1="5682" y1="16364" x2="852" y2="25909"/>
                        <a14:backgroundMark x1="5398" y1="22727" x2="7386" y2="19545"/>
                        <a14:backgroundMark x1="1705" y1="19545" x2="4830" y2="14545"/>
                        <a14:backgroundMark x1="24148" y1="2727" x2="60795" y2="4545"/>
                        <a14:backgroundMark x1="22443" y1="5909" x2="24148" y2="1818"/>
                      </a14:backgroundRemoval>
                    </a14:imgEffect>
                  </a14:imgLayer>
                </a14:imgProps>
              </a:ext>
              <a:ext uri="{28A0092B-C50C-407E-A947-70E740481C1C}">
                <a14:useLocalDpi xmlns:a14="http://schemas.microsoft.com/office/drawing/2010/main" val="0"/>
              </a:ext>
            </a:extLst>
          </a:blip>
          <a:srcRect r="43056" b="16825"/>
          <a:stretch>
            <a:fillRect/>
          </a:stretch>
        </p:blipFill>
        <p:spPr>
          <a:xfrm>
            <a:off x="0" y="1"/>
            <a:ext cx="577381" cy="527086"/>
          </a:xfrm>
          <a:prstGeom prst="rect">
            <a:avLst/>
          </a:prstGeom>
        </p:spPr>
      </p:pic>
      <p:pic>
        <p:nvPicPr>
          <p:cNvPr id="33" name="图片 32"/>
          <p:cNvPicPr>
            <a:picLocks noChangeAspect="1"/>
          </p:cNvPicPr>
          <p:nvPr/>
        </p:nvPicPr>
        <p:blipFill>
          <a:blip r:embed="rId5"/>
          <a:stretch>
            <a:fillRect/>
          </a:stretch>
        </p:blipFill>
        <p:spPr>
          <a:xfrm>
            <a:off x="10113428" y="4681990"/>
            <a:ext cx="2301406" cy="21760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ppt_w+.3"/>
                                          </p:val>
                                        </p:tav>
                                        <p:tav tm="100000">
                                          <p:val>
                                            <p:strVal val="#ppt_w"/>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strVal val="#ppt_w+.3"/>
                                          </p:val>
                                        </p:tav>
                                        <p:tav tm="100000">
                                          <p:val>
                                            <p:strVal val="#ppt_w"/>
                                          </p:val>
                                        </p:tav>
                                      </p:tavLst>
                                    </p:anim>
                                    <p:anim calcmode="lin" valueType="num">
                                      <p:cBhvr>
                                        <p:cTn id="15" dur="500" fill="hold"/>
                                        <p:tgtEl>
                                          <p:spTgt spid="17"/>
                                        </p:tgtEl>
                                        <p:attrNameLst>
                                          <p:attrName>ppt_h</p:attrName>
                                        </p:attrNameLst>
                                      </p:cBhvr>
                                      <p:tavLst>
                                        <p:tav tm="0">
                                          <p:val>
                                            <p:strVal val="#ppt_h"/>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strVal val="#ppt_w+.3"/>
                                          </p:val>
                                        </p:tav>
                                        <p:tav tm="100000">
                                          <p:val>
                                            <p:strVal val="#ppt_w"/>
                                          </p:val>
                                        </p:tav>
                                      </p:tavLst>
                                    </p:anim>
                                    <p:anim calcmode="lin" valueType="num">
                                      <p:cBhvr>
                                        <p:cTn id="22" dur="500" fill="hold"/>
                                        <p:tgtEl>
                                          <p:spTgt spid="18"/>
                                        </p:tgtEl>
                                        <p:attrNameLst>
                                          <p:attrName>ppt_h</p:attrName>
                                        </p:attrNameLst>
                                      </p:cBhvr>
                                      <p:tavLst>
                                        <p:tav tm="0">
                                          <p:val>
                                            <p:strVal val="#ppt_h"/>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strVal val="#ppt_w+.3"/>
                                          </p:val>
                                        </p:tav>
                                        <p:tav tm="100000">
                                          <p:val>
                                            <p:strVal val="#ppt_w"/>
                                          </p:val>
                                        </p:tav>
                                      </p:tavLst>
                                    </p:anim>
                                    <p:anim calcmode="lin" valueType="num">
                                      <p:cBhvr>
                                        <p:cTn id="29" dur="500" fill="hold"/>
                                        <p:tgtEl>
                                          <p:spTgt spid="19"/>
                                        </p:tgtEl>
                                        <p:attrNameLst>
                                          <p:attrName>ppt_h</p:attrName>
                                        </p:attrNameLst>
                                      </p:cBhvr>
                                      <p:tavLst>
                                        <p:tav tm="0">
                                          <p:val>
                                            <p:strVal val="#ppt_h"/>
                                          </p:val>
                                        </p:tav>
                                        <p:tav tm="100000">
                                          <p:val>
                                            <p:strVal val="#ppt_h"/>
                                          </p:val>
                                        </p:tav>
                                      </p:tavLst>
                                    </p:anim>
                                    <p:animEffect transition="in" filter="fade">
                                      <p:cBhvr>
                                        <p:cTn id="30" dur="500"/>
                                        <p:tgtEl>
                                          <p:spTgt spid="19"/>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27434" r="-1"/>
          <a:stretch>
            <a:fillRect/>
          </a:stretch>
        </p:blipFill>
        <p:spPr>
          <a:xfrm>
            <a:off x="0" y="0"/>
            <a:ext cx="4787086" cy="6858000"/>
          </a:xfrm>
          <a:prstGeom prst="rect">
            <a:avLst/>
          </a:prstGeom>
        </p:spPr>
      </p:pic>
      <p:sp>
        <p:nvSpPr>
          <p:cNvPr id="6" name="文本框 5"/>
          <p:cNvSpPr txBox="1"/>
          <p:nvPr/>
        </p:nvSpPr>
        <p:spPr>
          <a:xfrm>
            <a:off x="5610046" y="2438718"/>
            <a:ext cx="4772717" cy="1754326"/>
          </a:xfrm>
          <a:prstGeom prst="rect">
            <a:avLst/>
          </a:prstGeom>
          <a:noFill/>
        </p:spPr>
        <p:txBody>
          <a:bodyPr wrap="none" rtlCol="0">
            <a:spAutoFit/>
          </a:bodyPr>
          <a:lstStyle/>
          <a:p>
            <a:r>
              <a:rPr lang="zh-CN" altLang="en-US" sz="88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谢谢观赏</a:t>
            </a:r>
            <a:endParaRPr lang="en-US" altLang="zh-CN" sz="88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r>
              <a:rPr lang="en-US" altLang="zh-CN" sz="2000" b="1" dirty="0" smtClean="0">
                <a:solidFill>
                  <a:prstClr val="white"/>
                </a:solidFill>
                <a:latin typeface="微软雅黑" panose="020B0503020204020204" pitchFamily="34" charset="-122"/>
                <a:ea typeface="微软雅黑" panose="020B0503020204020204" pitchFamily="34" charset="-122"/>
                <a:cs typeface="Arial" panose="020B0604020202020204" pitchFamily="34" charset="0"/>
              </a:rPr>
              <a:t>THANK YOU FOR YOUR WATCHING</a:t>
            </a:r>
            <a:endParaRPr lang="en-US" altLang="zh-CN" sz="2000"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 name="图片 14"/>
          <p:cNvPicPr>
            <a:picLocks noChangeAspect="1"/>
          </p:cNvPicPr>
          <p:nvPr/>
        </p:nvPicPr>
        <p:blipFill>
          <a:blip r:embed="rId4"/>
          <a:stretch>
            <a:fillRect/>
          </a:stretch>
        </p:blipFill>
        <p:spPr>
          <a:xfrm>
            <a:off x="8610600" y="3261048"/>
            <a:ext cx="3804234" cy="35969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700"/>
                                  </p:stCondLst>
                                  <p:iterate type="lt">
                                    <p:tmPct val="2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6*min(max(#ppt_w*#ppt_h,.3),1)-7.4)/-.7*#ppt_w"/>
                                          </p:val>
                                        </p:tav>
                                        <p:tav tm="100000">
                                          <p:val>
                                            <p:strVal val="#ppt_w"/>
                                          </p:val>
                                        </p:tav>
                                      </p:tavLst>
                                    </p:anim>
                                    <p:anim calcmode="lin" valueType="num">
                                      <p:cBhvr>
                                        <p:cTn id="8" dur="1000" fill="hold"/>
                                        <p:tgtEl>
                                          <p:spTgt spid="6"/>
                                        </p:tgtEl>
                                        <p:attrNameLst>
                                          <p:attrName>ppt_h</p:attrName>
                                        </p:attrNameLst>
                                      </p:cBhvr>
                                      <p:tavLst>
                                        <p:tav tm="0">
                                          <p:val>
                                            <p:strVal val="(6*min(max(#ppt_w*#ppt_h,.3),1)-7.4)/-.7*#ppt_h"/>
                                          </p:val>
                                        </p:tav>
                                        <p:tav tm="100000">
                                          <p:val>
                                            <p:strVal val="#ppt_h"/>
                                          </p:val>
                                        </p:tav>
                                      </p:tavLst>
                                    </p:anim>
                                    <p:anim calcmode="lin" valueType="num">
                                      <p:cBhvr>
                                        <p:cTn id="9" dur="1000" fill="hold"/>
                                        <p:tgtEl>
                                          <p:spTgt spid="6"/>
                                        </p:tgtEl>
                                        <p:attrNameLst>
                                          <p:attrName>ppt_x</p:attrName>
                                        </p:attrNameLst>
                                      </p:cBhvr>
                                      <p:tavLst>
                                        <p:tav tm="0">
                                          <p:val>
                                            <p:fltVal val="0.5"/>
                                          </p:val>
                                        </p:tav>
                                        <p:tav tm="100000">
                                          <p:val>
                                            <p:strVal val="#ppt_x"/>
                                          </p:val>
                                        </p:tav>
                                      </p:tavLst>
                                    </p:anim>
                                    <p:anim calcmode="lin" valueType="num">
                                      <p:cBhvr>
                                        <p:cTn id="10" dur="10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1779</Words>
  <Application>Microsoft Office PowerPoint</Application>
  <PresentationFormat>宽屏</PresentationFormat>
  <Paragraphs>240</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HelveticaNeueLT Pro 67 MdCn</vt:lpstr>
      <vt:lpstr>Hiragino Sans GB W3</vt:lpstr>
      <vt:lpstr>News Gothic MT</vt:lpstr>
      <vt:lpstr>等线</vt:lpstr>
      <vt:lpstr>等线 Light</vt:lpstr>
      <vt:lpstr>方正兰亭纤黑简体</vt:lpstr>
      <vt:lpstr>华文细黑</vt:lpstr>
      <vt:lpstr>迷你简雪君</vt:lpstr>
      <vt:lpstr>宋体</vt:lpstr>
      <vt:lpstr>微软雅黑</vt:lpstr>
      <vt:lpstr>微软雅黑 Light</vt:lpstr>
      <vt:lpstr>幼圆</vt:lpstr>
      <vt:lpstr>Arial</vt:lpstr>
      <vt:lpstr>Calibri</vt:lpstr>
      <vt:lpstr>Franklin Gothic Medium Cond</vt:lpstr>
      <vt:lpstr>Impact</vt:lpstr>
      <vt:lpstr>Open Sans</vt:lpstr>
      <vt:lpstr>Open Sans Light</vt:lpstr>
      <vt:lpstr>Segoe UI Black</vt:lpstr>
      <vt:lpstr>Segoe UI Light</vt:lpstr>
      <vt:lpstr>Wingdings</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3</cp:revision>
  <dcterms:created xsi:type="dcterms:W3CDTF">2016-08-22T05:21:00Z</dcterms:created>
  <dcterms:modified xsi:type="dcterms:W3CDTF">2018-08-25T01:30:10Z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