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84" r:id="rId27"/>
    <p:sldId id="279" r:id="rId28"/>
    <p:sldId id="280" r:id="rId29"/>
    <p:sldId id="281" r:id="rId30"/>
    <p:sldId id="285" r:id="rId31"/>
    <p:sldId id="286" r:id="rId32"/>
    <p:sldId id="289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-385985072"/>
        <c:axId val="-385993776"/>
      </c:lineChart>
      <c:catAx>
        <c:axId val="-38598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85993776"/>
        <c:crosses val="autoZero"/>
        <c:auto val="1"/>
        <c:lblAlgn val="ctr"/>
        <c:lblOffset val="100"/>
        <c:noMultiLvlLbl val="0"/>
      </c:catAx>
      <c:valAx>
        <c:axId val="-385993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85985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12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2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806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954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590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563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32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029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173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349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518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840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6588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030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342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028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990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1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1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793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507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197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729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2145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5141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5236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5837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9569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695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207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9907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186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85096" y="3756792"/>
            <a:ext cx="12218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1EF6DF"/>
                </a:solidFill>
                <a:cs typeface="+mn-ea"/>
                <a:sym typeface="+mn-lt"/>
              </a:rPr>
              <a:t>DESIGN BY NIC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02983" y="3068960"/>
            <a:ext cx="518603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医疗销售演讲</a:t>
            </a:r>
            <a:r>
              <a:rPr lang="en-US" altLang="zh-CN" sz="3600" spc="300" dirty="0" err="1">
                <a:solidFill>
                  <a:prstClr val="white"/>
                </a:solidFill>
                <a:cs typeface="+mn-ea"/>
              </a:rPr>
              <a:t>ppt</a:t>
            </a:r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模板</a:t>
            </a:r>
            <a:endParaRPr lang="zh-CN" altLang="en-US" sz="3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目    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</a:t>
            </a:r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WORK COMPLETED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  <a:endParaRPr lang="zh-CN" altLang="en-US" sz="2000" dirty="0">
              <a:solidFill>
                <a:srgbClr val="1EF6DF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PROJECT RESULTS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chemeClr val="bg1">
                    <a:lumMod val="75000"/>
                  </a:schemeClr>
                </a:solidFill>
              </a:rPr>
              <a:t>WORK PLAN</a:t>
            </a:r>
            <a:endParaRPr lang="en-US" altLang="zh-CN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EF6DF"/>
                  </a:solidFill>
                  <a:latin typeface="+mj-ea"/>
                  <a:ea typeface="+mj-ea"/>
                </a:rPr>
                <a:t>工</a:t>
              </a:r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</a:rPr>
                <a:t>VIEW</a:t>
              </a:r>
              <a:endParaRPr lang="en-US" altLang="zh-CN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</a:rPr>
              <a:t>介绍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 smtClean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填写结论概括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en-US" altLang="zh-CN" dirty="0" smtClean="0">
              <a:sym typeface="+mn-lt"/>
            </a:endParaRPr>
          </a:p>
          <a:p>
            <a:endParaRPr lang="en-US" altLang="zh-CN" dirty="0" smtClean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C00000"/>
                </a:solidFill>
              </a:rPr>
              <a:t>150</a:t>
            </a:r>
            <a:r>
              <a:rPr lang="en-US" altLang="zh-CN" sz="3600" dirty="0" smtClean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 smtClean="0">
                <a:solidFill>
                  <a:prstClr val="white"/>
                </a:solidFill>
                <a:cs typeface="+mn-ea"/>
              </a:rPr>
              <a:t>谢谢聆听</a:t>
            </a:r>
            <a:endParaRPr lang="zh-CN" altLang="en-US" sz="6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通用总结计划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3780</Words>
  <Application>Microsoft Office PowerPoint</Application>
  <PresentationFormat>宽屏</PresentationFormat>
  <Paragraphs>352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Futura LT Medium</vt:lpstr>
      <vt:lpstr>WeblySleek UI Light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简约大气通用总结计划PPT模板</dc:title>
  <dc:creator>优品PPT</dc:creator>
  <cp:keywords>http:/www.ypppt.com</cp:keywords>
  <dc:description>http://www.ypppt.com/</dc:description>
  <cp:lastModifiedBy>faith123</cp:lastModifiedBy>
  <cp:revision>33</cp:revision>
  <dcterms:created xsi:type="dcterms:W3CDTF">2016-12-21T14:18:00Z</dcterms:created>
  <dcterms:modified xsi:type="dcterms:W3CDTF">2020-04-11T03:09:55Z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