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4508" r:id="rId2"/>
    <p:sldId id="4510" r:id="rId3"/>
    <p:sldId id="4511" r:id="rId4"/>
    <p:sldId id="4471" r:id="rId5"/>
    <p:sldId id="4415" r:id="rId6"/>
    <p:sldId id="4477" r:id="rId7"/>
    <p:sldId id="4410" r:id="rId8"/>
    <p:sldId id="4512" r:id="rId9"/>
    <p:sldId id="4472" r:id="rId10"/>
    <p:sldId id="4414" r:id="rId11"/>
    <p:sldId id="4475" r:id="rId12"/>
    <p:sldId id="4418" r:id="rId13"/>
    <p:sldId id="4513" r:id="rId14"/>
    <p:sldId id="4473" r:id="rId15"/>
    <p:sldId id="4476" r:id="rId16"/>
    <p:sldId id="4409" r:id="rId17"/>
    <p:sldId id="4417" r:id="rId18"/>
    <p:sldId id="4514" r:id="rId19"/>
    <p:sldId id="4474" r:id="rId20"/>
    <p:sldId id="4419" r:id="rId21"/>
    <p:sldId id="4486" r:id="rId22"/>
    <p:sldId id="4515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D14E5B"/>
    <a:srgbClr val="CA8F45"/>
    <a:srgbClr val="4BC1DD"/>
    <a:srgbClr val="58A9CC"/>
    <a:srgbClr val="0C2744"/>
    <a:srgbClr val="29ABE2"/>
    <a:srgbClr val="FFC000"/>
    <a:srgbClr val="5CBA46"/>
    <a:srgbClr val="0093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5274" autoAdjust="0"/>
  </p:normalViewPr>
  <p:slideViewPr>
    <p:cSldViewPr>
      <p:cViewPr varScale="1">
        <p:scale>
          <a:sx n="87" d="100"/>
          <a:sy n="87" d="100"/>
        </p:scale>
        <p:origin x="462" y="12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383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857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288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258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3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454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947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724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481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032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11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3273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352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557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248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325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796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0474502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474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137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215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0852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181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362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04" y="0"/>
            <a:ext cx="12857694" cy="7232650"/>
          </a:xfrm>
          <a:prstGeom prst="rect">
            <a:avLst/>
          </a:prstGeom>
          <a:solidFill>
            <a:schemeClr val="accent6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3695893" y="2761324"/>
            <a:ext cx="910778" cy="2680992"/>
            <a:chOff x="3695893" y="2761324"/>
            <a:chExt cx="910778" cy="2680992"/>
          </a:xfrm>
        </p:grpSpPr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695893" y="2761324"/>
              <a:ext cx="910778" cy="2680992"/>
            </a:xfrm>
            <a:custGeom>
              <a:avLst/>
              <a:gdLst>
                <a:gd name="T0" fmla="*/ 408 w 408"/>
                <a:gd name="T1" fmla="*/ 1166 h 1201"/>
                <a:gd name="T2" fmla="*/ 177 w 408"/>
                <a:gd name="T3" fmla="*/ 1201 h 1201"/>
                <a:gd name="T4" fmla="*/ 0 w 408"/>
                <a:gd name="T5" fmla="*/ 34 h 1201"/>
                <a:gd name="T6" fmla="*/ 231 w 408"/>
                <a:gd name="T7" fmla="*/ 0 h 1201"/>
                <a:gd name="T8" fmla="*/ 408 w 408"/>
                <a:gd name="T9" fmla="*/ 1166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1201">
                  <a:moveTo>
                    <a:pt x="408" y="1166"/>
                  </a:moveTo>
                  <a:lnTo>
                    <a:pt x="177" y="1201"/>
                  </a:lnTo>
                  <a:lnTo>
                    <a:pt x="0" y="34"/>
                  </a:lnTo>
                  <a:lnTo>
                    <a:pt x="231" y="0"/>
                  </a:lnTo>
                  <a:lnTo>
                    <a:pt x="408" y="1166"/>
                  </a:lnTo>
                  <a:close/>
                </a:path>
              </a:pathLst>
            </a:custGeom>
            <a:solidFill>
              <a:srgbClr val="0675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954839" y="2761324"/>
              <a:ext cx="651832" cy="2638578"/>
            </a:xfrm>
            <a:custGeom>
              <a:avLst/>
              <a:gdLst>
                <a:gd name="T0" fmla="*/ 0 w 292"/>
                <a:gd name="T1" fmla="*/ 16 h 1182"/>
                <a:gd name="T2" fmla="*/ 177 w 292"/>
                <a:gd name="T3" fmla="*/ 1182 h 1182"/>
                <a:gd name="T4" fmla="*/ 292 w 292"/>
                <a:gd name="T5" fmla="*/ 1166 h 1182"/>
                <a:gd name="T6" fmla="*/ 115 w 292"/>
                <a:gd name="T7" fmla="*/ 0 h 1182"/>
                <a:gd name="T8" fmla="*/ 0 w 292"/>
                <a:gd name="T9" fmla="*/ 16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1182">
                  <a:moveTo>
                    <a:pt x="0" y="16"/>
                  </a:moveTo>
                  <a:lnTo>
                    <a:pt x="177" y="1182"/>
                  </a:lnTo>
                  <a:lnTo>
                    <a:pt x="292" y="1166"/>
                  </a:lnTo>
                  <a:lnTo>
                    <a:pt x="11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A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809740" y="3502448"/>
              <a:ext cx="683084" cy="1178654"/>
            </a:xfrm>
            <a:custGeom>
              <a:avLst/>
              <a:gdLst>
                <a:gd name="T0" fmla="*/ 306 w 306"/>
                <a:gd name="T1" fmla="*/ 494 h 528"/>
                <a:gd name="T2" fmla="*/ 75 w 306"/>
                <a:gd name="T3" fmla="*/ 528 h 528"/>
                <a:gd name="T4" fmla="*/ 0 w 306"/>
                <a:gd name="T5" fmla="*/ 35 h 528"/>
                <a:gd name="T6" fmla="*/ 231 w 306"/>
                <a:gd name="T7" fmla="*/ 0 h 528"/>
                <a:gd name="T8" fmla="*/ 306 w 306"/>
                <a:gd name="T9" fmla="*/ 4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528">
                  <a:moveTo>
                    <a:pt x="306" y="494"/>
                  </a:moveTo>
                  <a:lnTo>
                    <a:pt x="75" y="528"/>
                  </a:lnTo>
                  <a:lnTo>
                    <a:pt x="0" y="35"/>
                  </a:lnTo>
                  <a:lnTo>
                    <a:pt x="231" y="0"/>
                  </a:lnTo>
                  <a:lnTo>
                    <a:pt x="306" y="494"/>
                  </a:lnTo>
                  <a:close/>
                </a:path>
              </a:pathLst>
            </a:custGeom>
            <a:solidFill>
              <a:srgbClr val="5021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206949" y="1611690"/>
            <a:ext cx="758982" cy="3866343"/>
            <a:chOff x="2206949" y="1611690"/>
            <a:chExt cx="758982" cy="3866343"/>
          </a:xfrm>
        </p:grpSpPr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2206949" y="1611690"/>
              <a:ext cx="758982" cy="3866343"/>
            </a:xfrm>
            <a:custGeom>
              <a:avLst/>
              <a:gdLst>
                <a:gd name="T0" fmla="*/ 340 w 340"/>
                <a:gd name="T1" fmla="*/ 1713 h 1732"/>
                <a:gd name="T2" fmla="*/ 171 w 340"/>
                <a:gd name="T3" fmla="*/ 1732 h 1732"/>
                <a:gd name="T4" fmla="*/ 0 w 340"/>
                <a:gd name="T5" fmla="*/ 16 h 1732"/>
                <a:gd name="T6" fmla="*/ 169 w 340"/>
                <a:gd name="T7" fmla="*/ 0 h 1732"/>
                <a:gd name="T8" fmla="*/ 340 w 340"/>
                <a:gd name="T9" fmla="*/ 1713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1732">
                  <a:moveTo>
                    <a:pt x="340" y="1713"/>
                  </a:moveTo>
                  <a:lnTo>
                    <a:pt x="171" y="1732"/>
                  </a:lnTo>
                  <a:lnTo>
                    <a:pt x="0" y="16"/>
                  </a:lnTo>
                  <a:lnTo>
                    <a:pt x="169" y="0"/>
                  </a:lnTo>
                  <a:lnTo>
                    <a:pt x="340" y="1713"/>
                  </a:lnTo>
                  <a:close/>
                </a:path>
              </a:pathLst>
            </a:custGeom>
            <a:solidFill>
              <a:srgbClr val="F231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2398927" y="1611690"/>
              <a:ext cx="567004" cy="3848485"/>
            </a:xfrm>
            <a:custGeom>
              <a:avLst/>
              <a:gdLst>
                <a:gd name="T0" fmla="*/ 0 w 254"/>
                <a:gd name="T1" fmla="*/ 8 h 1724"/>
                <a:gd name="T2" fmla="*/ 168 w 254"/>
                <a:gd name="T3" fmla="*/ 1724 h 1724"/>
                <a:gd name="T4" fmla="*/ 254 w 254"/>
                <a:gd name="T5" fmla="*/ 1713 h 1724"/>
                <a:gd name="T6" fmla="*/ 83 w 254"/>
                <a:gd name="T7" fmla="*/ 0 h 1724"/>
                <a:gd name="T8" fmla="*/ 0 w 254"/>
                <a:gd name="T9" fmla="*/ 8 h 1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724">
                  <a:moveTo>
                    <a:pt x="0" y="8"/>
                  </a:moveTo>
                  <a:lnTo>
                    <a:pt x="168" y="1724"/>
                  </a:lnTo>
                  <a:lnTo>
                    <a:pt x="254" y="1713"/>
                  </a:lnTo>
                  <a:lnTo>
                    <a:pt x="83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CE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2285079" y="2419782"/>
              <a:ext cx="602721" cy="2281410"/>
            </a:xfrm>
            <a:custGeom>
              <a:avLst/>
              <a:gdLst>
                <a:gd name="T0" fmla="*/ 270 w 270"/>
                <a:gd name="T1" fmla="*/ 1005 h 1022"/>
                <a:gd name="T2" fmla="*/ 101 w 270"/>
                <a:gd name="T3" fmla="*/ 1022 h 1022"/>
                <a:gd name="T4" fmla="*/ 0 w 270"/>
                <a:gd name="T5" fmla="*/ 16 h 1022"/>
                <a:gd name="T6" fmla="*/ 171 w 270"/>
                <a:gd name="T7" fmla="*/ 0 h 1022"/>
                <a:gd name="T8" fmla="*/ 270 w 270"/>
                <a:gd name="T9" fmla="*/ 1005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022">
                  <a:moveTo>
                    <a:pt x="270" y="1005"/>
                  </a:moveTo>
                  <a:lnTo>
                    <a:pt x="101" y="1022"/>
                  </a:lnTo>
                  <a:lnTo>
                    <a:pt x="0" y="16"/>
                  </a:lnTo>
                  <a:lnTo>
                    <a:pt x="171" y="0"/>
                  </a:lnTo>
                  <a:lnTo>
                    <a:pt x="270" y="1005"/>
                  </a:lnTo>
                  <a:close/>
                </a:path>
              </a:pathLst>
            </a:custGeom>
            <a:solidFill>
              <a:srgbClr val="183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2206949" y="1616155"/>
              <a:ext cx="395117" cy="203139"/>
            </a:xfrm>
            <a:custGeom>
              <a:avLst/>
              <a:gdLst>
                <a:gd name="T0" fmla="*/ 177 w 177"/>
                <a:gd name="T1" fmla="*/ 75 h 91"/>
                <a:gd name="T2" fmla="*/ 8 w 177"/>
                <a:gd name="T3" fmla="*/ 91 h 91"/>
                <a:gd name="T4" fmla="*/ 0 w 177"/>
                <a:gd name="T5" fmla="*/ 16 h 91"/>
                <a:gd name="T6" fmla="*/ 169 w 177"/>
                <a:gd name="T7" fmla="*/ 0 h 91"/>
                <a:gd name="T8" fmla="*/ 177 w 177"/>
                <a:gd name="T9" fmla="*/ 7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91">
                  <a:moveTo>
                    <a:pt x="177" y="75"/>
                  </a:moveTo>
                  <a:lnTo>
                    <a:pt x="8" y="91"/>
                  </a:lnTo>
                  <a:lnTo>
                    <a:pt x="0" y="16"/>
                  </a:lnTo>
                  <a:lnTo>
                    <a:pt x="169" y="0"/>
                  </a:lnTo>
                  <a:lnTo>
                    <a:pt x="177" y="75"/>
                  </a:lnTo>
                  <a:close/>
                </a:path>
              </a:pathLst>
            </a:custGeom>
            <a:solidFill>
              <a:srgbClr val="183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2566349" y="5196763"/>
              <a:ext cx="395117" cy="203139"/>
            </a:xfrm>
            <a:custGeom>
              <a:avLst/>
              <a:gdLst>
                <a:gd name="T0" fmla="*/ 177 w 177"/>
                <a:gd name="T1" fmla="*/ 75 h 91"/>
                <a:gd name="T2" fmla="*/ 8 w 177"/>
                <a:gd name="T3" fmla="*/ 91 h 91"/>
                <a:gd name="T4" fmla="*/ 0 w 177"/>
                <a:gd name="T5" fmla="*/ 16 h 91"/>
                <a:gd name="T6" fmla="*/ 169 w 177"/>
                <a:gd name="T7" fmla="*/ 0 h 91"/>
                <a:gd name="T8" fmla="*/ 177 w 177"/>
                <a:gd name="T9" fmla="*/ 7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91">
                  <a:moveTo>
                    <a:pt x="177" y="75"/>
                  </a:moveTo>
                  <a:lnTo>
                    <a:pt x="8" y="91"/>
                  </a:lnTo>
                  <a:lnTo>
                    <a:pt x="0" y="16"/>
                  </a:lnTo>
                  <a:lnTo>
                    <a:pt x="169" y="0"/>
                  </a:lnTo>
                  <a:lnTo>
                    <a:pt x="177" y="75"/>
                  </a:lnTo>
                  <a:close/>
                </a:path>
              </a:pathLst>
            </a:custGeom>
            <a:solidFill>
              <a:srgbClr val="183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74301" y="2214411"/>
            <a:ext cx="892920" cy="3252461"/>
            <a:chOff x="1374301" y="2214411"/>
            <a:chExt cx="892920" cy="3252461"/>
          </a:xfrm>
        </p:grpSpPr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1374301" y="2214411"/>
              <a:ext cx="892920" cy="3252461"/>
            </a:xfrm>
            <a:prstGeom prst="rect">
              <a:avLst/>
            </a:prstGeom>
            <a:solidFill>
              <a:srgbClr val="FFA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1816296" y="2214411"/>
              <a:ext cx="450925" cy="3252461"/>
            </a:xfrm>
            <a:prstGeom prst="rect">
              <a:avLst/>
            </a:prstGeom>
            <a:solidFill>
              <a:srgbClr val="FFC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1374301" y="2832758"/>
              <a:ext cx="892920" cy="676387"/>
            </a:xfrm>
            <a:prstGeom prst="rect">
              <a:avLst/>
            </a:prstGeom>
            <a:solidFill>
              <a:srgbClr val="CE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1374301" y="3968998"/>
              <a:ext cx="892920" cy="676387"/>
            </a:xfrm>
            <a:prstGeom prst="rect">
              <a:avLst/>
            </a:prstGeom>
            <a:solidFill>
              <a:srgbClr val="CE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1374301" y="2341652"/>
              <a:ext cx="892920" cy="185281"/>
            </a:xfrm>
            <a:prstGeom prst="rect">
              <a:avLst/>
            </a:prstGeom>
            <a:solidFill>
              <a:srgbClr val="CE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1374301" y="5114168"/>
              <a:ext cx="892920" cy="185281"/>
            </a:xfrm>
            <a:prstGeom prst="rect">
              <a:avLst/>
            </a:prstGeom>
            <a:solidFill>
              <a:srgbClr val="CE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037364" y="2832758"/>
            <a:ext cx="658529" cy="2634114"/>
            <a:chOff x="3037364" y="2832758"/>
            <a:chExt cx="658529" cy="2634114"/>
          </a:xfrm>
        </p:grpSpPr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3037364" y="2832758"/>
              <a:ext cx="658528" cy="2634114"/>
            </a:xfrm>
            <a:prstGeom prst="rect">
              <a:avLst/>
            </a:prstGeom>
            <a:solidFill>
              <a:srgbClr val="183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3367745" y="2832758"/>
              <a:ext cx="328148" cy="2634114"/>
            </a:xfrm>
            <a:prstGeom prst="rect">
              <a:avLst/>
            </a:prstGeom>
            <a:solidFill>
              <a:srgbClr val="00B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3086475" y="3136351"/>
              <a:ext cx="551378" cy="540217"/>
            </a:xfrm>
            <a:prstGeom prst="rect">
              <a:avLst/>
            </a:prstGeom>
            <a:solidFill>
              <a:srgbClr val="FAF6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3361048" y="3136351"/>
              <a:ext cx="276805" cy="540217"/>
            </a:xfrm>
            <a:prstGeom prst="rect">
              <a:avLst/>
            </a:prstGeom>
            <a:solidFill>
              <a:srgbClr val="F4EB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3086475" y="4701193"/>
              <a:ext cx="551378" cy="537984"/>
            </a:xfrm>
            <a:prstGeom prst="rect">
              <a:avLst/>
            </a:prstGeom>
            <a:solidFill>
              <a:srgbClr val="FAF6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3361048" y="4701193"/>
              <a:ext cx="276805" cy="537984"/>
            </a:xfrm>
            <a:prstGeom prst="rect">
              <a:avLst/>
            </a:prstGeom>
            <a:solidFill>
              <a:srgbClr val="F4EB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矩形 259"/>
          <p:cNvSpPr>
            <a:spLocks noChangeArrowheads="1"/>
          </p:cNvSpPr>
          <p:nvPr/>
        </p:nvSpPr>
        <p:spPr bwMode="auto">
          <a:xfrm>
            <a:off x="5457495" y="5214751"/>
            <a:ext cx="47354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accent3"/>
                </a:solidFill>
                <a:cs typeface="Arial" panose="020B0604020202020204" pitchFamily="34" charset="0"/>
              </a:rPr>
              <a:t>汇报人：</a:t>
            </a:r>
            <a:r>
              <a:rPr lang="en-US" altLang="zh-CN" sz="1600" dirty="0">
                <a:solidFill>
                  <a:schemeClr val="accent3"/>
                </a:solidFill>
                <a:cs typeface="Arial" panose="020B0604020202020204" pitchFamily="34" charset="0"/>
              </a:rPr>
              <a:t>xxx</a:t>
            </a:r>
            <a:endParaRPr lang="zh-CN" altLang="en-US" sz="1600" dirty="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5457495" y="3780404"/>
            <a:ext cx="5669168" cy="82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Report </a:t>
            </a:r>
            <a:r>
              <a:rPr lang="en-US" altLang="zh-CN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endParaRPr lang="en-US" altLang="zh-CN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工作计划 工作报告 销售培训 年终总结</a:t>
            </a:r>
            <a:endParaRPr lang="en-US" altLang="zh-CN" sz="18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5457495" y="2866004"/>
            <a:ext cx="657225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国际贸易学术报告</a:t>
            </a:r>
            <a:r>
              <a:rPr lang="en-US" altLang="zh-CN" sz="44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240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1066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93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5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"/>
                            </p:stCondLst>
                            <p:childTnLst>
                              <p:par>
                                <p:cTn id="7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2" grpId="0" animBg="1"/>
      <p:bldP spid="24" grpId="0"/>
      <p:bldP spid="24" grpId="1"/>
      <p:bldP spid="25" grpId="0"/>
      <p:bldP spid="25" grpId="1"/>
      <p:bldP spid="26" grpId="0"/>
      <p:bldP spid="2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199"/>
            <a:ext cx="4916938" cy="72389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1" name="MH_Others_1"/>
          <p:cNvSpPr txBox="1"/>
          <p:nvPr>
            <p:custDataLst>
              <p:tags r:id="rId2"/>
            </p:custDataLst>
          </p:nvPr>
        </p:nvSpPr>
        <p:spPr>
          <a:xfrm>
            <a:off x="1243772" y="1113801"/>
            <a:ext cx="2430099" cy="10155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7" name="MH_Others_2"/>
          <p:cNvSpPr txBox="1"/>
          <p:nvPr>
            <p:custDataLst>
              <p:tags r:id="rId3"/>
            </p:custDataLst>
          </p:nvPr>
        </p:nvSpPr>
        <p:spPr>
          <a:xfrm>
            <a:off x="1256045" y="2129368"/>
            <a:ext cx="2405553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109891" y="2268440"/>
            <a:ext cx="718464" cy="71996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7109891" y="3275288"/>
            <a:ext cx="718464" cy="71996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109891" y="4282134"/>
            <a:ext cx="718464" cy="71996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3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7109891" y="5288980"/>
            <a:ext cx="718464" cy="71996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4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8068330" y="2274349"/>
            <a:ext cx="2705921" cy="7081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9"/>
            </p:custDataLst>
          </p:nvPr>
        </p:nvSpPr>
        <p:spPr>
          <a:xfrm>
            <a:off x="8068330" y="3281197"/>
            <a:ext cx="2705921" cy="7081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10"/>
            </p:custDataLst>
          </p:nvPr>
        </p:nvSpPr>
        <p:spPr>
          <a:xfrm>
            <a:off x="8068330" y="4288043"/>
            <a:ext cx="2705921" cy="7081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40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1"/>
            </p:custDataLst>
          </p:nvPr>
        </p:nvSpPr>
        <p:spPr>
          <a:xfrm>
            <a:off x="8068330" y="5294890"/>
            <a:ext cx="2705921" cy="7081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2391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7" grpId="0"/>
      <p:bldP spid="42" grpId="0" animBg="1"/>
      <p:bldP spid="14" grpId="0" animBg="1"/>
      <p:bldP spid="16" grpId="0" animBg="1"/>
      <p:bldP spid="10" grpId="0" animBg="1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725" y="1955417"/>
            <a:ext cx="4434778" cy="322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930" y="3616325"/>
            <a:ext cx="4860006" cy="0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756" y="3324179"/>
            <a:ext cx="3466715" cy="584327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13" y="2748544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1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60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1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60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3470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341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46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328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030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725" y="1955417"/>
            <a:ext cx="4434778" cy="322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930" y="3616325"/>
            <a:ext cx="4860006" cy="0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756" y="3324179"/>
            <a:ext cx="3466715" cy="584327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13" y="2748544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1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60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1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60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8854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895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472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19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368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725" y="1955417"/>
            <a:ext cx="4434778" cy="322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930" y="3616325"/>
            <a:ext cx="4860006" cy="0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756" y="3324179"/>
            <a:ext cx="3466715" cy="584327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13" y="2748544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1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60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1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60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5042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570361"/>
            <a:ext cx="4011895" cy="2450259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4070824"/>
            <a:ext cx="4011895" cy="245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3919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570361"/>
            <a:ext cx="4011895" cy="2450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4070847"/>
            <a:ext cx="4011895" cy="2450184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7921" y="1871521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570361"/>
            <a:ext cx="4011895" cy="2450259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4070847"/>
            <a:ext cx="4011895" cy="2450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1921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493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595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64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818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725" y="1955417"/>
            <a:ext cx="4434778" cy="322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930" y="3616325"/>
            <a:ext cx="4860006" cy="0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756" y="3324179"/>
            <a:ext cx="3466715" cy="584327"/>
          </a:xfrm>
          <a:prstGeom prst="rect">
            <a:avLst/>
          </a:prstGeom>
          <a:solidFill>
            <a:schemeClr val="accent4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13" y="2748544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1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603" y="369614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1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603" y="407055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7563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1179007" y="2858420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65%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982844" y="2624028"/>
            <a:ext cx="3107360" cy="3877505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247929" y="20640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85%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32232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8786682" y="2858420"/>
            <a:ext cx="3107360" cy="3643113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660929" y="21529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445232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itle 13"/>
          <p:cNvSpPr txBox="1">
            <a:spLocks/>
          </p:cNvSpPr>
          <p:nvPr/>
        </p:nvSpPr>
        <p:spPr bwMode="auto">
          <a:xfrm>
            <a:off x="1218344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2" name="Title 13"/>
          <p:cNvSpPr txBox="1">
            <a:spLocks/>
          </p:cNvSpPr>
          <p:nvPr/>
        </p:nvSpPr>
        <p:spPr bwMode="auto">
          <a:xfrm>
            <a:off x="498678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itle 13"/>
          <p:cNvSpPr txBox="1">
            <a:spLocks/>
          </p:cNvSpPr>
          <p:nvPr/>
        </p:nvSpPr>
        <p:spPr bwMode="auto">
          <a:xfrm>
            <a:off x="880635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337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>
            <a:spLocks/>
          </p:cNvSpPr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>
            <a:spLocks/>
          </p:cNvSpPr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>
            <a:spLocks/>
          </p:cNvSpPr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>
            <a:spLocks/>
          </p:cNvSpPr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>
            <a:spLocks/>
          </p:cNvSpPr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>
            <a:spLocks/>
          </p:cNvSpPr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00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315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04" y="0"/>
            <a:ext cx="12857694" cy="7232650"/>
          </a:xfrm>
          <a:prstGeom prst="rect">
            <a:avLst/>
          </a:prstGeom>
          <a:solidFill>
            <a:schemeClr val="accent6"/>
          </a:solidFill>
          <a:ln>
            <a:noFill/>
          </a:ln>
          <a:ex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矩形 259"/>
          <p:cNvSpPr>
            <a:spLocks noChangeArrowheads="1"/>
          </p:cNvSpPr>
          <p:nvPr/>
        </p:nvSpPr>
        <p:spPr bwMode="auto">
          <a:xfrm>
            <a:off x="5457496" y="4460719"/>
            <a:ext cx="327613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accent3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5457495" y="2866004"/>
            <a:ext cx="6084448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</a:t>
            </a:r>
            <a:r>
              <a:rPr lang="en-US" altLang="zh-CN" sz="8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endParaRPr lang="en-US" altLang="zh-CN" sz="48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695893" y="2761324"/>
            <a:ext cx="910778" cy="2680992"/>
            <a:chOff x="3695893" y="2761324"/>
            <a:chExt cx="910778" cy="2680992"/>
          </a:xfrm>
        </p:grpSpPr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3695893" y="2761324"/>
              <a:ext cx="910778" cy="2680992"/>
            </a:xfrm>
            <a:custGeom>
              <a:avLst/>
              <a:gdLst>
                <a:gd name="T0" fmla="*/ 408 w 408"/>
                <a:gd name="T1" fmla="*/ 1166 h 1201"/>
                <a:gd name="T2" fmla="*/ 177 w 408"/>
                <a:gd name="T3" fmla="*/ 1201 h 1201"/>
                <a:gd name="T4" fmla="*/ 0 w 408"/>
                <a:gd name="T5" fmla="*/ 34 h 1201"/>
                <a:gd name="T6" fmla="*/ 231 w 408"/>
                <a:gd name="T7" fmla="*/ 0 h 1201"/>
                <a:gd name="T8" fmla="*/ 408 w 408"/>
                <a:gd name="T9" fmla="*/ 1166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1201">
                  <a:moveTo>
                    <a:pt x="408" y="1166"/>
                  </a:moveTo>
                  <a:lnTo>
                    <a:pt x="177" y="1201"/>
                  </a:lnTo>
                  <a:lnTo>
                    <a:pt x="0" y="34"/>
                  </a:lnTo>
                  <a:lnTo>
                    <a:pt x="231" y="0"/>
                  </a:lnTo>
                  <a:lnTo>
                    <a:pt x="408" y="1166"/>
                  </a:lnTo>
                  <a:close/>
                </a:path>
              </a:pathLst>
            </a:custGeom>
            <a:solidFill>
              <a:srgbClr val="0675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3954839" y="2761324"/>
              <a:ext cx="651832" cy="2638578"/>
            </a:xfrm>
            <a:custGeom>
              <a:avLst/>
              <a:gdLst>
                <a:gd name="T0" fmla="*/ 0 w 292"/>
                <a:gd name="T1" fmla="*/ 16 h 1182"/>
                <a:gd name="T2" fmla="*/ 177 w 292"/>
                <a:gd name="T3" fmla="*/ 1182 h 1182"/>
                <a:gd name="T4" fmla="*/ 292 w 292"/>
                <a:gd name="T5" fmla="*/ 1166 h 1182"/>
                <a:gd name="T6" fmla="*/ 115 w 292"/>
                <a:gd name="T7" fmla="*/ 0 h 1182"/>
                <a:gd name="T8" fmla="*/ 0 w 292"/>
                <a:gd name="T9" fmla="*/ 16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1182">
                  <a:moveTo>
                    <a:pt x="0" y="16"/>
                  </a:moveTo>
                  <a:lnTo>
                    <a:pt x="177" y="1182"/>
                  </a:lnTo>
                  <a:lnTo>
                    <a:pt x="292" y="1166"/>
                  </a:lnTo>
                  <a:lnTo>
                    <a:pt x="115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A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3809740" y="3502448"/>
              <a:ext cx="683084" cy="1178654"/>
            </a:xfrm>
            <a:custGeom>
              <a:avLst/>
              <a:gdLst>
                <a:gd name="T0" fmla="*/ 306 w 306"/>
                <a:gd name="T1" fmla="*/ 494 h 528"/>
                <a:gd name="T2" fmla="*/ 75 w 306"/>
                <a:gd name="T3" fmla="*/ 528 h 528"/>
                <a:gd name="T4" fmla="*/ 0 w 306"/>
                <a:gd name="T5" fmla="*/ 35 h 528"/>
                <a:gd name="T6" fmla="*/ 231 w 306"/>
                <a:gd name="T7" fmla="*/ 0 h 528"/>
                <a:gd name="T8" fmla="*/ 306 w 306"/>
                <a:gd name="T9" fmla="*/ 4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528">
                  <a:moveTo>
                    <a:pt x="306" y="494"/>
                  </a:moveTo>
                  <a:lnTo>
                    <a:pt x="75" y="528"/>
                  </a:lnTo>
                  <a:lnTo>
                    <a:pt x="0" y="35"/>
                  </a:lnTo>
                  <a:lnTo>
                    <a:pt x="231" y="0"/>
                  </a:lnTo>
                  <a:lnTo>
                    <a:pt x="306" y="494"/>
                  </a:lnTo>
                  <a:close/>
                </a:path>
              </a:pathLst>
            </a:custGeom>
            <a:solidFill>
              <a:srgbClr val="5021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206949" y="1611690"/>
            <a:ext cx="758982" cy="3866343"/>
            <a:chOff x="2206949" y="1611690"/>
            <a:chExt cx="758982" cy="3866343"/>
          </a:xfrm>
        </p:grpSpPr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2206949" y="1611690"/>
              <a:ext cx="758982" cy="3866343"/>
            </a:xfrm>
            <a:custGeom>
              <a:avLst/>
              <a:gdLst>
                <a:gd name="T0" fmla="*/ 340 w 340"/>
                <a:gd name="T1" fmla="*/ 1713 h 1732"/>
                <a:gd name="T2" fmla="*/ 171 w 340"/>
                <a:gd name="T3" fmla="*/ 1732 h 1732"/>
                <a:gd name="T4" fmla="*/ 0 w 340"/>
                <a:gd name="T5" fmla="*/ 16 h 1732"/>
                <a:gd name="T6" fmla="*/ 169 w 340"/>
                <a:gd name="T7" fmla="*/ 0 h 1732"/>
                <a:gd name="T8" fmla="*/ 340 w 340"/>
                <a:gd name="T9" fmla="*/ 1713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1732">
                  <a:moveTo>
                    <a:pt x="340" y="1713"/>
                  </a:moveTo>
                  <a:lnTo>
                    <a:pt x="171" y="1732"/>
                  </a:lnTo>
                  <a:lnTo>
                    <a:pt x="0" y="16"/>
                  </a:lnTo>
                  <a:lnTo>
                    <a:pt x="169" y="0"/>
                  </a:lnTo>
                  <a:lnTo>
                    <a:pt x="340" y="1713"/>
                  </a:lnTo>
                  <a:close/>
                </a:path>
              </a:pathLst>
            </a:custGeom>
            <a:solidFill>
              <a:srgbClr val="F231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3"/>
            <p:cNvSpPr>
              <a:spLocks/>
            </p:cNvSpPr>
            <p:nvPr/>
          </p:nvSpPr>
          <p:spPr bwMode="auto">
            <a:xfrm>
              <a:off x="2398927" y="1611690"/>
              <a:ext cx="567004" cy="3848485"/>
            </a:xfrm>
            <a:custGeom>
              <a:avLst/>
              <a:gdLst>
                <a:gd name="T0" fmla="*/ 0 w 254"/>
                <a:gd name="T1" fmla="*/ 8 h 1724"/>
                <a:gd name="T2" fmla="*/ 168 w 254"/>
                <a:gd name="T3" fmla="*/ 1724 h 1724"/>
                <a:gd name="T4" fmla="*/ 254 w 254"/>
                <a:gd name="T5" fmla="*/ 1713 h 1724"/>
                <a:gd name="T6" fmla="*/ 83 w 254"/>
                <a:gd name="T7" fmla="*/ 0 h 1724"/>
                <a:gd name="T8" fmla="*/ 0 w 254"/>
                <a:gd name="T9" fmla="*/ 8 h 1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724">
                  <a:moveTo>
                    <a:pt x="0" y="8"/>
                  </a:moveTo>
                  <a:lnTo>
                    <a:pt x="168" y="1724"/>
                  </a:lnTo>
                  <a:lnTo>
                    <a:pt x="254" y="1713"/>
                  </a:lnTo>
                  <a:lnTo>
                    <a:pt x="83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CE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2285079" y="2419782"/>
              <a:ext cx="602721" cy="2281410"/>
            </a:xfrm>
            <a:custGeom>
              <a:avLst/>
              <a:gdLst>
                <a:gd name="T0" fmla="*/ 270 w 270"/>
                <a:gd name="T1" fmla="*/ 1005 h 1022"/>
                <a:gd name="T2" fmla="*/ 101 w 270"/>
                <a:gd name="T3" fmla="*/ 1022 h 1022"/>
                <a:gd name="T4" fmla="*/ 0 w 270"/>
                <a:gd name="T5" fmla="*/ 16 h 1022"/>
                <a:gd name="T6" fmla="*/ 171 w 270"/>
                <a:gd name="T7" fmla="*/ 0 h 1022"/>
                <a:gd name="T8" fmla="*/ 270 w 270"/>
                <a:gd name="T9" fmla="*/ 1005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1022">
                  <a:moveTo>
                    <a:pt x="270" y="1005"/>
                  </a:moveTo>
                  <a:lnTo>
                    <a:pt x="101" y="1022"/>
                  </a:lnTo>
                  <a:lnTo>
                    <a:pt x="0" y="16"/>
                  </a:lnTo>
                  <a:lnTo>
                    <a:pt x="171" y="0"/>
                  </a:lnTo>
                  <a:lnTo>
                    <a:pt x="270" y="1005"/>
                  </a:lnTo>
                  <a:close/>
                </a:path>
              </a:pathLst>
            </a:custGeom>
            <a:solidFill>
              <a:srgbClr val="183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5"/>
            <p:cNvSpPr>
              <a:spLocks/>
            </p:cNvSpPr>
            <p:nvPr/>
          </p:nvSpPr>
          <p:spPr bwMode="auto">
            <a:xfrm>
              <a:off x="2206949" y="1616155"/>
              <a:ext cx="395117" cy="203139"/>
            </a:xfrm>
            <a:custGeom>
              <a:avLst/>
              <a:gdLst>
                <a:gd name="T0" fmla="*/ 177 w 177"/>
                <a:gd name="T1" fmla="*/ 75 h 91"/>
                <a:gd name="T2" fmla="*/ 8 w 177"/>
                <a:gd name="T3" fmla="*/ 91 h 91"/>
                <a:gd name="T4" fmla="*/ 0 w 177"/>
                <a:gd name="T5" fmla="*/ 16 h 91"/>
                <a:gd name="T6" fmla="*/ 169 w 177"/>
                <a:gd name="T7" fmla="*/ 0 h 91"/>
                <a:gd name="T8" fmla="*/ 177 w 177"/>
                <a:gd name="T9" fmla="*/ 7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91">
                  <a:moveTo>
                    <a:pt x="177" y="75"/>
                  </a:moveTo>
                  <a:lnTo>
                    <a:pt x="8" y="91"/>
                  </a:lnTo>
                  <a:lnTo>
                    <a:pt x="0" y="16"/>
                  </a:lnTo>
                  <a:lnTo>
                    <a:pt x="169" y="0"/>
                  </a:lnTo>
                  <a:lnTo>
                    <a:pt x="177" y="75"/>
                  </a:lnTo>
                  <a:close/>
                </a:path>
              </a:pathLst>
            </a:custGeom>
            <a:solidFill>
              <a:srgbClr val="183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6"/>
            <p:cNvSpPr>
              <a:spLocks/>
            </p:cNvSpPr>
            <p:nvPr/>
          </p:nvSpPr>
          <p:spPr bwMode="auto">
            <a:xfrm>
              <a:off x="2566349" y="5196763"/>
              <a:ext cx="395117" cy="203139"/>
            </a:xfrm>
            <a:custGeom>
              <a:avLst/>
              <a:gdLst>
                <a:gd name="T0" fmla="*/ 177 w 177"/>
                <a:gd name="T1" fmla="*/ 75 h 91"/>
                <a:gd name="T2" fmla="*/ 8 w 177"/>
                <a:gd name="T3" fmla="*/ 91 h 91"/>
                <a:gd name="T4" fmla="*/ 0 w 177"/>
                <a:gd name="T5" fmla="*/ 16 h 91"/>
                <a:gd name="T6" fmla="*/ 169 w 177"/>
                <a:gd name="T7" fmla="*/ 0 h 91"/>
                <a:gd name="T8" fmla="*/ 177 w 177"/>
                <a:gd name="T9" fmla="*/ 7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91">
                  <a:moveTo>
                    <a:pt x="177" y="75"/>
                  </a:moveTo>
                  <a:lnTo>
                    <a:pt x="8" y="91"/>
                  </a:lnTo>
                  <a:lnTo>
                    <a:pt x="0" y="16"/>
                  </a:lnTo>
                  <a:lnTo>
                    <a:pt x="169" y="0"/>
                  </a:lnTo>
                  <a:lnTo>
                    <a:pt x="177" y="75"/>
                  </a:lnTo>
                  <a:close/>
                </a:path>
              </a:pathLst>
            </a:custGeom>
            <a:solidFill>
              <a:srgbClr val="183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374301" y="2214411"/>
            <a:ext cx="892920" cy="3252461"/>
            <a:chOff x="1374301" y="2214411"/>
            <a:chExt cx="892920" cy="3252461"/>
          </a:xfrm>
        </p:grpSpPr>
        <p:sp>
          <p:nvSpPr>
            <p:cNvPr id="42" name="Rectangle 5"/>
            <p:cNvSpPr>
              <a:spLocks noChangeArrowheads="1"/>
            </p:cNvSpPr>
            <p:nvPr/>
          </p:nvSpPr>
          <p:spPr bwMode="auto">
            <a:xfrm>
              <a:off x="1374301" y="2214411"/>
              <a:ext cx="892920" cy="3252461"/>
            </a:xfrm>
            <a:prstGeom prst="rect">
              <a:avLst/>
            </a:prstGeom>
            <a:solidFill>
              <a:srgbClr val="FFA9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6"/>
            <p:cNvSpPr>
              <a:spLocks noChangeArrowheads="1"/>
            </p:cNvSpPr>
            <p:nvPr/>
          </p:nvSpPr>
          <p:spPr bwMode="auto">
            <a:xfrm>
              <a:off x="1816296" y="2214411"/>
              <a:ext cx="450925" cy="3252461"/>
            </a:xfrm>
            <a:prstGeom prst="rect">
              <a:avLst/>
            </a:prstGeom>
            <a:solidFill>
              <a:srgbClr val="FFC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Rectangle 17"/>
            <p:cNvSpPr>
              <a:spLocks noChangeArrowheads="1"/>
            </p:cNvSpPr>
            <p:nvPr/>
          </p:nvSpPr>
          <p:spPr bwMode="auto">
            <a:xfrm>
              <a:off x="1374301" y="2832758"/>
              <a:ext cx="892920" cy="676387"/>
            </a:xfrm>
            <a:prstGeom prst="rect">
              <a:avLst/>
            </a:prstGeom>
            <a:solidFill>
              <a:srgbClr val="CE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18"/>
            <p:cNvSpPr>
              <a:spLocks noChangeArrowheads="1"/>
            </p:cNvSpPr>
            <p:nvPr/>
          </p:nvSpPr>
          <p:spPr bwMode="auto">
            <a:xfrm>
              <a:off x="1374301" y="3968998"/>
              <a:ext cx="892920" cy="676387"/>
            </a:xfrm>
            <a:prstGeom prst="rect">
              <a:avLst/>
            </a:prstGeom>
            <a:solidFill>
              <a:srgbClr val="CE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19"/>
            <p:cNvSpPr>
              <a:spLocks noChangeArrowheads="1"/>
            </p:cNvSpPr>
            <p:nvPr/>
          </p:nvSpPr>
          <p:spPr bwMode="auto">
            <a:xfrm>
              <a:off x="1374301" y="2341652"/>
              <a:ext cx="892920" cy="185281"/>
            </a:xfrm>
            <a:prstGeom prst="rect">
              <a:avLst/>
            </a:prstGeom>
            <a:solidFill>
              <a:srgbClr val="CE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20"/>
            <p:cNvSpPr>
              <a:spLocks noChangeArrowheads="1"/>
            </p:cNvSpPr>
            <p:nvPr/>
          </p:nvSpPr>
          <p:spPr bwMode="auto">
            <a:xfrm>
              <a:off x="1374301" y="5114168"/>
              <a:ext cx="892920" cy="185281"/>
            </a:xfrm>
            <a:prstGeom prst="rect">
              <a:avLst/>
            </a:prstGeom>
            <a:solidFill>
              <a:srgbClr val="CE0F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037364" y="2832758"/>
            <a:ext cx="658529" cy="2634114"/>
            <a:chOff x="3037364" y="2832758"/>
            <a:chExt cx="658529" cy="2634114"/>
          </a:xfrm>
        </p:grpSpPr>
        <p:sp>
          <p:nvSpPr>
            <p:cNvPr id="49" name="Rectangle 7"/>
            <p:cNvSpPr>
              <a:spLocks noChangeArrowheads="1"/>
            </p:cNvSpPr>
            <p:nvPr/>
          </p:nvSpPr>
          <p:spPr bwMode="auto">
            <a:xfrm>
              <a:off x="3037364" y="2832758"/>
              <a:ext cx="658528" cy="2634114"/>
            </a:xfrm>
            <a:prstGeom prst="rect">
              <a:avLst/>
            </a:prstGeom>
            <a:solidFill>
              <a:srgbClr val="183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8"/>
            <p:cNvSpPr>
              <a:spLocks noChangeArrowheads="1"/>
            </p:cNvSpPr>
            <p:nvPr/>
          </p:nvSpPr>
          <p:spPr bwMode="auto">
            <a:xfrm>
              <a:off x="3367745" y="2832758"/>
              <a:ext cx="328148" cy="2634114"/>
            </a:xfrm>
            <a:prstGeom prst="rect">
              <a:avLst/>
            </a:prstGeom>
            <a:solidFill>
              <a:srgbClr val="00B4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21"/>
            <p:cNvSpPr>
              <a:spLocks noChangeArrowheads="1"/>
            </p:cNvSpPr>
            <p:nvPr/>
          </p:nvSpPr>
          <p:spPr bwMode="auto">
            <a:xfrm>
              <a:off x="3086475" y="3136351"/>
              <a:ext cx="551378" cy="540217"/>
            </a:xfrm>
            <a:prstGeom prst="rect">
              <a:avLst/>
            </a:prstGeom>
            <a:solidFill>
              <a:srgbClr val="FAF6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22"/>
            <p:cNvSpPr>
              <a:spLocks noChangeArrowheads="1"/>
            </p:cNvSpPr>
            <p:nvPr/>
          </p:nvSpPr>
          <p:spPr bwMode="auto">
            <a:xfrm>
              <a:off x="3361048" y="3136351"/>
              <a:ext cx="276805" cy="540217"/>
            </a:xfrm>
            <a:prstGeom prst="rect">
              <a:avLst/>
            </a:prstGeom>
            <a:solidFill>
              <a:srgbClr val="F4EB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3086475" y="4701193"/>
              <a:ext cx="551378" cy="537984"/>
            </a:xfrm>
            <a:prstGeom prst="rect">
              <a:avLst/>
            </a:prstGeom>
            <a:solidFill>
              <a:srgbClr val="FAF6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3361048" y="4701193"/>
              <a:ext cx="276805" cy="537984"/>
            </a:xfrm>
            <a:prstGeom prst="rect">
              <a:avLst/>
            </a:prstGeom>
            <a:solidFill>
              <a:srgbClr val="F4EB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8370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/>
      <p:bldP spid="24" grpId="1"/>
      <p:bldP spid="26" grpId="0"/>
      <p:bldP spid="2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580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自定义设计方案">
  <a:themeElements>
    <a:clrScheme name="自定义 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94754"/>
      </a:accent1>
      <a:accent2>
        <a:srgbClr val="00939F"/>
      </a:accent2>
      <a:accent3>
        <a:srgbClr val="F6AA26"/>
      </a:accent3>
      <a:accent4>
        <a:srgbClr val="EA552B"/>
      </a:accent4>
      <a:accent5>
        <a:srgbClr val="956134"/>
      </a:accent5>
      <a:accent6>
        <a:srgbClr val="394754"/>
      </a:accent6>
      <a:hlink>
        <a:srgbClr val="00939F"/>
      </a:hlink>
      <a:folHlink>
        <a:srgbClr val="F6AA2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2745</Words>
  <Application>Microsoft Office PowerPoint</Application>
  <PresentationFormat>自定义</PresentationFormat>
  <Paragraphs>246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Malgun Gothic</vt:lpstr>
      <vt:lpstr>宋体</vt:lpstr>
      <vt:lpstr>微软雅黑</vt:lpstr>
      <vt:lpstr>Arial</vt:lpstr>
      <vt:lpstr>Calibri</vt:lpstr>
      <vt:lpstr>Calibri Light</vt:lpstr>
      <vt:lpstr>Open Sans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5806</dc:title>
  <dc:creator/>
  <cp:lastModifiedBy/>
  <cp:revision>1</cp:revision>
  <dcterms:created xsi:type="dcterms:W3CDTF">2017-04-17T04:26:43Z</dcterms:created>
  <dcterms:modified xsi:type="dcterms:W3CDTF">2018-11-27T03:03:14Z</dcterms:modified>
</cp:coreProperties>
</file>