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34"/>
  </p:handoutMasterIdLst>
  <p:sldIdLst>
    <p:sldId id="256" r:id="rId3"/>
    <p:sldId id="260" r:id="rId4"/>
    <p:sldId id="259" r:id="rId5"/>
    <p:sldId id="284" r:id="rId6"/>
    <p:sldId id="292" r:id="rId7"/>
    <p:sldId id="289" r:id="rId8"/>
    <p:sldId id="273" r:id="rId9"/>
    <p:sldId id="293" r:id="rId10"/>
    <p:sldId id="267" r:id="rId11"/>
    <p:sldId id="282" r:id="rId12"/>
    <p:sldId id="280" r:id="rId13"/>
    <p:sldId id="274" r:id="rId14"/>
    <p:sldId id="277" r:id="rId15"/>
    <p:sldId id="276" r:id="rId17"/>
    <p:sldId id="268" r:id="rId18"/>
    <p:sldId id="283" r:id="rId19"/>
    <p:sldId id="294" r:id="rId20"/>
    <p:sldId id="278" r:id="rId21"/>
    <p:sldId id="281" r:id="rId22"/>
    <p:sldId id="275" r:id="rId23"/>
    <p:sldId id="269" r:id="rId24"/>
    <p:sldId id="287" r:id="rId25"/>
    <p:sldId id="279" r:id="rId26"/>
    <p:sldId id="288" r:id="rId27"/>
    <p:sldId id="285" r:id="rId28"/>
    <p:sldId id="286" r:id="rId29"/>
    <p:sldId id="266" r:id="rId30"/>
    <p:sldId id="271" r:id="rId31"/>
    <p:sldId id="272" r:id="rId32"/>
    <p:sldId id="270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1476" y="498"/>
      </p:cViewPr>
      <p:guideLst>
        <p:guide orient="horz" pos="2163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05838-9378-4990-9F94-98926D8A7C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7D6F0-58D2-4FB2-9341-E696EC2621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91773-C543-45ED-9143-F12A86732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am Wo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704203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29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917164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5156203" y="1675161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1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94127" y="1683019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2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630932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516B7-BDD5-4A4A-9E28-90275700F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5AA70-364E-41DF-915E-FF6D4AAADF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png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2.emf"/><Relationship Id="rId3" Type="http://schemas.openxmlformats.org/officeDocument/2006/relationships/image" Target="../media/image24.jpeg"/><Relationship Id="rId2" Type="http://schemas.openxmlformats.org/officeDocument/2006/relationships/image" Target="../media/image41.png"/><Relationship Id="rId1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46.png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png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59.png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1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png"/><Relationship Id="rId8" Type="http://schemas.openxmlformats.org/officeDocument/2006/relationships/image" Target="../media/image66.jpeg"/><Relationship Id="rId7" Type="http://schemas.openxmlformats.org/officeDocument/2006/relationships/image" Target="../media/image34.png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9.png"/><Relationship Id="rId10" Type="http://schemas.openxmlformats.org/officeDocument/2006/relationships/image" Target="../media/image68.png"/><Relationship Id="rId1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396"/>
            <a:ext cx="6400800" cy="57646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b="11010"/>
          <a:stretch>
            <a:fillRect/>
          </a:stretch>
        </p:blipFill>
        <p:spPr>
          <a:xfrm>
            <a:off x="0" y="1160149"/>
            <a:ext cx="3308766" cy="56978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974" y="4373391"/>
            <a:ext cx="1868426" cy="248460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529" y="1481576"/>
            <a:ext cx="1954532" cy="19545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158" y="3089240"/>
            <a:ext cx="1579836" cy="134242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467206" y="915626"/>
            <a:ext cx="1256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商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26195" y="1405030"/>
            <a:ext cx="12565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务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18427" y="2614592"/>
            <a:ext cx="125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计</a:t>
            </a:r>
            <a:endParaRPr lang="zh-CN" altLang="en-US" sz="8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02931" y="3474208"/>
            <a:ext cx="1256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划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07795" y="2054432"/>
            <a:ext cx="822960" cy="36639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zh-CN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专业的模板。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679236" y="4025383"/>
            <a:ext cx="399579" cy="883614"/>
            <a:chOff x="1492250" y="1645522"/>
            <a:chExt cx="595313" cy="1392953"/>
          </a:xfrm>
        </p:grpSpPr>
        <p:grpSp>
          <p:nvGrpSpPr>
            <p:cNvPr id="18" name="组合 17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2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2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3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5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8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9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1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2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511569" y="1645522"/>
              <a:ext cx="482744" cy="1297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sz="1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460" y="687926"/>
            <a:ext cx="1338598" cy="1063096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7606776" y="2060408"/>
            <a:ext cx="492443" cy="18997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汇报人：营运部</a:t>
            </a:r>
            <a:endParaRPr lang="zh-CN" altLang="en-US" sz="20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81601" y="3250605"/>
            <a:ext cx="510078" cy="151085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414253" y="3250605"/>
            <a:ext cx="510078" cy="151085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974706" y="3250604"/>
            <a:ext cx="510078" cy="151085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096000" y="3250607"/>
            <a:ext cx="510078" cy="151085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67068" y="3445654"/>
            <a:ext cx="685622" cy="18751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第一章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10449" y="3845684"/>
            <a:ext cx="553998" cy="20672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在此添加标题</a:t>
            </a:r>
            <a:endParaRPr lang="en-US" altLang="zh-CN" sz="2400" dirty="0"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53956" y="3416870"/>
            <a:ext cx="685622" cy="18751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第二章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56576" y="3845684"/>
            <a:ext cx="553998" cy="20672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在此添加标题</a:t>
            </a:r>
            <a:endParaRPr lang="en-US" altLang="zh-CN" sz="2400" dirty="0"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6145" y="3416870"/>
            <a:ext cx="685622" cy="18751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第三章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60946" y="3845684"/>
            <a:ext cx="553998" cy="20672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在此添加标题</a:t>
            </a:r>
            <a:endParaRPr lang="en-US" altLang="zh-CN" sz="2400" dirty="0"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51592" y="3416870"/>
            <a:ext cx="685622" cy="18751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第四章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39164" y="3845684"/>
            <a:ext cx="553998" cy="20672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在此添加标题</a:t>
            </a:r>
            <a:endParaRPr lang="en-US" altLang="zh-CN" sz="2400" dirty="0"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01033" y="3874711"/>
            <a:ext cx="369332" cy="20672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29907" y="3845684"/>
            <a:ext cx="369332" cy="20672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en-US" altLang="zh-CN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64758" y="3874710"/>
            <a:ext cx="369332" cy="20245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en-US" altLang="zh-CN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42399" y="3874710"/>
            <a:ext cx="369332" cy="20245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dist"/>
            <a:r>
              <a:rPr lang="en-US" altLang="zh-CN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0" r="15832"/>
          <a:stretch>
            <a:fillRect/>
          </a:stretch>
        </p:blipFill>
        <p:spPr>
          <a:xfrm>
            <a:off x="8083673" y="0"/>
            <a:ext cx="4108327" cy="361155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09" y="2435005"/>
            <a:ext cx="1579836" cy="1342429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9220199" y="470773"/>
            <a:ext cx="26518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目录</a:t>
            </a:r>
            <a:endParaRPr lang="zh-CN" altLang="en-US" sz="9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1631" y="4410644"/>
            <a:ext cx="5059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36223" y="5196302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964" y="1049453"/>
            <a:ext cx="3287471" cy="32874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98" y="3179712"/>
            <a:ext cx="1702059" cy="14462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89258" y="1255977"/>
            <a:ext cx="1243988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1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42" y="2876210"/>
            <a:ext cx="2052018" cy="16296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b="11010"/>
          <a:stretch>
            <a:fillRect/>
          </a:stretch>
        </p:blipFill>
        <p:spPr>
          <a:xfrm>
            <a:off x="0" y="3325492"/>
            <a:ext cx="2051342" cy="35325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 flipH="1">
            <a:off x="-1050874" y="2361061"/>
            <a:ext cx="15776810" cy="204717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17" y="2175723"/>
            <a:ext cx="606130" cy="566314"/>
          </a:xfrm>
          <a:prstGeom prst="rect">
            <a:avLst/>
          </a:prstGeom>
        </p:spPr>
      </p:pic>
      <p:sp>
        <p:nvSpPr>
          <p:cNvPr id="16" name="TextBox 6"/>
          <p:cNvSpPr txBox="1"/>
          <p:nvPr/>
        </p:nvSpPr>
        <p:spPr>
          <a:xfrm>
            <a:off x="1251798" y="2861517"/>
            <a:ext cx="875168" cy="487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2014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7674" y="3455028"/>
            <a:ext cx="203454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63" y="2175723"/>
            <a:ext cx="606130" cy="566314"/>
          </a:xfrm>
          <a:prstGeom prst="rect">
            <a:avLst/>
          </a:prstGeom>
        </p:spPr>
      </p:pic>
      <p:sp>
        <p:nvSpPr>
          <p:cNvPr id="18" name="TextBox 6"/>
          <p:cNvSpPr txBox="1"/>
          <p:nvPr/>
        </p:nvSpPr>
        <p:spPr>
          <a:xfrm>
            <a:off x="3388944" y="2861517"/>
            <a:ext cx="875168" cy="487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2015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44820" y="3455028"/>
            <a:ext cx="203454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409" y="2175723"/>
            <a:ext cx="606130" cy="566314"/>
          </a:xfrm>
          <a:prstGeom prst="rect">
            <a:avLst/>
          </a:prstGeom>
        </p:spPr>
      </p:pic>
      <p:sp>
        <p:nvSpPr>
          <p:cNvPr id="21" name="TextBox 6"/>
          <p:cNvSpPr txBox="1"/>
          <p:nvPr/>
        </p:nvSpPr>
        <p:spPr>
          <a:xfrm>
            <a:off x="5716890" y="2861517"/>
            <a:ext cx="875168" cy="487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2016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72766" y="3455028"/>
            <a:ext cx="203454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55" y="2175723"/>
            <a:ext cx="606130" cy="566314"/>
          </a:xfrm>
          <a:prstGeom prst="rect">
            <a:avLst/>
          </a:prstGeom>
        </p:spPr>
      </p:pic>
      <p:sp>
        <p:nvSpPr>
          <p:cNvPr id="24" name="TextBox 6"/>
          <p:cNvSpPr txBox="1"/>
          <p:nvPr/>
        </p:nvSpPr>
        <p:spPr>
          <a:xfrm>
            <a:off x="7854036" y="2861517"/>
            <a:ext cx="875168" cy="487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2017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809912" y="3455028"/>
            <a:ext cx="203454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71" y="2175723"/>
            <a:ext cx="606130" cy="566314"/>
          </a:xfrm>
          <a:prstGeom prst="rect">
            <a:avLst/>
          </a:prstGeom>
        </p:spPr>
      </p:pic>
      <p:sp>
        <p:nvSpPr>
          <p:cNvPr id="27" name="TextBox 6"/>
          <p:cNvSpPr txBox="1"/>
          <p:nvPr/>
        </p:nvSpPr>
        <p:spPr>
          <a:xfrm>
            <a:off x="10106352" y="2861517"/>
            <a:ext cx="875168" cy="48768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2019</a:t>
            </a:r>
            <a:endParaRPr lang="en-US" sz="3200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062228" y="3455028"/>
            <a:ext cx="2034540" cy="1990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600" dirty="0" smtClean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30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8"/>
          <a:stretch>
            <a:fillRect/>
          </a:stretch>
        </p:blipFill>
        <p:spPr>
          <a:xfrm>
            <a:off x="1" y="-360043"/>
            <a:ext cx="12192000" cy="7256144"/>
          </a:xfrm>
          <a:prstGeom prst="rect">
            <a:avLst/>
          </a:prstGeom>
        </p:spPr>
      </p:pic>
      <p:sp>
        <p:nvSpPr>
          <p:cNvPr id="18" name="Freeform 97"/>
          <p:cNvSpPr>
            <a:spLocks noEditPoints="1"/>
          </p:cNvSpPr>
          <p:nvPr/>
        </p:nvSpPr>
        <p:spPr bwMode="auto">
          <a:xfrm>
            <a:off x="431698" y="2376350"/>
            <a:ext cx="874376" cy="575186"/>
          </a:xfrm>
          <a:custGeom>
            <a:avLst/>
            <a:gdLst>
              <a:gd name="T0" fmla="*/ 37 w 188"/>
              <a:gd name="T1" fmla="*/ 93 h 124"/>
              <a:gd name="T2" fmla="*/ 92 w 188"/>
              <a:gd name="T3" fmla="*/ 123 h 124"/>
              <a:gd name="T4" fmla="*/ 160 w 188"/>
              <a:gd name="T5" fmla="*/ 101 h 124"/>
              <a:gd name="T6" fmla="*/ 179 w 188"/>
              <a:gd name="T7" fmla="*/ 88 h 124"/>
              <a:gd name="T8" fmla="*/ 106 w 188"/>
              <a:gd name="T9" fmla="*/ 93 h 124"/>
              <a:gd name="T10" fmla="*/ 95 w 188"/>
              <a:gd name="T11" fmla="*/ 79 h 124"/>
              <a:gd name="T12" fmla="*/ 118 w 188"/>
              <a:gd name="T13" fmla="*/ 63 h 124"/>
              <a:gd name="T14" fmla="*/ 103 w 188"/>
              <a:gd name="T15" fmla="*/ 42 h 124"/>
              <a:gd name="T16" fmla="*/ 88 w 188"/>
              <a:gd name="T17" fmla="*/ 21 h 124"/>
              <a:gd name="T18" fmla="*/ 70 w 188"/>
              <a:gd name="T19" fmla="*/ 11 h 124"/>
              <a:gd name="T20" fmla="*/ 34 w 188"/>
              <a:gd name="T21" fmla="*/ 13 h 124"/>
              <a:gd name="T22" fmla="*/ 20 w 188"/>
              <a:gd name="T23" fmla="*/ 34 h 124"/>
              <a:gd name="T24" fmla="*/ 21 w 188"/>
              <a:gd name="T25" fmla="*/ 59 h 124"/>
              <a:gd name="T26" fmla="*/ 3 w 188"/>
              <a:gd name="T27" fmla="*/ 70 h 124"/>
              <a:gd name="T28" fmla="*/ 83 w 188"/>
              <a:gd name="T29" fmla="*/ 40 h 124"/>
              <a:gd name="T30" fmla="*/ 63 w 188"/>
              <a:gd name="T31" fmla="*/ 27 h 124"/>
              <a:gd name="T32" fmla="*/ 41 w 188"/>
              <a:gd name="T33" fmla="*/ 37 h 124"/>
              <a:gd name="T34" fmla="*/ 18 w 188"/>
              <a:gd name="T35" fmla="*/ 48 h 124"/>
              <a:gd name="T36" fmla="*/ 24 w 188"/>
              <a:gd name="T37" fmla="*/ 28 h 124"/>
              <a:gd name="T38" fmla="*/ 41 w 188"/>
              <a:gd name="T39" fmla="*/ 8 h 124"/>
              <a:gd name="T40" fmla="*/ 79 w 188"/>
              <a:gd name="T41" fmla="*/ 14 h 124"/>
              <a:gd name="T42" fmla="*/ 95 w 188"/>
              <a:gd name="T43" fmla="*/ 40 h 124"/>
              <a:gd name="T44" fmla="*/ 39 w 188"/>
              <a:gd name="T45" fmla="*/ 51 h 124"/>
              <a:gd name="T46" fmla="*/ 46 w 188"/>
              <a:gd name="T47" fmla="*/ 32 h 124"/>
              <a:gd name="T48" fmla="*/ 71 w 188"/>
              <a:gd name="T49" fmla="*/ 31 h 124"/>
              <a:gd name="T50" fmla="*/ 72 w 188"/>
              <a:gd name="T51" fmla="*/ 46 h 124"/>
              <a:gd name="T52" fmla="*/ 84 w 188"/>
              <a:gd name="T53" fmla="*/ 60 h 124"/>
              <a:gd name="T54" fmla="*/ 102 w 188"/>
              <a:gd name="T55" fmla="*/ 65 h 124"/>
              <a:gd name="T56" fmla="*/ 71 w 188"/>
              <a:gd name="T57" fmla="*/ 51 h 124"/>
              <a:gd name="T58" fmla="*/ 102 w 188"/>
              <a:gd name="T59" fmla="*/ 46 h 124"/>
              <a:gd name="T60" fmla="*/ 115 w 188"/>
              <a:gd name="T61" fmla="*/ 62 h 124"/>
              <a:gd name="T62" fmla="*/ 103 w 188"/>
              <a:gd name="T63" fmla="*/ 75 h 124"/>
              <a:gd name="T64" fmla="*/ 134 w 188"/>
              <a:gd name="T65" fmla="*/ 87 h 124"/>
              <a:gd name="T66" fmla="*/ 81 w 188"/>
              <a:gd name="T67" fmla="*/ 59 h 124"/>
              <a:gd name="T68" fmla="*/ 85 w 188"/>
              <a:gd name="T69" fmla="*/ 86 h 124"/>
              <a:gd name="T70" fmla="*/ 174 w 188"/>
              <a:gd name="T71" fmla="*/ 91 h 124"/>
              <a:gd name="T72" fmla="*/ 50 w 188"/>
              <a:gd name="T73" fmla="*/ 82 h 124"/>
              <a:gd name="T74" fmla="*/ 108 w 188"/>
              <a:gd name="T75" fmla="*/ 108 h 124"/>
              <a:gd name="T76" fmla="*/ 178 w 188"/>
              <a:gd name="T77" fmla="*/ 93 h 124"/>
              <a:gd name="T78" fmla="*/ 71 w 188"/>
              <a:gd name="T79" fmla="*/ 117 h 124"/>
              <a:gd name="T80" fmla="*/ 11 w 188"/>
              <a:gd name="T81" fmla="*/ 85 h 124"/>
              <a:gd name="T82" fmla="*/ 23 w 188"/>
              <a:gd name="T83" fmla="*/ 61 h 124"/>
              <a:gd name="T84" fmla="*/ 65 w 188"/>
              <a:gd name="T85" fmla="*/ 79 h 124"/>
              <a:gd name="T86" fmla="*/ 117 w 188"/>
              <a:gd name="T87" fmla="*/ 96 h 124"/>
              <a:gd name="T88" fmla="*/ 148 w 188"/>
              <a:gd name="T89" fmla="*/ 94 h 124"/>
              <a:gd name="T90" fmla="*/ 71 w 188"/>
              <a:gd name="T91" fmla="*/ 101 h 124"/>
              <a:gd name="T92" fmla="*/ 49 w 188"/>
              <a:gd name="T93" fmla="*/ 73 h 124"/>
              <a:gd name="T94" fmla="*/ 40 w 188"/>
              <a:gd name="T95" fmla="*/ 69 h 124"/>
              <a:gd name="T96" fmla="*/ 33 w 188"/>
              <a:gd name="T97" fmla="*/ 90 h 124"/>
              <a:gd name="T98" fmla="*/ 16 w 188"/>
              <a:gd name="T99" fmla="*/ 9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8" h="124">
                <a:moveTo>
                  <a:pt x="13" y="89"/>
                </a:moveTo>
                <a:cubicBezTo>
                  <a:pt x="13" y="96"/>
                  <a:pt x="21" y="101"/>
                  <a:pt x="29" y="99"/>
                </a:cubicBezTo>
                <a:cubicBezTo>
                  <a:pt x="32" y="97"/>
                  <a:pt x="33" y="93"/>
                  <a:pt x="37" y="93"/>
                </a:cubicBezTo>
                <a:cubicBezTo>
                  <a:pt x="42" y="93"/>
                  <a:pt x="45" y="95"/>
                  <a:pt x="48" y="99"/>
                </a:cubicBezTo>
                <a:cubicBezTo>
                  <a:pt x="54" y="105"/>
                  <a:pt x="58" y="113"/>
                  <a:pt x="65" y="117"/>
                </a:cubicBezTo>
                <a:cubicBezTo>
                  <a:pt x="73" y="122"/>
                  <a:pt x="83" y="124"/>
                  <a:pt x="92" y="123"/>
                </a:cubicBezTo>
                <a:cubicBezTo>
                  <a:pt x="101" y="121"/>
                  <a:pt x="108" y="117"/>
                  <a:pt x="115" y="111"/>
                </a:cubicBezTo>
                <a:cubicBezTo>
                  <a:pt x="123" y="105"/>
                  <a:pt x="131" y="98"/>
                  <a:pt x="142" y="99"/>
                </a:cubicBezTo>
                <a:cubicBezTo>
                  <a:pt x="148" y="99"/>
                  <a:pt x="154" y="101"/>
                  <a:pt x="160" y="101"/>
                </a:cubicBezTo>
                <a:cubicBezTo>
                  <a:pt x="169" y="102"/>
                  <a:pt x="178" y="98"/>
                  <a:pt x="184" y="91"/>
                </a:cubicBezTo>
                <a:cubicBezTo>
                  <a:pt x="185" y="90"/>
                  <a:pt x="188" y="87"/>
                  <a:pt x="187" y="85"/>
                </a:cubicBezTo>
                <a:cubicBezTo>
                  <a:pt x="185" y="83"/>
                  <a:pt x="181" y="87"/>
                  <a:pt x="179" y="88"/>
                </a:cubicBezTo>
                <a:cubicBezTo>
                  <a:pt x="169" y="90"/>
                  <a:pt x="161" y="87"/>
                  <a:pt x="151" y="84"/>
                </a:cubicBezTo>
                <a:cubicBezTo>
                  <a:pt x="142" y="81"/>
                  <a:pt x="133" y="79"/>
                  <a:pt x="125" y="82"/>
                </a:cubicBezTo>
                <a:cubicBezTo>
                  <a:pt x="118" y="85"/>
                  <a:pt x="113" y="91"/>
                  <a:pt x="106" y="93"/>
                </a:cubicBezTo>
                <a:cubicBezTo>
                  <a:pt x="99" y="95"/>
                  <a:pt x="89" y="94"/>
                  <a:pt x="87" y="85"/>
                </a:cubicBezTo>
                <a:cubicBezTo>
                  <a:pt x="87" y="83"/>
                  <a:pt x="87" y="81"/>
                  <a:pt x="88" y="79"/>
                </a:cubicBezTo>
                <a:cubicBezTo>
                  <a:pt x="91" y="80"/>
                  <a:pt x="93" y="80"/>
                  <a:pt x="95" y="79"/>
                </a:cubicBezTo>
                <a:cubicBezTo>
                  <a:pt x="97" y="79"/>
                  <a:pt x="99" y="78"/>
                  <a:pt x="100" y="77"/>
                </a:cubicBezTo>
                <a:cubicBezTo>
                  <a:pt x="102" y="79"/>
                  <a:pt x="105" y="80"/>
                  <a:pt x="108" y="80"/>
                </a:cubicBezTo>
                <a:cubicBezTo>
                  <a:pt x="116" y="79"/>
                  <a:pt x="121" y="71"/>
                  <a:pt x="118" y="63"/>
                </a:cubicBezTo>
                <a:cubicBezTo>
                  <a:pt x="125" y="58"/>
                  <a:pt x="125" y="48"/>
                  <a:pt x="118" y="42"/>
                </a:cubicBezTo>
                <a:cubicBezTo>
                  <a:pt x="115" y="40"/>
                  <a:pt x="112" y="39"/>
                  <a:pt x="108" y="40"/>
                </a:cubicBezTo>
                <a:cubicBezTo>
                  <a:pt x="106" y="40"/>
                  <a:pt x="104" y="40"/>
                  <a:pt x="103" y="42"/>
                </a:cubicBezTo>
                <a:cubicBezTo>
                  <a:pt x="100" y="43"/>
                  <a:pt x="100" y="42"/>
                  <a:pt x="98" y="41"/>
                </a:cubicBezTo>
                <a:cubicBezTo>
                  <a:pt x="101" y="35"/>
                  <a:pt x="100" y="28"/>
                  <a:pt x="94" y="25"/>
                </a:cubicBezTo>
                <a:cubicBezTo>
                  <a:pt x="92" y="23"/>
                  <a:pt x="88" y="24"/>
                  <a:pt x="88" y="21"/>
                </a:cubicBezTo>
                <a:cubicBezTo>
                  <a:pt x="87" y="18"/>
                  <a:pt x="85" y="14"/>
                  <a:pt x="82" y="13"/>
                </a:cubicBezTo>
                <a:cubicBezTo>
                  <a:pt x="80" y="11"/>
                  <a:pt x="77" y="11"/>
                  <a:pt x="74" y="11"/>
                </a:cubicBezTo>
                <a:cubicBezTo>
                  <a:pt x="71" y="12"/>
                  <a:pt x="72" y="13"/>
                  <a:pt x="70" y="11"/>
                </a:cubicBezTo>
                <a:cubicBezTo>
                  <a:pt x="69" y="9"/>
                  <a:pt x="68" y="8"/>
                  <a:pt x="67" y="6"/>
                </a:cubicBezTo>
                <a:cubicBezTo>
                  <a:pt x="61" y="2"/>
                  <a:pt x="54" y="0"/>
                  <a:pt x="48" y="1"/>
                </a:cubicBezTo>
                <a:cubicBezTo>
                  <a:pt x="41" y="3"/>
                  <a:pt x="36" y="7"/>
                  <a:pt x="34" y="13"/>
                </a:cubicBezTo>
                <a:cubicBezTo>
                  <a:pt x="32" y="15"/>
                  <a:pt x="32" y="19"/>
                  <a:pt x="32" y="22"/>
                </a:cubicBezTo>
                <a:cubicBezTo>
                  <a:pt x="28" y="22"/>
                  <a:pt x="25" y="23"/>
                  <a:pt x="23" y="26"/>
                </a:cubicBezTo>
                <a:cubicBezTo>
                  <a:pt x="21" y="28"/>
                  <a:pt x="20" y="31"/>
                  <a:pt x="20" y="34"/>
                </a:cubicBezTo>
                <a:cubicBezTo>
                  <a:pt x="20" y="36"/>
                  <a:pt x="21" y="37"/>
                  <a:pt x="22" y="39"/>
                </a:cubicBezTo>
                <a:cubicBezTo>
                  <a:pt x="20" y="39"/>
                  <a:pt x="19" y="41"/>
                  <a:pt x="17" y="42"/>
                </a:cubicBezTo>
                <a:cubicBezTo>
                  <a:pt x="13" y="47"/>
                  <a:pt x="14" y="56"/>
                  <a:pt x="21" y="59"/>
                </a:cubicBezTo>
                <a:cubicBezTo>
                  <a:pt x="19" y="61"/>
                  <a:pt x="19" y="63"/>
                  <a:pt x="16" y="62"/>
                </a:cubicBezTo>
                <a:cubicBezTo>
                  <a:pt x="14" y="62"/>
                  <a:pt x="12" y="62"/>
                  <a:pt x="11" y="63"/>
                </a:cubicBezTo>
                <a:cubicBezTo>
                  <a:pt x="7" y="64"/>
                  <a:pt x="5" y="67"/>
                  <a:pt x="3" y="70"/>
                </a:cubicBezTo>
                <a:cubicBezTo>
                  <a:pt x="0" y="78"/>
                  <a:pt x="4" y="87"/>
                  <a:pt x="13" y="89"/>
                </a:cubicBezTo>
                <a:moveTo>
                  <a:pt x="95" y="40"/>
                </a:moveTo>
                <a:cubicBezTo>
                  <a:pt x="91" y="39"/>
                  <a:pt x="87" y="39"/>
                  <a:pt x="83" y="40"/>
                </a:cubicBezTo>
                <a:cubicBezTo>
                  <a:pt x="83" y="33"/>
                  <a:pt x="76" y="28"/>
                  <a:pt x="70" y="30"/>
                </a:cubicBezTo>
                <a:cubicBezTo>
                  <a:pt x="69" y="30"/>
                  <a:pt x="68" y="31"/>
                  <a:pt x="67" y="31"/>
                </a:cubicBezTo>
                <a:cubicBezTo>
                  <a:pt x="66" y="30"/>
                  <a:pt x="65" y="28"/>
                  <a:pt x="63" y="27"/>
                </a:cubicBezTo>
                <a:cubicBezTo>
                  <a:pt x="60" y="25"/>
                  <a:pt x="56" y="24"/>
                  <a:pt x="53" y="25"/>
                </a:cubicBezTo>
                <a:cubicBezTo>
                  <a:pt x="50" y="26"/>
                  <a:pt x="47" y="28"/>
                  <a:pt x="45" y="30"/>
                </a:cubicBezTo>
                <a:cubicBezTo>
                  <a:pt x="44" y="32"/>
                  <a:pt x="44" y="37"/>
                  <a:pt x="41" y="37"/>
                </a:cubicBezTo>
                <a:cubicBezTo>
                  <a:pt x="34" y="37"/>
                  <a:pt x="30" y="45"/>
                  <a:pt x="33" y="52"/>
                </a:cubicBezTo>
                <a:cubicBezTo>
                  <a:pt x="29" y="53"/>
                  <a:pt x="26" y="54"/>
                  <a:pt x="23" y="57"/>
                </a:cubicBezTo>
                <a:cubicBezTo>
                  <a:pt x="19" y="55"/>
                  <a:pt x="17" y="52"/>
                  <a:pt x="18" y="48"/>
                </a:cubicBezTo>
                <a:cubicBezTo>
                  <a:pt x="18" y="45"/>
                  <a:pt x="20" y="43"/>
                  <a:pt x="22" y="41"/>
                </a:cubicBezTo>
                <a:cubicBezTo>
                  <a:pt x="26" y="40"/>
                  <a:pt x="25" y="40"/>
                  <a:pt x="24" y="37"/>
                </a:cubicBezTo>
                <a:cubicBezTo>
                  <a:pt x="22" y="34"/>
                  <a:pt x="23" y="31"/>
                  <a:pt x="24" y="28"/>
                </a:cubicBezTo>
                <a:cubicBezTo>
                  <a:pt x="26" y="25"/>
                  <a:pt x="29" y="26"/>
                  <a:pt x="33" y="24"/>
                </a:cubicBezTo>
                <a:cubicBezTo>
                  <a:pt x="35" y="24"/>
                  <a:pt x="35" y="20"/>
                  <a:pt x="35" y="18"/>
                </a:cubicBezTo>
                <a:cubicBezTo>
                  <a:pt x="35" y="14"/>
                  <a:pt x="38" y="11"/>
                  <a:pt x="41" y="8"/>
                </a:cubicBezTo>
                <a:cubicBezTo>
                  <a:pt x="47" y="2"/>
                  <a:pt x="56" y="2"/>
                  <a:pt x="63" y="7"/>
                </a:cubicBezTo>
                <a:cubicBezTo>
                  <a:pt x="66" y="9"/>
                  <a:pt x="67" y="14"/>
                  <a:pt x="70" y="15"/>
                </a:cubicBezTo>
                <a:cubicBezTo>
                  <a:pt x="72" y="16"/>
                  <a:pt x="76" y="13"/>
                  <a:pt x="79" y="14"/>
                </a:cubicBezTo>
                <a:cubicBezTo>
                  <a:pt x="82" y="15"/>
                  <a:pt x="84" y="17"/>
                  <a:pt x="85" y="20"/>
                </a:cubicBezTo>
                <a:cubicBezTo>
                  <a:pt x="85" y="22"/>
                  <a:pt x="83" y="27"/>
                  <a:pt x="86" y="26"/>
                </a:cubicBezTo>
                <a:cubicBezTo>
                  <a:pt x="94" y="24"/>
                  <a:pt x="100" y="34"/>
                  <a:pt x="95" y="40"/>
                </a:cubicBezTo>
                <a:moveTo>
                  <a:pt x="62" y="63"/>
                </a:moveTo>
                <a:cubicBezTo>
                  <a:pt x="59" y="58"/>
                  <a:pt x="54" y="54"/>
                  <a:pt x="48" y="53"/>
                </a:cubicBezTo>
                <a:cubicBezTo>
                  <a:pt x="45" y="52"/>
                  <a:pt x="42" y="51"/>
                  <a:pt x="39" y="51"/>
                </a:cubicBezTo>
                <a:cubicBezTo>
                  <a:pt x="35" y="51"/>
                  <a:pt x="33" y="52"/>
                  <a:pt x="33" y="48"/>
                </a:cubicBezTo>
                <a:cubicBezTo>
                  <a:pt x="33" y="41"/>
                  <a:pt x="38" y="39"/>
                  <a:pt x="43" y="38"/>
                </a:cubicBezTo>
                <a:cubicBezTo>
                  <a:pt x="45" y="38"/>
                  <a:pt x="45" y="34"/>
                  <a:pt x="46" y="32"/>
                </a:cubicBezTo>
                <a:cubicBezTo>
                  <a:pt x="47" y="29"/>
                  <a:pt x="50" y="27"/>
                  <a:pt x="53" y="26"/>
                </a:cubicBezTo>
                <a:cubicBezTo>
                  <a:pt x="59" y="25"/>
                  <a:pt x="62" y="28"/>
                  <a:pt x="66" y="32"/>
                </a:cubicBezTo>
                <a:cubicBezTo>
                  <a:pt x="67" y="34"/>
                  <a:pt x="69" y="32"/>
                  <a:pt x="71" y="31"/>
                </a:cubicBezTo>
                <a:cubicBezTo>
                  <a:pt x="74" y="30"/>
                  <a:pt x="78" y="32"/>
                  <a:pt x="80" y="35"/>
                </a:cubicBezTo>
                <a:cubicBezTo>
                  <a:pt x="82" y="37"/>
                  <a:pt x="83" y="40"/>
                  <a:pt x="79" y="41"/>
                </a:cubicBezTo>
                <a:cubicBezTo>
                  <a:pt x="77" y="42"/>
                  <a:pt x="74" y="44"/>
                  <a:pt x="72" y="46"/>
                </a:cubicBezTo>
                <a:cubicBezTo>
                  <a:pt x="67" y="50"/>
                  <a:pt x="63" y="56"/>
                  <a:pt x="62" y="63"/>
                </a:cubicBezTo>
                <a:moveTo>
                  <a:pt x="97" y="76"/>
                </a:moveTo>
                <a:cubicBezTo>
                  <a:pt x="87" y="81"/>
                  <a:pt x="77" y="69"/>
                  <a:pt x="84" y="60"/>
                </a:cubicBezTo>
                <a:cubicBezTo>
                  <a:pt x="87" y="56"/>
                  <a:pt x="93" y="54"/>
                  <a:pt x="97" y="57"/>
                </a:cubicBezTo>
                <a:cubicBezTo>
                  <a:pt x="100" y="59"/>
                  <a:pt x="101" y="61"/>
                  <a:pt x="100" y="64"/>
                </a:cubicBezTo>
                <a:cubicBezTo>
                  <a:pt x="99" y="66"/>
                  <a:pt x="102" y="67"/>
                  <a:pt x="102" y="65"/>
                </a:cubicBezTo>
                <a:cubicBezTo>
                  <a:pt x="107" y="53"/>
                  <a:pt x="88" y="50"/>
                  <a:pt x="82" y="58"/>
                </a:cubicBezTo>
                <a:cubicBezTo>
                  <a:pt x="69" y="60"/>
                  <a:pt x="69" y="77"/>
                  <a:pt x="73" y="86"/>
                </a:cubicBezTo>
                <a:cubicBezTo>
                  <a:pt x="63" y="78"/>
                  <a:pt x="62" y="61"/>
                  <a:pt x="71" y="51"/>
                </a:cubicBezTo>
                <a:cubicBezTo>
                  <a:pt x="75" y="46"/>
                  <a:pt x="80" y="43"/>
                  <a:pt x="86" y="42"/>
                </a:cubicBezTo>
                <a:cubicBezTo>
                  <a:pt x="89" y="42"/>
                  <a:pt x="92" y="42"/>
                  <a:pt x="95" y="43"/>
                </a:cubicBezTo>
                <a:cubicBezTo>
                  <a:pt x="97" y="43"/>
                  <a:pt x="100" y="47"/>
                  <a:pt x="102" y="46"/>
                </a:cubicBezTo>
                <a:cubicBezTo>
                  <a:pt x="108" y="43"/>
                  <a:pt x="112" y="40"/>
                  <a:pt x="117" y="46"/>
                </a:cubicBezTo>
                <a:cubicBezTo>
                  <a:pt x="119" y="48"/>
                  <a:pt x="120" y="51"/>
                  <a:pt x="120" y="54"/>
                </a:cubicBezTo>
                <a:cubicBezTo>
                  <a:pt x="120" y="58"/>
                  <a:pt x="117" y="59"/>
                  <a:pt x="115" y="62"/>
                </a:cubicBezTo>
                <a:cubicBezTo>
                  <a:pt x="114" y="64"/>
                  <a:pt x="116" y="67"/>
                  <a:pt x="116" y="69"/>
                </a:cubicBezTo>
                <a:cubicBezTo>
                  <a:pt x="116" y="72"/>
                  <a:pt x="114" y="75"/>
                  <a:pt x="111" y="76"/>
                </a:cubicBezTo>
                <a:cubicBezTo>
                  <a:pt x="108" y="77"/>
                  <a:pt x="105" y="77"/>
                  <a:pt x="103" y="75"/>
                </a:cubicBezTo>
                <a:cubicBezTo>
                  <a:pt x="100" y="73"/>
                  <a:pt x="100" y="74"/>
                  <a:pt x="97" y="76"/>
                </a:cubicBezTo>
                <a:moveTo>
                  <a:pt x="174" y="91"/>
                </a:moveTo>
                <a:cubicBezTo>
                  <a:pt x="160" y="95"/>
                  <a:pt x="148" y="85"/>
                  <a:pt x="134" y="87"/>
                </a:cubicBezTo>
                <a:cubicBezTo>
                  <a:pt x="122" y="88"/>
                  <a:pt x="116" y="96"/>
                  <a:pt x="106" y="100"/>
                </a:cubicBezTo>
                <a:cubicBezTo>
                  <a:pt x="94" y="105"/>
                  <a:pt x="83" y="101"/>
                  <a:pt x="77" y="90"/>
                </a:cubicBezTo>
                <a:cubicBezTo>
                  <a:pt x="71" y="81"/>
                  <a:pt x="68" y="64"/>
                  <a:pt x="81" y="59"/>
                </a:cubicBezTo>
                <a:cubicBezTo>
                  <a:pt x="78" y="64"/>
                  <a:pt x="78" y="69"/>
                  <a:pt x="81" y="73"/>
                </a:cubicBezTo>
                <a:cubicBezTo>
                  <a:pt x="82" y="75"/>
                  <a:pt x="84" y="77"/>
                  <a:pt x="86" y="78"/>
                </a:cubicBezTo>
                <a:cubicBezTo>
                  <a:pt x="85" y="81"/>
                  <a:pt x="84" y="83"/>
                  <a:pt x="85" y="86"/>
                </a:cubicBezTo>
                <a:cubicBezTo>
                  <a:pt x="88" y="98"/>
                  <a:pt x="101" y="99"/>
                  <a:pt x="110" y="94"/>
                </a:cubicBezTo>
                <a:cubicBezTo>
                  <a:pt x="120" y="89"/>
                  <a:pt x="127" y="82"/>
                  <a:pt x="139" y="83"/>
                </a:cubicBezTo>
                <a:cubicBezTo>
                  <a:pt x="151" y="85"/>
                  <a:pt x="162" y="93"/>
                  <a:pt x="174" y="91"/>
                </a:cubicBezTo>
                <a:moveTo>
                  <a:pt x="44" y="91"/>
                </a:moveTo>
                <a:cubicBezTo>
                  <a:pt x="46" y="90"/>
                  <a:pt x="48" y="88"/>
                  <a:pt x="49" y="86"/>
                </a:cubicBezTo>
                <a:cubicBezTo>
                  <a:pt x="49" y="84"/>
                  <a:pt x="50" y="83"/>
                  <a:pt x="50" y="82"/>
                </a:cubicBezTo>
                <a:cubicBezTo>
                  <a:pt x="52" y="82"/>
                  <a:pt x="54" y="83"/>
                  <a:pt x="55" y="84"/>
                </a:cubicBezTo>
                <a:cubicBezTo>
                  <a:pt x="61" y="87"/>
                  <a:pt x="64" y="94"/>
                  <a:pt x="68" y="99"/>
                </a:cubicBezTo>
                <a:cubicBezTo>
                  <a:pt x="77" y="113"/>
                  <a:pt x="94" y="115"/>
                  <a:pt x="108" y="108"/>
                </a:cubicBezTo>
                <a:cubicBezTo>
                  <a:pt x="114" y="105"/>
                  <a:pt x="119" y="100"/>
                  <a:pt x="124" y="97"/>
                </a:cubicBezTo>
                <a:cubicBezTo>
                  <a:pt x="131" y="93"/>
                  <a:pt x="138" y="93"/>
                  <a:pt x="145" y="95"/>
                </a:cubicBezTo>
                <a:cubicBezTo>
                  <a:pt x="156" y="97"/>
                  <a:pt x="168" y="99"/>
                  <a:pt x="178" y="93"/>
                </a:cubicBezTo>
                <a:cubicBezTo>
                  <a:pt x="169" y="100"/>
                  <a:pt x="157" y="98"/>
                  <a:pt x="147" y="96"/>
                </a:cubicBezTo>
                <a:cubicBezTo>
                  <a:pt x="131" y="94"/>
                  <a:pt x="122" y="103"/>
                  <a:pt x="110" y="112"/>
                </a:cubicBezTo>
                <a:cubicBezTo>
                  <a:pt x="99" y="120"/>
                  <a:pt x="84" y="123"/>
                  <a:pt x="71" y="117"/>
                </a:cubicBezTo>
                <a:cubicBezTo>
                  <a:pt x="65" y="114"/>
                  <a:pt x="61" y="110"/>
                  <a:pt x="57" y="105"/>
                </a:cubicBezTo>
                <a:cubicBezTo>
                  <a:pt x="53" y="100"/>
                  <a:pt x="50" y="94"/>
                  <a:pt x="44" y="91"/>
                </a:cubicBezTo>
                <a:moveTo>
                  <a:pt x="11" y="85"/>
                </a:moveTo>
                <a:cubicBezTo>
                  <a:pt x="2" y="81"/>
                  <a:pt x="4" y="67"/>
                  <a:pt x="13" y="65"/>
                </a:cubicBezTo>
                <a:cubicBezTo>
                  <a:pt x="15" y="65"/>
                  <a:pt x="16" y="65"/>
                  <a:pt x="18" y="65"/>
                </a:cubicBezTo>
                <a:cubicBezTo>
                  <a:pt x="21" y="65"/>
                  <a:pt x="22" y="63"/>
                  <a:pt x="23" y="61"/>
                </a:cubicBezTo>
                <a:cubicBezTo>
                  <a:pt x="26" y="57"/>
                  <a:pt x="31" y="55"/>
                  <a:pt x="36" y="54"/>
                </a:cubicBezTo>
                <a:cubicBezTo>
                  <a:pt x="46" y="53"/>
                  <a:pt x="55" y="58"/>
                  <a:pt x="61" y="66"/>
                </a:cubicBezTo>
                <a:cubicBezTo>
                  <a:pt x="63" y="69"/>
                  <a:pt x="63" y="75"/>
                  <a:pt x="65" y="79"/>
                </a:cubicBezTo>
                <a:cubicBezTo>
                  <a:pt x="66" y="84"/>
                  <a:pt x="69" y="87"/>
                  <a:pt x="73" y="90"/>
                </a:cubicBezTo>
                <a:cubicBezTo>
                  <a:pt x="79" y="95"/>
                  <a:pt x="84" y="102"/>
                  <a:pt x="93" y="103"/>
                </a:cubicBezTo>
                <a:cubicBezTo>
                  <a:pt x="102" y="104"/>
                  <a:pt x="109" y="101"/>
                  <a:pt x="117" y="96"/>
                </a:cubicBezTo>
                <a:cubicBezTo>
                  <a:pt x="125" y="90"/>
                  <a:pt x="133" y="87"/>
                  <a:pt x="143" y="89"/>
                </a:cubicBezTo>
                <a:cubicBezTo>
                  <a:pt x="155" y="91"/>
                  <a:pt x="165" y="97"/>
                  <a:pt x="178" y="92"/>
                </a:cubicBezTo>
                <a:cubicBezTo>
                  <a:pt x="168" y="97"/>
                  <a:pt x="158" y="96"/>
                  <a:pt x="148" y="94"/>
                </a:cubicBezTo>
                <a:cubicBezTo>
                  <a:pt x="141" y="92"/>
                  <a:pt x="134" y="91"/>
                  <a:pt x="127" y="94"/>
                </a:cubicBezTo>
                <a:cubicBezTo>
                  <a:pt x="121" y="96"/>
                  <a:pt x="116" y="102"/>
                  <a:pt x="109" y="105"/>
                </a:cubicBezTo>
                <a:cubicBezTo>
                  <a:pt x="97" y="113"/>
                  <a:pt x="81" y="113"/>
                  <a:pt x="71" y="101"/>
                </a:cubicBezTo>
                <a:cubicBezTo>
                  <a:pt x="67" y="97"/>
                  <a:pt x="65" y="91"/>
                  <a:pt x="60" y="86"/>
                </a:cubicBezTo>
                <a:cubicBezTo>
                  <a:pt x="58" y="84"/>
                  <a:pt x="56" y="82"/>
                  <a:pt x="52" y="81"/>
                </a:cubicBezTo>
                <a:cubicBezTo>
                  <a:pt x="49" y="80"/>
                  <a:pt x="50" y="76"/>
                  <a:pt x="49" y="73"/>
                </a:cubicBezTo>
                <a:cubicBezTo>
                  <a:pt x="43" y="63"/>
                  <a:pt x="25" y="64"/>
                  <a:pt x="25" y="76"/>
                </a:cubicBezTo>
                <a:cubicBezTo>
                  <a:pt x="24" y="82"/>
                  <a:pt x="32" y="86"/>
                  <a:pt x="28" y="79"/>
                </a:cubicBezTo>
                <a:cubicBezTo>
                  <a:pt x="24" y="72"/>
                  <a:pt x="35" y="68"/>
                  <a:pt x="40" y="69"/>
                </a:cubicBezTo>
                <a:cubicBezTo>
                  <a:pt x="45" y="71"/>
                  <a:pt x="49" y="77"/>
                  <a:pt x="47" y="82"/>
                </a:cubicBezTo>
                <a:cubicBezTo>
                  <a:pt x="46" y="85"/>
                  <a:pt x="44" y="87"/>
                  <a:pt x="42" y="89"/>
                </a:cubicBezTo>
                <a:cubicBezTo>
                  <a:pt x="39" y="90"/>
                  <a:pt x="35" y="89"/>
                  <a:pt x="33" y="90"/>
                </a:cubicBezTo>
                <a:cubicBezTo>
                  <a:pt x="32" y="91"/>
                  <a:pt x="31" y="93"/>
                  <a:pt x="30" y="95"/>
                </a:cubicBezTo>
                <a:cubicBezTo>
                  <a:pt x="27" y="96"/>
                  <a:pt x="24" y="97"/>
                  <a:pt x="21" y="96"/>
                </a:cubicBezTo>
                <a:cubicBezTo>
                  <a:pt x="19" y="95"/>
                  <a:pt x="17" y="93"/>
                  <a:pt x="16" y="90"/>
                </a:cubicBezTo>
                <a:cubicBezTo>
                  <a:pt x="15" y="86"/>
                  <a:pt x="14" y="87"/>
                  <a:pt x="11" y="85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98"/>
          <p:cNvSpPr>
            <a:spLocks noEditPoints="1"/>
          </p:cNvSpPr>
          <p:nvPr/>
        </p:nvSpPr>
        <p:spPr bwMode="auto">
          <a:xfrm>
            <a:off x="939624" y="2021498"/>
            <a:ext cx="1247782" cy="865098"/>
          </a:xfrm>
          <a:custGeom>
            <a:avLst/>
            <a:gdLst>
              <a:gd name="T0" fmla="*/ 67 w 269"/>
              <a:gd name="T1" fmla="*/ 128 h 186"/>
              <a:gd name="T2" fmla="*/ 96 w 269"/>
              <a:gd name="T3" fmla="*/ 133 h 186"/>
              <a:gd name="T4" fmla="*/ 122 w 269"/>
              <a:gd name="T5" fmla="*/ 160 h 186"/>
              <a:gd name="T6" fmla="*/ 267 w 269"/>
              <a:gd name="T7" fmla="*/ 132 h 186"/>
              <a:gd name="T8" fmla="*/ 189 w 269"/>
              <a:gd name="T9" fmla="*/ 148 h 186"/>
              <a:gd name="T10" fmla="*/ 198 w 269"/>
              <a:gd name="T11" fmla="*/ 120 h 186"/>
              <a:gd name="T12" fmla="*/ 181 w 269"/>
              <a:gd name="T13" fmla="*/ 95 h 186"/>
              <a:gd name="T14" fmla="*/ 155 w 269"/>
              <a:gd name="T15" fmla="*/ 74 h 186"/>
              <a:gd name="T16" fmla="*/ 125 w 269"/>
              <a:gd name="T17" fmla="*/ 63 h 186"/>
              <a:gd name="T18" fmla="*/ 100 w 269"/>
              <a:gd name="T19" fmla="*/ 31 h 186"/>
              <a:gd name="T20" fmla="*/ 68 w 269"/>
              <a:gd name="T21" fmla="*/ 1 h 186"/>
              <a:gd name="T22" fmla="*/ 32 w 269"/>
              <a:gd name="T23" fmla="*/ 29 h 186"/>
              <a:gd name="T24" fmla="*/ 6 w 269"/>
              <a:gd name="T25" fmla="*/ 54 h 186"/>
              <a:gd name="T26" fmla="*/ 78 w 269"/>
              <a:gd name="T27" fmla="*/ 35 h 186"/>
              <a:gd name="T28" fmla="*/ 50 w 269"/>
              <a:gd name="T29" fmla="*/ 33 h 186"/>
              <a:gd name="T30" fmla="*/ 35 w 269"/>
              <a:gd name="T31" fmla="*/ 28 h 186"/>
              <a:gd name="T32" fmla="*/ 82 w 269"/>
              <a:gd name="T33" fmla="*/ 13 h 186"/>
              <a:gd name="T34" fmla="*/ 102 w 269"/>
              <a:gd name="T35" fmla="*/ 51 h 186"/>
              <a:gd name="T36" fmla="*/ 78 w 269"/>
              <a:gd name="T37" fmla="*/ 37 h 186"/>
              <a:gd name="T38" fmla="*/ 40 w 269"/>
              <a:gd name="T39" fmla="*/ 45 h 186"/>
              <a:gd name="T40" fmla="*/ 92 w 269"/>
              <a:gd name="T41" fmla="*/ 87 h 186"/>
              <a:gd name="T42" fmla="*/ 88 w 269"/>
              <a:gd name="T43" fmla="*/ 63 h 186"/>
              <a:gd name="T44" fmla="*/ 115 w 269"/>
              <a:gd name="T45" fmla="*/ 58 h 186"/>
              <a:gd name="T46" fmla="*/ 79 w 269"/>
              <a:gd name="T47" fmla="*/ 79 h 186"/>
              <a:gd name="T48" fmla="*/ 94 w 269"/>
              <a:gd name="T49" fmla="*/ 112 h 186"/>
              <a:gd name="T50" fmla="*/ 100 w 269"/>
              <a:gd name="T51" fmla="*/ 92 h 186"/>
              <a:gd name="T52" fmla="*/ 172 w 269"/>
              <a:gd name="T53" fmla="*/ 110 h 186"/>
              <a:gd name="T54" fmla="*/ 174 w 269"/>
              <a:gd name="T55" fmla="*/ 101 h 186"/>
              <a:gd name="T56" fmla="*/ 195 w 269"/>
              <a:gd name="T57" fmla="*/ 124 h 186"/>
              <a:gd name="T58" fmla="*/ 120 w 269"/>
              <a:gd name="T59" fmla="*/ 100 h 186"/>
              <a:gd name="T60" fmla="*/ 147 w 269"/>
              <a:gd name="T61" fmla="*/ 108 h 186"/>
              <a:gd name="T62" fmla="*/ 119 w 269"/>
              <a:gd name="T63" fmla="*/ 105 h 186"/>
              <a:gd name="T64" fmla="*/ 158 w 269"/>
              <a:gd name="T65" fmla="*/ 147 h 186"/>
              <a:gd name="T66" fmla="*/ 204 w 269"/>
              <a:gd name="T67" fmla="*/ 139 h 186"/>
              <a:gd name="T68" fmla="*/ 139 w 269"/>
              <a:gd name="T69" fmla="*/ 148 h 186"/>
              <a:gd name="T70" fmla="*/ 261 w 269"/>
              <a:gd name="T71" fmla="*/ 134 h 186"/>
              <a:gd name="T72" fmla="*/ 128 w 269"/>
              <a:gd name="T73" fmla="*/ 157 h 186"/>
              <a:gd name="T74" fmla="*/ 174 w 269"/>
              <a:gd name="T75" fmla="*/ 160 h 186"/>
              <a:gd name="T76" fmla="*/ 163 w 269"/>
              <a:gd name="T77" fmla="*/ 165 h 186"/>
              <a:gd name="T78" fmla="*/ 113 w 269"/>
              <a:gd name="T79" fmla="*/ 135 h 186"/>
              <a:gd name="T80" fmla="*/ 118 w 269"/>
              <a:gd name="T81" fmla="*/ 158 h 186"/>
              <a:gd name="T82" fmla="*/ 94 w 269"/>
              <a:gd name="T83" fmla="*/ 137 h 186"/>
              <a:gd name="T84" fmla="*/ 101 w 269"/>
              <a:gd name="T85" fmla="*/ 95 h 186"/>
              <a:gd name="T86" fmla="*/ 146 w 269"/>
              <a:gd name="T87" fmla="*/ 75 h 186"/>
              <a:gd name="T88" fmla="*/ 158 w 269"/>
              <a:gd name="T89" fmla="*/ 99 h 186"/>
              <a:gd name="T90" fmla="*/ 115 w 269"/>
              <a:gd name="T91" fmla="*/ 105 h 186"/>
              <a:gd name="T92" fmla="*/ 46 w 269"/>
              <a:gd name="T93" fmla="*/ 80 h 186"/>
              <a:gd name="T94" fmla="*/ 92 w 269"/>
              <a:gd name="T95" fmla="*/ 120 h 186"/>
              <a:gd name="T96" fmla="*/ 8 w 269"/>
              <a:gd name="T97" fmla="*/ 70 h 186"/>
              <a:gd name="T98" fmla="*/ 56 w 269"/>
              <a:gd name="T99" fmla="*/ 57 h 186"/>
              <a:gd name="T100" fmla="*/ 93 w 269"/>
              <a:gd name="T101" fmla="*/ 114 h 186"/>
              <a:gd name="T102" fmla="*/ 49 w 269"/>
              <a:gd name="T103" fmla="*/ 78 h 186"/>
              <a:gd name="T104" fmla="*/ 28 w 269"/>
              <a:gd name="T105" fmla="*/ 73 h 186"/>
              <a:gd name="T106" fmla="*/ 28 w 269"/>
              <a:gd name="T107" fmla="*/ 8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9" h="186">
                <a:moveTo>
                  <a:pt x="9" y="74"/>
                </a:moveTo>
                <a:cubicBezTo>
                  <a:pt x="7" y="85"/>
                  <a:pt x="19" y="93"/>
                  <a:pt x="28" y="86"/>
                </a:cubicBezTo>
                <a:cubicBezTo>
                  <a:pt x="31" y="83"/>
                  <a:pt x="36" y="87"/>
                  <a:pt x="39" y="91"/>
                </a:cubicBezTo>
                <a:cubicBezTo>
                  <a:pt x="42" y="95"/>
                  <a:pt x="43" y="101"/>
                  <a:pt x="45" y="106"/>
                </a:cubicBezTo>
                <a:cubicBezTo>
                  <a:pt x="49" y="116"/>
                  <a:pt x="57" y="124"/>
                  <a:pt x="67" y="128"/>
                </a:cubicBezTo>
                <a:cubicBezTo>
                  <a:pt x="72" y="130"/>
                  <a:pt x="78" y="131"/>
                  <a:pt x="84" y="130"/>
                </a:cubicBezTo>
                <a:cubicBezTo>
                  <a:pt x="87" y="130"/>
                  <a:pt x="89" y="130"/>
                  <a:pt x="92" y="129"/>
                </a:cubicBezTo>
                <a:cubicBezTo>
                  <a:pt x="94" y="128"/>
                  <a:pt x="95" y="128"/>
                  <a:pt x="96" y="128"/>
                </a:cubicBezTo>
                <a:cubicBezTo>
                  <a:pt x="97" y="128"/>
                  <a:pt x="99" y="129"/>
                  <a:pt x="100" y="129"/>
                </a:cubicBezTo>
                <a:cubicBezTo>
                  <a:pt x="99" y="132"/>
                  <a:pt x="99" y="133"/>
                  <a:pt x="96" y="133"/>
                </a:cubicBezTo>
                <a:cubicBezTo>
                  <a:pt x="94" y="133"/>
                  <a:pt x="92" y="134"/>
                  <a:pt x="91" y="135"/>
                </a:cubicBezTo>
                <a:cubicBezTo>
                  <a:pt x="88" y="137"/>
                  <a:pt x="86" y="140"/>
                  <a:pt x="85" y="143"/>
                </a:cubicBezTo>
                <a:cubicBezTo>
                  <a:pt x="83" y="152"/>
                  <a:pt x="89" y="160"/>
                  <a:pt x="98" y="160"/>
                </a:cubicBezTo>
                <a:cubicBezTo>
                  <a:pt x="99" y="168"/>
                  <a:pt x="108" y="171"/>
                  <a:pt x="115" y="167"/>
                </a:cubicBezTo>
                <a:cubicBezTo>
                  <a:pt x="119" y="165"/>
                  <a:pt x="119" y="161"/>
                  <a:pt x="122" y="160"/>
                </a:cubicBezTo>
                <a:cubicBezTo>
                  <a:pt x="128" y="159"/>
                  <a:pt x="132" y="161"/>
                  <a:pt x="136" y="165"/>
                </a:cubicBezTo>
                <a:cubicBezTo>
                  <a:pt x="149" y="178"/>
                  <a:pt x="165" y="186"/>
                  <a:pt x="184" y="179"/>
                </a:cubicBezTo>
                <a:cubicBezTo>
                  <a:pt x="201" y="172"/>
                  <a:pt x="207" y="149"/>
                  <a:pt x="226" y="146"/>
                </a:cubicBezTo>
                <a:cubicBezTo>
                  <a:pt x="232" y="145"/>
                  <a:pt x="238" y="146"/>
                  <a:pt x="244" y="146"/>
                </a:cubicBezTo>
                <a:cubicBezTo>
                  <a:pt x="254" y="144"/>
                  <a:pt x="261" y="140"/>
                  <a:pt x="267" y="132"/>
                </a:cubicBezTo>
                <a:cubicBezTo>
                  <a:pt x="267" y="130"/>
                  <a:pt x="269" y="127"/>
                  <a:pt x="268" y="125"/>
                </a:cubicBezTo>
                <a:cubicBezTo>
                  <a:pt x="266" y="123"/>
                  <a:pt x="263" y="128"/>
                  <a:pt x="261" y="129"/>
                </a:cubicBezTo>
                <a:cubicBezTo>
                  <a:pt x="251" y="133"/>
                  <a:pt x="241" y="131"/>
                  <a:pt x="230" y="130"/>
                </a:cubicBezTo>
                <a:cubicBezTo>
                  <a:pt x="221" y="129"/>
                  <a:pt x="212" y="129"/>
                  <a:pt x="205" y="135"/>
                </a:cubicBezTo>
                <a:cubicBezTo>
                  <a:pt x="199" y="139"/>
                  <a:pt x="196" y="145"/>
                  <a:pt x="189" y="148"/>
                </a:cubicBezTo>
                <a:cubicBezTo>
                  <a:pt x="182" y="151"/>
                  <a:pt x="171" y="151"/>
                  <a:pt x="170" y="141"/>
                </a:cubicBezTo>
                <a:cubicBezTo>
                  <a:pt x="169" y="135"/>
                  <a:pt x="175" y="138"/>
                  <a:pt x="179" y="135"/>
                </a:cubicBezTo>
                <a:cubicBezTo>
                  <a:pt x="181" y="134"/>
                  <a:pt x="181" y="133"/>
                  <a:pt x="183" y="134"/>
                </a:cubicBezTo>
                <a:cubicBezTo>
                  <a:pt x="186" y="134"/>
                  <a:pt x="189" y="134"/>
                  <a:pt x="192" y="133"/>
                </a:cubicBezTo>
                <a:cubicBezTo>
                  <a:pt x="197" y="131"/>
                  <a:pt x="199" y="125"/>
                  <a:pt x="198" y="120"/>
                </a:cubicBezTo>
                <a:cubicBezTo>
                  <a:pt x="198" y="118"/>
                  <a:pt x="197" y="117"/>
                  <a:pt x="196" y="116"/>
                </a:cubicBezTo>
                <a:cubicBezTo>
                  <a:pt x="197" y="115"/>
                  <a:pt x="198" y="114"/>
                  <a:pt x="199" y="113"/>
                </a:cubicBezTo>
                <a:cubicBezTo>
                  <a:pt x="200" y="110"/>
                  <a:pt x="200" y="107"/>
                  <a:pt x="199" y="104"/>
                </a:cubicBezTo>
                <a:cubicBezTo>
                  <a:pt x="198" y="98"/>
                  <a:pt x="193" y="95"/>
                  <a:pt x="188" y="94"/>
                </a:cubicBezTo>
                <a:cubicBezTo>
                  <a:pt x="185" y="94"/>
                  <a:pt x="183" y="94"/>
                  <a:pt x="181" y="95"/>
                </a:cubicBezTo>
                <a:cubicBezTo>
                  <a:pt x="180" y="96"/>
                  <a:pt x="179" y="96"/>
                  <a:pt x="178" y="97"/>
                </a:cubicBezTo>
                <a:cubicBezTo>
                  <a:pt x="176" y="100"/>
                  <a:pt x="175" y="98"/>
                  <a:pt x="172" y="98"/>
                </a:cubicBezTo>
                <a:cubicBezTo>
                  <a:pt x="176" y="90"/>
                  <a:pt x="169" y="81"/>
                  <a:pt x="161" y="82"/>
                </a:cubicBezTo>
                <a:cubicBezTo>
                  <a:pt x="158" y="82"/>
                  <a:pt x="160" y="81"/>
                  <a:pt x="158" y="79"/>
                </a:cubicBezTo>
                <a:cubicBezTo>
                  <a:pt x="158" y="77"/>
                  <a:pt x="157" y="75"/>
                  <a:pt x="155" y="74"/>
                </a:cubicBezTo>
                <a:cubicBezTo>
                  <a:pt x="152" y="72"/>
                  <a:pt x="147" y="71"/>
                  <a:pt x="144" y="73"/>
                </a:cubicBezTo>
                <a:cubicBezTo>
                  <a:pt x="141" y="74"/>
                  <a:pt x="142" y="75"/>
                  <a:pt x="140" y="73"/>
                </a:cubicBezTo>
                <a:cubicBezTo>
                  <a:pt x="138" y="71"/>
                  <a:pt x="137" y="70"/>
                  <a:pt x="135" y="69"/>
                </a:cubicBezTo>
                <a:cubicBezTo>
                  <a:pt x="133" y="68"/>
                  <a:pt x="131" y="67"/>
                  <a:pt x="130" y="67"/>
                </a:cubicBezTo>
                <a:cubicBezTo>
                  <a:pt x="126" y="66"/>
                  <a:pt x="126" y="66"/>
                  <a:pt x="125" y="63"/>
                </a:cubicBezTo>
                <a:cubicBezTo>
                  <a:pt x="123" y="59"/>
                  <a:pt x="120" y="57"/>
                  <a:pt x="117" y="55"/>
                </a:cubicBezTo>
                <a:cubicBezTo>
                  <a:pt x="115" y="55"/>
                  <a:pt x="113" y="54"/>
                  <a:pt x="111" y="55"/>
                </a:cubicBezTo>
                <a:cubicBezTo>
                  <a:pt x="107" y="56"/>
                  <a:pt x="108" y="56"/>
                  <a:pt x="104" y="53"/>
                </a:cubicBezTo>
                <a:cubicBezTo>
                  <a:pt x="109" y="49"/>
                  <a:pt x="110" y="41"/>
                  <a:pt x="106" y="37"/>
                </a:cubicBezTo>
                <a:cubicBezTo>
                  <a:pt x="104" y="34"/>
                  <a:pt x="100" y="34"/>
                  <a:pt x="100" y="31"/>
                </a:cubicBezTo>
                <a:cubicBezTo>
                  <a:pt x="101" y="28"/>
                  <a:pt x="100" y="24"/>
                  <a:pt x="98" y="22"/>
                </a:cubicBezTo>
                <a:cubicBezTo>
                  <a:pt x="96" y="19"/>
                  <a:pt x="93" y="18"/>
                  <a:pt x="90" y="18"/>
                </a:cubicBezTo>
                <a:cubicBezTo>
                  <a:pt x="87" y="18"/>
                  <a:pt x="87" y="19"/>
                  <a:pt x="87" y="16"/>
                </a:cubicBezTo>
                <a:cubicBezTo>
                  <a:pt x="86" y="14"/>
                  <a:pt x="85" y="13"/>
                  <a:pt x="84" y="11"/>
                </a:cubicBezTo>
                <a:cubicBezTo>
                  <a:pt x="81" y="5"/>
                  <a:pt x="75" y="1"/>
                  <a:pt x="68" y="1"/>
                </a:cubicBezTo>
                <a:cubicBezTo>
                  <a:pt x="62" y="0"/>
                  <a:pt x="55" y="3"/>
                  <a:pt x="51" y="8"/>
                </a:cubicBezTo>
                <a:cubicBezTo>
                  <a:pt x="49" y="10"/>
                  <a:pt x="48" y="13"/>
                  <a:pt x="47" y="16"/>
                </a:cubicBezTo>
                <a:cubicBezTo>
                  <a:pt x="43" y="15"/>
                  <a:pt x="40" y="15"/>
                  <a:pt x="37" y="17"/>
                </a:cubicBezTo>
                <a:cubicBezTo>
                  <a:pt x="34" y="18"/>
                  <a:pt x="33" y="21"/>
                  <a:pt x="32" y="24"/>
                </a:cubicBezTo>
                <a:cubicBezTo>
                  <a:pt x="32" y="26"/>
                  <a:pt x="32" y="27"/>
                  <a:pt x="32" y="29"/>
                </a:cubicBezTo>
                <a:cubicBezTo>
                  <a:pt x="30" y="29"/>
                  <a:pt x="29" y="30"/>
                  <a:pt x="27" y="31"/>
                </a:cubicBezTo>
                <a:cubicBezTo>
                  <a:pt x="21" y="35"/>
                  <a:pt x="20" y="43"/>
                  <a:pt x="25" y="48"/>
                </a:cubicBezTo>
                <a:cubicBezTo>
                  <a:pt x="23" y="50"/>
                  <a:pt x="23" y="51"/>
                  <a:pt x="20" y="50"/>
                </a:cubicBezTo>
                <a:cubicBezTo>
                  <a:pt x="19" y="49"/>
                  <a:pt x="17" y="49"/>
                  <a:pt x="15" y="49"/>
                </a:cubicBezTo>
                <a:cubicBezTo>
                  <a:pt x="11" y="49"/>
                  <a:pt x="8" y="51"/>
                  <a:pt x="6" y="54"/>
                </a:cubicBezTo>
                <a:cubicBezTo>
                  <a:pt x="0" y="60"/>
                  <a:pt x="2" y="70"/>
                  <a:pt x="9" y="74"/>
                </a:cubicBezTo>
                <a:moveTo>
                  <a:pt x="102" y="51"/>
                </a:moveTo>
                <a:cubicBezTo>
                  <a:pt x="98" y="49"/>
                  <a:pt x="94" y="48"/>
                  <a:pt x="90" y="48"/>
                </a:cubicBezTo>
                <a:cubicBezTo>
                  <a:pt x="92" y="42"/>
                  <a:pt x="87" y="35"/>
                  <a:pt x="81" y="35"/>
                </a:cubicBezTo>
                <a:cubicBezTo>
                  <a:pt x="80" y="35"/>
                  <a:pt x="79" y="35"/>
                  <a:pt x="78" y="35"/>
                </a:cubicBezTo>
                <a:cubicBezTo>
                  <a:pt x="77" y="33"/>
                  <a:pt x="76" y="32"/>
                  <a:pt x="75" y="30"/>
                </a:cubicBezTo>
                <a:cubicBezTo>
                  <a:pt x="73" y="27"/>
                  <a:pt x="70" y="25"/>
                  <a:pt x="66" y="25"/>
                </a:cubicBezTo>
                <a:cubicBezTo>
                  <a:pt x="63" y="25"/>
                  <a:pt x="60" y="26"/>
                  <a:pt x="57" y="28"/>
                </a:cubicBezTo>
                <a:cubicBezTo>
                  <a:pt x="56" y="29"/>
                  <a:pt x="55" y="30"/>
                  <a:pt x="54" y="32"/>
                </a:cubicBezTo>
                <a:cubicBezTo>
                  <a:pt x="53" y="34"/>
                  <a:pt x="53" y="33"/>
                  <a:pt x="50" y="33"/>
                </a:cubicBezTo>
                <a:cubicBezTo>
                  <a:pt x="43" y="32"/>
                  <a:pt x="38" y="38"/>
                  <a:pt x="39" y="45"/>
                </a:cubicBezTo>
                <a:cubicBezTo>
                  <a:pt x="35" y="45"/>
                  <a:pt x="31" y="45"/>
                  <a:pt x="28" y="47"/>
                </a:cubicBezTo>
                <a:cubicBezTo>
                  <a:pt x="25" y="44"/>
                  <a:pt x="24" y="40"/>
                  <a:pt x="26" y="37"/>
                </a:cubicBezTo>
                <a:cubicBezTo>
                  <a:pt x="27" y="34"/>
                  <a:pt x="29" y="32"/>
                  <a:pt x="32" y="32"/>
                </a:cubicBezTo>
                <a:cubicBezTo>
                  <a:pt x="36" y="32"/>
                  <a:pt x="35" y="32"/>
                  <a:pt x="35" y="28"/>
                </a:cubicBezTo>
                <a:cubicBezTo>
                  <a:pt x="34" y="25"/>
                  <a:pt x="35" y="22"/>
                  <a:pt x="38" y="20"/>
                </a:cubicBezTo>
                <a:cubicBezTo>
                  <a:pt x="41" y="17"/>
                  <a:pt x="43" y="19"/>
                  <a:pt x="47" y="19"/>
                </a:cubicBezTo>
                <a:cubicBezTo>
                  <a:pt x="50" y="18"/>
                  <a:pt x="50" y="14"/>
                  <a:pt x="52" y="12"/>
                </a:cubicBezTo>
                <a:cubicBezTo>
                  <a:pt x="54" y="8"/>
                  <a:pt x="57" y="6"/>
                  <a:pt x="61" y="4"/>
                </a:cubicBezTo>
                <a:cubicBezTo>
                  <a:pt x="69" y="2"/>
                  <a:pt x="78" y="5"/>
                  <a:pt x="82" y="13"/>
                </a:cubicBezTo>
                <a:cubicBezTo>
                  <a:pt x="83" y="15"/>
                  <a:pt x="83" y="20"/>
                  <a:pt x="86" y="21"/>
                </a:cubicBezTo>
                <a:cubicBezTo>
                  <a:pt x="89" y="22"/>
                  <a:pt x="91" y="20"/>
                  <a:pt x="94" y="22"/>
                </a:cubicBezTo>
                <a:cubicBezTo>
                  <a:pt x="96" y="24"/>
                  <a:pt x="98" y="27"/>
                  <a:pt x="98" y="30"/>
                </a:cubicBezTo>
                <a:cubicBezTo>
                  <a:pt x="98" y="31"/>
                  <a:pt x="95" y="36"/>
                  <a:pt x="98" y="36"/>
                </a:cubicBezTo>
                <a:cubicBezTo>
                  <a:pt x="106" y="36"/>
                  <a:pt x="109" y="47"/>
                  <a:pt x="102" y="51"/>
                </a:cubicBezTo>
                <a:moveTo>
                  <a:pt x="45" y="36"/>
                </a:moveTo>
                <a:cubicBezTo>
                  <a:pt x="48" y="34"/>
                  <a:pt x="53" y="37"/>
                  <a:pt x="55" y="33"/>
                </a:cubicBezTo>
                <a:cubicBezTo>
                  <a:pt x="56" y="30"/>
                  <a:pt x="59" y="28"/>
                  <a:pt x="62" y="27"/>
                </a:cubicBezTo>
                <a:cubicBezTo>
                  <a:pt x="66" y="26"/>
                  <a:pt x="70" y="27"/>
                  <a:pt x="73" y="30"/>
                </a:cubicBezTo>
                <a:cubicBezTo>
                  <a:pt x="75" y="32"/>
                  <a:pt x="76" y="37"/>
                  <a:pt x="78" y="37"/>
                </a:cubicBezTo>
                <a:cubicBezTo>
                  <a:pt x="82" y="36"/>
                  <a:pt x="84" y="36"/>
                  <a:pt x="87" y="39"/>
                </a:cubicBezTo>
                <a:cubicBezTo>
                  <a:pt x="89" y="42"/>
                  <a:pt x="91" y="48"/>
                  <a:pt x="87" y="48"/>
                </a:cubicBezTo>
                <a:cubicBezTo>
                  <a:pt x="77" y="49"/>
                  <a:pt x="68" y="55"/>
                  <a:pt x="64" y="64"/>
                </a:cubicBezTo>
                <a:cubicBezTo>
                  <a:pt x="62" y="57"/>
                  <a:pt x="57" y="51"/>
                  <a:pt x="50" y="48"/>
                </a:cubicBezTo>
                <a:cubicBezTo>
                  <a:pt x="47" y="47"/>
                  <a:pt x="44" y="46"/>
                  <a:pt x="40" y="45"/>
                </a:cubicBezTo>
                <a:cubicBezTo>
                  <a:pt x="40" y="41"/>
                  <a:pt x="41" y="38"/>
                  <a:pt x="45" y="36"/>
                </a:cubicBezTo>
                <a:moveTo>
                  <a:pt x="123" y="66"/>
                </a:moveTo>
                <a:cubicBezTo>
                  <a:pt x="111" y="67"/>
                  <a:pt x="102" y="79"/>
                  <a:pt x="104" y="90"/>
                </a:cubicBezTo>
                <a:cubicBezTo>
                  <a:pt x="101" y="90"/>
                  <a:pt x="100" y="88"/>
                  <a:pt x="98" y="86"/>
                </a:cubicBezTo>
                <a:cubicBezTo>
                  <a:pt x="97" y="84"/>
                  <a:pt x="94" y="87"/>
                  <a:pt x="92" y="87"/>
                </a:cubicBezTo>
                <a:cubicBezTo>
                  <a:pt x="87" y="86"/>
                  <a:pt x="82" y="82"/>
                  <a:pt x="81" y="77"/>
                </a:cubicBezTo>
                <a:cubicBezTo>
                  <a:pt x="80" y="62"/>
                  <a:pt x="104" y="64"/>
                  <a:pt x="100" y="74"/>
                </a:cubicBezTo>
                <a:cubicBezTo>
                  <a:pt x="100" y="75"/>
                  <a:pt x="98" y="78"/>
                  <a:pt x="101" y="78"/>
                </a:cubicBezTo>
                <a:cubicBezTo>
                  <a:pt x="104" y="78"/>
                  <a:pt x="104" y="71"/>
                  <a:pt x="103" y="69"/>
                </a:cubicBezTo>
                <a:cubicBezTo>
                  <a:pt x="100" y="64"/>
                  <a:pt x="94" y="61"/>
                  <a:pt x="88" y="63"/>
                </a:cubicBezTo>
                <a:cubicBezTo>
                  <a:pt x="83" y="64"/>
                  <a:pt x="76" y="65"/>
                  <a:pt x="72" y="71"/>
                </a:cubicBezTo>
                <a:cubicBezTo>
                  <a:pt x="68" y="76"/>
                  <a:pt x="67" y="83"/>
                  <a:pt x="68" y="90"/>
                </a:cubicBezTo>
                <a:cubicBezTo>
                  <a:pt x="59" y="75"/>
                  <a:pt x="68" y="55"/>
                  <a:pt x="85" y="51"/>
                </a:cubicBezTo>
                <a:cubicBezTo>
                  <a:pt x="92" y="50"/>
                  <a:pt x="100" y="52"/>
                  <a:pt x="105" y="58"/>
                </a:cubicBezTo>
                <a:cubicBezTo>
                  <a:pt x="107" y="61"/>
                  <a:pt x="112" y="57"/>
                  <a:pt x="115" y="58"/>
                </a:cubicBezTo>
                <a:cubicBezTo>
                  <a:pt x="119" y="59"/>
                  <a:pt x="122" y="62"/>
                  <a:pt x="123" y="66"/>
                </a:cubicBezTo>
                <a:moveTo>
                  <a:pt x="94" y="112"/>
                </a:moveTo>
                <a:cubicBezTo>
                  <a:pt x="83" y="113"/>
                  <a:pt x="74" y="107"/>
                  <a:pt x="71" y="96"/>
                </a:cubicBezTo>
                <a:cubicBezTo>
                  <a:pt x="67" y="86"/>
                  <a:pt x="69" y="67"/>
                  <a:pt x="83" y="66"/>
                </a:cubicBezTo>
                <a:cubicBezTo>
                  <a:pt x="79" y="69"/>
                  <a:pt x="78" y="74"/>
                  <a:pt x="79" y="79"/>
                </a:cubicBezTo>
                <a:cubicBezTo>
                  <a:pt x="79" y="81"/>
                  <a:pt x="81" y="84"/>
                  <a:pt x="82" y="85"/>
                </a:cubicBezTo>
                <a:cubicBezTo>
                  <a:pt x="80" y="87"/>
                  <a:pt x="79" y="90"/>
                  <a:pt x="79" y="93"/>
                </a:cubicBezTo>
                <a:cubicBezTo>
                  <a:pt x="79" y="98"/>
                  <a:pt x="82" y="104"/>
                  <a:pt x="86" y="106"/>
                </a:cubicBezTo>
                <a:cubicBezTo>
                  <a:pt x="89" y="107"/>
                  <a:pt x="91" y="108"/>
                  <a:pt x="94" y="108"/>
                </a:cubicBezTo>
                <a:cubicBezTo>
                  <a:pt x="99" y="108"/>
                  <a:pt x="96" y="110"/>
                  <a:pt x="94" y="112"/>
                </a:cubicBezTo>
                <a:moveTo>
                  <a:pt x="95" y="105"/>
                </a:moveTo>
                <a:cubicBezTo>
                  <a:pt x="87" y="105"/>
                  <a:pt x="79" y="99"/>
                  <a:pt x="82" y="90"/>
                </a:cubicBezTo>
                <a:cubicBezTo>
                  <a:pt x="84" y="85"/>
                  <a:pt x="87" y="89"/>
                  <a:pt x="91" y="89"/>
                </a:cubicBezTo>
                <a:cubicBezTo>
                  <a:pt x="93" y="89"/>
                  <a:pt x="95" y="89"/>
                  <a:pt x="96" y="89"/>
                </a:cubicBezTo>
                <a:cubicBezTo>
                  <a:pt x="97" y="90"/>
                  <a:pt x="99" y="91"/>
                  <a:pt x="100" y="92"/>
                </a:cubicBezTo>
                <a:cubicBezTo>
                  <a:pt x="96" y="95"/>
                  <a:pt x="93" y="100"/>
                  <a:pt x="95" y="105"/>
                </a:cubicBezTo>
                <a:moveTo>
                  <a:pt x="162" y="120"/>
                </a:moveTo>
                <a:cubicBezTo>
                  <a:pt x="164" y="114"/>
                  <a:pt x="178" y="109"/>
                  <a:pt x="179" y="118"/>
                </a:cubicBezTo>
                <a:cubicBezTo>
                  <a:pt x="179" y="124"/>
                  <a:pt x="182" y="121"/>
                  <a:pt x="181" y="117"/>
                </a:cubicBezTo>
                <a:cubicBezTo>
                  <a:pt x="180" y="113"/>
                  <a:pt x="176" y="110"/>
                  <a:pt x="172" y="110"/>
                </a:cubicBezTo>
                <a:cubicBezTo>
                  <a:pt x="168" y="110"/>
                  <a:pt x="164" y="112"/>
                  <a:pt x="161" y="116"/>
                </a:cubicBezTo>
                <a:cubicBezTo>
                  <a:pt x="159" y="119"/>
                  <a:pt x="155" y="120"/>
                  <a:pt x="153" y="124"/>
                </a:cubicBezTo>
                <a:cubicBezTo>
                  <a:pt x="151" y="130"/>
                  <a:pt x="151" y="143"/>
                  <a:pt x="157" y="147"/>
                </a:cubicBezTo>
                <a:cubicBezTo>
                  <a:pt x="143" y="138"/>
                  <a:pt x="141" y="118"/>
                  <a:pt x="153" y="106"/>
                </a:cubicBezTo>
                <a:cubicBezTo>
                  <a:pt x="158" y="101"/>
                  <a:pt x="167" y="98"/>
                  <a:pt x="174" y="101"/>
                </a:cubicBezTo>
                <a:cubicBezTo>
                  <a:pt x="179" y="103"/>
                  <a:pt x="178" y="99"/>
                  <a:pt x="182" y="98"/>
                </a:cubicBezTo>
                <a:cubicBezTo>
                  <a:pt x="185" y="96"/>
                  <a:pt x="189" y="96"/>
                  <a:pt x="192" y="98"/>
                </a:cubicBezTo>
                <a:cubicBezTo>
                  <a:pt x="194" y="100"/>
                  <a:pt x="196" y="102"/>
                  <a:pt x="197" y="105"/>
                </a:cubicBezTo>
                <a:cubicBezTo>
                  <a:pt x="198" y="109"/>
                  <a:pt x="195" y="111"/>
                  <a:pt x="193" y="115"/>
                </a:cubicBezTo>
                <a:cubicBezTo>
                  <a:pt x="193" y="117"/>
                  <a:pt x="196" y="121"/>
                  <a:pt x="195" y="124"/>
                </a:cubicBezTo>
                <a:cubicBezTo>
                  <a:pt x="195" y="128"/>
                  <a:pt x="192" y="131"/>
                  <a:pt x="188" y="131"/>
                </a:cubicBezTo>
                <a:cubicBezTo>
                  <a:pt x="185" y="132"/>
                  <a:pt x="182" y="128"/>
                  <a:pt x="179" y="131"/>
                </a:cubicBezTo>
                <a:cubicBezTo>
                  <a:pt x="177" y="134"/>
                  <a:pt x="174" y="135"/>
                  <a:pt x="171" y="134"/>
                </a:cubicBezTo>
                <a:cubicBezTo>
                  <a:pt x="164" y="133"/>
                  <a:pt x="160" y="126"/>
                  <a:pt x="162" y="120"/>
                </a:cubicBezTo>
                <a:moveTo>
                  <a:pt x="120" y="100"/>
                </a:moveTo>
                <a:cubicBezTo>
                  <a:pt x="121" y="92"/>
                  <a:pt x="130" y="89"/>
                  <a:pt x="136" y="92"/>
                </a:cubicBezTo>
                <a:cubicBezTo>
                  <a:pt x="138" y="93"/>
                  <a:pt x="139" y="96"/>
                  <a:pt x="142" y="95"/>
                </a:cubicBezTo>
                <a:cubicBezTo>
                  <a:pt x="145" y="93"/>
                  <a:pt x="147" y="92"/>
                  <a:pt x="150" y="93"/>
                </a:cubicBezTo>
                <a:cubicBezTo>
                  <a:pt x="154" y="94"/>
                  <a:pt x="156" y="97"/>
                  <a:pt x="156" y="100"/>
                </a:cubicBezTo>
                <a:cubicBezTo>
                  <a:pt x="153" y="102"/>
                  <a:pt x="150" y="105"/>
                  <a:pt x="147" y="108"/>
                </a:cubicBezTo>
                <a:cubicBezTo>
                  <a:pt x="146" y="110"/>
                  <a:pt x="139" y="123"/>
                  <a:pt x="142" y="126"/>
                </a:cubicBezTo>
                <a:cubicBezTo>
                  <a:pt x="138" y="122"/>
                  <a:pt x="133" y="120"/>
                  <a:pt x="128" y="119"/>
                </a:cubicBezTo>
                <a:cubicBezTo>
                  <a:pt x="126" y="118"/>
                  <a:pt x="111" y="119"/>
                  <a:pt x="111" y="119"/>
                </a:cubicBezTo>
                <a:cubicBezTo>
                  <a:pt x="109" y="116"/>
                  <a:pt x="109" y="111"/>
                  <a:pt x="112" y="108"/>
                </a:cubicBezTo>
                <a:cubicBezTo>
                  <a:pt x="114" y="106"/>
                  <a:pt x="116" y="105"/>
                  <a:pt x="119" y="105"/>
                </a:cubicBezTo>
                <a:cubicBezTo>
                  <a:pt x="120" y="105"/>
                  <a:pt x="120" y="101"/>
                  <a:pt x="120" y="100"/>
                </a:cubicBezTo>
                <a:moveTo>
                  <a:pt x="257" y="133"/>
                </a:moveTo>
                <a:cubicBezTo>
                  <a:pt x="244" y="140"/>
                  <a:pt x="230" y="132"/>
                  <a:pt x="216" y="136"/>
                </a:cubicBezTo>
                <a:cubicBezTo>
                  <a:pt x="205" y="140"/>
                  <a:pt x="199" y="150"/>
                  <a:pt x="189" y="156"/>
                </a:cubicBezTo>
                <a:cubicBezTo>
                  <a:pt x="178" y="162"/>
                  <a:pt x="166" y="157"/>
                  <a:pt x="158" y="147"/>
                </a:cubicBezTo>
                <a:cubicBezTo>
                  <a:pt x="153" y="139"/>
                  <a:pt x="149" y="125"/>
                  <a:pt x="159" y="119"/>
                </a:cubicBezTo>
                <a:cubicBezTo>
                  <a:pt x="158" y="123"/>
                  <a:pt x="159" y="129"/>
                  <a:pt x="161" y="132"/>
                </a:cubicBezTo>
                <a:cubicBezTo>
                  <a:pt x="162" y="133"/>
                  <a:pt x="167" y="137"/>
                  <a:pt x="168" y="136"/>
                </a:cubicBezTo>
                <a:cubicBezTo>
                  <a:pt x="165" y="145"/>
                  <a:pt x="172" y="153"/>
                  <a:pt x="181" y="153"/>
                </a:cubicBezTo>
                <a:cubicBezTo>
                  <a:pt x="190" y="153"/>
                  <a:pt x="198" y="145"/>
                  <a:pt x="204" y="139"/>
                </a:cubicBezTo>
                <a:cubicBezTo>
                  <a:pt x="219" y="124"/>
                  <a:pt x="239" y="139"/>
                  <a:pt x="257" y="133"/>
                </a:cubicBezTo>
                <a:moveTo>
                  <a:pt x="128" y="157"/>
                </a:moveTo>
                <a:cubicBezTo>
                  <a:pt x="130" y="155"/>
                  <a:pt x="132" y="153"/>
                  <a:pt x="133" y="150"/>
                </a:cubicBezTo>
                <a:cubicBezTo>
                  <a:pt x="133" y="149"/>
                  <a:pt x="133" y="148"/>
                  <a:pt x="133" y="147"/>
                </a:cubicBezTo>
                <a:cubicBezTo>
                  <a:pt x="135" y="147"/>
                  <a:pt x="137" y="147"/>
                  <a:pt x="139" y="148"/>
                </a:cubicBezTo>
                <a:cubicBezTo>
                  <a:pt x="146" y="151"/>
                  <a:pt x="150" y="157"/>
                  <a:pt x="155" y="162"/>
                </a:cubicBezTo>
                <a:cubicBezTo>
                  <a:pt x="167" y="172"/>
                  <a:pt x="183" y="171"/>
                  <a:pt x="195" y="161"/>
                </a:cubicBezTo>
                <a:cubicBezTo>
                  <a:pt x="200" y="157"/>
                  <a:pt x="204" y="152"/>
                  <a:pt x="209" y="148"/>
                </a:cubicBezTo>
                <a:cubicBezTo>
                  <a:pt x="214" y="143"/>
                  <a:pt x="221" y="141"/>
                  <a:pt x="229" y="142"/>
                </a:cubicBezTo>
                <a:cubicBezTo>
                  <a:pt x="240" y="142"/>
                  <a:pt x="252" y="142"/>
                  <a:pt x="261" y="134"/>
                </a:cubicBezTo>
                <a:cubicBezTo>
                  <a:pt x="254" y="143"/>
                  <a:pt x="243" y="143"/>
                  <a:pt x="233" y="143"/>
                </a:cubicBezTo>
                <a:cubicBezTo>
                  <a:pt x="217" y="143"/>
                  <a:pt x="209" y="152"/>
                  <a:pt x="199" y="164"/>
                </a:cubicBezTo>
                <a:cubicBezTo>
                  <a:pt x="190" y="174"/>
                  <a:pt x="177" y="180"/>
                  <a:pt x="164" y="178"/>
                </a:cubicBezTo>
                <a:cubicBezTo>
                  <a:pt x="157" y="177"/>
                  <a:pt x="151" y="174"/>
                  <a:pt x="146" y="170"/>
                </a:cubicBezTo>
                <a:cubicBezTo>
                  <a:pt x="140" y="166"/>
                  <a:pt x="136" y="159"/>
                  <a:pt x="128" y="157"/>
                </a:cubicBezTo>
                <a:moveTo>
                  <a:pt x="101" y="134"/>
                </a:moveTo>
                <a:cubicBezTo>
                  <a:pt x="108" y="117"/>
                  <a:pt x="131" y="118"/>
                  <a:pt x="142" y="130"/>
                </a:cubicBezTo>
                <a:cubicBezTo>
                  <a:pt x="144" y="138"/>
                  <a:pt x="148" y="145"/>
                  <a:pt x="155" y="150"/>
                </a:cubicBezTo>
                <a:cubicBezTo>
                  <a:pt x="158" y="151"/>
                  <a:pt x="160" y="152"/>
                  <a:pt x="163" y="154"/>
                </a:cubicBezTo>
                <a:cubicBezTo>
                  <a:pt x="166" y="157"/>
                  <a:pt x="170" y="159"/>
                  <a:pt x="174" y="160"/>
                </a:cubicBezTo>
                <a:cubicBezTo>
                  <a:pt x="189" y="163"/>
                  <a:pt x="197" y="149"/>
                  <a:pt x="208" y="142"/>
                </a:cubicBezTo>
                <a:cubicBezTo>
                  <a:pt x="224" y="130"/>
                  <a:pt x="244" y="143"/>
                  <a:pt x="260" y="133"/>
                </a:cubicBezTo>
                <a:cubicBezTo>
                  <a:pt x="251" y="141"/>
                  <a:pt x="238" y="140"/>
                  <a:pt x="227" y="140"/>
                </a:cubicBezTo>
                <a:cubicBezTo>
                  <a:pt x="207" y="140"/>
                  <a:pt x="202" y="158"/>
                  <a:pt x="186" y="165"/>
                </a:cubicBezTo>
                <a:cubicBezTo>
                  <a:pt x="179" y="168"/>
                  <a:pt x="171" y="169"/>
                  <a:pt x="163" y="165"/>
                </a:cubicBezTo>
                <a:cubicBezTo>
                  <a:pt x="156" y="162"/>
                  <a:pt x="152" y="155"/>
                  <a:pt x="146" y="150"/>
                </a:cubicBezTo>
                <a:cubicBezTo>
                  <a:pt x="143" y="148"/>
                  <a:pt x="140" y="146"/>
                  <a:pt x="137" y="146"/>
                </a:cubicBezTo>
                <a:cubicBezTo>
                  <a:pt x="134" y="145"/>
                  <a:pt x="134" y="146"/>
                  <a:pt x="133" y="143"/>
                </a:cubicBezTo>
                <a:cubicBezTo>
                  <a:pt x="132" y="141"/>
                  <a:pt x="131" y="140"/>
                  <a:pt x="130" y="138"/>
                </a:cubicBezTo>
                <a:cubicBezTo>
                  <a:pt x="126" y="133"/>
                  <a:pt x="118" y="132"/>
                  <a:pt x="113" y="135"/>
                </a:cubicBezTo>
                <a:cubicBezTo>
                  <a:pt x="108" y="138"/>
                  <a:pt x="105" y="146"/>
                  <a:pt x="109" y="150"/>
                </a:cubicBezTo>
                <a:cubicBezTo>
                  <a:pt x="112" y="153"/>
                  <a:pt x="115" y="151"/>
                  <a:pt x="113" y="149"/>
                </a:cubicBezTo>
                <a:cubicBezTo>
                  <a:pt x="109" y="147"/>
                  <a:pt x="109" y="144"/>
                  <a:pt x="111" y="141"/>
                </a:cubicBezTo>
                <a:cubicBezTo>
                  <a:pt x="120" y="126"/>
                  <a:pt x="140" y="147"/>
                  <a:pt x="125" y="156"/>
                </a:cubicBezTo>
                <a:cubicBezTo>
                  <a:pt x="123" y="157"/>
                  <a:pt x="119" y="156"/>
                  <a:pt x="118" y="158"/>
                </a:cubicBezTo>
                <a:cubicBezTo>
                  <a:pt x="115" y="160"/>
                  <a:pt x="116" y="163"/>
                  <a:pt x="112" y="165"/>
                </a:cubicBezTo>
                <a:cubicBezTo>
                  <a:pt x="109" y="166"/>
                  <a:pt x="106" y="166"/>
                  <a:pt x="103" y="164"/>
                </a:cubicBezTo>
                <a:cubicBezTo>
                  <a:pt x="101" y="162"/>
                  <a:pt x="101" y="157"/>
                  <a:pt x="97" y="157"/>
                </a:cubicBezTo>
                <a:cubicBezTo>
                  <a:pt x="90" y="156"/>
                  <a:pt x="85" y="149"/>
                  <a:pt x="88" y="143"/>
                </a:cubicBezTo>
                <a:cubicBezTo>
                  <a:pt x="89" y="140"/>
                  <a:pt x="91" y="138"/>
                  <a:pt x="94" y="137"/>
                </a:cubicBezTo>
                <a:cubicBezTo>
                  <a:pt x="96" y="136"/>
                  <a:pt x="100" y="137"/>
                  <a:pt x="101" y="134"/>
                </a:cubicBezTo>
                <a:moveTo>
                  <a:pt x="96" y="116"/>
                </a:moveTo>
                <a:cubicBezTo>
                  <a:pt x="97" y="113"/>
                  <a:pt x="101" y="112"/>
                  <a:pt x="100" y="109"/>
                </a:cubicBezTo>
                <a:cubicBezTo>
                  <a:pt x="100" y="106"/>
                  <a:pt x="97" y="105"/>
                  <a:pt x="97" y="102"/>
                </a:cubicBezTo>
                <a:cubicBezTo>
                  <a:pt x="97" y="99"/>
                  <a:pt x="99" y="97"/>
                  <a:pt x="101" y="95"/>
                </a:cubicBezTo>
                <a:cubicBezTo>
                  <a:pt x="103" y="94"/>
                  <a:pt x="107" y="94"/>
                  <a:pt x="107" y="91"/>
                </a:cubicBezTo>
                <a:cubicBezTo>
                  <a:pt x="107" y="83"/>
                  <a:pt x="107" y="77"/>
                  <a:pt x="114" y="72"/>
                </a:cubicBezTo>
                <a:cubicBezTo>
                  <a:pt x="119" y="68"/>
                  <a:pt x="126" y="68"/>
                  <a:pt x="132" y="71"/>
                </a:cubicBezTo>
                <a:cubicBezTo>
                  <a:pt x="135" y="72"/>
                  <a:pt x="136" y="75"/>
                  <a:pt x="139" y="77"/>
                </a:cubicBezTo>
                <a:cubicBezTo>
                  <a:pt x="141" y="79"/>
                  <a:pt x="143" y="76"/>
                  <a:pt x="146" y="75"/>
                </a:cubicBezTo>
                <a:cubicBezTo>
                  <a:pt x="153" y="73"/>
                  <a:pt x="155" y="79"/>
                  <a:pt x="157" y="84"/>
                </a:cubicBezTo>
                <a:cubicBezTo>
                  <a:pt x="158" y="87"/>
                  <a:pt x="162" y="84"/>
                  <a:pt x="164" y="85"/>
                </a:cubicBezTo>
                <a:cubicBezTo>
                  <a:pt x="166" y="85"/>
                  <a:pt x="169" y="87"/>
                  <a:pt x="170" y="89"/>
                </a:cubicBezTo>
                <a:cubicBezTo>
                  <a:pt x="171" y="93"/>
                  <a:pt x="171" y="97"/>
                  <a:pt x="167" y="97"/>
                </a:cubicBezTo>
                <a:cubicBezTo>
                  <a:pt x="164" y="97"/>
                  <a:pt x="161" y="98"/>
                  <a:pt x="158" y="99"/>
                </a:cubicBezTo>
                <a:cubicBezTo>
                  <a:pt x="156" y="92"/>
                  <a:pt x="148" y="89"/>
                  <a:pt x="142" y="93"/>
                </a:cubicBezTo>
                <a:cubicBezTo>
                  <a:pt x="139" y="94"/>
                  <a:pt x="137" y="91"/>
                  <a:pt x="134" y="90"/>
                </a:cubicBezTo>
                <a:cubicBezTo>
                  <a:pt x="131" y="89"/>
                  <a:pt x="127" y="89"/>
                  <a:pt x="124" y="91"/>
                </a:cubicBezTo>
                <a:cubicBezTo>
                  <a:pt x="121" y="93"/>
                  <a:pt x="119" y="96"/>
                  <a:pt x="118" y="99"/>
                </a:cubicBezTo>
                <a:cubicBezTo>
                  <a:pt x="117" y="103"/>
                  <a:pt x="119" y="103"/>
                  <a:pt x="115" y="105"/>
                </a:cubicBezTo>
                <a:cubicBezTo>
                  <a:pt x="109" y="107"/>
                  <a:pt x="107" y="115"/>
                  <a:pt x="110" y="120"/>
                </a:cubicBezTo>
                <a:cubicBezTo>
                  <a:pt x="107" y="122"/>
                  <a:pt x="103" y="128"/>
                  <a:pt x="99" y="126"/>
                </a:cubicBezTo>
                <a:cubicBezTo>
                  <a:pt x="96" y="123"/>
                  <a:pt x="94" y="119"/>
                  <a:pt x="96" y="116"/>
                </a:cubicBezTo>
                <a:moveTo>
                  <a:pt x="38" y="86"/>
                </a:moveTo>
                <a:cubicBezTo>
                  <a:pt x="41" y="85"/>
                  <a:pt x="44" y="83"/>
                  <a:pt x="46" y="80"/>
                </a:cubicBezTo>
                <a:cubicBezTo>
                  <a:pt x="48" y="77"/>
                  <a:pt x="51" y="81"/>
                  <a:pt x="53" y="83"/>
                </a:cubicBezTo>
                <a:cubicBezTo>
                  <a:pt x="57" y="89"/>
                  <a:pt x="58" y="97"/>
                  <a:pt x="61" y="104"/>
                </a:cubicBezTo>
                <a:cubicBezTo>
                  <a:pt x="63" y="110"/>
                  <a:pt x="68" y="116"/>
                  <a:pt x="75" y="118"/>
                </a:cubicBezTo>
                <a:cubicBezTo>
                  <a:pt x="78" y="120"/>
                  <a:pt x="82" y="120"/>
                  <a:pt x="85" y="121"/>
                </a:cubicBezTo>
                <a:cubicBezTo>
                  <a:pt x="88" y="121"/>
                  <a:pt x="90" y="121"/>
                  <a:pt x="92" y="120"/>
                </a:cubicBezTo>
                <a:cubicBezTo>
                  <a:pt x="93" y="122"/>
                  <a:pt x="93" y="124"/>
                  <a:pt x="94" y="125"/>
                </a:cubicBezTo>
                <a:cubicBezTo>
                  <a:pt x="82" y="129"/>
                  <a:pt x="68" y="128"/>
                  <a:pt x="58" y="120"/>
                </a:cubicBezTo>
                <a:cubicBezTo>
                  <a:pt x="53" y="115"/>
                  <a:pt x="49" y="110"/>
                  <a:pt x="47" y="104"/>
                </a:cubicBezTo>
                <a:cubicBezTo>
                  <a:pt x="44" y="98"/>
                  <a:pt x="43" y="90"/>
                  <a:pt x="38" y="86"/>
                </a:cubicBezTo>
                <a:moveTo>
                  <a:pt x="8" y="70"/>
                </a:moveTo>
                <a:cubicBezTo>
                  <a:pt x="4" y="66"/>
                  <a:pt x="4" y="60"/>
                  <a:pt x="8" y="56"/>
                </a:cubicBezTo>
                <a:cubicBezTo>
                  <a:pt x="12" y="51"/>
                  <a:pt x="16" y="52"/>
                  <a:pt x="21" y="54"/>
                </a:cubicBezTo>
                <a:cubicBezTo>
                  <a:pt x="24" y="54"/>
                  <a:pt x="25" y="52"/>
                  <a:pt x="27" y="51"/>
                </a:cubicBezTo>
                <a:cubicBezTo>
                  <a:pt x="30" y="49"/>
                  <a:pt x="33" y="48"/>
                  <a:pt x="37" y="48"/>
                </a:cubicBezTo>
                <a:cubicBezTo>
                  <a:pt x="44" y="48"/>
                  <a:pt x="52" y="51"/>
                  <a:pt x="56" y="57"/>
                </a:cubicBezTo>
                <a:cubicBezTo>
                  <a:pt x="58" y="59"/>
                  <a:pt x="60" y="61"/>
                  <a:pt x="61" y="64"/>
                </a:cubicBezTo>
                <a:cubicBezTo>
                  <a:pt x="63" y="68"/>
                  <a:pt x="62" y="70"/>
                  <a:pt x="61" y="75"/>
                </a:cubicBezTo>
                <a:cubicBezTo>
                  <a:pt x="61" y="81"/>
                  <a:pt x="63" y="87"/>
                  <a:pt x="66" y="93"/>
                </a:cubicBezTo>
                <a:cubicBezTo>
                  <a:pt x="69" y="97"/>
                  <a:pt x="71" y="102"/>
                  <a:pt x="74" y="106"/>
                </a:cubicBezTo>
                <a:cubicBezTo>
                  <a:pt x="79" y="112"/>
                  <a:pt x="86" y="114"/>
                  <a:pt x="93" y="114"/>
                </a:cubicBezTo>
                <a:cubicBezTo>
                  <a:pt x="93" y="115"/>
                  <a:pt x="92" y="117"/>
                  <a:pt x="92" y="119"/>
                </a:cubicBezTo>
                <a:cubicBezTo>
                  <a:pt x="89" y="119"/>
                  <a:pt x="86" y="119"/>
                  <a:pt x="83" y="119"/>
                </a:cubicBezTo>
                <a:cubicBezTo>
                  <a:pt x="78" y="118"/>
                  <a:pt x="74" y="117"/>
                  <a:pt x="70" y="114"/>
                </a:cubicBezTo>
                <a:cubicBezTo>
                  <a:pt x="61" y="107"/>
                  <a:pt x="60" y="97"/>
                  <a:pt x="57" y="88"/>
                </a:cubicBezTo>
                <a:cubicBezTo>
                  <a:pt x="55" y="84"/>
                  <a:pt x="53" y="81"/>
                  <a:pt x="49" y="78"/>
                </a:cubicBezTo>
                <a:cubicBezTo>
                  <a:pt x="47" y="77"/>
                  <a:pt x="48" y="76"/>
                  <a:pt x="48" y="73"/>
                </a:cubicBezTo>
                <a:cubicBezTo>
                  <a:pt x="49" y="71"/>
                  <a:pt x="48" y="69"/>
                  <a:pt x="47" y="66"/>
                </a:cubicBezTo>
                <a:cubicBezTo>
                  <a:pt x="43" y="58"/>
                  <a:pt x="30" y="56"/>
                  <a:pt x="25" y="64"/>
                </a:cubicBezTo>
                <a:cubicBezTo>
                  <a:pt x="24" y="66"/>
                  <a:pt x="23" y="69"/>
                  <a:pt x="24" y="71"/>
                </a:cubicBezTo>
                <a:cubicBezTo>
                  <a:pt x="24" y="72"/>
                  <a:pt x="27" y="76"/>
                  <a:pt x="28" y="73"/>
                </a:cubicBezTo>
                <a:cubicBezTo>
                  <a:pt x="28" y="71"/>
                  <a:pt x="26" y="70"/>
                  <a:pt x="27" y="68"/>
                </a:cubicBezTo>
                <a:cubicBezTo>
                  <a:pt x="27" y="65"/>
                  <a:pt x="30" y="63"/>
                  <a:pt x="32" y="63"/>
                </a:cubicBezTo>
                <a:cubicBezTo>
                  <a:pt x="41" y="59"/>
                  <a:pt x="49" y="70"/>
                  <a:pt x="44" y="78"/>
                </a:cubicBezTo>
                <a:cubicBezTo>
                  <a:pt x="42" y="82"/>
                  <a:pt x="38" y="84"/>
                  <a:pt x="34" y="83"/>
                </a:cubicBezTo>
                <a:cubicBezTo>
                  <a:pt x="32" y="83"/>
                  <a:pt x="30" y="81"/>
                  <a:pt x="28" y="81"/>
                </a:cubicBezTo>
                <a:cubicBezTo>
                  <a:pt x="27" y="82"/>
                  <a:pt x="26" y="84"/>
                  <a:pt x="24" y="85"/>
                </a:cubicBezTo>
                <a:cubicBezTo>
                  <a:pt x="20" y="87"/>
                  <a:pt x="15" y="85"/>
                  <a:pt x="13" y="81"/>
                </a:cubicBezTo>
                <a:cubicBezTo>
                  <a:pt x="12" y="80"/>
                  <a:pt x="12" y="77"/>
                  <a:pt x="12" y="75"/>
                </a:cubicBezTo>
                <a:cubicBezTo>
                  <a:pt x="12" y="72"/>
                  <a:pt x="10" y="72"/>
                  <a:pt x="8" y="7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154356" y="1861350"/>
            <a:ext cx="132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结论一</a:t>
            </a:r>
            <a:endParaRPr lang="zh-CN" altLang="en-US" sz="2400" b="1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62159" y="2333839"/>
            <a:ext cx="3933841" cy="8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4" name="Freeform 97"/>
          <p:cNvSpPr>
            <a:spLocks noEditPoints="1"/>
          </p:cNvSpPr>
          <p:nvPr/>
        </p:nvSpPr>
        <p:spPr bwMode="auto">
          <a:xfrm>
            <a:off x="431698" y="4248368"/>
            <a:ext cx="874376" cy="575186"/>
          </a:xfrm>
          <a:custGeom>
            <a:avLst/>
            <a:gdLst>
              <a:gd name="T0" fmla="*/ 37 w 188"/>
              <a:gd name="T1" fmla="*/ 93 h 124"/>
              <a:gd name="T2" fmla="*/ 92 w 188"/>
              <a:gd name="T3" fmla="*/ 123 h 124"/>
              <a:gd name="T4" fmla="*/ 160 w 188"/>
              <a:gd name="T5" fmla="*/ 101 h 124"/>
              <a:gd name="T6" fmla="*/ 179 w 188"/>
              <a:gd name="T7" fmla="*/ 88 h 124"/>
              <a:gd name="T8" fmla="*/ 106 w 188"/>
              <a:gd name="T9" fmla="*/ 93 h 124"/>
              <a:gd name="T10" fmla="*/ 95 w 188"/>
              <a:gd name="T11" fmla="*/ 79 h 124"/>
              <a:gd name="T12" fmla="*/ 118 w 188"/>
              <a:gd name="T13" fmla="*/ 63 h 124"/>
              <a:gd name="T14" fmla="*/ 103 w 188"/>
              <a:gd name="T15" fmla="*/ 42 h 124"/>
              <a:gd name="T16" fmla="*/ 88 w 188"/>
              <a:gd name="T17" fmla="*/ 21 h 124"/>
              <a:gd name="T18" fmla="*/ 70 w 188"/>
              <a:gd name="T19" fmla="*/ 11 h 124"/>
              <a:gd name="T20" fmla="*/ 34 w 188"/>
              <a:gd name="T21" fmla="*/ 13 h 124"/>
              <a:gd name="T22" fmla="*/ 20 w 188"/>
              <a:gd name="T23" fmla="*/ 34 h 124"/>
              <a:gd name="T24" fmla="*/ 21 w 188"/>
              <a:gd name="T25" fmla="*/ 59 h 124"/>
              <a:gd name="T26" fmla="*/ 3 w 188"/>
              <a:gd name="T27" fmla="*/ 70 h 124"/>
              <a:gd name="T28" fmla="*/ 83 w 188"/>
              <a:gd name="T29" fmla="*/ 40 h 124"/>
              <a:gd name="T30" fmla="*/ 63 w 188"/>
              <a:gd name="T31" fmla="*/ 27 h 124"/>
              <a:gd name="T32" fmla="*/ 41 w 188"/>
              <a:gd name="T33" fmla="*/ 37 h 124"/>
              <a:gd name="T34" fmla="*/ 18 w 188"/>
              <a:gd name="T35" fmla="*/ 48 h 124"/>
              <a:gd name="T36" fmla="*/ 24 w 188"/>
              <a:gd name="T37" fmla="*/ 28 h 124"/>
              <a:gd name="T38" fmla="*/ 41 w 188"/>
              <a:gd name="T39" fmla="*/ 8 h 124"/>
              <a:gd name="T40" fmla="*/ 79 w 188"/>
              <a:gd name="T41" fmla="*/ 14 h 124"/>
              <a:gd name="T42" fmla="*/ 95 w 188"/>
              <a:gd name="T43" fmla="*/ 40 h 124"/>
              <a:gd name="T44" fmla="*/ 39 w 188"/>
              <a:gd name="T45" fmla="*/ 51 h 124"/>
              <a:gd name="T46" fmla="*/ 46 w 188"/>
              <a:gd name="T47" fmla="*/ 32 h 124"/>
              <a:gd name="T48" fmla="*/ 71 w 188"/>
              <a:gd name="T49" fmla="*/ 31 h 124"/>
              <a:gd name="T50" fmla="*/ 72 w 188"/>
              <a:gd name="T51" fmla="*/ 46 h 124"/>
              <a:gd name="T52" fmla="*/ 84 w 188"/>
              <a:gd name="T53" fmla="*/ 60 h 124"/>
              <a:gd name="T54" fmla="*/ 102 w 188"/>
              <a:gd name="T55" fmla="*/ 65 h 124"/>
              <a:gd name="T56" fmla="*/ 71 w 188"/>
              <a:gd name="T57" fmla="*/ 51 h 124"/>
              <a:gd name="T58" fmla="*/ 102 w 188"/>
              <a:gd name="T59" fmla="*/ 46 h 124"/>
              <a:gd name="T60" fmla="*/ 115 w 188"/>
              <a:gd name="T61" fmla="*/ 62 h 124"/>
              <a:gd name="T62" fmla="*/ 103 w 188"/>
              <a:gd name="T63" fmla="*/ 75 h 124"/>
              <a:gd name="T64" fmla="*/ 134 w 188"/>
              <a:gd name="T65" fmla="*/ 87 h 124"/>
              <a:gd name="T66" fmla="*/ 81 w 188"/>
              <a:gd name="T67" fmla="*/ 59 h 124"/>
              <a:gd name="T68" fmla="*/ 85 w 188"/>
              <a:gd name="T69" fmla="*/ 86 h 124"/>
              <a:gd name="T70" fmla="*/ 174 w 188"/>
              <a:gd name="T71" fmla="*/ 91 h 124"/>
              <a:gd name="T72" fmla="*/ 50 w 188"/>
              <a:gd name="T73" fmla="*/ 82 h 124"/>
              <a:gd name="T74" fmla="*/ 108 w 188"/>
              <a:gd name="T75" fmla="*/ 108 h 124"/>
              <a:gd name="T76" fmla="*/ 178 w 188"/>
              <a:gd name="T77" fmla="*/ 93 h 124"/>
              <a:gd name="T78" fmla="*/ 71 w 188"/>
              <a:gd name="T79" fmla="*/ 117 h 124"/>
              <a:gd name="T80" fmla="*/ 11 w 188"/>
              <a:gd name="T81" fmla="*/ 85 h 124"/>
              <a:gd name="T82" fmla="*/ 23 w 188"/>
              <a:gd name="T83" fmla="*/ 61 h 124"/>
              <a:gd name="T84" fmla="*/ 65 w 188"/>
              <a:gd name="T85" fmla="*/ 79 h 124"/>
              <a:gd name="T86" fmla="*/ 117 w 188"/>
              <a:gd name="T87" fmla="*/ 96 h 124"/>
              <a:gd name="T88" fmla="*/ 148 w 188"/>
              <a:gd name="T89" fmla="*/ 94 h 124"/>
              <a:gd name="T90" fmla="*/ 71 w 188"/>
              <a:gd name="T91" fmla="*/ 101 h 124"/>
              <a:gd name="T92" fmla="*/ 49 w 188"/>
              <a:gd name="T93" fmla="*/ 73 h 124"/>
              <a:gd name="T94" fmla="*/ 40 w 188"/>
              <a:gd name="T95" fmla="*/ 69 h 124"/>
              <a:gd name="T96" fmla="*/ 33 w 188"/>
              <a:gd name="T97" fmla="*/ 90 h 124"/>
              <a:gd name="T98" fmla="*/ 16 w 188"/>
              <a:gd name="T99" fmla="*/ 9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8" h="124">
                <a:moveTo>
                  <a:pt x="13" y="89"/>
                </a:moveTo>
                <a:cubicBezTo>
                  <a:pt x="13" y="96"/>
                  <a:pt x="21" y="101"/>
                  <a:pt x="29" y="99"/>
                </a:cubicBezTo>
                <a:cubicBezTo>
                  <a:pt x="32" y="97"/>
                  <a:pt x="33" y="93"/>
                  <a:pt x="37" y="93"/>
                </a:cubicBezTo>
                <a:cubicBezTo>
                  <a:pt x="42" y="93"/>
                  <a:pt x="45" y="95"/>
                  <a:pt x="48" y="99"/>
                </a:cubicBezTo>
                <a:cubicBezTo>
                  <a:pt x="54" y="105"/>
                  <a:pt x="58" y="113"/>
                  <a:pt x="65" y="117"/>
                </a:cubicBezTo>
                <a:cubicBezTo>
                  <a:pt x="73" y="122"/>
                  <a:pt x="83" y="124"/>
                  <a:pt x="92" y="123"/>
                </a:cubicBezTo>
                <a:cubicBezTo>
                  <a:pt x="101" y="121"/>
                  <a:pt x="108" y="117"/>
                  <a:pt x="115" y="111"/>
                </a:cubicBezTo>
                <a:cubicBezTo>
                  <a:pt x="123" y="105"/>
                  <a:pt x="131" y="98"/>
                  <a:pt x="142" y="99"/>
                </a:cubicBezTo>
                <a:cubicBezTo>
                  <a:pt x="148" y="99"/>
                  <a:pt x="154" y="101"/>
                  <a:pt x="160" y="101"/>
                </a:cubicBezTo>
                <a:cubicBezTo>
                  <a:pt x="169" y="102"/>
                  <a:pt x="178" y="98"/>
                  <a:pt x="184" y="91"/>
                </a:cubicBezTo>
                <a:cubicBezTo>
                  <a:pt x="185" y="90"/>
                  <a:pt x="188" y="87"/>
                  <a:pt x="187" y="85"/>
                </a:cubicBezTo>
                <a:cubicBezTo>
                  <a:pt x="185" y="83"/>
                  <a:pt x="181" y="87"/>
                  <a:pt x="179" y="88"/>
                </a:cubicBezTo>
                <a:cubicBezTo>
                  <a:pt x="169" y="90"/>
                  <a:pt x="161" y="87"/>
                  <a:pt x="151" y="84"/>
                </a:cubicBezTo>
                <a:cubicBezTo>
                  <a:pt x="142" y="81"/>
                  <a:pt x="133" y="79"/>
                  <a:pt x="125" y="82"/>
                </a:cubicBezTo>
                <a:cubicBezTo>
                  <a:pt x="118" y="85"/>
                  <a:pt x="113" y="91"/>
                  <a:pt x="106" y="93"/>
                </a:cubicBezTo>
                <a:cubicBezTo>
                  <a:pt x="99" y="95"/>
                  <a:pt x="89" y="94"/>
                  <a:pt x="87" y="85"/>
                </a:cubicBezTo>
                <a:cubicBezTo>
                  <a:pt x="87" y="83"/>
                  <a:pt x="87" y="81"/>
                  <a:pt x="88" y="79"/>
                </a:cubicBezTo>
                <a:cubicBezTo>
                  <a:pt x="91" y="80"/>
                  <a:pt x="93" y="80"/>
                  <a:pt x="95" y="79"/>
                </a:cubicBezTo>
                <a:cubicBezTo>
                  <a:pt x="97" y="79"/>
                  <a:pt x="99" y="78"/>
                  <a:pt x="100" y="77"/>
                </a:cubicBezTo>
                <a:cubicBezTo>
                  <a:pt x="102" y="79"/>
                  <a:pt x="105" y="80"/>
                  <a:pt x="108" y="80"/>
                </a:cubicBezTo>
                <a:cubicBezTo>
                  <a:pt x="116" y="79"/>
                  <a:pt x="121" y="71"/>
                  <a:pt x="118" y="63"/>
                </a:cubicBezTo>
                <a:cubicBezTo>
                  <a:pt x="125" y="58"/>
                  <a:pt x="125" y="48"/>
                  <a:pt x="118" y="42"/>
                </a:cubicBezTo>
                <a:cubicBezTo>
                  <a:pt x="115" y="40"/>
                  <a:pt x="112" y="39"/>
                  <a:pt x="108" y="40"/>
                </a:cubicBezTo>
                <a:cubicBezTo>
                  <a:pt x="106" y="40"/>
                  <a:pt x="104" y="40"/>
                  <a:pt x="103" y="42"/>
                </a:cubicBezTo>
                <a:cubicBezTo>
                  <a:pt x="100" y="43"/>
                  <a:pt x="100" y="42"/>
                  <a:pt x="98" y="41"/>
                </a:cubicBezTo>
                <a:cubicBezTo>
                  <a:pt x="101" y="35"/>
                  <a:pt x="100" y="28"/>
                  <a:pt x="94" y="25"/>
                </a:cubicBezTo>
                <a:cubicBezTo>
                  <a:pt x="92" y="23"/>
                  <a:pt x="88" y="24"/>
                  <a:pt x="88" y="21"/>
                </a:cubicBezTo>
                <a:cubicBezTo>
                  <a:pt x="87" y="18"/>
                  <a:pt x="85" y="14"/>
                  <a:pt x="82" y="13"/>
                </a:cubicBezTo>
                <a:cubicBezTo>
                  <a:pt x="80" y="11"/>
                  <a:pt x="77" y="11"/>
                  <a:pt x="74" y="11"/>
                </a:cubicBezTo>
                <a:cubicBezTo>
                  <a:pt x="71" y="12"/>
                  <a:pt x="72" y="13"/>
                  <a:pt x="70" y="11"/>
                </a:cubicBezTo>
                <a:cubicBezTo>
                  <a:pt x="69" y="9"/>
                  <a:pt x="68" y="8"/>
                  <a:pt x="67" y="6"/>
                </a:cubicBezTo>
                <a:cubicBezTo>
                  <a:pt x="61" y="2"/>
                  <a:pt x="54" y="0"/>
                  <a:pt x="48" y="1"/>
                </a:cubicBezTo>
                <a:cubicBezTo>
                  <a:pt x="41" y="3"/>
                  <a:pt x="36" y="7"/>
                  <a:pt x="34" y="13"/>
                </a:cubicBezTo>
                <a:cubicBezTo>
                  <a:pt x="32" y="15"/>
                  <a:pt x="32" y="19"/>
                  <a:pt x="32" y="22"/>
                </a:cubicBezTo>
                <a:cubicBezTo>
                  <a:pt x="28" y="22"/>
                  <a:pt x="25" y="23"/>
                  <a:pt x="23" y="26"/>
                </a:cubicBezTo>
                <a:cubicBezTo>
                  <a:pt x="21" y="28"/>
                  <a:pt x="20" y="31"/>
                  <a:pt x="20" y="34"/>
                </a:cubicBezTo>
                <a:cubicBezTo>
                  <a:pt x="20" y="36"/>
                  <a:pt x="21" y="37"/>
                  <a:pt x="22" y="39"/>
                </a:cubicBezTo>
                <a:cubicBezTo>
                  <a:pt x="20" y="39"/>
                  <a:pt x="19" y="41"/>
                  <a:pt x="17" y="42"/>
                </a:cubicBezTo>
                <a:cubicBezTo>
                  <a:pt x="13" y="47"/>
                  <a:pt x="14" y="56"/>
                  <a:pt x="21" y="59"/>
                </a:cubicBezTo>
                <a:cubicBezTo>
                  <a:pt x="19" y="61"/>
                  <a:pt x="19" y="63"/>
                  <a:pt x="16" y="62"/>
                </a:cubicBezTo>
                <a:cubicBezTo>
                  <a:pt x="14" y="62"/>
                  <a:pt x="12" y="62"/>
                  <a:pt x="11" y="63"/>
                </a:cubicBezTo>
                <a:cubicBezTo>
                  <a:pt x="7" y="64"/>
                  <a:pt x="5" y="67"/>
                  <a:pt x="3" y="70"/>
                </a:cubicBezTo>
                <a:cubicBezTo>
                  <a:pt x="0" y="78"/>
                  <a:pt x="4" y="87"/>
                  <a:pt x="13" y="89"/>
                </a:cubicBezTo>
                <a:moveTo>
                  <a:pt x="95" y="40"/>
                </a:moveTo>
                <a:cubicBezTo>
                  <a:pt x="91" y="39"/>
                  <a:pt x="87" y="39"/>
                  <a:pt x="83" y="40"/>
                </a:cubicBezTo>
                <a:cubicBezTo>
                  <a:pt x="83" y="33"/>
                  <a:pt x="76" y="28"/>
                  <a:pt x="70" y="30"/>
                </a:cubicBezTo>
                <a:cubicBezTo>
                  <a:pt x="69" y="30"/>
                  <a:pt x="68" y="31"/>
                  <a:pt x="67" y="31"/>
                </a:cubicBezTo>
                <a:cubicBezTo>
                  <a:pt x="66" y="30"/>
                  <a:pt x="65" y="28"/>
                  <a:pt x="63" y="27"/>
                </a:cubicBezTo>
                <a:cubicBezTo>
                  <a:pt x="60" y="25"/>
                  <a:pt x="56" y="24"/>
                  <a:pt x="53" y="25"/>
                </a:cubicBezTo>
                <a:cubicBezTo>
                  <a:pt x="50" y="26"/>
                  <a:pt x="47" y="28"/>
                  <a:pt x="45" y="30"/>
                </a:cubicBezTo>
                <a:cubicBezTo>
                  <a:pt x="44" y="32"/>
                  <a:pt x="44" y="37"/>
                  <a:pt x="41" y="37"/>
                </a:cubicBezTo>
                <a:cubicBezTo>
                  <a:pt x="34" y="37"/>
                  <a:pt x="30" y="45"/>
                  <a:pt x="33" y="52"/>
                </a:cubicBezTo>
                <a:cubicBezTo>
                  <a:pt x="29" y="53"/>
                  <a:pt x="26" y="54"/>
                  <a:pt x="23" y="57"/>
                </a:cubicBezTo>
                <a:cubicBezTo>
                  <a:pt x="19" y="55"/>
                  <a:pt x="17" y="52"/>
                  <a:pt x="18" y="48"/>
                </a:cubicBezTo>
                <a:cubicBezTo>
                  <a:pt x="18" y="45"/>
                  <a:pt x="20" y="43"/>
                  <a:pt x="22" y="41"/>
                </a:cubicBezTo>
                <a:cubicBezTo>
                  <a:pt x="26" y="40"/>
                  <a:pt x="25" y="40"/>
                  <a:pt x="24" y="37"/>
                </a:cubicBezTo>
                <a:cubicBezTo>
                  <a:pt x="22" y="34"/>
                  <a:pt x="23" y="31"/>
                  <a:pt x="24" y="28"/>
                </a:cubicBezTo>
                <a:cubicBezTo>
                  <a:pt x="26" y="25"/>
                  <a:pt x="29" y="26"/>
                  <a:pt x="33" y="24"/>
                </a:cubicBezTo>
                <a:cubicBezTo>
                  <a:pt x="35" y="24"/>
                  <a:pt x="35" y="20"/>
                  <a:pt x="35" y="18"/>
                </a:cubicBezTo>
                <a:cubicBezTo>
                  <a:pt x="35" y="14"/>
                  <a:pt x="38" y="11"/>
                  <a:pt x="41" y="8"/>
                </a:cubicBezTo>
                <a:cubicBezTo>
                  <a:pt x="47" y="2"/>
                  <a:pt x="56" y="2"/>
                  <a:pt x="63" y="7"/>
                </a:cubicBezTo>
                <a:cubicBezTo>
                  <a:pt x="66" y="9"/>
                  <a:pt x="67" y="14"/>
                  <a:pt x="70" y="15"/>
                </a:cubicBezTo>
                <a:cubicBezTo>
                  <a:pt x="72" y="16"/>
                  <a:pt x="76" y="13"/>
                  <a:pt x="79" y="14"/>
                </a:cubicBezTo>
                <a:cubicBezTo>
                  <a:pt x="82" y="15"/>
                  <a:pt x="84" y="17"/>
                  <a:pt x="85" y="20"/>
                </a:cubicBezTo>
                <a:cubicBezTo>
                  <a:pt x="85" y="22"/>
                  <a:pt x="83" y="27"/>
                  <a:pt x="86" y="26"/>
                </a:cubicBezTo>
                <a:cubicBezTo>
                  <a:pt x="94" y="24"/>
                  <a:pt x="100" y="34"/>
                  <a:pt x="95" y="40"/>
                </a:cubicBezTo>
                <a:moveTo>
                  <a:pt x="62" y="63"/>
                </a:moveTo>
                <a:cubicBezTo>
                  <a:pt x="59" y="58"/>
                  <a:pt x="54" y="54"/>
                  <a:pt x="48" y="53"/>
                </a:cubicBezTo>
                <a:cubicBezTo>
                  <a:pt x="45" y="52"/>
                  <a:pt x="42" y="51"/>
                  <a:pt x="39" y="51"/>
                </a:cubicBezTo>
                <a:cubicBezTo>
                  <a:pt x="35" y="51"/>
                  <a:pt x="33" y="52"/>
                  <a:pt x="33" y="48"/>
                </a:cubicBezTo>
                <a:cubicBezTo>
                  <a:pt x="33" y="41"/>
                  <a:pt x="38" y="39"/>
                  <a:pt x="43" y="38"/>
                </a:cubicBezTo>
                <a:cubicBezTo>
                  <a:pt x="45" y="38"/>
                  <a:pt x="45" y="34"/>
                  <a:pt x="46" y="32"/>
                </a:cubicBezTo>
                <a:cubicBezTo>
                  <a:pt x="47" y="29"/>
                  <a:pt x="50" y="27"/>
                  <a:pt x="53" y="26"/>
                </a:cubicBezTo>
                <a:cubicBezTo>
                  <a:pt x="59" y="25"/>
                  <a:pt x="62" y="28"/>
                  <a:pt x="66" y="32"/>
                </a:cubicBezTo>
                <a:cubicBezTo>
                  <a:pt x="67" y="34"/>
                  <a:pt x="69" y="32"/>
                  <a:pt x="71" y="31"/>
                </a:cubicBezTo>
                <a:cubicBezTo>
                  <a:pt x="74" y="30"/>
                  <a:pt x="78" y="32"/>
                  <a:pt x="80" y="35"/>
                </a:cubicBezTo>
                <a:cubicBezTo>
                  <a:pt x="82" y="37"/>
                  <a:pt x="83" y="40"/>
                  <a:pt x="79" y="41"/>
                </a:cubicBezTo>
                <a:cubicBezTo>
                  <a:pt x="77" y="42"/>
                  <a:pt x="74" y="44"/>
                  <a:pt x="72" y="46"/>
                </a:cubicBezTo>
                <a:cubicBezTo>
                  <a:pt x="67" y="50"/>
                  <a:pt x="63" y="56"/>
                  <a:pt x="62" y="63"/>
                </a:cubicBezTo>
                <a:moveTo>
                  <a:pt x="97" y="76"/>
                </a:moveTo>
                <a:cubicBezTo>
                  <a:pt x="87" y="81"/>
                  <a:pt x="77" y="69"/>
                  <a:pt x="84" y="60"/>
                </a:cubicBezTo>
                <a:cubicBezTo>
                  <a:pt x="87" y="56"/>
                  <a:pt x="93" y="54"/>
                  <a:pt x="97" y="57"/>
                </a:cubicBezTo>
                <a:cubicBezTo>
                  <a:pt x="100" y="59"/>
                  <a:pt x="101" y="61"/>
                  <a:pt x="100" y="64"/>
                </a:cubicBezTo>
                <a:cubicBezTo>
                  <a:pt x="99" y="66"/>
                  <a:pt x="102" y="67"/>
                  <a:pt x="102" y="65"/>
                </a:cubicBezTo>
                <a:cubicBezTo>
                  <a:pt x="107" y="53"/>
                  <a:pt x="88" y="50"/>
                  <a:pt x="82" y="58"/>
                </a:cubicBezTo>
                <a:cubicBezTo>
                  <a:pt x="69" y="60"/>
                  <a:pt x="69" y="77"/>
                  <a:pt x="73" y="86"/>
                </a:cubicBezTo>
                <a:cubicBezTo>
                  <a:pt x="63" y="78"/>
                  <a:pt x="62" y="61"/>
                  <a:pt x="71" y="51"/>
                </a:cubicBezTo>
                <a:cubicBezTo>
                  <a:pt x="75" y="46"/>
                  <a:pt x="80" y="43"/>
                  <a:pt x="86" y="42"/>
                </a:cubicBezTo>
                <a:cubicBezTo>
                  <a:pt x="89" y="42"/>
                  <a:pt x="92" y="42"/>
                  <a:pt x="95" y="43"/>
                </a:cubicBezTo>
                <a:cubicBezTo>
                  <a:pt x="97" y="43"/>
                  <a:pt x="100" y="47"/>
                  <a:pt x="102" y="46"/>
                </a:cubicBezTo>
                <a:cubicBezTo>
                  <a:pt x="108" y="43"/>
                  <a:pt x="112" y="40"/>
                  <a:pt x="117" y="46"/>
                </a:cubicBezTo>
                <a:cubicBezTo>
                  <a:pt x="119" y="48"/>
                  <a:pt x="120" y="51"/>
                  <a:pt x="120" y="54"/>
                </a:cubicBezTo>
                <a:cubicBezTo>
                  <a:pt x="120" y="58"/>
                  <a:pt x="117" y="59"/>
                  <a:pt x="115" y="62"/>
                </a:cubicBezTo>
                <a:cubicBezTo>
                  <a:pt x="114" y="64"/>
                  <a:pt x="116" y="67"/>
                  <a:pt x="116" y="69"/>
                </a:cubicBezTo>
                <a:cubicBezTo>
                  <a:pt x="116" y="72"/>
                  <a:pt x="114" y="75"/>
                  <a:pt x="111" y="76"/>
                </a:cubicBezTo>
                <a:cubicBezTo>
                  <a:pt x="108" y="77"/>
                  <a:pt x="105" y="77"/>
                  <a:pt x="103" y="75"/>
                </a:cubicBezTo>
                <a:cubicBezTo>
                  <a:pt x="100" y="73"/>
                  <a:pt x="100" y="74"/>
                  <a:pt x="97" y="76"/>
                </a:cubicBezTo>
                <a:moveTo>
                  <a:pt x="174" y="91"/>
                </a:moveTo>
                <a:cubicBezTo>
                  <a:pt x="160" y="95"/>
                  <a:pt x="148" y="85"/>
                  <a:pt x="134" y="87"/>
                </a:cubicBezTo>
                <a:cubicBezTo>
                  <a:pt x="122" y="88"/>
                  <a:pt x="116" y="96"/>
                  <a:pt x="106" y="100"/>
                </a:cubicBezTo>
                <a:cubicBezTo>
                  <a:pt x="94" y="105"/>
                  <a:pt x="83" y="101"/>
                  <a:pt x="77" y="90"/>
                </a:cubicBezTo>
                <a:cubicBezTo>
                  <a:pt x="71" y="81"/>
                  <a:pt x="68" y="64"/>
                  <a:pt x="81" y="59"/>
                </a:cubicBezTo>
                <a:cubicBezTo>
                  <a:pt x="78" y="64"/>
                  <a:pt x="78" y="69"/>
                  <a:pt x="81" y="73"/>
                </a:cubicBezTo>
                <a:cubicBezTo>
                  <a:pt x="82" y="75"/>
                  <a:pt x="84" y="77"/>
                  <a:pt x="86" y="78"/>
                </a:cubicBezTo>
                <a:cubicBezTo>
                  <a:pt x="85" y="81"/>
                  <a:pt x="84" y="83"/>
                  <a:pt x="85" y="86"/>
                </a:cubicBezTo>
                <a:cubicBezTo>
                  <a:pt x="88" y="98"/>
                  <a:pt x="101" y="99"/>
                  <a:pt x="110" y="94"/>
                </a:cubicBezTo>
                <a:cubicBezTo>
                  <a:pt x="120" y="89"/>
                  <a:pt x="127" y="82"/>
                  <a:pt x="139" y="83"/>
                </a:cubicBezTo>
                <a:cubicBezTo>
                  <a:pt x="151" y="85"/>
                  <a:pt x="162" y="93"/>
                  <a:pt x="174" y="91"/>
                </a:cubicBezTo>
                <a:moveTo>
                  <a:pt x="44" y="91"/>
                </a:moveTo>
                <a:cubicBezTo>
                  <a:pt x="46" y="90"/>
                  <a:pt x="48" y="88"/>
                  <a:pt x="49" y="86"/>
                </a:cubicBezTo>
                <a:cubicBezTo>
                  <a:pt x="49" y="84"/>
                  <a:pt x="50" y="83"/>
                  <a:pt x="50" y="82"/>
                </a:cubicBezTo>
                <a:cubicBezTo>
                  <a:pt x="52" y="82"/>
                  <a:pt x="54" y="83"/>
                  <a:pt x="55" y="84"/>
                </a:cubicBezTo>
                <a:cubicBezTo>
                  <a:pt x="61" y="87"/>
                  <a:pt x="64" y="94"/>
                  <a:pt x="68" y="99"/>
                </a:cubicBezTo>
                <a:cubicBezTo>
                  <a:pt x="77" y="113"/>
                  <a:pt x="94" y="115"/>
                  <a:pt x="108" y="108"/>
                </a:cubicBezTo>
                <a:cubicBezTo>
                  <a:pt x="114" y="105"/>
                  <a:pt x="119" y="100"/>
                  <a:pt x="124" y="97"/>
                </a:cubicBezTo>
                <a:cubicBezTo>
                  <a:pt x="131" y="93"/>
                  <a:pt x="138" y="93"/>
                  <a:pt x="145" y="95"/>
                </a:cubicBezTo>
                <a:cubicBezTo>
                  <a:pt x="156" y="97"/>
                  <a:pt x="168" y="99"/>
                  <a:pt x="178" y="93"/>
                </a:cubicBezTo>
                <a:cubicBezTo>
                  <a:pt x="169" y="100"/>
                  <a:pt x="157" y="98"/>
                  <a:pt x="147" y="96"/>
                </a:cubicBezTo>
                <a:cubicBezTo>
                  <a:pt x="131" y="94"/>
                  <a:pt x="122" y="103"/>
                  <a:pt x="110" y="112"/>
                </a:cubicBezTo>
                <a:cubicBezTo>
                  <a:pt x="99" y="120"/>
                  <a:pt x="84" y="123"/>
                  <a:pt x="71" y="117"/>
                </a:cubicBezTo>
                <a:cubicBezTo>
                  <a:pt x="65" y="114"/>
                  <a:pt x="61" y="110"/>
                  <a:pt x="57" y="105"/>
                </a:cubicBezTo>
                <a:cubicBezTo>
                  <a:pt x="53" y="100"/>
                  <a:pt x="50" y="94"/>
                  <a:pt x="44" y="91"/>
                </a:cubicBezTo>
                <a:moveTo>
                  <a:pt x="11" y="85"/>
                </a:moveTo>
                <a:cubicBezTo>
                  <a:pt x="2" y="81"/>
                  <a:pt x="4" y="67"/>
                  <a:pt x="13" y="65"/>
                </a:cubicBezTo>
                <a:cubicBezTo>
                  <a:pt x="15" y="65"/>
                  <a:pt x="16" y="65"/>
                  <a:pt x="18" y="65"/>
                </a:cubicBezTo>
                <a:cubicBezTo>
                  <a:pt x="21" y="65"/>
                  <a:pt x="22" y="63"/>
                  <a:pt x="23" y="61"/>
                </a:cubicBezTo>
                <a:cubicBezTo>
                  <a:pt x="26" y="57"/>
                  <a:pt x="31" y="55"/>
                  <a:pt x="36" y="54"/>
                </a:cubicBezTo>
                <a:cubicBezTo>
                  <a:pt x="46" y="53"/>
                  <a:pt x="55" y="58"/>
                  <a:pt x="61" y="66"/>
                </a:cubicBezTo>
                <a:cubicBezTo>
                  <a:pt x="63" y="69"/>
                  <a:pt x="63" y="75"/>
                  <a:pt x="65" y="79"/>
                </a:cubicBezTo>
                <a:cubicBezTo>
                  <a:pt x="66" y="84"/>
                  <a:pt x="69" y="87"/>
                  <a:pt x="73" y="90"/>
                </a:cubicBezTo>
                <a:cubicBezTo>
                  <a:pt x="79" y="95"/>
                  <a:pt x="84" y="102"/>
                  <a:pt x="93" y="103"/>
                </a:cubicBezTo>
                <a:cubicBezTo>
                  <a:pt x="102" y="104"/>
                  <a:pt x="109" y="101"/>
                  <a:pt x="117" y="96"/>
                </a:cubicBezTo>
                <a:cubicBezTo>
                  <a:pt x="125" y="90"/>
                  <a:pt x="133" y="87"/>
                  <a:pt x="143" y="89"/>
                </a:cubicBezTo>
                <a:cubicBezTo>
                  <a:pt x="155" y="91"/>
                  <a:pt x="165" y="97"/>
                  <a:pt x="178" y="92"/>
                </a:cubicBezTo>
                <a:cubicBezTo>
                  <a:pt x="168" y="97"/>
                  <a:pt x="158" y="96"/>
                  <a:pt x="148" y="94"/>
                </a:cubicBezTo>
                <a:cubicBezTo>
                  <a:pt x="141" y="92"/>
                  <a:pt x="134" y="91"/>
                  <a:pt x="127" y="94"/>
                </a:cubicBezTo>
                <a:cubicBezTo>
                  <a:pt x="121" y="96"/>
                  <a:pt x="116" y="102"/>
                  <a:pt x="109" y="105"/>
                </a:cubicBezTo>
                <a:cubicBezTo>
                  <a:pt x="97" y="113"/>
                  <a:pt x="81" y="113"/>
                  <a:pt x="71" y="101"/>
                </a:cubicBezTo>
                <a:cubicBezTo>
                  <a:pt x="67" y="97"/>
                  <a:pt x="65" y="91"/>
                  <a:pt x="60" y="86"/>
                </a:cubicBezTo>
                <a:cubicBezTo>
                  <a:pt x="58" y="84"/>
                  <a:pt x="56" y="82"/>
                  <a:pt x="52" y="81"/>
                </a:cubicBezTo>
                <a:cubicBezTo>
                  <a:pt x="49" y="80"/>
                  <a:pt x="50" y="76"/>
                  <a:pt x="49" y="73"/>
                </a:cubicBezTo>
                <a:cubicBezTo>
                  <a:pt x="43" y="63"/>
                  <a:pt x="25" y="64"/>
                  <a:pt x="25" y="76"/>
                </a:cubicBezTo>
                <a:cubicBezTo>
                  <a:pt x="24" y="82"/>
                  <a:pt x="32" y="86"/>
                  <a:pt x="28" y="79"/>
                </a:cubicBezTo>
                <a:cubicBezTo>
                  <a:pt x="24" y="72"/>
                  <a:pt x="35" y="68"/>
                  <a:pt x="40" y="69"/>
                </a:cubicBezTo>
                <a:cubicBezTo>
                  <a:pt x="45" y="71"/>
                  <a:pt x="49" y="77"/>
                  <a:pt x="47" y="82"/>
                </a:cubicBezTo>
                <a:cubicBezTo>
                  <a:pt x="46" y="85"/>
                  <a:pt x="44" y="87"/>
                  <a:pt x="42" y="89"/>
                </a:cubicBezTo>
                <a:cubicBezTo>
                  <a:pt x="39" y="90"/>
                  <a:pt x="35" y="89"/>
                  <a:pt x="33" y="90"/>
                </a:cubicBezTo>
                <a:cubicBezTo>
                  <a:pt x="32" y="91"/>
                  <a:pt x="31" y="93"/>
                  <a:pt x="30" y="95"/>
                </a:cubicBezTo>
                <a:cubicBezTo>
                  <a:pt x="27" y="96"/>
                  <a:pt x="24" y="97"/>
                  <a:pt x="21" y="96"/>
                </a:cubicBezTo>
                <a:cubicBezTo>
                  <a:pt x="19" y="95"/>
                  <a:pt x="17" y="93"/>
                  <a:pt x="16" y="90"/>
                </a:cubicBezTo>
                <a:cubicBezTo>
                  <a:pt x="15" y="86"/>
                  <a:pt x="14" y="87"/>
                  <a:pt x="11" y="85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98"/>
          <p:cNvSpPr>
            <a:spLocks noEditPoints="1"/>
          </p:cNvSpPr>
          <p:nvPr/>
        </p:nvSpPr>
        <p:spPr bwMode="auto">
          <a:xfrm>
            <a:off x="939624" y="3893516"/>
            <a:ext cx="1247782" cy="865098"/>
          </a:xfrm>
          <a:custGeom>
            <a:avLst/>
            <a:gdLst>
              <a:gd name="T0" fmla="*/ 67 w 269"/>
              <a:gd name="T1" fmla="*/ 128 h 186"/>
              <a:gd name="T2" fmla="*/ 96 w 269"/>
              <a:gd name="T3" fmla="*/ 133 h 186"/>
              <a:gd name="T4" fmla="*/ 122 w 269"/>
              <a:gd name="T5" fmla="*/ 160 h 186"/>
              <a:gd name="T6" fmla="*/ 267 w 269"/>
              <a:gd name="T7" fmla="*/ 132 h 186"/>
              <a:gd name="T8" fmla="*/ 189 w 269"/>
              <a:gd name="T9" fmla="*/ 148 h 186"/>
              <a:gd name="T10" fmla="*/ 198 w 269"/>
              <a:gd name="T11" fmla="*/ 120 h 186"/>
              <a:gd name="T12" fmla="*/ 181 w 269"/>
              <a:gd name="T13" fmla="*/ 95 h 186"/>
              <a:gd name="T14" fmla="*/ 155 w 269"/>
              <a:gd name="T15" fmla="*/ 74 h 186"/>
              <a:gd name="T16" fmla="*/ 125 w 269"/>
              <a:gd name="T17" fmla="*/ 63 h 186"/>
              <a:gd name="T18" fmla="*/ 100 w 269"/>
              <a:gd name="T19" fmla="*/ 31 h 186"/>
              <a:gd name="T20" fmla="*/ 68 w 269"/>
              <a:gd name="T21" fmla="*/ 1 h 186"/>
              <a:gd name="T22" fmla="*/ 32 w 269"/>
              <a:gd name="T23" fmla="*/ 29 h 186"/>
              <a:gd name="T24" fmla="*/ 6 w 269"/>
              <a:gd name="T25" fmla="*/ 54 h 186"/>
              <a:gd name="T26" fmla="*/ 78 w 269"/>
              <a:gd name="T27" fmla="*/ 35 h 186"/>
              <a:gd name="T28" fmla="*/ 50 w 269"/>
              <a:gd name="T29" fmla="*/ 33 h 186"/>
              <a:gd name="T30" fmla="*/ 35 w 269"/>
              <a:gd name="T31" fmla="*/ 28 h 186"/>
              <a:gd name="T32" fmla="*/ 82 w 269"/>
              <a:gd name="T33" fmla="*/ 13 h 186"/>
              <a:gd name="T34" fmla="*/ 102 w 269"/>
              <a:gd name="T35" fmla="*/ 51 h 186"/>
              <a:gd name="T36" fmla="*/ 78 w 269"/>
              <a:gd name="T37" fmla="*/ 37 h 186"/>
              <a:gd name="T38" fmla="*/ 40 w 269"/>
              <a:gd name="T39" fmla="*/ 45 h 186"/>
              <a:gd name="T40" fmla="*/ 92 w 269"/>
              <a:gd name="T41" fmla="*/ 87 h 186"/>
              <a:gd name="T42" fmla="*/ 88 w 269"/>
              <a:gd name="T43" fmla="*/ 63 h 186"/>
              <a:gd name="T44" fmla="*/ 115 w 269"/>
              <a:gd name="T45" fmla="*/ 58 h 186"/>
              <a:gd name="T46" fmla="*/ 79 w 269"/>
              <a:gd name="T47" fmla="*/ 79 h 186"/>
              <a:gd name="T48" fmla="*/ 94 w 269"/>
              <a:gd name="T49" fmla="*/ 112 h 186"/>
              <a:gd name="T50" fmla="*/ 100 w 269"/>
              <a:gd name="T51" fmla="*/ 92 h 186"/>
              <a:gd name="T52" fmla="*/ 172 w 269"/>
              <a:gd name="T53" fmla="*/ 110 h 186"/>
              <a:gd name="T54" fmla="*/ 174 w 269"/>
              <a:gd name="T55" fmla="*/ 101 h 186"/>
              <a:gd name="T56" fmla="*/ 195 w 269"/>
              <a:gd name="T57" fmla="*/ 124 h 186"/>
              <a:gd name="T58" fmla="*/ 120 w 269"/>
              <a:gd name="T59" fmla="*/ 100 h 186"/>
              <a:gd name="T60" fmla="*/ 147 w 269"/>
              <a:gd name="T61" fmla="*/ 108 h 186"/>
              <a:gd name="T62" fmla="*/ 119 w 269"/>
              <a:gd name="T63" fmla="*/ 105 h 186"/>
              <a:gd name="T64" fmla="*/ 158 w 269"/>
              <a:gd name="T65" fmla="*/ 147 h 186"/>
              <a:gd name="T66" fmla="*/ 204 w 269"/>
              <a:gd name="T67" fmla="*/ 139 h 186"/>
              <a:gd name="T68" fmla="*/ 139 w 269"/>
              <a:gd name="T69" fmla="*/ 148 h 186"/>
              <a:gd name="T70" fmla="*/ 261 w 269"/>
              <a:gd name="T71" fmla="*/ 134 h 186"/>
              <a:gd name="T72" fmla="*/ 128 w 269"/>
              <a:gd name="T73" fmla="*/ 157 h 186"/>
              <a:gd name="T74" fmla="*/ 174 w 269"/>
              <a:gd name="T75" fmla="*/ 160 h 186"/>
              <a:gd name="T76" fmla="*/ 163 w 269"/>
              <a:gd name="T77" fmla="*/ 165 h 186"/>
              <a:gd name="T78" fmla="*/ 113 w 269"/>
              <a:gd name="T79" fmla="*/ 135 h 186"/>
              <a:gd name="T80" fmla="*/ 118 w 269"/>
              <a:gd name="T81" fmla="*/ 158 h 186"/>
              <a:gd name="T82" fmla="*/ 94 w 269"/>
              <a:gd name="T83" fmla="*/ 137 h 186"/>
              <a:gd name="T84" fmla="*/ 101 w 269"/>
              <a:gd name="T85" fmla="*/ 95 h 186"/>
              <a:gd name="T86" fmla="*/ 146 w 269"/>
              <a:gd name="T87" fmla="*/ 75 h 186"/>
              <a:gd name="T88" fmla="*/ 158 w 269"/>
              <a:gd name="T89" fmla="*/ 99 h 186"/>
              <a:gd name="T90" fmla="*/ 115 w 269"/>
              <a:gd name="T91" fmla="*/ 105 h 186"/>
              <a:gd name="T92" fmla="*/ 46 w 269"/>
              <a:gd name="T93" fmla="*/ 80 h 186"/>
              <a:gd name="T94" fmla="*/ 92 w 269"/>
              <a:gd name="T95" fmla="*/ 120 h 186"/>
              <a:gd name="T96" fmla="*/ 8 w 269"/>
              <a:gd name="T97" fmla="*/ 70 h 186"/>
              <a:gd name="T98" fmla="*/ 56 w 269"/>
              <a:gd name="T99" fmla="*/ 57 h 186"/>
              <a:gd name="T100" fmla="*/ 93 w 269"/>
              <a:gd name="T101" fmla="*/ 114 h 186"/>
              <a:gd name="T102" fmla="*/ 49 w 269"/>
              <a:gd name="T103" fmla="*/ 78 h 186"/>
              <a:gd name="T104" fmla="*/ 28 w 269"/>
              <a:gd name="T105" fmla="*/ 73 h 186"/>
              <a:gd name="T106" fmla="*/ 28 w 269"/>
              <a:gd name="T107" fmla="*/ 8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9" h="186">
                <a:moveTo>
                  <a:pt x="9" y="74"/>
                </a:moveTo>
                <a:cubicBezTo>
                  <a:pt x="7" y="85"/>
                  <a:pt x="19" y="93"/>
                  <a:pt x="28" y="86"/>
                </a:cubicBezTo>
                <a:cubicBezTo>
                  <a:pt x="31" y="83"/>
                  <a:pt x="36" y="87"/>
                  <a:pt x="39" y="91"/>
                </a:cubicBezTo>
                <a:cubicBezTo>
                  <a:pt x="42" y="95"/>
                  <a:pt x="43" y="101"/>
                  <a:pt x="45" y="106"/>
                </a:cubicBezTo>
                <a:cubicBezTo>
                  <a:pt x="49" y="116"/>
                  <a:pt x="57" y="124"/>
                  <a:pt x="67" y="128"/>
                </a:cubicBezTo>
                <a:cubicBezTo>
                  <a:pt x="72" y="130"/>
                  <a:pt x="78" y="131"/>
                  <a:pt x="84" y="130"/>
                </a:cubicBezTo>
                <a:cubicBezTo>
                  <a:pt x="87" y="130"/>
                  <a:pt x="89" y="130"/>
                  <a:pt x="92" y="129"/>
                </a:cubicBezTo>
                <a:cubicBezTo>
                  <a:pt x="94" y="128"/>
                  <a:pt x="95" y="128"/>
                  <a:pt x="96" y="128"/>
                </a:cubicBezTo>
                <a:cubicBezTo>
                  <a:pt x="97" y="128"/>
                  <a:pt x="99" y="129"/>
                  <a:pt x="100" y="129"/>
                </a:cubicBezTo>
                <a:cubicBezTo>
                  <a:pt x="99" y="132"/>
                  <a:pt x="99" y="133"/>
                  <a:pt x="96" y="133"/>
                </a:cubicBezTo>
                <a:cubicBezTo>
                  <a:pt x="94" y="133"/>
                  <a:pt x="92" y="134"/>
                  <a:pt x="91" y="135"/>
                </a:cubicBezTo>
                <a:cubicBezTo>
                  <a:pt x="88" y="137"/>
                  <a:pt x="86" y="140"/>
                  <a:pt x="85" y="143"/>
                </a:cubicBezTo>
                <a:cubicBezTo>
                  <a:pt x="83" y="152"/>
                  <a:pt x="89" y="160"/>
                  <a:pt x="98" y="160"/>
                </a:cubicBezTo>
                <a:cubicBezTo>
                  <a:pt x="99" y="168"/>
                  <a:pt x="108" y="171"/>
                  <a:pt x="115" y="167"/>
                </a:cubicBezTo>
                <a:cubicBezTo>
                  <a:pt x="119" y="165"/>
                  <a:pt x="119" y="161"/>
                  <a:pt x="122" y="160"/>
                </a:cubicBezTo>
                <a:cubicBezTo>
                  <a:pt x="128" y="159"/>
                  <a:pt x="132" y="161"/>
                  <a:pt x="136" y="165"/>
                </a:cubicBezTo>
                <a:cubicBezTo>
                  <a:pt x="149" y="178"/>
                  <a:pt x="165" y="186"/>
                  <a:pt x="184" y="179"/>
                </a:cubicBezTo>
                <a:cubicBezTo>
                  <a:pt x="201" y="172"/>
                  <a:pt x="207" y="149"/>
                  <a:pt x="226" y="146"/>
                </a:cubicBezTo>
                <a:cubicBezTo>
                  <a:pt x="232" y="145"/>
                  <a:pt x="238" y="146"/>
                  <a:pt x="244" y="146"/>
                </a:cubicBezTo>
                <a:cubicBezTo>
                  <a:pt x="254" y="144"/>
                  <a:pt x="261" y="140"/>
                  <a:pt x="267" y="132"/>
                </a:cubicBezTo>
                <a:cubicBezTo>
                  <a:pt x="267" y="130"/>
                  <a:pt x="269" y="127"/>
                  <a:pt x="268" y="125"/>
                </a:cubicBezTo>
                <a:cubicBezTo>
                  <a:pt x="266" y="123"/>
                  <a:pt x="263" y="128"/>
                  <a:pt x="261" y="129"/>
                </a:cubicBezTo>
                <a:cubicBezTo>
                  <a:pt x="251" y="133"/>
                  <a:pt x="241" y="131"/>
                  <a:pt x="230" y="130"/>
                </a:cubicBezTo>
                <a:cubicBezTo>
                  <a:pt x="221" y="129"/>
                  <a:pt x="212" y="129"/>
                  <a:pt x="205" y="135"/>
                </a:cubicBezTo>
                <a:cubicBezTo>
                  <a:pt x="199" y="139"/>
                  <a:pt x="196" y="145"/>
                  <a:pt x="189" y="148"/>
                </a:cubicBezTo>
                <a:cubicBezTo>
                  <a:pt x="182" y="151"/>
                  <a:pt x="171" y="151"/>
                  <a:pt x="170" y="141"/>
                </a:cubicBezTo>
                <a:cubicBezTo>
                  <a:pt x="169" y="135"/>
                  <a:pt x="175" y="138"/>
                  <a:pt x="179" y="135"/>
                </a:cubicBezTo>
                <a:cubicBezTo>
                  <a:pt x="181" y="134"/>
                  <a:pt x="181" y="133"/>
                  <a:pt x="183" y="134"/>
                </a:cubicBezTo>
                <a:cubicBezTo>
                  <a:pt x="186" y="134"/>
                  <a:pt x="189" y="134"/>
                  <a:pt x="192" y="133"/>
                </a:cubicBezTo>
                <a:cubicBezTo>
                  <a:pt x="197" y="131"/>
                  <a:pt x="199" y="125"/>
                  <a:pt x="198" y="120"/>
                </a:cubicBezTo>
                <a:cubicBezTo>
                  <a:pt x="198" y="118"/>
                  <a:pt x="197" y="117"/>
                  <a:pt x="196" y="116"/>
                </a:cubicBezTo>
                <a:cubicBezTo>
                  <a:pt x="197" y="115"/>
                  <a:pt x="198" y="114"/>
                  <a:pt x="199" y="113"/>
                </a:cubicBezTo>
                <a:cubicBezTo>
                  <a:pt x="200" y="110"/>
                  <a:pt x="200" y="107"/>
                  <a:pt x="199" y="104"/>
                </a:cubicBezTo>
                <a:cubicBezTo>
                  <a:pt x="198" y="98"/>
                  <a:pt x="193" y="95"/>
                  <a:pt x="188" y="94"/>
                </a:cubicBezTo>
                <a:cubicBezTo>
                  <a:pt x="185" y="94"/>
                  <a:pt x="183" y="94"/>
                  <a:pt x="181" y="95"/>
                </a:cubicBezTo>
                <a:cubicBezTo>
                  <a:pt x="180" y="96"/>
                  <a:pt x="179" y="96"/>
                  <a:pt x="178" y="97"/>
                </a:cubicBezTo>
                <a:cubicBezTo>
                  <a:pt x="176" y="100"/>
                  <a:pt x="175" y="98"/>
                  <a:pt x="172" y="98"/>
                </a:cubicBezTo>
                <a:cubicBezTo>
                  <a:pt x="176" y="90"/>
                  <a:pt x="169" y="81"/>
                  <a:pt x="161" y="82"/>
                </a:cubicBezTo>
                <a:cubicBezTo>
                  <a:pt x="158" y="82"/>
                  <a:pt x="160" y="81"/>
                  <a:pt x="158" y="79"/>
                </a:cubicBezTo>
                <a:cubicBezTo>
                  <a:pt x="158" y="77"/>
                  <a:pt x="157" y="75"/>
                  <a:pt x="155" y="74"/>
                </a:cubicBezTo>
                <a:cubicBezTo>
                  <a:pt x="152" y="72"/>
                  <a:pt x="147" y="71"/>
                  <a:pt x="144" y="73"/>
                </a:cubicBezTo>
                <a:cubicBezTo>
                  <a:pt x="141" y="74"/>
                  <a:pt x="142" y="75"/>
                  <a:pt x="140" y="73"/>
                </a:cubicBezTo>
                <a:cubicBezTo>
                  <a:pt x="138" y="71"/>
                  <a:pt x="137" y="70"/>
                  <a:pt x="135" y="69"/>
                </a:cubicBezTo>
                <a:cubicBezTo>
                  <a:pt x="133" y="68"/>
                  <a:pt x="131" y="67"/>
                  <a:pt x="130" y="67"/>
                </a:cubicBezTo>
                <a:cubicBezTo>
                  <a:pt x="126" y="66"/>
                  <a:pt x="126" y="66"/>
                  <a:pt x="125" y="63"/>
                </a:cubicBezTo>
                <a:cubicBezTo>
                  <a:pt x="123" y="59"/>
                  <a:pt x="120" y="57"/>
                  <a:pt x="117" y="55"/>
                </a:cubicBezTo>
                <a:cubicBezTo>
                  <a:pt x="115" y="55"/>
                  <a:pt x="113" y="54"/>
                  <a:pt x="111" y="55"/>
                </a:cubicBezTo>
                <a:cubicBezTo>
                  <a:pt x="107" y="56"/>
                  <a:pt x="108" y="56"/>
                  <a:pt x="104" y="53"/>
                </a:cubicBezTo>
                <a:cubicBezTo>
                  <a:pt x="109" y="49"/>
                  <a:pt x="110" y="41"/>
                  <a:pt x="106" y="37"/>
                </a:cubicBezTo>
                <a:cubicBezTo>
                  <a:pt x="104" y="34"/>
                  <a:pt x="100" y="34"/>
                  <a:pt x="100" y="31"/>
                </a:cubicBezTo>
                <a:cubicBezTo>
                  <a:pt x="101" y="28"/>
                  <a:pt x="100" y="24"/>
                  <a:pt x="98" y="22"/>
                </a:cubicBezTo>
                <a:cubicBezTo>
                  <a:pt x="96" y="19"/>
                  <a:pt x="93" y="18"/>
                  <a:pt x="90" y="18"/>
                </a:cubicBezTo>
                <a:cubicBezTo>
                  <a:pt x="87" y="18"/>
                  <a:pt x="87" y="19"/>
                  <a:pt x="87" y="16"/>
                </a:cubicBezTo>
                <a:cubicBezTo>
                  <a:pt x="86" y="14"/>
                  <a:pt x="85" y="13"/>
                  <a:pt x="84" y="11"/>
                </a:cubicBezTo>
                <a:cubicBezTo>
                  <a:pt x="81" y="5"/>
                  <a:pt x="75" y="1"/>
                  <a:pt x="68" y="1"/>
                </a:cubicBezTo>
                <a:cubicBezTo>
                  <a:pt x="62" y="0"/>
                  <a:pt x="55" y="3"/>
                  <a:pt x="51" y="8"/>
                </a:cubicBezTo>
                <a:cubicBezTo>
                  <a:pt x="49" y="10"/>
                  <a:pt x="48" y="13"/>
                  <a:pt x="47" y="16"/>
                </a:cubicBezTo>
                <a:cubicBezTo>
                  <a:pt x="43" y="15"/>
                  <a:pt x="40" y="15"/>
                  <a:pt x="37" y="17"/>
                </a:cubicBezTo>
                <a:cubicBezTo>
                  <a:pt x="34" y="18"/>
                  <a:pt x="33" y="21"/>
                  <a:pt x="32" y="24"/>
                </a:cubicBezTo>
                <a:cubicBezTo>
                  <a:pt x="32" y="26"/>
                  <a:pt x="32" y="27"/>
                  <a:pt x="32" y="29"/>
                </a:cubicBezTo>
                <a:cubicBezTo>
                  <a:pt x="30" y="29"/>
                  <a:pt x="29" y="30"/>
                  <a:pt x="27" y="31"/>
                </a:cubicBezTo>
                <a:cubicBezTo>
                  <a:pt x="21" y="35"/>
                  <a:pt x="20" y="43"/>
                  <a:pt x="25" y="48"/>
                </a:cubicBezTo>
                <a:cubicBezTo>
                  <a:pt x="23" y="50"/>
                  <a:pt x="23" y="51"/>
                  <a:pt x="20" y="50"/>
                </a:cubicBezTo>
                <a:cubicBezTo>
                  <a:pt x="19" y="49"/>
                  <a:pt x="17" y="49"/>
                  <a:pt x="15" y="49"/>
                </a:cubicBezTo>
                <a:cubicBezTo>
                  <a:pt x="11" y="49"/>
                  <a:pt x="8" y="51"/>
                  <a:pt x="6" y="54"/>
                </a:cubicBezTo>
                <a:cubicBezTo>
                  <a:pt x="0" y="60"/>
                  <a:pt x="2" y="70"/>
                  <a:pt x="9" y="74"/>
                </a:cubicBezTo>
                <a:moveTo>
                  <a:pt x="102" y="51"/>
                </a:moveTo>
                <a:cubicBezTo>
                  <a:pt x="98" y="49"/>
                  <a:pt x="94" y="48"/>
                  <a:pt x="90" y="48"/>
                </a:cubicBezTo>
                <a:cubicBezTo>
                  <a:pt x="92" y="42"/>
                  <a:pt x="87" y="35"/>
                  <a:pt x="81" y="35"/>
                </a:cubicBezTo>
                <a:cubicBezTo>
                  <a:pt x="80" y="35"/>
                  <a:pt x="79" y="35"/>
                  <a:pt x="78" y="35"/>
                </a:cubicBezTo>
                <a:cubicBezTo>
                  <a:pt x="77" y="33"/>
                  <a:pt x="76" y="32"/>
                  <a:pt x="75" y="30"/>
                </a:cubicBezTo>
                <a:cubicBezTo>
                  <a:pt x="73" y="27"/>
                  <a:pt x="70" y="25"/>
                  <a:pt x="66" y="25"/>
                </a:cubicBezTo>
                <a:cubicBezTo>
                  <a:pt x="63" y="25"/>
                  <a:pt x="60" y="26"/>
                  <a:pt x="57" y="28"/>
                </a:cubicBezTo>
                <a:cubicBezTo>
                  <a:pt x="56" y="29"/>
                  <a:pt x="55" y="30"/>
                  <a:pt x="54" y="32"/>
                </a:cubicBezTo>
                <a:cubicBezTo>
                  <a:pt x="53" y="34"/>
                  <a:pt x="53" y="33"/>
                  <a:pt x="50" y="33"/>
                </a:cubicBezTo>
                <a:cubicBezTo>
                  <a:pt x="43" y="32"/>
                  <a:pt x="38" y="38"/>
                  <a:pt x="39" y="45"/>
                </a:cubicBezTo>
                <a:cubicBezTo>
                  <a:pt x="35" y="45"/>
                  <a:pt x="31" y="45"/>
                  <a:pt x="28" y="47"/>
                </a:cubicBezTo>
                <a:cubicBezTo>
                  <a:pt x="25" y="44"/>
                  <a:pt x="24" y="40"/>
                  <a:pt x="26" y="37"/>
                </a:cubicBezTo>
                <a:cubicBezTo>
                  <a:pt x="27" y="34"/>
                  <a:pt x="29" y="32"/>
                  <a:pt x="32" y="32"/>
                </a:cubicBezTo>
                <a:cubicBezTo>
                  <a:pt x="36" y="32"/>
                  <a:pt x="35" y="32"/>
                  <a:pt x="35" y="28"/>
                </a:cubicBezTo>
                <a:cubicBezTo>
                  <a:pt x="34" y="25"/>
                  <a:pt x="35" y="22"/>
                  <a:pt x="38" y="20"/>
                </a:cubicBezTo>
                <a:cubicBezTo>
                  <a:pt x="41" y="17"/>
                  <a:pt x="43" y="19"/>
                  <a:pt x="47" y="19"/>
                </a:cubicBezTo>
                <a:cubicBezTo>
                  <a:pt x="50" y="18"/>
                  <a:pt x="50" y="14"/>
                  <a:pt x="52" y="12"/>
                </a:cubicBezTo>
                <a:cubicBezTo>
                  <a:pt x="54" y="8"/>
                  <a:pt x="57" y="6"/>
                  <a:pt x="61" y="4"/>
                </a:cubicBezTo>
                <a:cubicBezTo>
                  <a:pt x="69" y="2"/>
                  <a:pt x="78" y="5"/>
                  <a:pt x="82" y="13"/>
                </a:cubicBezTo>
                <a:cubicBezTo>
                  <a:pt x="83" y="15"/>
                  <a:pt x="83" y="20"/>
                  <a:pt x="86" y="21"/>
                </a:cubicBezTo>
                <a:cubicBezTo>
                  <a:pt x="89" y="22"/>
                  <a:pt x="91" y="20"/>
                  <a:pt x="94" y="22"/>
                </a:cubicBezTo>
                <a:cubicBezTo>
                  <a:pt x="96" y="24"/>
                  <a:pt x="98" y="27"/>
                  <a:pt x="98" y="30"/>
                </a:cubicBezTo>
                <a:cubicBezTo>
                  <a:pt x="98" y="31"/>
                  <a:pt x="95" y="36"/>
                  <a:pt x="98" y="36"/>
                </a:cubicBezTo>
                <a:cubicBezTo>
                  <a:pt x="106" y="36"/>
                  <a:pt x="109" y="47"/>
                  <a:pt x="102" y="51"/>
                </a:cubicBezTo>
                <a:moveTo>
                  <a:pt x="45" y="36"/>
                </a:moveTo>
                <a:cubicBezTo>
                  <a:pt x="48" y="34"/>
                  <a:pt x="53" y="37"/>
                  <a:pt x="55" y="33"/>
                </a:cubicBezTo>
                <a:cubicBezTo>
                  <a:pt x="56" y="30"/>
                  <a:pt x="59" y="28"/>
                  <a:pt x="62" y="27"/>
                </a:cubicBezTo>
                <a:cubicBezTo>
                  <a:pt x="66" y="26"/>
                  <a:pt x="70" y="27"/>
                  <a:pt x="73" y="30"/>
                </a:cubicBezTo>
                <a:cubicBezTo>
                  <a:pt x="75" y="32"/>
                  <a:pt x="76" y="37"/>
                  <a:pt x="78" y="37"/>
                </a:cubicBezTo>
                <a:cubicBezTo>
                  <a:pt x="82" y="36"/>
                  <a:pt x="84" y="36"/>
                  <a:pt x="87" y="39"/>
                </a:cubicBezTo>
                <a:cubicBezTo>
                  <a:pt x="89" y="42"/>
                  <a:pt x="91" y="48"/>
                  <a:pt x="87" y="48"/>
                </a:cubicBezTo>
                <a:cubicBezTo>
                  <a:pt x="77" y="49"/>
                  <a:pt x="68" y="55"/>
                  <a:pt x="64" y="64"/>
                </a:cubicBezTo>
                <a:cubicBezTo>
                  <a:pt x="62" y="57"/>
                  <a:pt x="57" y="51"/>
                  <a:pt x="50" y="48"/>
                </a:cubicBezTo>
                <a:cubicBezTo>
                  <a:pt x="47" y="47"/>
                  <a:pt x="44" y="46"/>
                  <a:pt x="40" y="45"/>
                </a:cubicBezTo>
                <a:cubicBezTo>
                  <a:pt x="40" y="41"/>
                  <a:pt x="41" y="38"/>
                  <a:pt x="45" y="36"/>
                </a:cubicBezTo>
                <a:moveTo>
                  <a:pt x="123" y="66"/>
                </a:moveTo>
                <a:cubicBezTo>
                  <a:pt x="111" y="67"/>
                  <a:pt x="102" y="79"/>
                  <a:pt x="104" y="90"/>
                </a:cubicBezTo>
                <a:cubicBezTo>
                  <a:pt x="101" y="90"/>
                  <a:pt x="100" y="88"/>
                  <a:pt x="98" y="86"/>
                </a:cubicBezTo>
                <a:cubicBezTo>
                  <a:pt x="97" y="84"/>
                  <a:pt x="94" y="87"/>
                  <a:pt x="92" y="87"/>
                </a:cubicBezTo>
                <a:cubicBezTo>
                  <a:pt x="87" y="86"/>
                  <a:pt x="82" y="82"/>
                  <a:pt x="81" y="77"/>
                </a:cubicBezTo>
                <a:cubicBezTo>
                  <a:pt x="80" y="62"/>
                  <a:pt x="104" y="64"/>
                  <a:pt x="100" y="74"/>
                </a:cubicBezTo>
                <a:cubicBezTo>
                  <a:pt x="100" y="75"/>
                  <a:pt x="98" y="78"/>
                  <a:pt x="101" y="78"/>
                </a:cubicBezTo>
                <a:cubicBezTo>
                  <a:pt x="104" y="78"/>
                  <a:pt x="104" y="71"/>
                  <a:pt x="103" y="69"/>
                </a:cubicBezTo>
                <a:cubicBezTo>
                  <a:pt x="100" y="64"/>
                  <a:pt x="94" y="61"/>
                  <a:pt x="88" y="63"/>
                </a:cubicBezTo>
                <a:cubicBezTo>
                  <a:pt x="83" y="64"/>
                  <a:pt x="76" y="65"/>
                  <a:pt x="72" y="71"/>
                </a:cubicBezTo>
                <a:cubicBezTo>
                  <a:pt x="68" y="76"/>
                  <a:pt x="67" y="83"/>
                  <a:pt x="68" y="90"/>
                </a:cubicBezTo>
                <a:cubicBezTo>
                  <a:pt x="59" y="75"/>
                  <a:pt x="68" y="55"/>
                  <a:pt x="85" y="51"/>
                </a:cubicBezTo>
                <a:cubicBezTo>
                  <a:pt x="92" y="50"/>
                  <a:pt x="100" y="52"/>
                  <a:pt x="105" y="58"/>
                </a:cubicBezTo>
                <a:cubicBezTo>
                  <a:pt x="107" y="61"/>
                  <a:pt x="112" y="57"/>
                  <a:pt x="115" y="58"/>
                </a:cubicBezTo>
                <a:cubicBezTo>
                  <a:pt x="119" y="59"/>
                  <a:pt x="122" y="62"/>
                  <a:pt x="123" y="66"/>
                </a:cubicBezTo>
                <a:moveTo>
                  <a:pt x="94" y="112"/>
                </a:moveTo>
                <a:cubicBezTo>
                  <a:pt x="83" y="113"/>
                  <a:pt x="74" y="107"/>
                  <a:pt x="71" y="96"/>
                </a:cubicBezTo>
                <a:cubicBezTo>
                  <a:pt x="67" y="86"/>
                  <a:pt x="69" y="67"/>
                  <a:pt x="83" y="66"/>
                </a:cubicBezTo>
                <a:cubicBezTo>
                  <a:pt x="79" y="69"/>
                  <a:pt x="78" y="74"/>
                  <a:pt x="79" y="79"/>
                </a:cubicBezTo>
                <a:cubicBezTo>
                  <a:pt x="79" y="81"/>
                  <a:pt x="81" y="84"/>
                  <a:pt x="82" y="85"/>
                </a:cubicBezTo>
                <a:cubicBezTo>
                  <a:pt x="80" y="87"/>
                  <a:pt x="79" y="90"/>
                  <a:pt x="79" y="93"/>
                </a:cubicBezTo>
                <a:cubicBezTo>
                  <a:pt x="79" y="98"/>
                  <a:pt x="82" y="104"/>
                  <a:pt x="86" y="106"/>
                </a:cubicBezTo>
                <a:cubicBezTo>
                  <a:pt x="89" y="107"/>
                  <a:pt x="91" y="108"/>
                  <a:pt x="94" y="108"/>
                </a:cubicBezTo>
                <a:cubicBezTo>
                  <a:pt x="99" y="108"/>
                  <a:pt x="96" y="110"/>
                  <a:pt x="94" y="112"/>
                </a:cubicBezTo>
                <a:moveTo>
                  <a:pt x="95" y="105"/>
                </a:moveTo>
                <a:cubicBezTo>
                  <a:pt x="87" y="105"/>
                  <a:pt x="79" y="99"/>
                  <a:pt x="82" y="90"/>
                </a:cubicBezTo>
                <a:cubicBezTo>
                  <a:pt x="84" y="85"/>
                  <a:pt x="87" y="89"/>
                  <a:pt x="91" y="89"/>
                </a:cubicBezTo>
                <a:cubicBezTo>
                  <a:pt x="93" y="89"/>
                  <a:pt x="95" y="89"/>
                  <a:pt x="96" y="89"/>
                </a:cubicBezTo>
                <a:cubicBezTo>
                  <a:pt x="97" y="90"/>
                  <a:pt x="99" y="91"/>
                  <a:pt x="100" y="92"/>
                </a:cubicBezTo>
                <a:cubicBezTo>
                  <a:pt x="96" y="95"/>
                  <a:pt x="93" y="100"/>
                  <a:pt x="95" y="105"/>
                </a:cubicBezTo>
                <a:moveTo>
                  <a:pt x="162" y="120"/>
                </a:moveTo>
                <a:cubicBezTo>
                  <a:pt x="164" y="114"/>
                  <a:pt x="178" y="109"/>
                  <a:pt x="179" y="118"/>
                </a:cubicBezTo>
                <a:cubicBezTo>
                  <a:pt x="179" y="124"/>
                  <a:pt x="182" y="121"/>
                  <a:pt x="181" y="117"/>
                </a:cubicBezTo>
                <a:cubicBezTo>
                  <a:pt x="180" y="113"/>
                  <a:pt x="176" y="110"/>
                  <a:pt x="172" y="110"/>
                </a:cubicBezTo>
                <a:cubicBezTo>
                  <a:pt x="168" y="110"/>
                  <a:pt x="164" y="112"/>
                  <a:pt x="161" y="116"/>
                </a:cubicBezTo>
                <a:cubicBezTo>
                  <a:pt x="159" y="119"/>
                  <a:pt x="155" y="120"/>
                  <a:pt x="153" y="124"/>
                </a:cubicBezTo>
                <a:cubicBezTo>
                  <a:pt x="151" y="130"/>
                  <a:pt x="151" y="143"/>
                  <a:pt x="157" y="147"/>
                </a:cubicBezTo>
                <a:cubicBezTo>
                  <a:pt x="143" y="138"/>
                  <a:pt x="141" y="118"/>
                  <a:pt x="153" y="106"/>
                </a:cubicBezTo>
                <a:cubicBezTo>
                  <a:pt x="158" y="101"/>
                  <a:pt x="167" y="98"/>
                  <a:pt x="174" y="101"/>
                </a:cubicBezTo>
                <a:cubicBezTo>
                  <a:pt x="179" y="103"/>
                  <a:pt x="178" y="99"/>
                  <a:pt x="182" y="98"/>
                </a:cubicBezTo>
                <a:cubicBezTo>
                  <a:pt x="185" y="96"/>
                  <a:pt x="189" y="96"/>
                  <a:pt x="192" y="98"/>
                </a:cubicBezTo>
                <a:cubicBezTo>
                  <a:pt x="194" y="100"/>
                  <a:pt x="196" y="102"/>
                  <a:pt x="197" y="105"/>
                </a:cubicBezTo>
                <a:cubicBezTo>
                  <a:pt x="198" y="109"/>
                  <a:pt x="195" y="111"/>
                  <a:pt x="193" y="115"/>
                </a:cubicBezTo>
                <a:cubicBezTo>
                  <a:pt x="193" y="117"/>
                  <a:pt x="196" y="121"/>
                  <a:pt x="195" y="124"/>
                </a:cubicBezTo>
                <a:cubicBezTo>
                  <a:pt x="195" y="128"/>
                  <a:pt x="192" y="131"/>
                  <a:pt x="188" y="131"/>
                </a:cubicBezTo>
                <a:cubicBezTo>
                  <a:pt x="185" y="132"/>
                  <a:pt x="182" y="128"/>
                  <a:pt x="179" y="131"/>
                </a:cubicBezTo>
                <a:cubicBezTo>
                  <a:pt x="177" y="134"/>
                  <a:pt x="174" y="135"/>
                  <a:pt x="171" y="134"/>
                </a:cubicBezTo>
                <a:cubicBezTo>
                  <a:pt x="164" y="133"/>
                  <a:pt x="160" y="126"/>
                  <a:pt x="162" y="120"/>
                </a:cubicBezTo>
                <a:moveTo>
                  <a:pt x="120" y="100"/>
                </a:moveTo>
                <a:cubicBezTo>
                  <a:pt x="121" y="92"/>
                  <a:pt x="130" y="89"/>
                  <a:pt x="136" y="92"/>
                </a:cubicBezTo>
                <a:cubicBezTo>
                  <a:pt x="138" y="93"/>
                  <a:pt x="139" y="96"/>
                  <a:pt x="142" y="95"/>
                </a:cubicBezTo>
                <a:cubicBezTo>
                  <a:pt x="145" y="93"/>
                  <a:pt x="147" y="92"/>
                  <a:pt x="150" y="93"/>
                </a:cubicBezTo>
                <a:cubicBezTo>
                  <a:pt x="154" y="94"/>
                  <a:pt x="156" y="97"/>
                  <a:pt x="156" y="100"/>
                </a:cubicBezTo>
                <a:cubicBezTo>
                  <a:pt x="153" y="102"/>
                  <a:pt x="150" y="105"/>
                  <a:pt x="147" y="108"/>
                </a:cubicBezTo>
                <a:cubicBezTo>
                  <a:pt x="146" y="110"/>
                  <a:pt x="139" y="123"/>
                  <a:pt x="142" y="126"/>
                </a:cubicBezTo>
                <a:cubicBezTo>
                  <a:pt x="138" y="122"/>
                  <a:pt x="133" y="120"/>
                  <a:pt x="128" y="119"/>
                </a:cubicBezTo>
                <a:cubicBezTo>
                  <a:pt x="126" y="118"/>
                  <a:pt x="111" y="119"/>
                  <a:pt x="111" y="119"/>
                </a:cubicBezTo>
                <a:cubicBezTo>
                  <a:pt x="109" y="116"/>
                  <a:pt x="109" y="111"/>
                  <a:pt x="112" y="108"/>
                </a:cubicBezTo>
                <a:cubicBezTo>
                  <a:pt x="114" y="106"/>
                  <a:pt x="116" y="105"/>
                  <a:pt x="119" y="105"/>
                </a:cubicBezTo>
                <a:cubicBezTo>
                  <a:pt x="120" y="105"/>
                  <a:pt x="120" y="101"/>
                  <a:pt x="120" y="100"/>
                </a:cubicBezTo>
                <a:moveTo>
                  <a:pt x="257" y="133"/>
                </a:moveTo>
                <a:cubicBezTo>
                  <a:pt x="244" y="140"/>
                  <a:pt x="230" y="132"/>
                  <a:pt x="216" y="136"/>
                </a:cubicBezTo>
                <a:cubicBezTo>
                  <a:pt x="205" y="140"/>
                  <a:pt x="199" y="150"/>
                  <a:pt x="189" y="156"/>
                </a:cubicBezTo>
                <a:cubicBezTo>
                  <a:pt x="178" y="162"/>
                  <a:pt x="166" y="157"/>
                  <a:pt x="158" y="147"/>
                </a:cubicBezTo>
                <a:cubicBezTo>
                  <a:pt x="153" y="139"/>
                  <a:pt x="149" y="125"/>
                  <a:pt x="159" y="119"/>
                </a:cubicBezTo>
                <a:cubicBezTo>
                  <a:pt x="158" y="123"/>
                  <a:pt x="159" y="129"/>
                  <a:pt x="161" y="132"/>
                </a:cubicBezTo>
                <a:cubicBezTo>
                  <a:pt x="162" y="133"/>
                  <a:pt x="167" y="137"/>
                  <a:pt x="168" y="136"/>
                </a:cubicBezTo>
                <a:cubicBezTo>
                  <a:pt x="165" y="145"/>
                  <a:pt x="172" y="153"/>
                  <a:pt x="181" y="153"/>
                </a:cubicBezTo>
                <a:cubicBezTo>
                  <a:pt x="190" y="153"/>
                  <a:pt x="198" y="145"/>
                  <a:pt x="204" y="139"/>
                </a:cubicBezTo>
                <a:cubicBezTo>
                  <a:pt x="219" y="124"/>
                  <a:pt x="239" y="139"/>
                  <a:pt x="257" y="133"/>
                </a:cubicBezTo>
                <a:moveTo>
                  <a:pt x="128" y="157"/>
                </a:moveTo>
                <a:cubicBezTo>
                  <a:pt x="130" y="155"/>
                  <a:pt x="132" y="153"/>
                  <a:pt x="133" y="150"/>
                </a:cubicBezTo>
                <a:cubicBezTo>
                  <a:pt x="133" y="149"/>
                  <a:pt x="133" y="148"/>
                  <a:pt x="133" y="147"/>
                </a:cubicBezTo>
                <a:cubicBezTo>
                  <a:pt x="135" y="147"/>
                  <a:pt x="137" y="147"/>
                  <a:pt x="139" y="148"/>
                </a:cubicBezTo>
                <a:cubicBezTo>
                  <a:pt x="146" y="151"/>
                  <a:pt x="150" y="157"/>
                  <a:pt x="155" y="162"/>
                </a:cubicBezTo>
                <a:cubicBezTo>
                  <a:pt x="167" y="172"/>
                  <a:pt x="183" y="171"/>
                  <a:pt x="195" y="161"/>
                </a:cubicBezTo>
                <a:cubicBezTo>
                  <a:pt x="200" y="157"/>
                  <a:pt x="204" y="152"/>
                  <a:pt x="209" y="148"/>
                </a:cubicBezTo>
                <a:cubicBezTo>
                  <a:pt x="214" y="143"/>
                  <a:pt x="221" y="141"/>
                  <a:pt x="229" y="142"/>
                </a:cubicBezTo>
                <a:cubicBezTo>
                  <a:pt x="240" y="142"/>
                  <a:pt x="252" y="142"/>
                  <a:pt x="261" y="134"/>
                </a:cubicBezTo>
                <a:cubicBezTo>
                  <a:pt x="254" y="143"/>
                  <a:pt x="243" y="143"/>
                  <a:pt x="233" y="143"/>
                </a:cubicBezTo>
                <a:cubicBezTo>
                  <a:pt x="217" y="143"/>
                  <a:pt x="209" y="152"/>
                  <a:pt x="199" y="164"/>
                </a:cubicBezTo>
                <a:cubicBezTo>
                  <a:pt x="190" y="174"/>
                  <a:pt x="177" y="180"/>
                  <a:pt x="164" y="178"/>
                </a:cubicBezTo>
                <a:cubicBezTo>
                  <a:pt x="157" y="177"/>
                  <a:pt x="151" y="174"/>
                  <a:pt x="146" y="170"/>
                </a:cubicBezTo>
                <a:cubicBezTo>
                  <a:pt x="140" y="166"/>
                  <a:pt x="136" y="159"/>
                  <a:pt x="128" y="157"/>
                </a:cubicBezTo>
                <a:moveTo>
                  <a:pt x="101" y="134"/>
                </a:moveTo>
                <a:cubicBezTo>
                  <a:pt x="108" y="117"/>
                  <a:pt x="131" y="118"/>
                  <a:pt x="142" y="130"/>
                </a:cubicBezTo>
                <a:cubicBezTo>
                  <a:pt x="144" y="138"/>
                  <a:pt x="148" y="145"/>
                  <a:pt x="155" y="150"/>
                </a:cubicBezTo>
                <a:cubicBezTo>
                  <a:pt x="158" y="151"/>
                  <a:pt x="160" y="152"/>
                  <a:pt x="163" y="154"/>
                </a:cubicBezTo>
                <a:cubicBezTo>
                  <a:pt x="166" y="157"/>
                  <a:pt x="170" y="159"/>
                  <a:pt x="174" y="160"/>
                </a:cubicBezTo>
                <a:cubicBezTo>
                  <a:pt x="189" y="163"/>
                  <a:pt x="197" y="149"/>
                  <a:pt x="208" y="142"/>
                </a:cubicBezTo>
                <a:cubicBezTo>
                  <a:pt x="224" y="130"/>
                  <a:pt x="244" y="143"/>
                  <a:pt x="260" y="133"/>
                </a:cubicBezTo>
                <a:cubicBezTo>
                  <a:pt x="251" y="141"/>
                  <a:pt x="238" y="140"/>
                  <a:pt x="227" y="140"/>
                </a:cubicBezTo>
                <a:cubicBezTo>
                  <a:pt x="207" y="140"/>
                  <a:pt x="202" y="158"/>
                  <a:pt x="186" y="165"/>
                </a:cubicBezTo>
                <a:cubicBezTo>
                  <a:pt x="179" y="168"/>
                  <a:pt x="171" y="169"/>
                  <a:pt x="163" y="165"/>
                </a:cubicBezTo>
                <a:cubicBezTo>
                  <a:pt x="156" y="162"/>
                  <a:pt x="152" y="155"/>
                  <a:pt x="146" y="150"/>
                </a:cubicBezTo>
                <a:cubicBezTo>
                  <a:pt x="143" y="148"/>
                  <a:pt x="140" y="146"/>
                  <a:pt x="137" y="146"/>
                </a:cubicBezTo>
                <a:cubicBezTo>
                  <a:pt x="134" y="145"/>
                  <a:pt x="134" y="146"/>
                  <a:pt x="133" y="143"/>
                </a:cubicBezTo>
                <a:cubicBezTo>
                  <a:pt x="132" y="141"/>
                  <a:pt x="131" y="140"/>
                  <a:pt x="130" y="138"/>
                </a:cubicBezTo>
                <a:cubicBezTo>
                  <a:pt x="126" y="133"/>
                  <a:pt x="118" y="132"/>
                  <a:pt x="113" y="135"/>
                </a:cubicBezTo>
                <a:cubicBezTo>
                  <a:pt x="108" y="138"/>
                  <a:pt x="105" y="146"/>
                  <a:pt x="109" y="150"/>
                </a:cubicBezTo>
                <a:cubicBezTo>
                  <a:pt x="112" y="153"/>
                  <a:pt x="115" y="151"/>
                  <a:pt x="113" y="149"/>
                </a:cubicBezTo>
                <a:cubicBezTo>
                  <a:pt x="109" y="147"/>
                  <a:pt x="109" y="144"/>
                  <a:pt x="111" y="141"/>
                </a:cubicBezTo>
                <a:cubicBezTo>
                  <a:pt x="120" y="126"/>
                  <a:pt x="140" y="147"/>
                  <a:pt x="125" y="156"/>
                </a:cubicBezTo>
                <a:cubicBezTo>
                  <a:pt x="123" y="157"/>
                  <a:pt x="119" y="156"/>
                  <a:pt x="118" y="158"/>
                </a:cubicBezTo>
                <a:cubicBezTo>
                  <a:pt x="115" y="160"/>
                  <a:pt x="116" y="163"/>
                  <a:pt x="112" y="165"/>
                </a:cubicBezTo>
                <a:cubicBezTo>
                  <a:pt x="109" y="166"/>
                  <a:pt x="106" y="166"/>
                  <a:pt x="103" y="164"/>
                </a:cubicBezTo>
                <a:cubicBezTo>
                  <a:pt x="101" y="162"/>
                  <a:pt x="101" y="157"/>
                  <a:pt x="97" y="157"/>
                </a:cubicBezTo>
                <a:cubicBezTo>
                  <a:pt x="90" y="156"/>
                  <a:pt x="85" y="149"/>
                  <a:pt x="88" y="143"/>
                </a:cubicBezTo>
                <a:cubicBezTo>
                  <a:pt x="89" y="140"/>
                  <a:pt x="91" y="138"/>
                  <a:pt x="94" y="137"/>
                </a:cubicBezTo>
                <a:cubicBezTo>
                  <a:pt x="96" y="136"/>
                  <a:pt x="100" y="137"/>
                  <a:pt x="101" y="134"/>
                </a:cubicBezTo>
                <a:moveTo>
                  <a:pt x="96" y="116"/>
                </a:moveTo>
                <a:cubicBezTo>
                  <a:pt x="97" y="113"/>
                  <a:pt x="101" y="112"/>
                  <a:pt x="100" y="109"/>
                </a:cubicBezTo>
                <a:cubicBezTo>
                  <a:pt x="100" y="106"/>
                  <a:pt x="97" y="105"/>
                  <a:pt x="97" y="102"/>
                </a:cubicBezTo>
                <a:cubicBezTo>
                  <a:pt x="97" y="99"/>
                  <a:pt x="99" y="97"/>
                  <a:pt x="101" y="95"/>
                </a:cubicBezTo>
                <a:cubicBezTo>
                  <a:pt x="103" y="94"/>
                  <a:pt x="107" y="94"/>
                  <a:pt x="107" y="91"/>
                </a:cubicBezTo>
                <a:cubicBezTo>
                  <a:pt x="107" y="83"/>
                  <a:pt x="107" y="77"/>
                  <a:pt x="114" y="72"/>
                </a:cubicBezTo>
                <a:cubicBezTo>
                  <a:pt x="119" y="68"/>
                  <a:pt x="126" y="68"/>
                  <a:pt x="132" y="71"/>
                </a:cubicBezTo>
                <a:cubicBezTo>
                  <a:pt x="135" y="72"/>
                  <a:pt x="136" y="75"/>
                  <a:pt x="139" y="77"/>
                </a:cubicBezTo>
                <a:cubicBezTo>
                  <a:pt x="141" y="79"/>
                  <a:pt x="143" y="76"/>
                  <a:pt x="146" y="75"/>
                </a:cubicBezTo>
                <a:cubicBezTo>
                  <a:pt x="153" y="73"/>
                  <a:pt x="155" y="79"/>
                  <a:pt x="157" y="84"/>
                </a:cubicBezTo>
                <a:cubicBezTo>
                  <a:pt x="158" y="87"/>
                  <a:pt x="162" y="84"/>
                  <a:pt x="164" y="85"/>
                </a:cubicBezTo>
                <a:cubicBezTo>
                  <a:pt x="166" y="85"/>
                  <a:pt x="169" y="87"/>
                  <a:pt x="170" y="89"/>
                </a:cubicBezTo>
                <a:cubicBezTo>
                  <a:pt x="171" y="93"/>
                  <a:pt x="171" y="97"/>
                  <a:pt x="167" y="97"/>
                </a:cubicBezTo>
                <a:cubicBezTo>
                  <a:pt x="164" y="97"/>
                  <a:pt x="161" y="98"/>
                  <a:pt x="158" y="99"/>
                </a:cubicBezTo>
                <a:cubicBezTo>
                  <a:pt x="156" y="92"/>
                  <a:pt x="148" y="89"/>
                  <a:pt x="142" y="93"/>
                </a:cubicBezTo>
                <a:cubicBezTo>
                  <a:pt x="139" y="94"/>
                  <a:pt x="137" y="91"/>
                  <a:pt x="134" y="90"/>
                </a:cubicBezTo>
                <a:cubicBezTo>
                  <a:pt x="131" y="89"/>
                  <a:pt x="127" y="89"/>
                  <a:pt x="124" y="91"/>
                </a:cubicBezTo>
                <a:cubicBezTo>
                  <a:pt x="121" y="93"/>
                  <a:pt x="119" y="96"/>
                  <a:pt x="118" y="99"/>
                </a:cubicBezTo>
                <a:cubicBezTo>
                  <a:pt x="117" y="103"/>
                  <a:pt x="119" y="103"/>
                  <a:pt x="115" y="105"/>
                </a:cubicBezTo>
                <a:cubicBezTo>
                  <a:pt x="109" y="107"/>
                  <a:pt x="107" y="115"/>
                  <a:pt x="110" y="120"/>
                </a:cubicBezTo>
                <a:cubicBezTo>
                  <a:pt x="107" y="122"/>
                  <a:pt x="103" y="128"/>
                  <a:pt x="99" y="126"/>
                </a:cubicBezTo>
                <a:cubicBezTo>
                  <a:pt x="96" y="123"/>
                  <a:pt x="94" y="119"/>
                  <a:pt x="96" y="116"/>
                </a:cubicBezTo>
                <a:moveTo>
                  <a:pt x="38" y="86"/>
                </a:moveTo>
                <a:cubicBezTo>
                  <a:pt x="41" y="85"/>
                  <a:pt x="44" y="83"/>
                  <a:pt x="46" y="80"/>
                </a:cubicBezTo>
                <a:cubicBezTo>
                  <a:pt x="48" y="77"/>
                  <a:pt x="51" y="81"/>
                  <a:pt x="53" y="83"/>
                </a:cubicBezTo>
                <a:cubicBezTo>
                  <a:pt x="57" y="89"/>
                  <a:pt x="58" y="97"/>
                  <a:pt x="61" y="104"/>
                </a:cubicBezTo>
                <a:cubicBezTo>
                  <a:pt x="63" y="110"/>
                  <a:pt x="68" y="116"/>
                  <a:pt x="75" y="118"/>
                </a:cubicBezTo>
                <a:cubicBezTo>
                  <a:pt x="78" y="120"/>
                  <a:pt x="82" y="120"/>
                  <a:pt x="85" y="121"/>
                </a:cubicBezTo>
                <a:cubicBezTo>
                  <a:pt x="88" y="121"/>
                  <a:pt x="90" y="121"/>
                  <a:pt x="92" y="120"/>
                </a:cubicBezTo>
                <a:cubicBezTo>
                  <a:pt x="93" y="122"/>
                  <a:pt x="93" y="124"/>
                  <a:pt x="94" y="125"/>
                </a:cubicBezTo>
                <a:cubicBezTo>
                  <a:pt x="82" y="129"/>
                  <a:pt x="68" y="128"/>
                  <a:pt x="58" y="120"/>
                </a:cubicBezTo>
                <a:cubicBezTo>
                  <a:pt x="53" y="115"/>
                  <a:pt x="49" y="110"/>
                  <a:pt x="47" y="104"/>
                </a:cubicBezTo>
                <a:cubicBezTo>
                  <a:pt x="44" y="98"/>
                  <a:pt x="43" y="90"/>
                  <a:pt x="38" y="86"/>
                </a:cubicBezTo>
                <a:moveTo>
                  <a:pt x="8" y="70"/>
                </a:moveTo>
                <a:cubicBezTo>
                  <a:pt x="4" y="66"/>
                  <a:pt x="4" y="60"/>
                  <a:pt x="8" y="56"/>
                </a:cubicBezTo>
                <a:cubicBezTo>
                  <a:pt x="12" y="51"/>
                  <a:pt x="16" y="52"/>
                  <a:pt x="21" y="54"/>
                </a:cubicBezTo>
                <a:cubicBezTo>
                  <a:pt x="24" y="54"/>
                  <a:pt x="25" y="52"/>
                  <a:pt x="27" y="51"/>
                </a:cubicBezTo>
                <a:cubicBezTo>
                  <a:pt x="30" y="49"/>
                  <a:pt x="33" y="48"/>
                  <a:pt x="37" y="48"/>
                </a:cubicBezTo>
                <a:cubicBezTo>
                  <a:pt x="44" y="48"/>
                  <a:pt x="52" y="51"/>
                  <a:pt x="56" y="57"/>
                </a:cubicBezTo>
                <a:cubicBezTo>
                  <a:pt x="58" y="59"/>
                  <a:pt x="60" y="61"/>
                  <a:pt x="61" y="64"/>
                </a:cubicBezTo>
                <a:cubicBezTo>
                  <a:pt x="63" y="68"/>
                  <a:pt x="62" y="70"/>
                  <a:pt x="61" y="75"/>
                </a:cubicBezTo>
                <a:cubicBezTo>
                  <a:pt x="61" y="81"/>
                  <a:pt x="63" y="87"/>
                  <a:pt x="66" y="93"/>
                </a:cubicBezTo>
                <a:cubicBezTo>
                  <a:pt x="69" y="97"/>
                  <a:pt x="71" y="102"/>
                  <a:pt x="74" y="106"/>
                </a:cubicBezTo>
                <a:cubicBezTo>
                  <a:pt x="79" y="112"/>
                  <a:pt x="86" y="114"/>
                  <a:pt x="93" y="114"/>
                </a:cubicBezTo>
                <a:cubicBezTo>
                  <a:pt x="93" y="115"/>
                  <a:pt x="92" y="117"/>
                  <a:pt x="92" y="119"/>
                </a:cubicBezTo>
                <a:cubicBezTo>
                  <a:pt x="89" y="119"/>
                  <a:pt x="86" y="119"/>
                  <a:pt x="83" y="119"/>
                </a:cubicBezTo>
                <a:cubicBezTo>
                  <a:pt x="78" y="118"/>
                  <a:pt x="74" y="117"/>
                  <a:pt x="70" y="114"/>
                </a:cubicBezTo>
                <a:cubicBezTo>
                  <a:pt x="61" y="107"/>
                  <a:pt x="60" y="97"/>
                  <a:pt x="57" y="88"/>
                </a:cubicBezTo>
                <a:cubicBezTo>
                  <a:pt x="55" y="84"/>
                  <a:pt x="53" y="81"/>
                  <a:pt x="49" y="78"/>
                </a:cubicBezTo>
                <a:cubicBezTo>
                  <a:pt x="47" y="77"/>
                  <a:pt x="48" y="76"/>
                  <a:pt x="48" y="73"/>
                </a:cubicBezTo>
                <a:cubicBezTo>
                  <a:pt x="49" y="71"/>
                  <a:pt x="48" y="69"/>
                  <a:pt x="47" y="66"/>
                </a:cubicBezTo>
                <a:cubicBezTo>
                  <a:pt x="43" y="58"/>
                  <a:pt x="30" y="56"/>
                  <a:pt x="25" y="64"/>
                </a:cubicBezTo>
                <a:cubicBezTo>
                  <a:pt x="24" y="66"/>
                  <a:pt x="23" y="69"/>
                  <a:pt x="24" y="71"/>
                </a:cubicBezTo>
                <a:cubicBezTo>
                  <a:pt x="24" y="72"/>
                  <a:pt x="27" y="76"/>
                  <a:pt x="28" y="73"/>
                </a:cubicBezTo>
                <a:cubicBezTo>
                  <a:pt x="28" y="71"/>
                  <a:pt x="26" y="70"/>
                  <a:pt x="27" y="68"/>
                </a:cubicBezTo>
                <a:cubicBezTo>
                  <a:pt x="27" y="65"/>
                  <a:pt x="30" y="63"/>
                  <a:pt x="32" y="63"/>
                </a:cubicBezTo>
                <a:cubicBezTo>
                  <a:pt x="41" y="59"/>
                  <a:pt x="49" y="70"/>
                  <a:pt x="44" y="78"/>
                </a:cubicBezTo>
                <a:cubicBezTo>
                  <a:pt x="42" y="82"/>
                  <a:pt x="38" y="84"/>
                  <a:pt x="34" y="83"/>
                </a:cubicBezTo>
                <a:cubicBezTo>
                  <a:pt x="32" y="83"/>
                  <a:pt x="30" y="81"/>
                  <a:pt x="28" y="81"/>
                </a:cubicBezTo>
                <a:cubicBezTo>
                  <a:pt x="27" y="82"/>
                  <a:pt x="26" y="84"/>
                  <a:pt x="24" y="85"/>
                </a:cubicBezTo>
                <a:cubicBezTo>
                  <a:pt x="20" y="87"/>
                  <a:pt x="15" y="85"/>
                  <a:pt x="13" y="81"/>
                </a:cubicBezTo>
                <a:cubicBezTo>
                  <a:pt x="12" y="80"/>
                  <a:pt x="12" y="77"/>
                  <a:pt x="12" y="75"/>
                </a:cubicBezTo>
                <a:cubicBezTo>
                  <a:pt x="12" y="72"/>
                  <a:pt x="10" y="72"/>
                  <a:pt x="8" y="7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154356" y="3733368"/>
            <a:ext cx="132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结论二</a:t>
            </a:r>
            <a:endParaRPr lang="zh-CN" altLang="en-US" sz="2400" b="1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62160" y="4205857"/>
            <a:ext cx="4004720" cy="8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12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445433" y="1790706"/>
            <a:ext cx="487680" cy="34797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中国风：匠心独运，创意表达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7627" y="1790706"/>
            <a:ext cx="1424940" cy="36575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32665" y="1816106"/>
            <a:ext cx="1735860" cy="36067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16319" y="1746256"/>
            <a:ext cx="1592481" cy="1667356"/>
            <a:chOff x="1263276" y="2444803"/>
            <a:chExt cx="977949" cy="1023929"/>
          </a:xfrm>
        </p:grpSpPr>
        <p:grpSp>
          <p:nvGrpSpPr>
            <p:cNvPr id="6" name="组合 5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/>
          </p:nvSpPr>
          <p:spPr>
            <a:xfrm>
              <a:off x="1346916" y="2444803"/>
              <a:ext cx="645448" cy="963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徽</a:t>
              </a:r>
              <a:endParaRPr lang="zh-CN" altLang="en-US" sz="96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16319" y="3672997"/>
            <a:ext cx="1592481" cy="1610203"/>
            <a:chOff x="1263276" y="2479900"/>
            <a:chExt cx="977949" cy="988832"/>
          </a:xfrm>
        </p:grpSpPr>
        <p:grpSp>
          <p:nvGrpSpPr>
            <p:cNvPr id="14" name="组合 13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/>
            <p:cNvSpPr txBox="1"/>
            <p:nvPr/>
          </p:nvSpPr>
          <p:spPr>
            <a:xfrm>
              <a:off x="1346916" y="2479900"/>
              <a:ext cx="645448" cy="963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墨</a:t>
              </a:r>
              <a:endParaRPr lang="zh-CN" altLang="en-US" sz="96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11099800" y="1854206"/>
            <a:ext cx="0" cy="3426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991100" y="1864340"/>
            <a:ext cx="0" cy="3426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3" t="7454" b="3538"/>
          <a:stretch>
            <a:fillRect/>
          </a:stretch>
        </p:blipFill>
        <p:spPr>
          <a:xfrm>
            <a:off x="-1" y="-38100"/>
            <a:ext cx="4470615" cy="687705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8104" y="1359954"/>
            <a:ext cx="4036157" cy="5783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716220"/>
            <a:ext cx="4815711" cy="5582980"/>
          </a:xfrm>
          <a:prstGeom prst="rect">
            <a:avLst/>
          </a:prstGeom>
        </p:spPr>
      </p:pic>
      <p:sp>
        <p:nvSpPr>
          <p:cNvPr id="4" name="稻壳儿小白白(http://dwz.cn/Wu2UP)"/>
          <p:cNvSpPr txBox="1">
            <a:spLocks noChangeArrowheads="1"/>
          </p:cNvSpPr>
          <p:nvPr/>
        </p:nvSpPr>
        <p:spPr bwMode="auto">
          <a:xfrm>
            <a:off x="1893353" y="1827186"/>
            <a:ext cx="18437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sym typeface="Arial" panose="020B0604020202020204" pitchFamily="34" charset="0"/>
              </a:rPr>
              <a:t>单击添加标题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 txBox="1">
            <a:spLocks noChangeArrowheads="1"/>
          </p:cNvSpPr>
          <p:nvPr/>
        </p:nvSpPr>
        <p:spPr bwMode="auto">
          <a:xfrm>
            <a:off x="1272571" y="2294106"/>
            <a:ext cx="3444574" cy="59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zh-CN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稻壳儿小白白(http://dwz.cn/Wu2UP)"/>
          <p:cNvSpPr txBox="1">
            <a:spLocks noChangeArrowheads="1"/>
          </p:cNvSpPr>
          <p:nvPr/>
        </p:nvSpPr>
        <p:spPr bwMode="auto">
          <a:xfrm>
            <a:off x="1244867" y="3598998"/>
            <a:ext cx="3472278" cy="178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zh-CN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3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字体。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工作室更专业的模板。中国风，色彩纷呈，潮流时尚。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建议您在展示时采用微软雅黑字体。</a:t>
            </a:r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工作室更专业的模板。中国风，色彩纷呈，潮流时尚。</a:t>
            </a:r>
            <a:r>
              <a:rPr lang="zh-CN" altLang="en-US" sz="13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建议您在展示时采用微软雅黑字体。</a:t>
            </a:r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endParaRPr lang="zh-CN" altLang="zh-CN" sz="13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206175" y="3218543"/>
            <a:ext cx="13062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/>
          <p:cNvSpPr/>
          <p:nvPr/>
        </p:nvSpPr>
        <p:spPr>
          <a:xfrm>
            <a:off x="5467201" y="3617995"/>
            <a:ext cx="2937105" cy="2681205"/>
          </a:xfrm>
          <a:prstGeom prst="rect">
            <a:avLst/>
          </a:prstGeom>
          <a:blipFill dpi="0" rotWithShape="1">
            <a:blip r:embed="rId2"/>
            <a:srcRect/>
            <a:stretch>
              <a:fillRect l="-18000" t="-3000" r="-35000" b="-6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Rectangle 4"/>
          <p:cNvSpPr/>
          <p:nvPr/>
        </p:nvSpPr>
        <p:spPr>
          <a:xfrm>
            <a:off x="5467201" y="716220"/>
            <a:ext cx="2937105" cy="2737187"/>
          </a:xfrm>
          <a:prstGeom prst="rect">
            <a:avLst/>
          </a:prstGeom>
          <a:blipFill>
            <a:blip r:embed="rId3"/>
            <a:stretch>
              <a:fillRect l="-30000" t="-3000" r="-17000" b="-6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Rectangle 7"/>
          <p:cNvSpPr/>
          <p:nvPr/>
        </p:nvSpPr>
        <p:spPr>
          <a:xfrm>
            <a:off x="8573792" y="3617995"/>
            <a:ext cx="2937105" cy="2681206"/>
          </a:xfrm>
          <a:prstGeom prst="rect">
            <a:avLst/>
          </a:prstGeom>
          <a:blipFill dpi="0" rotWithShape="1">
            <a:blip r:embed="rId4"/>
            <a:srcRect/>
            <a:stretch>
              <a:fillRect l="-39000" t="-1000" r="-1000" b="-9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ectangle 8"/>
          <p:cNvSpPr/>
          <p:nvPr/>
        </p:nvSpPr>
        <p:spPr>
          <a:xfrm>
            <a:off x="8573793" y="716220"/>
            <a:ext cx="2937105" cy="2737187"/>
          </a:xfrm>
          <a:prstGeom prst="rect">
            <a:avLst/>
          </a:prstGeom>
          <a:blipFill>
            <a:blip r:embed="rId5"/>
            <a:stretch>
              <a:fillRect l="-39000" t="-1000" r="-1000" b="-90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4" t="19029" r="23136" b="39744"/>
          <a:stretch>
            <a:fillRect/>
          </a:stretch>
        </p:blipFill>
        <p:spPr>
          <a:xfrm rot="1050732">
            <a:off x="8565934" y="3571479"/>
            <a:ext cx="2952820" cy="2766828"/>
          </a:xfrm>
          <a:custGeom>
            <a:avLst/>
            <a:gdLst>
              <a:gd name="connsiteX0" fmla="*/ 0 w 2952820"/>
              <a:gd name="connsiteY0" fmla="*/ 728805 h 2766828"/>
              <a:gd name="connsiteX1" fmla="*/ 2309757 w 2952820"/>
              <a:gd name="connsiteY1" fmla="*/ 0 h 2766828"/>
              <a:gd name="connsiteX2" fmla="*/ 2952820 w 2952820"/>
              <a:gd name="connsiteY2" fmla="*/ 2038023 h 2766828"/>
              <a:gd name="connsiteX3" fmla="*/ 643063 w 2952820"/>
              <a:gd name="connsiteY3" fmla="*/ 2766828 h 2766828"/>
              <a:gd name="connsiteX4" fmla="*/ 0 w 2952820"/>
              <a:gd name="connsiteY4" fmla="*/ 728805 h 276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820" h="2766828">
                <a:moveTo>
                  <a:pt x="0" y="728805"/>
                </a:moveTo>
                <a:lnTo>
                  <a:pt x="2309757" y="0"/>
                </a:lnTo>
                <a:lnTo>
                  <a:pt x="2952820" y="2038023"/>
                </a:lnTo>
                <a:lnTo>
                  <a:pt x="643063" y="2766828"/>
                </a:lnTo>
                <a:lnTo>
                  <a:pt x="0" y="728805"/>
                </a:lnTo>
                <a:close/>
              </a:path>
            </a:pathLst>
          </a:custGeom>
        </p:spPr>
      </p:pic>
      <p:sp>
        <p:nvSpPr>
          <p:cNvPr id="15" name="文本框 14"/>
          <p:cNvSpPr txBox="1"/>
          <p:nvPr/>
        </p:nvSpPr>
        <p:spPr>
          <a:xfrm>
            <a:off x="9157907" y="4633477"/>
            <a:ext cx="1716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中国风</a:t>
            </a:r>
            <a:endParaRPr lang="zh-CN" altLang="en-US" sz="3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组合 505"/>
          <p:cNvGrpSpPr/>
          <p:nvPr/>
        </p:nvGrpSpPr>
        <p:grpSpPr>
          <a:xfrm>
            <a:off x="10169097" y="3554566"/>
            <a:ext cx="1163083" cy="594894"/>
            <a:chOff x="831851" y="1143000"/>
            <a:chExt cx="2768600" cy="1262063"/>
          </a:xfrm>
          <a:solidFill>
            <a:schemeClr val="tx1"/>
          </a:solidFill>
        </p:grpSpPr>
        <p:sp>
          <p:nvSpPr>
            <p:cNvPr id="507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0" name="文本框 509"/>
          <p:cNvSpPr txBox="1"/>
          <p:nvPr/>
        </p:nvSpPr>
        <p:spPr>
          <a:xfrm>
            <a:off x="10158165" y="1509870"/>
            <a:ext cx="487680" cy="33068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</a:t>
            </a:r>
            <a:r>
              <a:rPr lang="en-US" altLang="zh-CN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PPT</a:t>
            </a:r>
            <a:r>
              <a:rPr lang="zh-CN" altLang="zh-CN" sz="2000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工作室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11" name="文本框 510"/>
          <p:cNvSpPr txBox="1"/>
          <p:nvPr/>
        </p:nvSpPr>
        <p:spPr>
          <a:xfrm>
            <a:off x="6920437" y="1459785"/>
            <a:ext cx="3248660" cy="3654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本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模版所有图形线条及其相应素材均可自由编辑、改色、替换。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562" name="图片 5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6627968">
            <a:off x="6211657" y="1148728"/>
            <a:ext cx="886620" cy="622115"/>
          </a:xfrm>
          <a:prstGeom prst="rect">
            <a:avLst/>
          </a:prstGeom>
        </p:spPr>
      </p:pic>
      <p:pic>
        <p:nvPicPr>
          <p:cNvPr id="563" name="图片 5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5100800">
            <a:off x="11157772" y="2148337"/>
            <a:ext cx="702531" cy="492945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6" t="5804" b="26520"/>
          <a:stretch>
            <a:fillRect/>
          </a:stretch>
        </p:blipFill>
        <p:spPr>
          <a:xfrm>
            <a:off x="-29497" y="-29496"/>
            <a:ext cx="7934633" cy="6887496"/>
          </a:xfrm>
          <a:custGeom>
            <a:avLst/>
            <a:gdLst>
              <a:gd name="connsiteX0" fmla="*/ 0 w 7934633"/>
              <a:gd name="connsiteY0" fmla="*/ 0 h 6887496"/>
              <a:gd name="connsiteX1" fmla="*/ 7934633 w 7934633"/>
              <a:gd name="connsiteY1" fmla="*/ 0 h 6887496"/>
              <a:gd name="connsiteX2" fmla="*/ 7934633 w 7934633"/>
              <a:gd name="connsiteY2" fmla="*/ 6887496 h 6887496"/>
              <a:gd name="connsiteX3" fmla="*/ 0 w 7934633"/>
              <a:gd name="connsiteY3" fmla="*/ 6887496 h 6887496"/>
              <a:gd name="connsiteX4" fmla="*/ 0 w 7934633"/>
              <a:gd name="connsiteY4" fmla="*/ 0 h 688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34633" h="6887496">
                <a:moveTo>
                  <a:pt x="0" y="0"/>
                </a:moveTo>
                <a:lnTo>
                  <a:pt x="7934633" y="0"/>
                </a:lnTo>
                <a:lnTo>
                  <a:pt x="7934633" y="6887496"/>
                </a:lnTo>
                <a:lnTo>
                  <a:pt x="0" y="688749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1631" y="4410644"/>
            <a:ext cx="5059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36223" y="5196302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964" y="1049453"/>
            <a:ext cx="3287471" cy="32874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98" y="3179712"/>
            <a:ext cx="1702059" cy="14462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89258" y="1255977"/>
            <a:ext cx="1243988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1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42" y="2876210"/>
            <a:ext cx="2052018" cy="16296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b="11010"/>
          <a:stretch>
            <a:fillRect/>
          </a:stretch>
        </p:blipFill>
        <p:spPr>
          <a:xfrm>
            <a:off x="0" y="3325492"/>
            <a:ext cx="2051342" cy="35325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82"/>
          <p:cNvGrpSpPr/>
          <p:nvPr/>
        </p:nvGrpSpPr>
        <p:grpSpPr>
          <a:xfrm>
            <a:off x="1417957" y="1735740"/>
            <a:ext cx="977949" cy="954592"/>
            <a:chOff x="2879678" y="2429301"/>
            <a:chExt cx="1440000" cy="1440000"/>
          </a:xfrm>
        </p:grpSpPr>
        <p:sp>
          <p:nvSpPr>
            <p:cNvPr id="185" name="矩形 184"/>
            <p:cNvSpPr/>
            <p:nvPr/>
          </p:nvSpPr>
          <p:spPr>
            <a:xfrm>
              <a:off x="2879678" y="2429301"/>
              <a:ext cx="1440000" cy="14400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86" name="直接连接符 185"/>
            <p:cNvCxnSpPr/>
            <p:nvPr/>
          </p:nvCxnSpPr>
          <p:spPr>
            <a:xfrm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>
              <a:off x="3599678" y="2429301"/>
              <a:ext cx="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 flipV="1">
              <a:off x="2879678" y="3149301"/>
              <a:ext cx="1425036" cy="5452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文本框 183"/>
          <p:cNvSpPr txBox="1"/>
          <p:nvPr/>
        </p:nvSpPr>
        <p:spPr>
          <a:xfrm>
            <a:off x="1432817" y="1663258"/>
            <a:ext cx="6454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</a:t>
            </a:r>
            <a:endParaRPr lang="zh-CN" altLang="en-US" sz="6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91" name="组合 190"/>
          <p:cNvGrpSpPr/>
          <p:nvPr/>
        </p:nvGrpSpPr>
        <p:grpSpPr>
          <a:xfrm>
            <a:off x="1419411" y="3185716"/>
            <a:ext cx="977949" cy="954592"/>
            <a:chOff x="2879678" y="2429301"/>
            <a:chExt cx="1440000" cy="1440000"/>
          </a:xfrm>
        </p:grpSpPr>
        <p:sp>
          <p:nvSpPr>
            <p:cNvPr id="193" name="矩形 192"/>
            <p:cNvSpPr/>
            <p:nvPr/>
          </p:nvSpPr>
          <p:spPr>
            <a:xfrm>
              <a:off x="2879678" y="2429301"/>
              <a:ext cx="1440000" cy="14400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4" name="直接连接符 193"/>
            <p:cNvCxnSpPr/>
            <p:nvPr/>
          </p:nvCxnSpPr>
          <p:spPr>
            <a:xfrm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H="1"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3599678" y="2429301"/>
              <a:ext cx="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V="1">
              <a:off x="2879678" y="3149301"/>
              <a:ext cx="1425036" cy="5452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文本框 191"/>
          <p:cNvSpPr txBox="1"/>
          <p:nvPr/>
        </p:nvSpPr>
        <p:spPr>
          <a:xfrm>
            <a:off x="1434271" y="3113234"/>
            <a:ext cx="6454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国</a:t>
            </a:r>
            <a:endParaRPr lang="zh-CN" altLang="en-US" sz="6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1432817" y="4624358"/>
            <a:ext cx="977949" cy="954592"/>
            <a:chOff x="2879678" y="2429301"/>
            <a:chExt cx="1440000" cy="1440000"/>
          </a:xfrm>
        </p:grpSpPr>
        <p:sp>
          <p:nvSpPr>
            <p:cNvPr id="201" name="矩形 200"/>
            <p:cNvSpPr/>
            <p:nvPr/>
          </p:nvSpPr>
          <p:spPr>
            <a:xfrm>
              <a:off x="2879678" y="2429301"/>
              <a:ext cx="1440000" cy="14400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02" name="直接连接符 201"/>
            <p:cNvCxnSpPr/>
            <p:nvPr/>
          </p:nvCxnSpPr>
          <p:spPr>
            <a:xfrm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 flipH="1">
              <a:off x="2879678" y="2429301"/>
              <a:ext cx="144000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>
              <a:off x="3599678" y="2429301"/>
              <a:ext cx="0" cy="1440000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 flipV="1">
              <a:off x="2879678" y="3149301"/>
              <a:ext cx="1425036" cy="5452"/>
            </a:xfrm>
            <a:prstGeom prst="line">
              <a:avLst/>
            </a:prstGeom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文本框 199"/>
          <p:cNvSpPr txBox="1"/>
          <p:nvPr/>
        </p:nvSpPr>
        <p:spPr>
          <a:xfrm>
            <a:off x="1447677" y="4551876"/>
            <a:ext cx="64544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风</a:t>
            </a:r>
            <a:endParaRPr lang="zh-CN" altLang="en-US" sz="6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09" name="Group 374"/>
          <p:cNvGrpSpPr/>
          <p:nvPr/>
        </p:nvGrpSpPr>
        <p:grpSpPr bwMode="auto">
          <a:xfrm>
            <a:off x="2937273" y="1487559"/>
            <a:ext cx="7992204" cy="1202773"/>
            <a:chOff x="1932" y="875"/>
            <a:chExt cx="4240" cy="1073"/>
          </a:xfrm>
          <a:solidFill>
            <a:schemeClr val="tx1"/>
          </a:solidFill>
        </p:grpSpPr>
        <p:sp>
          <p:nvSpPr>
            <p:cNvPr id="211" name="Freeform 174"/>
            <p:cNvSpPr/>
            <p:nvPr/>
          </p:nvSpPr>
          <p:spPr bwMode="auto">
            <a:xfrm>
              <a:off x="3224" y="1385"/>
              <a:ext cx="0" cy="13"/>
            </a:xfrm>
            <a:custGeom>
              <a:avLst/>
              <a:gdLst>
                <a:gd name="T0" fmla="*/ 0 h 13"/>
                <a:gd name="T1" fmla="*/ 13 h 13"/>
                <a:gd name="T2" fmla="*/ 0 h 13"/>
                <a:gd name="T3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175"/>
            <p:cNvSpPr/>
            <p:nvPr/>
          </p:nvSpPr>
          <p:spPr bwMode="auto">
            <a:xfrm>
              <a:off x="2349" y="1425"/>
              <a:ext cx="66" cy="27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1 h 2"/>
                <a:gd name="T4" fmla="*/ 1 w 5"/>
                <a:gd name="T5" fmla="*/ 0 h 2"/>
                <a:gd name="T6" fmla="*/ 2 w 5"/>
                <a:gd name="T7" fmla="*/ 0 h 2"/>
                <a:gd name="T8" fmla="*/ 2 w 5"/>
                <a:gd name="T9" fmla="*/ 0 h 2"/>
                <a:gd name="T10" fmla="*/ 1 w 5"/>
                <a:gd name="T11" fmla="*/ 1 h 2"/>
                <a:gd name="T12" fmla="*/ 5 w 5"/>
                <a:gd name="T13" fmla="*/ 2 h 2"/>
                <a:gd name="T14" fmla="*/ 4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2"/>
                    <a:pt x="3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176"/>
            <p:cNvSpPr/>
            <p:nvPr/>
          </p:nvSpPr>
          <p:spPr bwMode="auto">
            <a:xfrm>
              <a:off x="2480" y="1331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177"/>
            <p:cNvSpPr/>
            <p:nvPr/>
          </p:nvSpPr>
          <p:spPr bwMode="auto">
            <a:xfrm>
              <a:off x="2349" y="1438"/>
              <a:ext cx="14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178"/>
            <p:cNvSpPr/>
            <p:nvPr/>
          </p:nvSpPr>
          <p:spPr bwMode="auto">
            <a:xfrm>
              <a:off x="2584" y="1546"/>
              <a:ext cx="0" cy="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179"/>
            <p:cNvSpPr/>
            <p:nvPr/>
          </p:nvSpPr>
          <p:spPr bwMode="auto">
            <a:xfrm>
              <a:off x="2493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80"/>
            <p:cNvSpPr/>
            <p:nvPr/>
          </p:nvSpPr>
          <p:spPr bwMode="auto">
            <a:xfrm>
              <a:off x="3080" y="13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81"/>
            <p:cNvSpPr/>
            <p:nvPr/>
          </p:nvSpPr>
          <p:spPr bwMode="auto">
            <a:xfrm>
              <a:off x="2832" y="1331"/>
              <a:ext cx="39" cy="1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82"/>
            <p:cNvSpPr/>
            <p:nvPr/>
          </p:nvSpPr>
          <p:spPr bwMode="auto">
            <a:xfrm>
              <a:off x="3158" y="1385"/>
              <a:ext cx="39" cy="26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1 h 2"/>
                <a:gd name="T4" fmla="*/ 2 w 3"/>
                <a:gd name="T5" fmla="*/ 0 h 2"/>
                <a:gd name="T6" fmla="*/ 0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Rectangle 183"/>
            <p:cNvSpPr>
              <a:spLocks noChangeArrowheads="1"/>
            </p:cNvSpPr>
            <p:nvPr/>
          </p:nvSpPr>
          <p:spPr bwMode="auto">
            <a:xfrm>
              <a:off x="3093" y="1318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84"/>
            <p:cNvSpPr/>
            <p:nvPr/>
          </p:nvSpPr>
          <p:spPr bwMode="auto">
            <a:xfrm>
              <a:off x="3184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85"/>
            <p:cNvSpPr/>
            <p:nvPr/>
          </p:nvSpPr>
          <p:spPr bwMode="auto">
            <a:xfrm>
              <a:off x="3158" y="1371"/>
              <a:ext cx="13" cy="27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86"/>
            <p:cNvSpPr/>
            <p:nvPr/>
          </p:nvSpPr>
          <p:spPr bwMode="auto">
            <a:xfrm>
              <a:off x="2584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87"/>
            <p:cNvSpPr/>
            <p:nvPr/>
          </p:nvSpPr>
          <p:spPr bwMode="auto">
            <a:xfrm>
              <a:off x="2558" y="1143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188"/>
            <p:cNvSpPr/>
            <p:nvPr/>
          </p:nvSpPr>
          <p:spPr bwMode="auto">
            <a:xfrm>
              <a:off x="2584" y="1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189"/>
            <p:cNvSpPr/>
            <p:nvPr/>
          </p:nvSpPr>
          <p:spPr bwMode="auto">
            <a:xfrm>
              <a:off x="2793" y="1157"/>
              <a:ext cx="0" cy="26"/>
            </a:xfrm>
            <a:custGeom>
              <a:avLst/>
              <a:gdLst>
                <a:gd name="T0" fmla="*/ 1 h 2"/>
                <a:gd name="T1" fmla="*/ 0 h 2"/>
                <a:gd name="T2" fmla="*/ 1 h 2"/>
                <a:gd name="T3" fmla="*/ 1 h 2"/>
                <a:gd name="T4" fmla="*/ 2 h 2"/>
                <a:gd name="T5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190"/>
            <p:cNvSpPr/>
            <p:nvPr/>
          </p:nvSpPr>
          <p:spPr bwMode="auto">
            <a:xfrm>
              <a:off x="2597" y="1250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191"/>
            <p:cNvSpPr/>
            <p:nvPr/>
          </p:nvSpPr>
          <p:spPr bwMode="auto">
            <a:xfrm>
              <a:off x="2506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192"/>
            <p:cNvSpPr/>
            <p:nvPr/>
          </p:nvSpPr>
          <p:spPr bwMode="auto">
            <a:xfrm>
              <a:off x="2297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193"/>
            <p:cNvSpPr>
              <a:spLocks noEditPoints="1"/>
            </p:cNvSpPr>
            <p:nvPr/>
          </p:nvSpPr>
          <p:spPr bwMode="auto">
            <a:xfrm>
              <a:off x="2506" y="1224"/>
              <a:ext cx="170" cy="40"/>
            </a:xfrm>
            <a:custGeom>
              <a:avLst/>
              <a:gdLst>
                <a:gd name="T0" fmla="*/ 8 w 13"/>
                <a:gd name="T1" fmla="*/ 2 h 3"/>
                <a:gd name="T2" fmla="*/ 8 w 13"/>
                <a:gd name="T3" fmla="*/ 2 h 3"/>
                <a:gd name="T4" fmla="*/ 9 w 13"/>
                <a:gd name="T5" fmla="*/ 3 h 3"/>
                <a:gd name="T6" fmla="*/ 10 w 13"/>
                <a:gd name="T7" fmla="*/ 3 h 3"/>
                <a:gd name="T8" fmla="*/ 10 w 13"/>
                <a:gd name="T9" fmla="*/ 2 h 3"/>
                <a:gd name="T10" fmla="*/ 11 w 13"/>
                <a:gd name="T11" fmla="*/ 2 h 3"/>
                <a:gd name="T12" fmla="*/ 11 w 13"/>
                <a:gd name="T13" fmla="*/ 3 h 3"/>
                <a:gd name="T14" fmla="*/ 13 w 13"/>
                <a:gd name="T15" fmla="*/ 2 h 3"/>
                <a:gd name="T16" fmla="*/ 12 w 13"/>
                <a:gd name="T17" fmla="*/ 3 h 3"/>
                <a:gd name="T18" fmla="*/ 11 w 13"/>
                <a:gd name="T19" fmla="*/ 2 h 3"/>
                <a:gd name="T20" fmla="*/ 11 w 13"/>
                <a:gd name="T21" fmla="*/ 2 h 3"/>
                <a:gd name="T22" fmla="*/ 9 w 13"/>
                <a:gd name="T23" fmla="*/ 1 h 3"/>
                <a:gd name="T24" fmla="*/ 10 w 13"/>
                <a:gd name="T25" fmla="*/ 1 h 3"/>
                <a:gd name="T26" fmla="*/ 5 w 13"/>
                <a:gd name="T27" fmla="*/ 1 h 3"/>
                <a:gd name="T28" fmla="*/ 0 w 13"/>
                <a:gd name="T29" fmla="*/ 1 h 3"/>
                <a:gd name="T30" fmla="*/ 1 w 13"/>
                <a:gd name="T31" fmla="*/ 1 h 3"/>
                <a:gd name="T32" fmla="*/ 8 w 13"/>
                <a:gd name="T33" fmla="*/ 2 h 3"/>
                <a:gd name="T34" fmla="*/ 9 w 13"/>
                <a:gd name="T35" fmla="*/ 2 h 3"/>
                <a:gd name="T36" fmla="*/ 10 w 13"/>
                <a:gd name="T37" fmla="*/ 2 h 3"/>
                <a:gd name="T38" fmla="*/ 9 w 13"/>
                <a:gd name="T39" fmla="*/ 3 h 3"/>
                <a:gd name="T40" fmla="*/ 9 w 13"/>
                <a:gd name="T41" fmla="*/ 2 h 3"/>
                <a:gd name="T42" fmla="*/ 9 w 13"/>
                <a:gd name="T4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3" y="2"/>
                    <a:pt x="7" y="1"/>
                    <a:pt x="8" y="2"/>
                  </a:cubicBezTo>
                  <a:close/>
                  <a:moveTo>
                    <a:pt x="9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194"/>
            <p:cNvSpPr/>
            <p:nvPr/>
          </p:nvSpPr>
          <p:spPr bwMode="auto">
            <a:xfrm>
              <a:off x="2310" y="1157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195"/>
            <p:cNvSpPr/>
            <p:nvPr/>
          </p:nvSpPr>
          <p:spPr bwMode="auto">
            <a:xfrm>
              <a:off x="2832" y="1371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196"/>
            <p:cNvSpPr>
              <a:spLocks noEditPoints="1"/>
            </p:cNvSpPr>
            <p:nvPr/>
          </p:nvSpPr>
          <p:spPr bwMode="auto">
            <a:xfrm>
              <a:off x="1932" y="875"/>
              <a:ext cx="4240" cy="1073"/>
            </a:xfrm>
            <a:custGeom>
              <a:avLst/>
              <a:gdLst>
                <a:gd name="T0" fmla="*/ 319 w 325"/>
                <a:gd name="T1" fmla="*/ 42 h 80"/>
                <a:gd name="T2" fmla="*/ 293 w 325"/>
                <a:gd name="T3" fmla="*/ 12 h 80"/>
                <a:gd name="T4" fmla="*/ 219 w 325"/>
                <a:gd name="T5" fmla="*/ 10 h 80"/>
                <a:gd name="T6" fmla="*/ 165 w 325"/>
                <a:gd name="T7" fmla="*/ 7 h 80"/>
                <a:gd name="T8" fmla="*/ 125 w 325"/>
                <a:gd name="T9" fmla="*/ 3 h 80"/>
                <a:gd name="T10" fmla="*/ 87 w 325"/>
                <a:gd name="T11" fmla="*/ 6 h 80"/>
                <a:gd name="T12" fmla="*/ 47 w 325"/>
                <a:gd name="T13" fmla="*/ 12 h 80"/>
                <a:gd name="T14" fmla="*/ 96 w 325"/>
                <a:gd name="T15" fmla="*/ 14 h 80"/>
                <a:gd name="T16" fmla="*/ 80 w 325"/>
                <a:gd name="T17" fmla="*/ 20 h 80"/>
                <a:gd name="T18" fmla="*/ 94 w 325"/>
                <a:gd name="T19" fmla="*/ 24 h 80"/>
                <a:gd name="T20" fmla="*/ 68 w 325"/>
                <a:gd name="T21" fmla="*/ 28 h 80"/>
                <a:gd name="T22" fmla="*/ 89 w 325"/>
                <a:gd name="T23" fmla="*/ 30 h 80"/>
                <a:gd name="T24" fmla="*/ 93 w 325"/>
                <a:gd name="T25" fmla="*/ 35 h 80"/>
                <a:gd name="T26" fmla="*/ 110 w 325"/>
                <a:gd name="T27" fmla="*/ 39 h 80"/>
                <a:gd name="T28" fmla="*/ 82 w 325"/>
                <a:gd name="T29" fmla="*/ 48 h 80"/>
                <a:gd name="T30" fmla="*/ 35 w 325"/>
                <a:gd name="T31" fmla="*/ 44 h 80"/>
                <a:gd name="T32" fmla="*/ 69 w 325"/>
                <a:gd name="T33" fmla="*/ 40 h 80"/>
                <a:gd name="T34" fmla="*/ 47 w 325"/>
                <a:gd name="T35" fmla="*/ 38 h 80"/>
                <a:gd name="T36" fmla="*/ 43 w 325"/>
                <a:gd name="T37" fmla="*/ 26 h 80"/>
                <a:gd name="T38" fmla="*/ 33 w 325"/>
                <a:gd name="T39" fmla="*/ 19 h 80"/>
                <a:gd name="T40" fmla="*/ 64 w 325"/>
                <a:gd name="T41" fmla="*/ 21 h 80"/>
                <a:gd name="T42" fmla="*/ 74 w 325"/>
                <a:gd name="T43" fmla="*/ 22 h 80"/>
                <a:gd name="T44" fmla="*/ 61 w 325"/>
                <a:gd name="T45" fmla="*/ 26 h 80"/>
                <a:gd name="T46" fmla="*/ 78 w 325"/>
                <a:gd name="T47" fmla="*/ 20 h 80"/>
                <a:gd name="T48" fmla="*/ 4 w 325"/>
                <a:gd name="T49" fmla="*/ 32 h 80"/>
                <a:gd name="T50" fmla="*/ 42 w 325"/>
                <a:gd name="T51" fmla="*/ 68 h 80"/>
                <a:gd name="T52" fmla="*/ 48 w 325"/>
                <a:gd name="T53" fmla="*/ 63 h 80"/>
                <a:gd name="T54" fmla="*/ 56 w 325"/>
                <a:gd name="T55" fmla="*/ 69 h 80"/>
                <a:gd name="T56" fmla="*/ 102 w 325"/>
                <a:gd name="T57" fmla="*/ 70 h 80"/>
                <a:gd name="T58" fmla="*/ 323 w 325"/>
                <a:gd name="T59" fmla="*/ 66 h 80"/>
                <a:gd name="T60" fmla="*/ 72 w 325"/>
                <a:gd name="T61" fmla="*/ 29 h 80"/>
                <a:gd name="T62" fmla="*/ 61 w 325"/>
                <a:gd name="T63" fmla="*/ 25 h 80"/>
                <a:gd name="T64" fmla="*/ 42 w 325"/>
                <a:gd name="T65" fmla="*/ 19 h 80"/>
                <a:gd name="T66" fmla="*/ 61 w 325"/>
                <a:gd name="T67" fmla="*/ 20 h 80"/>
                <a:gd name="T68" fmla="*/ 29 w 325"/>
                <a:gd name="T69" fmla="*/ 17 h 80"/>
                <a:gd name="T70" fmla="*/ 105 w 325"/>
                <a:gd name="T71" fmla="*/ 53 h 80"/>
                <a:gd name="T72" fmla="*/ 87 w 325"/>
                <a:gd name="T73" fmla="*/ 48 h 80"/>
                <a:gd name="T74" fmla="*/ 32 w 325"/>
                <a:gd name="T75" fmla="*/ 51 h 80"/>
                <a:gd name="T76" fmla="*/ 43 w 325"/>
                <a:gd name="T77" fmla="*/ 67 h 80"/>
                <a:gd name="T78" fmla="*/ 47 w 325"/>
                <a:gd name="T79" fmla="*/ 63 h 80"/>
                <a:gd name="T80" fmla="*/ 97 w 325"/>
                <a:gd name="T81" fmla="*/ 64 h 80"/>
                <a:gd name="T82" fmla="*/ 64 w 325"/>
                <a:gd name="T83" fmla="*/ 64 h 80"/>
                <a:gd name="T84" fmla="*/ 60 w 325"/>
                <a:gd name="T85" fmla="*/ 60 h 80"/>
                <a:gd name="T86" fmla="*/ 64 w 325"/>
                <a:gd name="T87" fmla="*/ 55 h 80"/>
                <a:gd name="T88" fmla="*/ 64 w 325"/>
                <a:gd name="T89" fmla="*/ 59 h 80"/>
                <a:gd name="T90" fmla="*/ 48 w 325"/>
                <a:gd name="T91" fmla="*/ 57 h 80"/>
                <a:gd name="T92" fmla="*/ 122 w 325"/>
                <a:gd name="T93" fmla="*/ 19 h 80"/>
                <a:gd name="T94" fmla="*/ 106 w 325"/>
                <a:gd name="T95" fmla="*/ 23 h 80"/>
                <a:gd name="T96" fmla="*/ 108 w 325"/>
                <a:gd name="T97" fmla="*/ 18 h 80"/>
                <a:gd name="T98" fmla="*/ 96 w 325"/>
                <a:gd name="T99" fmla="*/ 22 h 80"/>
                <a:gd name="T100" fmla="*/ 107 w 325"/>
                <a:gd name="T101" fmla="*/ 14 h 80"/>
                <a:gd name="T102" fmla="*/ 113 w 325"/>
                <a:gd name="T103" fmla="*/ 18 h 80"/>
                <a:gd name="T104" fmla="*/ 110 w 325"/>
                <a:gd name="T105" fmla="*/ 6 h 80"/>
                <a:gd name="T106" fmla="*/ 107 w 325"/>
                <a:gd name="T107" fmla="*/ 3 h 80"/>
                <a:gd name="T108" fmla="*/ 79 w 325"/>
                <a:gd name="T109" fmla="*/ 11 h 80"/>
                <a:gd name="T110" fmla="*/ 83 w 325"/>
                <a:gd name="T111" fmla="*/ 8 h 80"/>
                <a:gd name="T112" fmla="*/ 99 w 325"/>
                <a:gd name="T113" fmla="*/ 8 h 80"/>
                <a:gd name="T114" fmla="*/ 92 w 325"/>
                <a:gd name="T115" fmla="*/ 18 h 80"/>
                <a:gd name="T116" fmla="*/ 95 w 325"/>
                <a:gd name="T117" fmla="*/ 26 h 80"/>
                <a:gd name="T118" fmla="*/ 100 w 325"/>
                <a:gd name="T119" fmla="*/ 33 h 80"/>
                <a:gd name="T120" fmla="*/ 115 w 325"/>
                <a:gd name="T121" fmla="*/ 20 h 80"/>
                <a:gd name="T122" fmla="*/ 228 w 325"/>
                <a:gd name="T12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5" h="80">
                  <a:moveTo>
                    <a:pt x="324" y="65"/>
                  </a:moveTo>
                  <a:cubicBezTo>
                    <a:pt x="324" y="65"/>
                    <a:pt x="324" y="65"/>
                    <a:pt x="324" y="65"/>
                  </a:cubicBezTo>
                  <a:cubicBezTo>
                    <a:pt x="324" y="65"/>
                    <a:pt x="324" y="65"/>
                    <a:pt x="325" y="65"/>
                  </a:cubicBezTo>
                  <a:cubicBezTo>
                    <a:pt x="325" y="63"/>
                    <a:pt x="323" y="65"/>
                    <a:pt x="322" y="63"/>
                  </a:cubicBezTo>
                  <a:cubicBezTo>
                    <a:pt x="322" y="62"/>
                    <a:pt x="324" y="64"/>
                    <a:pt x="323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2"/>
                    <a:pt x="321" y="61"/>
                    <a:pt x="321" y="61"/>
                  </a:cubicBezTo>
                  <a:cubicBezTo>
                    <a:pt x="321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1" y="60"/>
                    <a:pt x="320" y="60"/>
                    <a:pt x="320" y="61"/>
                  </a:cubicBezTo>
                  <a:cubicBezTo>
                    <a:pt x="319" y="60"/>
                    <a:pt x="317" y="60"/>
                    <a:pt x="317" y="59"/>
                  </a:cubicBezTo>
                  <a:cubicBezTo>
                    <a:pt x="318" y="59"/>
                    <a:pt x="320" y="58"/>
                    <a:pt x="321" y="59"/>
                  </a:cubicBezTo>
                  <a:cubicBezTo>
                    <a:pt x="321" y="58"/>
                    <a:pt x="318" y="58"/>
                    <a:pt x="318" y="56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6" y="55"/>
                    <a:pt x="318" y="54"/>
                    <a:pt x="317" y="53"/>
                  </a:cubicBezTo>
                  <a:cubicBezTo>
                    <a:pt x="318" y="53"/>
                    <a:pt x="318" y="52"/>
                    <a:pt x="319" y="53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0" y="51"/>
                    <a:pt x="317" y="50"/>
                    <a:pt x="316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9" y="47"/>
                    <a:pt x="317" y="47"/>
                    <a:pt x="316" y="46"/>
                  </a:cubicBezTo>
                  <a:cubicBezTo>
                    <a:pt x="318" y="46"/>
                    <a:pt x="318" y="46"/>
                    <a:pt x="320" y="46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7" y="42"/>
                    <a:pt x="317" y="42"/>
                    <a:pt x="317" y="42"/>
                  </a:cubicBezTo>
                  <a:cubicBezTo>
                    <a:pt x="318" y="42"/>
                    <a:pt x="318" y="42"/>
                    <a:pt x="319" y="42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39"/>
                    <a:pt x="317" y="41"/>
                    <a:pt x="318" y="40"/>
                  </a:cubicBezTo>
                  <a:cubicBezTo>
                    <a:pt x="318" y="40"/>
                    <a:pt x="317" y="40"/>
                    <a:pt x="317" y="40"/>
                  </a:cubicBezTo>
                  <a:cubicBezTo>
                    <a:pt x="316" y="40"/>
                    <a:pt x="315" y="39"/>
                    <a:pt x="314" y="38"/>
                  </a:cubicBezTo>
                  <a:cubicBezTo>
                    <a:pt x="314" y="38"/>
                    <a:pt x="314" y="37"/>
                    <a:pt x="315" y="37"/>
                  </a:cubicBezTo>
                  <a:cubicBezTo>
                    <a:pt x="314" y="37"/>
                    <a:pt x="313" y="37"/>
                    <a:pt x="313" y="36"/>
                  </a:cubicBezTo>
                  <a:cubicBezTo>
                    <a:pt x="313" y="35"/>
                    <a:pt x="314" y="36"/>
                    <a:pt x="314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4" y="34"/>
                    <a:pt x="317" y="35"/>
                    <a:pt x="316" y="33"/>
                  </a:cubicBezTo>
                  <a:cubicBezTo>
                    <a:pt x="315" y="33"/>
                    <a:pt x="313" y="31"/>
                    <a:pt x="312" y="30"/>
                  </a:cubicBezTo>
                  <a:cubicBezTo>
                    <a:pt x="312" y="30"/>
                    <a:pt x="313" y="30"/>
                    <a:pt x="313" y="30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3" y="28"/>
                    <a:pt x="315" y="28"/>
                    <a:pt x="316" y="28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5" y="26"/>
                    <a:pt x="314" y="26"/>
                    <a:pt x="314" y="25"/>
                  </a:cubicBezTo>
                  <a:cubicBezTo>
                    <a:pt x="315" y="25"/>
                    <a:pt x="316" y="25"/>
                    <a:pt x="316" y="25"/>
                  </a:cubicBezTo>
                  <a:cubicBezTo>
                    <a:pt x="314" y="23"/>
                    <a:pt x="312" y="20"/>
                    <a:pt x="309" y="17"/>
                  </a:cubicBezTo>
                  <a:cubicBezTo>
                    <a:pt x="309" y="16"/>
                    <a:pt x="307" y="16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4"/>
                    <a:pt x="307" y="16"/>
                    <a:pt x="307" y="14"/>
                  </a:cubicBezTo>
                  <a:cubicBezTo>
                    <a:pt x="305" y="14"/>
                    <a:pt x="304" y="14"/>
                    <a:pt x="302" y="14"/>
                  </a:cubicBezTo>
                  <a:cubicBezTo>
                    <a:pt x="301" y="14"/>
                    <a:pt x="300" y="12"/>
                    <a:pt x="299" y="14"/>
                  </a:cubicBezTo>
                  <a:cubicBezTo>
                    <a:pt x="297" y="12"/>
                    <a:pt x="295" y="13"/>
                    <a:pt x="293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0" y="11"/>
                    <a:pt x="270" y="11"/>
                    <a:pt x="270" y="11"/>
                  </a:cubicBezTo>
                  <a:cubicBezTo>
                    <a:pt x="267" y="11"/>
                    <a:pt x="264" y="11"/>
                    <a:pt x="261" y="10"/>
                  </a:cubicBezTo>
                  <a:cubicBezTo>
                    <a:pt x="261" y="10"/>
                    <a:pt x="259" y="10"/>
                    <a:pt x="259" y="11"/>
                  </a:cubicBezTo>
                  <a:cubicBezTo>
                    <a:pt x="259" y="11"/>
                    <a:pt x="258" y="10"/>
                    <a:pt x="258" y="10"/>
                  </a:cubicBezTo>
                  <a:cubicBezTo>
                    <a:pt x="252" y="10"/>
                    <a:pt x="247" y="9"/>
                    <a:pt x="240" y="10"/>
                  </a:cubicBezTo>
                  <a:cubicBezTo>
                    <a:pt x="240" y="10"/>
                    <a:pt x="241" y="10"/>
                    <a:pt x="241" y="10"/>
                  </a:cubicBezTo>
                  <a:cubicBezTo>
                    <a:pt x="241" y="9"/>
                    <a:pt x="242" y="11"/>
                    <a:pt x="242" y="10"/>
                  </a:cubicBezTo>
                  <a:cubicBezTo>
                    <a:pt x="241" y="11"/>
                    <a:pt x="238" y="11"/>
                    <a:pt x="237" y="11"/>
                  </a:cubicBezTo>
                  <a:cubicBezTo>
                    <a:pt x="238" y="11"/>
                    <a:pt x="239" y="10"/>
                    <a:pt x="240" y="10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8" y="9"/>
                    <a:pt x="236" y="10"/>
                    <a:pt x="235" y="9"/>
                  </a:cubicBezTo>
                  <a:cubicBezTo>
                    <a:pt x="232" y="10"/>
                    <a:pt x="227" y="9"/>
                    <a:pt x="226" y="12"/>
                  </a:cubicBezTo>
                  <a:cubicBezTo>
                    <a:pt x="225" y="11"/>
                    <a:pt x="225" y="11"/>
                    <a:pt x="225" y="10"/>
                  </a:cubicBezTo>
                  <a:cubicBezTo>
                    <a:pt x="225" y="10"/>
                    <a:pt x="225" y="10"/>
                    <a:pt x="225" y="10"/>
                  </a:cubicBezTo>
                  <a:cubicBezTo>
                    <a:pt x="225" y="11"/>
                    <a:pt x="224" y="11"/>
                    <a:pt x="224" y="11"/>
                  </a:cubicBezTo>
                  <a:cubicBezTo>
                    <a:pt x="223" y="10"/>
                    <a:pt x="222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0"/>
                    <a:pt x="224" y="12"/>
                    <a:pt x="225" y="12"/>
                  </a:cubicBezTo>
                  <a:cubicBezTo>
                    <a:pt x="222" y="12"/>
                    <a:pt x="219" y="12"/>
                    <a:pt x="216" y="12"/>
                  </a:cubicBezTo>
                  <a:cubicBezTo>
                    <a:pt x="215" y="11"/>
                    <a:pt x="215" y="11"/>
                    <a:pt x="215" y="11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2"/>
                    <a:pt x="218" y="10"/>
                    <a:pt x="219" y="11"/>
                  </a:cubicBezTo>
                  <a:cubicBezTo>
                    <a:pt x="219" y="11"/>
                    <a:pt x="219" y="11"/>
                    <a:pt x="219" y="10"/>
                  </a:cubicBezTo>
                  <a:cubicBezTo>
                    <a:pt x="219" y="11"/>
                    <a:pt x="217" y="10"/>
                    <a:pt x="216" y="11"/>
                  </a:cubicBezTo>
                  <a:cubicBezTo>
                    <a:pt x="216" y="11"/>
                    <a:pt x="216" y="11"/>
                    <a:pt x="216" y="10"/>
                  </a:cubicBezTo>
                  <a:cubicBezTo>
                    <a:pt x="214" y="10"/>
                    <a:pt x="215" y="10"/>
                    <a:pt x="213" y="10"/>
                  </a:cubicBezTo>
                  <a:cubicBezTo>
                    <a:pt x="213" y="10"/>
                    <a:pt x="213" y="10"/>
                    <a:pt x="213" y="10"/>
                  </a:cubicBezTo>
                  <a:cubicBezTo>
                    <a:pt x="212" y="11"/>
                    <a:pt x="211" y="10"/>
                    <a:pt x="210" y="11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1" y="12"/>
                    <a:pt x="208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4" y="12"/>
                    <a:pt x="202" y="11"/>
                    <a:pt x="201" y="12"/>
                  </a:cubicBezTo>
                  <a:cubicBezTo>
                    <a:pt x="197" y="10"/>
                    <a:pt x="192" y="11"/>
                    <a:pt x="188" y="10"/>
                  </a:cubicBezTo>
                  <a:cubicBezTo>
                    <a:pt x="187" y="9"/>
                    <a:pt x="183" y="11"/>
                    <a:pt x="183" y="8"/>
                  </a:cubicBezTo>
                  <a:cubicBezTo>
                    <a:pt x="181" y="8"/>
                    <a:pt x="180" y="7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7" y="7"/>
                    <a:pt x="177" y="6"/>
                  </a:cubicBezTo>
                  <a:cubicBezTo>
                    <a:pt x="177" y="8"/>
                    <a:pt x="178" y="7"/>
                    <a:pt x="179" y="8"/>
                  </a:cubicBezTo>
                  <a:cubicBezTo>
                    <a:pt x="177" y="9"/>
                    <a:pt x="174" y="7"/>
                    <a:pt x="173" y="8"/>
                  </a:cubicBezTo>
                  <a:cubicBezTo>
                    <a:pt x="172" y="8"/>
                    <a:pt x="171" y="8"/>
                    <a:pt x="170" y="7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9" y="8"/>
                    <a:pt x="169" y="6"/>
                    <a:pt x="168" y="7"/>
                  </a:cubicBezTo>
                  <a:cubicBezTo>
                    <a:pt x="167" y="7"/>
                    <a:pt x="167" y="7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7"/>
                    <a:pt x="166" y="7"/>
                    <a:pt x="166" y="7"/>
                  </a:cubicBezTo>
                  <a:cubicBezTo>
                    <a:pt x="166" y="7"/>
                    <a:pt x="165" y="7"/>
                    <a:pt x="165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4" y="6"/>
                    <a:pt x="164" y="6"/>
                    <a:pt x="164" y="7"/>
                  </a:cubicBezTo>
                  <a:cubicBezTo>
                    <a:pt x="163" y="7"/>
                    <a:pt x="162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7"/>
                    <a:pt x="158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4" y="6"/>
                    <a:pt x="154" y="6"/>
                    <a:pt x="154" y="5"/>
                  </a:cubicBezTo>
                  <a:cubicBezTo>
                    <a:pt x="152" y="7"/>
                    <a:pt x="152" y="3"/>
                    <a:pt x="150" y="5"/>
                  </a:cubicBezTo>
                  <a:cubicBezTo>
                    <a:pt x="149" y="5"/>
                    <a:pt x="149" y="5"/>
                    <a:pt x="149" y="4"/>
                  </a:cubicBezTo>
                  <a:cubicBezTo>
                    <a:pt x="145" y="5"/>
                    <a:pt x="139" y="4"/>
                    <a:pt x="136" y="5"/>
                  </a:cubicBezTo>
                  <a:cubicBezTo>
                    <a:pt x="134" y="5"/>
                    <a:pt x="133" y="3"/>
                    <a:pt x="132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0" y="4"/>
                    <a:pt x="130" y="4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3"/>
                    <a:pt x="129" y="4"/>
                    <a:pt x="128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8" y="4"/>
                    <a:pt x="127" y="3"/>
                    <a:pt x="126" y="3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6" y="4"/>
                    <a:pt x="125" y="3"/>
                  </a:cubicBezTo>
                  <a:cubicBezTo>
                    <a:pt x="125" y="3"/>
                    <a:pt x="125" y="3"/>
                    <a:pt x="124" y="4"/>
                  </a:cubicBezTo>
                  <a:cubicBezTo>
                    <a:pt x="124" y="3"/>
                    <a:pt x="122" y="4"/>
                    <a:pt x="121" y="3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3"/>
                    <a:pt x="119" y="2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7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9" y="5"/>
                    <a:pt x="108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2"/>
                    <a:pt x="109" y="3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2"/>
                    <a:pt x="105" y="3"/>
                    <a:pt x="104" y="2"/>
                  </a:cubicBezTo>
                  <a:cubicBezTo>
                    <a:pt x="103" y="2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4"/>
                    <a:pt x="94" y="3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3"/>
                    <a:pt x="90" y="4"/>
                    <a:pt x="88" y="4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4"/>
                    <a:pt x="84" y="5"/>
                    <a:pt x="82" y="4"/>
                  </a:cubicBezTo>
                  <a:cubicBezTo>
                    <a:pt x="82" y="5"/>
                    <a:pt x="80" y="4"/>
                    <a:pt x="80" y="5"/>
                  </a:cubicBezTo>
                  <a:cubicBezTo>
                    <a:pt x="82" y="5"/>
                    <a:pt x="86" y="4"/>
                    <a:pt x="8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8"/>
                    <a:pt x="72" y="7"/>
                    <a:pt x="70" y="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5" y="7"/>
                    <a:pt x="59" y="8"/>
                    <a:pt x="52" y="8"/>
                  </a:cubicBezTo>
                  <a:cubicBezTo>
                    <a:pt x="53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7"/>
                    <a:pt x="57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8"/>
                    <a:pt x="57" y="8"/>
                  </a:cubicBezTo>
                  <a:cubicBezTo>
                    <a:pt x="60" y="9"/>
                    <a:pt x="63" y="8"/>
                    <a:pt x="65" y="8"/>
                  </a:cubicBezTo>
                  <a:cubicBezTo>
                    <a:pt x="65" y="8"/>
                    <a:pt x="65" y="8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0" y="8"/>
                    <a:pt x="71" y="9"/>
                  </a:cubicBezTo>
                  <a:cubicBezTo>
                    <a:pt x="71" y="9"/>
                    <a:pt x="70" y="9"/>
                    <a:pt x="70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2" y="11"/>
                    <a:pt x="71" y="11"/>
                    <a:pt x="71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69" y="11"/>
                    <a:pt x="67" y="9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5" y="12"/>
                    <a:pt x="63" y="13"/>
                    <a:pt x="62" y="12"/>
                  </a:cubicBezTo>
                  <a:cubicBezTo>
                    <a:pt x="56" y="13"/>
                    <a:pt x="51" y="11"/>
                    <a:pt x="46" y="12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8" y="12"/>
                    <a:pt x="49" y="12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5"/>
                    <a:pt x="52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2"/>
                    <a:pt x="56" y="15"/>
                    <a:pt x="56" y="14"/>
                  </a:cubicBezTo>
                  <a:cubicBezTo>
                    <a:pt x="57" y="15"/>
                    <a:pt x="58" y="13"/>
                    <a:pt x="58" y="14"/>
                  </a:cubicBezTo>
                  <a:cubicBezTo>
                    <a:pt x="63" y="14"/>
                    <a:pt x="69" y="15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9" y="14"/>
                    <a:pt x="80" y="14"/>
                  </a:cubicBezTo>
                  <a:cubicBezTo>
                    <a:pt x="80" y="14"/>
                    <a:pt x="82" y="13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4"/>
                    <a:pt x="89" y="12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2" y="13"/>
                    <a:pt x="93" y="13"/>
                  </a:cubicBezTo>
                  <a:cubicBezTo>
                    <a:pt x="95" y="13"/>
                    <a:pt x="98" y="12"/>
                    <a:pt x="100" y="13"/>
                  </a:cubicBezTo>
                  <a:cubicBezTo>
                    <a:pt x="99" y="14"/>
                    <a:pt x="98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5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4" y="14"/>
                    <a:pt x="95" y="15"/>
                    <a:pt x="94" y="15"/>
                  </a:cubicBezTo>
                  <a:cubicBezTo>
                    <a:pt x="94" y="15"/>
                    <a:pt x="94" y="15"/>
                    <a:pt x="94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88" y="15"/>
                    <a:pt x="83" y="16"/>
                    <a:pt x="81" y="15"/>
                  </a:cubicBezTo>
                  <a:cubicBezTo>
                    <a:pt x="80" y="16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8"/>
                    <a:pt x="75" y="18"/>
                    <a:pt x="75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7" y="15"/>
                    <a:pt x="81" y="16"/>
                    <a:pt x="82" y="16"/>
                  </a:cubicBezTo>
                  <a:cubicBezTo>
                    <a:pt x="81" y="17"/>
                    <a:pt x="83" y="17"/>
                    <a:pt x="82" y="18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8"/>
                    <a:pt x="81" y="18"/>
                  </a:cubicBezTo>
                  <a:cubicBezTo>
                    <a:pt x="82" y="17"/>
                    <a:pt x="82" y="19"/>
                    <a:pt x="83" y="19"/>
                  </a:cubicBezTo>
                  <a:cubicBezTo>
                    <a:pt x="82" y="20"/>
                    <a:pt x="80" y="18"/>
                    <a:pt x="80" y="20"/>
                  </a:cubicBezTo>
                  <a:cubicBezTo>
                    <a:pt x="81" y="20"/>
                    <a:pt x="83" y="21"/>
                    <a:pt x="84" y="19"/>
                  </a:cubicBezTo>
                  <a:cubicBezTo>
                    <a:pt x="84" y="19"/>
                    <a:pt x="83" y="20"/>
                    <a:pt x="83" y="20"/>
                  </a:cubicBezTo>
                  <a:cubicBezTo>
                    <a:pt x="83" y="19"/>
                    <a:pt x="83" y="18"/>
                    <a:pt x="84" y="18"/>
                  </a:cubicBezTo>
                  <a:cubicBezTo>
                    <a:pt x="84" y="18"/>
                    <a:pt x="86" y="18"/>
                    <a:pt x="86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6" y="17"/>
                    <a:pt x="86" y="17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7"/>
                    <a:pt x="88" y="17"/>
                    <a:pt x="88" y="17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20"/>
                    <a:pt x="87" y="18"/>
                    <a:pt x="87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0" y="21"/>
                    <a:pt x="88" y="21"/>
                    <a:pt x="87" y="21"/>
                  </a:cubicBezTo>
                  <a:cubicBezTo>
                    <a:pt x="87" y="22"/>
                    <a:pt x="88" y="20"/>
                    <a:pt x="88" y="22"/>
                  </a:cubicBezTo>
                  <a:cubicBezTo>
                    <a:pt x="89" y="20"/>
                    <a:pt x="90" y="21"/>
                    <a:pt x="91" y="21"/>
                  </a:cubicBezTo>
                  <a:cubicBezTo>
                    <a:pt x="91" y="22"/>
                    <a:pt x="89" y="22"/>
                    <a:pt x="89" y="22"/>
                  </a:cubicBezTo>
                  <a:cubicBezTo>
                    <a:pt x="91" y="23"/>
                    <a:pt x="91" y="22"/>
                    <a:pt x="93" y="23"/>
                  </a:cubicBezTo>
                  <a:cubicBezTo>
                    <a:pt x="93" y="24"/>
                    <a:pt x="92" y="23"/>
                    <a:pt x="92" y="23"/>
                  </a:cubicBezTo>
                  <a:cubicBezTo>
                    <a:pt x="93" y="24"/>
                    <a:pt x="95" y="23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4"/>
                    <a:pt x="95" y="25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5"/>
                    <a:pt x="93" y="26"/>
                    <a:pt x="95" y="26"/>
                  </a:cubicBezTo>
                  <a:cubicBezTo>
                    <a:pt x="94" y="27"/>
                    <a:pt x="92" y="27"/>
                    <a:pt x="91" y="26"/>
                  </a:cubicBezTo>
                  <a:cubicBezTo>
                    <a:pt x="90" y="26"/>
                    <a:pt x="92" y="25"/>
                    <a:pt x="91" y="24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4"/>
                    <a:pt x="86" y="26"/>
                    <a:pt x="85" y="25"/>
                  </a:cubicBezTo>
                  <a:cubicBezTo>
                    <a:pt x="84" y="25"/>
                    <a:pt x="85" y="26"/>
                    <a:pt x="84" y="27"/>
                  </a:cubicBezTo>
                  <a:cubicBezTo>
                    <a:pt x="84" y="27"/>
                    <a:pt x="82" y="27"/>
                    <a:pt x="82" y="26"/>
                  </a:cubicBezTo>
                  <a:cubicBezTo>
                    <a:pt x="82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8"/>
                    <a:pt x="85" y="27"/>
                    <a:pt x="86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5"/>
                    <a:pt x="88" y="25"/>
                    <a:pt x="89" y="26"/>
                  </a:cubicBezTo>
                  <a:cubicBezTo>
                    <a:pt x="88" y="26"/>
                    <a:pt x="87" y="27"/>
                    <a:pt x="87" y="28"/>
                  </a:cubicBezTo>
                  <a:cubicBezTo>
                    <a:pt x="87" y="28"/>
                    <a:pt x="87" y="28"/>
                    <a:pt x="87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4" y="28"/>
                    <a:pt x="84" y="28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29"/>
                    <a:pt x="82" y="29"/>
                  </a:cubicBezTo>
                  <a:cubicBezTo>
                    <a:pt x="80" y="29"/>
                    <a:pt x="82" y="28"/>
                    <a:pt x="81" y="28"/>
                  </a:cubicBezTo>
                  <a:cubicBezTo>
                    <a:pt x="81" y="29"/>
                    <a:pt x="80" y="28"/>
                    <a:pt x="79" y="27"/>
                  </a:cubicBezTo>
                  <a:cubicBezTo>
                    <a:pt x="76" y="29"/>
                    <a:pt x="73" y="28"/>
                    <a:pt x="70" y="28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4" y="30"/>
                    <a:pt x="60" y="27"/>
                    <a:pt x="58" y="28"/>
                  </a:cubicBezTo>
                  <a:cubicBezTo>
                    <a:pt x="60" y="29"/>
                    <a:pt x="61" y="29"/>
                    <a:pt x="63" y="29"/>
                  </a:cubicBezTo>
                  <a:cubicBezTo>
                    <a:pt x="62" y="30"/>
                    <a:pt x="62" y="29"/>
                    <a:pt x="61" y="30"/>
                  </a:cubicBezTo>
                  <a:cubicBezTo>
                    <a:pt x="62" y="30"/>
                    <a:pt x="64" y="30"/>
                    <a:pt x="64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29"/>
                  </a:cubicBezTo>
                  <a:cubicBezTo>
                    <a:pt x="67" y="31"/>
                    <a:pt x="71" y="30"/>
                    <a:pt x="74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3" y="32"/>
                    <a:pt x="76" y="30"/>
                    <a:pt x="79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79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8" y="30"/>
                    <a:pt x="88" y="30"/>
                  </a:cubicBezTo>
                  <a:cubicBezTo>
                    <a:pt x="88" y="31"/>
                    <a:pt x="88" y="31"/>
                    <a:pt x="88" y="32"/>
                  </a:cubicBezTo>
                  <a:cubicBezTo>
                    <a:pt x="89" y="32"/>
                    <a:pt x="90" y="32"/>
                    <a:pt x="90" y="3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9" y="34"/>
                    <a:pt x="90" y="35"/>
                    <a:pt x="91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6"/>
                    <a:pt x="82" y="35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36"/>
                    <a:pt x="79" y="34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5"/>
                    <a:pt x="79" y="36"/>
                    <a:pt x="77" y="36"/>
                  </a:cubicBezTo>
                  <a:cubicBezTo>
                    <a:pt x="77" y="35"/>
                    <a:pt x="75" y="35"/>
                    <a:pt x="73" y="35"/>
                  </a:cubicBezTo>
                  <a:cubicBezTo>
                    <a:pt x="74" y="35"/>
                    <a:pt x="74" y="35"/>
                    <a:pt x="75" y="35"/>
                  </a:cubicBezTo>
                  <a:cubicBezTo>
                    <a:pt x="73" y="36"/>
                    <a:pt x="70" y="36"/>
                    <a:pt x="67" y="36"/>
                  </a:cubicBezTo>
                  <a:cubicBezTo>
                    <a:pt x="75" y="35"/>
                    <a:pt x="84" y="36"/>
                    <a:pt x="91" y="35"/>
                  </a:cubicBezTo>
                  <a:cubicBezTo>
                    <a:pt x="92" y="35"/>
                    <a:pt x="91" y="34"/>
                    <a:pt x="92" y="34"/>
                  </a:cubicBezTo>
                  <a:cubicBezTo>
                    <a:pt x="92" y="35"/>
                    <a:pt x="93" y="35"/>
                    <a:pt x="93" y="35"/>
                  </a:cubicBezTo>
                  <a:cubicBezTo>
                    <a:pt x="97" y="34"/>
                    <a:pt x="100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2" y="35"/>
                    <a:pt x="102" y="36"/>
                  </a:cubicBezTo>
                  <a:cubicBezTo>
                    <a:pt x="101" y="36"/>
                    <a:pt x="100" y="36"/>
                    <a:pt x="100" y="35"/>
                  </a:cubicBezTo>
                  <a:cubicBezTo>
                    <a:pt x="97" y="36"/>
                    <a:pt x="94" y="36"/>
                    <a:pt x="91" y="36"/>
                  </a:cubicBezTo>
                  <a:cubicBezTo>
                    <a:pt x="88" y="37"/>
                    <a:pt x="85" y="37"/>
                    <a:pt x="82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7"/>
                    <a:pt x="85" y="37"/>
                    <a:pt x="85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0" y="37"/>
                    <a:pt x="92" y="38"/>
                    <a:pt x="93" y="37"/>
                  </a:cubicBezTo>
                  <a:cubicBezTo>
                    <a:pt x="93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6" y="36"/>
                    <a:pt x="95" y="39"/>
                    <a:pt x="96" y="38"/>
                  </a:cubicBezTo>
                  <a:cubicBezTo>
                    <a:pt x="96" y="38"/>
                    <a:pt x="96" y="37"/>
                    <a:pt x="97" y="37"/>
                  </a:cubicBezTo>
                  <a:cubicBezTo>
                    <a:pt x="96" y="38"/>
                    <a:pt x="98" y="36"/>
                    <a:pt x="98" y="37"/>
                  </a:cubicBezTo>
                  <a:cubicBezTo>
                    <a:pt x="99" y="37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3" y="36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5" y="37"/>
                    <a:pt x="105" y="37"/>
                    <a:pt x="107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8" y="38"/>
                    <a:pt x="109" y="38"/>
                    <a:pt x="110" y="39"/>
                  </a:cubicBezTo>
                  <a:cubicBezTo>
                    <a:pt x="109" y="39"/>
                    <a:pt x="106" y="39"/>
                    <a:pt x="105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5" y="39"/>
                    <a:pt x="106" y="39"/>
                  </a:cubicBezTo>
                  <a:cubicBezTo>
                    <a:pt x="105" y="39"/>
                    <a:pt x="104" y="40"/>
                    <a:pt x="103" y="39"/>
                  </a:cubicBezTo>
                  <a:cubicBezTo>
                    <a:pt x="103" y="39"/>
                    <a:pt x="104" y="39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2" y="39"/>
                    <a:pt x="101" y="38"/>
                    <a:pt x="100" y="39"/>
                  </a:cubicBezTo>
                  <a:cubicBezTo>
                    <a:pt x="101" y="39"/>
                    <a:pt x="102" y="39"/>
                    <a:pt x="103" y="39"/>
                  </a:cubicBezTo>
                  <a:cubicBezTo>
                    <a:pt x="102" y="40"/>
                    <a:pt x="100" y="40"/>
                    <a:pt x="99" y="39"/>
                  </a:cubicBezTo>
                  <a:cubicBezTo>
                    <a:pt x="95" y="41"/>
                    <a:pt x="90" y="40"/>
                    <a:pt x="85" y="41"/>
                  </a:cubicBezTo>
                  <a:cubicBezTo>
                    <a:pt x="84" y="42"/>
                    <a:pt x="81" y="42"/>
                    <a:pt x="81" y="43"/>
                  </a:cubicBezTo>
                  <a:cubicBezTo>
                    <a:pt x="84" y="43"/>
                    <a:pt x="86" y="42"/>
                    <a:pt x="88" y="44"/>
                  </a:cubicBezTo>
                  <a:cubicBezTo>
                    <a:pt x="87" y="45"/>
                    <a:pt x="86" y="44"/>
                    <a:pt x="85" y="44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6"/>
                    <a:pt x="81" y="46"/>
                    <a:pt x="80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3" y="46"/>
                    <a:pt x="83" y="47"/>
                    <a:pt x="82" y="47"/>
                  </a:cubicBezTo>
                  <a:cubicBezTo>
                    <a:pt x="84" y="47"/>
                    <a:pt x="85" y="47"/>
                    <a:pt x="86" y="47"/>
                  </a:cubicBezTo>
                  <a:cubicBezTo>
                    <a:pt x="85" y="48"/>
                    <a:pt x="83" y="47"/>
                    <a:pt x="82" y="49"/>
                  </a:cubicBezTo>
                  <a:cubicBezTo>
                    <a:pt x="82" y="49"/>
                    <a:pt x="81" y="49"/>
                    <a:pt x="81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8"/>
                    <a:pt x="79" y="48"/>
                  </a:cubicBezTo>
                  <a:cubicBezTo>
                    <a:pt x="78" y="48"/>
                    <a:pt x="78" y="48"/>
                    <a:pt x="77" y="49"/>
                  </a:cubicBezTo>
                  <a:cubicBezTo>
                    <a:pt x="76" y="48"/>
                    <a:pt x="75" y="49"/>
                    <a:pt x="73" y="48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3" y="49"/>
                    <a:pt x="74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48"/>
                    <a:pt x="79" y="50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2"/>
                    <a:pt x="79" y="49"/>
                    <a:pt x="79" y="50"/>
                  </a:cubicBezTo>
                  <a:cubicBezTo>
                    <a:pt x="81" y="51"/>
                    <a:pt x="83" y="49"/>
                    <a:pt x="84" y="51"/>
                  </a:cubicBezTo>
                  <a:cubicBezTo>
                    <a:pt x="78" y="52"/>
                    <a:pt x="71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0" y="53"/>
                    <a:pt x="55" y="52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2" y="49"/>
                    <a:pt x="35" y="49"/>
                    <a:pt x="27" y="47"/>
                  </a:cubicBezTo>
                  <a:cubicBezTo>
                    <a:pt x="26" y="46"/>
                    <a:pt x="26" y="47"/>
                    <a:pt x="25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19" y="44"/>
                    <a:pt x="19" y="43"/>
                  </a:cubicBezTo>
                  <a:cubicBezTo>
                    <a:pt x="20" y="43"/>
                    <a:pt x="19" y="42"/>
                    <a:pt x="19" y="42"/>
                  </a:cubicBezTo>
                  <a:cubicBezTo>
                    <a:pt x="26" y="42"/>
                    <a:pt x="32" y="44"/>
                    <a:pt x="39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3"/>
                    <a:pt x="30" y="43"/>
                    <a:pt x="28" y="42"/>
                  </a:cubicBezTo>
                  <a:cubicBezTo>
                    <a:pt x="30" y="42"/>
                    <a:pt x="31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3" y="39"/>
                    <a:pt x="35" y="40"/>
                    <a:pt x="38" y="40"/>
                  </a:cubicBezTo>
                  <a:cubicBezTo>
                    <a:pt x="36" y="39"/>
                    <a:pt x="31" y="40"/>
                    <a:pt x="32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29" y="39"/>
                    <a:pt x="29" y="38"/>
                  </a:cubicBezTo>
                  <a:cubicBezTo>
                    <a:pt x="26" y="38"/>
                    <a:pt x="22" y="38"/>
                    <a:pt x="20" y="36"/>
                  </a:cubicBezTo>
                  <a:cubicBezTo>
                    <a:pt x="23" y="36"/>
                    <a:pt x="28" y="36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41" y="39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7" y="40"/>
                    <a:pt x="49" y="38"/>
                    <a:pt x="49" y="4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1"/>
                    <a:pt x="63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1" y="41"/>
                    <a:pt x="73" y="41"/>
                    <a:pt x="76" y="41"/>
                  </a:cubicBezTo>
                  <a:cubicBezTo>
                    <a:pt x="74" y="41"/>
                    <a:pt x="72" y="41"/>
                    <a:pt x="69" y="40"/>
                  </a:cubicBezTo>
                  <a:cubicBezTo>
                    <a:pt x="68" y="40"/>
                    <a:pt x="68" y="39"/>
                    <a:pt x="68" y="39"/>
                  </a:cubicBezTo>
                  <a:cubicBezTo>
                    <a:pt x="67" y="41"/>
                    <a:pt x="64" y="38"/>
                    <a:pt x="62" y="40"/>
                  </a:cubicBezTo>
                  <a:cubicBezTo>
                    <a:pt x="61" y="39"/>
                    <a:pt x="60" y="39"/>
                    <a:pt x="59" y="38"/>
                  </a:cubicBezTo>
                  <a:cubicBezTo>
                    <a:pt x="61" y="38"/>
                    <a:pt x="64" y="39"/>
                    <a:pt x="65" y="38"/>
                  </a:cubicBezTo>
                  <a:cubicBezTo>
                    <a:pt x="67" y="38"/>
                    <a:pt x="69" y="38"/>
                    <a:pt x="69" y="38"/>
                  </a:cubicBezTo>
                  <a:cubicBezTo>
                    <a:pt x="69" y="38"/>
                    <a:pt x="68" y="38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7" y="38"/>
                    <a:pt x="66" y="37"/>
                  </a:cubicBezTo>
                  <a:cubicBezTo>
                    <a:pt x="65" y="37"/>
                    <a:pt x="62" y="37"/>
                    <a:pt x="61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0" y="38"/>
                    <a:pt x="59" y="36"/>
                  </a:cubicBezTo>
                  <a:cubicBezTo>
                    <a:pt x="58" y="36"/>
                    <a:pt x="54" y="35"/>
                    <a:pt x="55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6"/>
                    <a:pt x="51" y="34"/>
                    <a:pt x="50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3"/>
                    <a:pt x="43" y="35"/>
                  </a:cubicBezTo>
                  <a:cubicBezTo>
                    <a:pt x="45" y="35"/>
                    <a:pt x="47" y="35"/>
                    <a:pt x="48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5" y="39"/>
                    <a:pt x="52" y="38"/>
                    <a:pt x="47" y="38"/>
                  </a:cubicBezTo>
                  <a:cubicBezTo>
                    <a:pt x="46" y="37"/>
                    <a:pt x="42" y="37"/>
                    <a:pt x="40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0" y="34"/>
                    <a:pt x="34" y="34"/>
                    <a:pt x="29" y="33"/>
                  </a:cubicBezTo>
                  <a:cubicBezTo>
                    <a:pt x="31" y="32"/>
                    <a:pt x="36" y="34"/>
                    <a:pt x="38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1"/>
                    <a:pt x="25" y="32"/>
                    <a:pt x="22" y="30"/>
                  </a:cubicBezTo>
                  <a:cubicBezTo>
                    <a:pt x="21" y="31"/>
                    <a:pt x="22" y="29"/>
                    <a:pt x="21" y="29"/>
                  </a:cubicBezTo>
                  <a:cubicBezTo>
                    <a:pt x="21" y="28"/>
                    <a:pt x="22" y="29"/>
                    <a:pt x="23" y="29"/>
                  </a:cubicBezTo>
                  <a:cubicBezTo>
                    <a:pt x="21" y="28"/>
                    <a:pt x="18" y="29"/>
                    <a:pt x="16" y="26"/>
                  </a:cubicBezTo>
                  <a:cubicBezTo>
                    <a:pt x="17" y="24"/>
                    <a:pt x="21" y="27"/>
                    <a:pt x="25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3"/>
                    <a:pt x="17" y="26"/>
                    <a:pt x="16" y="24"/>
                  </a:cubicBezTo>
                  <a:cubicBezTo>
                    <a:pt x="17" y="24"/>
                    <a:pt x="15" y="23"/>
                    <a:pt x="17" y="23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6" y="24"/>
                    <a:pt x="28" y="25"/>
                  </a:cubicBezTo>
                  <a:cubicBezTo>
                    <a:pt x="30" y="25"/>
                    <a:pt x="32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4"/>
                    <a:pt x="38" y="27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3" y="26"/>
                    <a:pt x="44" y="27"/>
                  </a:cubicBezTo>
                  <a:cubicBezTo>
                    <a:pt x="43" y="27"/>
                    <a:pt x="43" y="26"/>
                    <a:pt x="43" y="26"/>
                  </a:cubicBezTo>
                  <a:cubicBezTo>
                    <a:pt x="43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4"/>
                    <a:pt x="27" y="23"/>
                    <a:pt x="27" y="24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5" y="23"/>
                    <a:pt x="23" y="23"/>
                    <a:pt x="23" y="22"/>
                  </a:cubicBezTo>
                  <a:cubicBezTo>
                    <a:pt x="26" y="20"/>
                    <a:pt x="28" y="24"/>
                    <a:pt x="30" y="23"/>
                  </a:cubicBezTo>
                  <a:cubicBezTo>
                    <a:pt x="31" y="22"/>
                    <a:pt x="31" y="23"/>
                    <a:pt x="31" y="23"/>
                  </a:cubicBezTo>
                  <a:cubicBezTo>
                    <a:pt x="32" y="23"/>
                    <a:pt x="32" y="24"/>
                    <a:pt x="32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7" y="22"/>
                    <a:pt x="26" y="21"/>
                    <a:pt x="25" y="21"/>
                  </a:cubicBezTo>
                  <a:cubicBezTo>
                    <a:pt x="25" y="20"/>
                    <a:pt x="23" y="22"/>
                    <a:pt x="24" y="20"/>
                  </a:cubicBezTo>
                  <a:cubicBezTo>
                    <a:pt x="24" y="20"/>
                    <a:pt x="25" y="19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1"/>
                    <a:pt x="27" y="20"/>
                  </a:cubicBezTo>
                  <a:cubicBezTo>
                    <a:pt x="29" y="20"/>
                    <a:pt x="30" y="22"/>
                    <a:pt x="31" y="21"/>
                  </a:cubicBezTo>
                  <a:cubicBezTo>
                    <a:pt x="32" y="21"/>
                    <a:pt x="32" y="21"/>
                    <a:pt x="33" y="22"/>
                  </a:cubicBezTo>
                  <a:cubicBezTo>
                    <a:pt x="32" y="20"/>
                    <a:pt x="34" y="21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20"/>
                    <a:pt x="31" y="18"/>
                    <a:pt x="30" y="19"/>
                  </a:cubicBezTo>
                  <a:cubicBezTo>
                    <a:pt x="29" y="17"/>
                    <a:pt x="25" y="19"/>
                    <a:pt x="24" y="18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1"/>
                    <a:pt x="46" y="19"/>
                    <a:pt x="47" y="21"/>
                  </a:cubicBezTo>
                  <a:cubicBezTo>
                    <a:pt x="47" y="20"/>
                    <a:pt x="48" y="19"/>
                    <a:pt x="47" y="19"/>
                  </a:cubicBezTo>
                  <a:cubicBezTo>
                    <a:pt x="48" y="18"/>
                    <a:pt x="49" y="19"/>
                    <a:pt x="49" y="18"/>
                  </a:cubicBezTo>
                  <a:cubicBezTo>
                    <a:pt x="49" y="20"/>
                    <a:pt x="50" y="19"/>
                    <a:pt x="51" y="19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2" y="21"/>
                    <a:pt x="52" y="21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1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60" y="21"/>
                    <a:pt x="62" y="23"/>
                    <a:pt x="64" y="22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3" y="21"/>
                    <a:pt x="63" y="20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3" y="20"/>
                    <a:pt x="63" y="19"/>
                    <a:pt x="63" y="19"/>
                  </a:cubicBezTo>
                  <a:cubicBezTo>
                    <a:pt x="65" y="18"/>
                    <a:pt x="62" y="17"/>
                    <a:pt x="64" y="17"/>
                  </a:cubicBezTo>
                  <a:cubicBezTo>
                    <a:pt x="64" y="17"/>
                    <a:pt x="65" y="18"/>
                    <a:pt x="64" y="18"/>
                  </a:cubicBezTo>
                  <a:cubicBezTo>
                    <a:pt x="64" y="18"/>
                    <a:pt x="65" y="19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8" y="17"/>
                  </a:cubicBezTo>
                  <a:cubicBezTo>
                    <a:pt x="68" y="17"/>
                    <a:pt x="69" y="18"/>
                    <a:pt x="69" y="18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20"/>
                    <a:pt x="68" y="19"/>
                    <a:pt x="67" y="21"/>
                  </a:cubicBezTo>
                  <a:cubicBezTo>
                    <a:pt x="67" y="21"/>
                    <a:pt x="67" y="21"/>
                    <a:pt x="67" y="2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1"/>
                    <a:pt x="68" y="22"/>
                  </a:cubicBezTo>
                  <a:cubicBezTo>
                    <a:pt x="67" y="22"/>
                    <a:pt x="68" y="22"/>
                    <a:pt x="67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2"/>
                    <a:pt x="69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3"/>
                    <a:pt x="71" y="22"/>
                  </a:cubicBezTo>
                  <a:cubicBezTo>
                    <a:pt x="72" y="22"/>
                    <a:pt x="73" y="22"/>
                    <a:pt x="73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21"/>
                    <a:pt x="74" y="22"/>
                    <a:pt x="74" y="22"/>
                  </a:cubicBezTo>
                  <a:cubicBezTo>
                    <a:pt x="74" y="22"/>
                    <a:pt x="75" y="22"/>
                    <a:pt x="75" y="22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4"/>
                    <a:pt x="73" y="24"/>
                    <a:pt x="73" y="23"/>
                  </a:cubicBezTo>
                  <a:cubicBezTo>
                    <a:pt x="72" y="24"/>
                    <a:pt x="70" y="23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4" y="26"/>
                    <a:pt x="64" y="25"/>
                  </a:cubicBezTo>
                  <a:cubicBezTo>
                    <a:pt x="63" y="24"/>
                    <a:pt x="60" y="24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60" y="25"/>
                    <a:pt x="59" y="25"/>
                  </a:cubicBezTo>
                  <a:cubicBezTo>
                    <a:pt x="59" y="25"/>
                    <a:pt x="59" y="25"/>
                    <a:pt x="58" y="25"/>
                  </a:cubicBezTo>
                  <a:cubicBezTo>
                    <a:pt x="59" y="25"/>
                    <a:pt x="59" y="26"/>
                    <a:pt x="59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2" y="26"/>
                    <a:pt x="61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5" y="26"/>
                    <a:pt x="69" y="26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8"/>
                    <a:pt x="71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5"/>
                    <a:pt x="70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5"/>
                    <a:pt x="71" y="24"/>
                    <a:pt x="72" y="25"/>
                  </a:cubicBezTo>
                  <a:cubicBezTo>
                    <a:pt x="73" y="24"/>
                    <a:pt x="78" y="25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7" y="23"/>
                    <a:pt x="78" y="2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82" y="24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4"/>
                    <a:pt x="81" y="23"/>
                    <a:pt x="80" y="23"/>
                  </a:cubicBezTo>
                  <a:cubicBezTo>
                    <a:pt x="80" y="22"/>
                    <a:pt x="80" y="22"/>
                    <a:pt x="80" y="21"/>
                  </a:cubicBezTo>
                  <a:cubicBezTo>
                    <a:pt x="79" y="22"/>
                    <a:pt x="77" y="21"/>
                    <a:pt x="76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20"/>
                    <a:pt x="75" y="20"/>
                  </a:cubicBezTo>
                  <a:cubicBezTo>
                    <a:pt x="75" y="18"/>
                    <a:pt x="74" y="20"/>
                    <a:pt x="73" y="19"/>
                  </a:cubicBezTo>
                  <a:cubicBezTo>
                    <a:pt x="73" y="20"/>
                    <a:pt x="71" y="21"/>
                    <a:pt x="70" y="20"/>
                  </a:cubicBezTo>
                  <a:cubicBezTo>
                    <a:pt x="70" y="19"/>
                    <a:pt x="73" y="18"/>
                    <a:pt x="74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3" y="16"/>
                    <a:pt x="73" y="17"/>
                    <a:pt x="73" y="16"/>
                  </a:cubicBezTo>
                  <a:cubicBezTo>
                    <a:pt x="65" y="16"/>
                    <a:pt x="51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6"/>
                    <a:pt x="34" y="16"/>
                    <a:pt x="33" y="16"/>
                  </a:cubicBezTo>
                  <a:cubicBezTo>
                    <a:pt x="31" y="15"/>
                    <a:pt x="31" y="15"/>
                    <a:pt x="29" y="15"/>
                  </a:cubicBezTo>
                  <a:cubicBezTo>
                    <a:pt x="27" y="13"/>
                    <a:pt x="22" y="13"/>
                    <a:pt x="21" y="11"/>
                  </a:cubicBezTo>
                  <a:cubicBezTo>
                    <a:pt x="21" y="12"/>
                    <a:pt x="20" y="11"/>
                    <a:pt x="20" y="11"/>
                  </a:cubicBezTo>
                  <a:cubicBezTo>
                    <a:pt x="18" y="10"/>
                    <a:pt x="16" y="10"/>
                    <a:pt x="16" y="8"/>
                  </a:cubicBezTo>
                  <a:cubicBezTo>
                    <a:pt x="13" y="7"/>
                    <a:pt x="12" y="5"/>
                    <a:pt x="12" y="3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3" y="5"/>
                    <a:pt x="1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2"/>
                    <a:pt x="3" y="14"/>
                    <a:pt x="3" y="16"/>
                  </a:cubicBezTo>
                  <a:cubicBezTo>
                    <a:pt x="5" y="19"/>
                    <a:pt x="2" y="22"/>
                    <a:pt x="2" y="25"/>
                  </a:cubicBezTo>
                  <a:cubicBezTo>
                    <a:pt x="3" y="27"/>
                    <a:pt x="4" y="30"/>
                    <a:pt x="4" y="32"/>
                  </a:cubicBezTo>
                  <a:cubicBezTo>
                    <a:pt x="5" y="34"/>
                    <a:pt x="5" y="36"/>
                    <a:pt x="4" y="38"/>
                  </a:cubicBezTo>
                  <a:cubicBezTo>
                    <a:pt x="7" y="40"/>
                    <a:pt x="5" y="44"/>
                    <a:pt x="8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8" y="48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10" y="50"/>
                    <a:pt x="10" y="51"/>
                  </a:cubicBezTo>
                  <a:cubicBezTo>
                    <a:pt x="10" y="52"/>
                    <a:pt x="9" y="52"/>
                    <a:pt x="8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5"/>
                    <a:pt x="7" y="57"/>
                    <a:pt x="9" y="56"/>
                  </a:cubicBezTo>
                  <a:cubicBezTo>
                    <a:pt x="10" y="57"/>
                    <a:pt x="9" y="59"/>
                    <a:pt x="8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7" y="63"/>
                    <a:pt x="10" y="64"/>
                    <a:pt x="8" y="65"/>
                  </a:cubicBezTo>
                  <a:cubicBezTo>
                    <a:pt x="9" y="64"/>
                    <a:pt x="11" y="66"/>
                    <a:pt x="11" y="65"/>
                  </a:cubicBezTo>
                  <a:cubicBezTo>
                    <a:pt x="12" y="65"/>
                    <a:pt x="12" y="64"/>
                    <a:pt x="13" y="64"/>
                  </a:cubicBezTo>
                  <a:cubicBezTo>
                    <a:pt x="14" y="63"/>
                    <a:pt x="16" y="64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2"/>
                    <a:pt x="18" y="63"/>
                    <a:pt x="19" y="63"/>
                  </a:cubicBezTo>
                  <a:cubicBezTo>
                    <a:pt x="20" y="65"/>
                    <a:pt x="25" y="64"/>
                    <a:pt x="28" y="65"/>
                  </a:cubicBezTo>
                  <a:cubicBezTo>
                    <a:pt x="28" y="65"/>
                    <a:pt x="30" y="65"/>
                    <a:pt x="30" y="66"/>
                  </a:cubicBezTo>
                  <a:cubicBezTo>
                    <a:pt x="34" y="66"/>
                    <a:pt x="38" y="67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7"/>
                    <a:pt x="44" y="68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5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8" y="68"/>
                    <a:pt x="48" y="67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6"/>
                    <a:pt x="53" y="67"/>
                    <a:pt x="54" y="68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55" y="66"/>
                    <a:pt x="52" y="67"/>
                    <a:pt x="47" y="65"/>
                  </a:cubicBezTo>
                  <a:cubicBezTo>
                    <a:pt x="46" y="65"/>
                    <a:pt x="44" y="66"/>
                    <a:pt x="44" y="64"/>
                  </a:cubicBezTo>
                  <a:cubicBezTo>
                    <a:pt x="45" y="64"/>
                    <a:pt x="45" y="63"/>
                    <a:pt x="46" y="63"/>
                  </a:cubicBezTo>
                  <a:cubicBezTo>
                    <a:pt x="47" y="63"/>
                    <a:pt x="47" y="63"/>
                    <a:pt x="48" y="64"/>
                  </a:cubicBezTo>
                  <a:cubicBezTo>
                    <a:pt x="48" y="60"/>
                    <a:pt x="49" y="65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4"/>
                    <a:pt x="52" y="66"/>
                    <a:pt x="53" y="64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4" y="64"/>
                    <a:pt x="55" y="65"/>
                    <a:pt x="5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3" y="64"/>
                    <a:pt x="50" y="62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3"/>
                    <a:pt x="54" y="63"/>
                  </a:cubicBezTo>
                  <a:cubicBezTo>
                    <a:pt x="56" y="62"/>
                    <a:pt x="59" y="64"/>
                    <a:pt x="62" y="63"/>
                  </a:cubicBezTo>
                  <a:cubicBezTo>
                    <a:pt x="61" y="65"/>
                    <a:pt x="60" y="64"/>
                    <a:pt x="59" y="64"/>
                  </a:cubicBezTo>
                  <a:cubicBezTo>
                    <a:pt x="59" y="65"/>
                    <a:pt x="62" y="64"/>
                    <a:pt x="62" y="65"/>
                  </a:cubicBezTo>
                  <a:cubicBezTo>
                    <a:pt x="65" y="64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5"/>
                    <a:pt x="87" y="65"/>
                    <a:pt x="85" y="65"/>
                  </a:cubicBezTo>
                  <a:cubicBezTo>
                    <a:pt x="82" y="66"/>
                    <a:pt x="82" y="65"/>
                    <a:pt x="79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8" y="66"/>
                    <a:pt x="76" y="65"/>
                    <a:pt x="76" y="66"/>
                  </a:cubicBezTo>
                  <a:cubicBezTo>
                    <a:pt x="75" y="65"/>
                    <a:pt x="74" y="67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70" y="66"/>
                    <a:pt x="69" y="66"/>
                    <a:pt x="69" y="66"/>
                  </a:cubicBezTo>
                  <a:cubicBezTo>
                    <a:pt x="69" y="68"/>
                    <a:pt x="72" y="67"/>
                    <a:pt x="72" y="68"/>
                  </a:cubicBezTo>
                  <a:cubicBezTo>
                    <a:pt x="70" y="68"/>
                    <a:pt x="68" y="69"/>
                    <a:pt x="6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9"/>
                    <a:pt x="63" y="69"/>
                    <a:pt x="62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70"/>
                    <a:pt x="67" y="69"/>
                  </a:cubicBezTo>
                  <a:cubicBezTo>
                    <a:pt x="68" y="69"/>
                    <a:pt x="70" y="68"/>
                    <a:pt x="70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3" y="68"/>
                    <a:pt x="75" y="68"/>
                    <a:pt x="77" y="68"/>
                  </a:cubicBezTo>
                  <a:cubicBezTo>
                    <a:pt x="76" y="70"/>
                    <a:pt x="74" y="69"/>
                    <a:pt x="7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2" y="69"/>
                    <a:pt x="93" y="67"/>
                    <a:pt x="96" y="68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6" y="68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8"/>
                    <a:pt x="97" y="68"/>
                    <a:pt x="98" y="68"/>
                  </a:cubicBezTo>
                  <a:cubicBezTo>
                    <a:pt x="107" y="69"/>
                    <a:pt x="116" y="68"/>
                    <a:pt x="125" y="69"/>
                  </a:cubicBezTo>
                  <a:cubicBezTo>
                    <a:pt x="118" y="71"/>
                    <a:pt x="111" y="69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1"/>
                    <a:pt x="104" y="71"/>
                    <a:pt x="103" y="71"/>
                  </a:cubicBezTo>
                  <a:cubicBezTo>
                    <a:pt x="103" y="71"/>
                    <a:pt x="102" y="71"/>
                    <a:pt x="103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3" y="70"/>
                    <a:pt x="102" y="69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1" y="70"/>
                    <a:pt x="101" y="69"/>
                  </a:cubicBezTo>
                  <a:cubicBezTo>
                    <a:pt x="100" y="70"/>
                    <a:pt x="100" y="71"/>
                    <a:pt x="101" y="71"/>
                  </a:cubicBezTo>
                  <a:cubicBezTo>
                    <a:pt x="118" y="70"/>
                    <a:pt x="136" y="72"/>
                    <a:pt x="154" y="72"/>
                  </a:cubicBezTo>
                  <a:cubicBezTo>
                    <a:pt x="172" y="74"/>
                    <a:pt x="192" y="75"/>
                    <a:pt x="211" y="7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20" y="77"/>
                    <a:pt x="231" y="76"/>
                    <a:pt x="241" y="77"/>
                  </a:cubicBezTo>
                  <a:cubicBezTo>
                    <a:pt x="263" y="79"/>
                    <a:pt x="287" y="79"/>
                    <a:pt x="309" y="80"/>
                  </a:cubicBezTo>
                  <a:cubicBezTo>
                    <a:pt x="311" y="79"/>
                    <a:pt x="313" y="78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5"/>
                    <a:pt x="316" y="76"/>
                    <a:pt x="316" y="74"/>
                  </a:cubicBezTo>
                  <a:cubicBezTo>
                    <a:pt x="316" y="73"/>
                    <a:pt x="316" y="74"/>
                    <a:pt x="317" y="73"/>
                  </a:cubicBezTo>
                  <a:cubicBezTo>
                    <a:pt x="316" y="73"/>
                    <a:pt x="316" y="73"/>
                    <a:pt x="316" y="73"/>
                  </a:cubicBezTo>
                  <a:cubicBezTo>
                    <a:pt x="315" y="72"/>
                    <a:pt x="316" y="72"/>
                    <a:pt x="317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7" y="71"/>
                    <a:pt x="317" y="71"/>
                    <a:pt x="318" y="71"/>
                  </a:cubicBezTo>
                  <a:cubicBezTo>
                    <a:pt x="318" y="70"/>
                    <a:pt x="316" y="70"/>
                    <a:pt x="316" y="69"/>
                  </a:cubicBezTo>
                  <a:cubicBezTo>
                    <a:pt x="316" y="69"/>
                    <a:pt x="316" y="69"/>
                    <a:pt x="317" y="69"/>
                  </a:cubicBezTo>
                  <a:cubicBezTo>
                    <a:pt x="316" y="68"/>
                    <a:pt x="316" y="68"/>
                    <a:pt x="316" y="68"/>
                  </a:cubicBezTo>
                  <a:cubicBezTo>
                    <a:pt x="318" y="69"/>
                    <a:pt x="319" y="66"/>
                    <a:pt x="320" y="68"/>
                  </a:cubicBezTo>
                  <a:cubicBezTo>
                    <a:pt x="320" y="68"/>
                    <a:pt x="320" y="68"/>
                    <a:pt x="320" y="68"/>
                  </a:cubicBezTo>
                  <a:cubicBezTo>
                    <a:pt x="320" y="65"/>
                    <a:pt x="322" y="67"/>
                    <a:pt x="323" y="66"/>
                  </a:cubicBezTo>
                  <a:cubicBezTo>
                    <a:pt x="323" y="66"/>
                    <a:pt x="323" y="66"/>
                    <a:pt x="323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6"/>
                    <a:pt x="323" y="66"/>
                    <a:pt x="323" y="66"/>
                  </a:cubicBezTo>
                  <a:cubicBezTo>
                    <a:pt x="324" y="67"/>
                    <a:pt x="324" y="66"/>
                    <a:pt x="325" y="67"/>
                  </a:cubicBezTo>
                  <a:cubicBezTo>
                    <a:pt x="325" y="66"/>
                    <a:pt x="324" y="66"/>
                    <a:pt x="324" y="65"/>
                  </a:cubicBezTo>
                  <a:close/>
                  <a:moveTo>
                    <a:pt x="67" y="12"/>
                  </a:moveTo>
                  <a:cubicBezTo>
                    <a:pt x="67" y="12"/>
                    <a:pt x="67" y="12"/>
                    <a:pt x="67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2"/>
                    <a:pt x="68" y="12"/>
                  </a:cubicBezTo>
                  <a:lnTo>
                    <a:pt x="67" y="12"/>
                  </a:lnTo>
                  <a:close/>
                  <a:moveTo>
                    <a:pt x="84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2" y="16"/>
                    <a:pt x="83" y="17"/>
                    <a:pt x="84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17"/>
                    <a:pt x="85" y="17"/>
                    <a:pt x="84" y="17"/>
                  </a:cubicBezTo>
                  <a:close/>
                  <a:moveTo>
                    <a:pt x="69" y="30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69" y="30"/>
                  </a:lnTo>
                  <a:close/>
                  <a:moveTo>
                    <a:pt x="72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2" y="29"/>
                  </a:cubicBezTo>
                  <a:close/>
                  <a:moveTo>
                    <a:pt x="76" y="31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1"/>
                  </a:lnTo>
                  <a:close/>
                  <a:moveTo>
                    <a:pt x="76" y="30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7" y="29"/>
                    <a:pt x="77" y="29"/>
                    <a:pt x="76" y="30"/>
                  </a:cubicBezTo>
                  <a:close/>
                  <a:moveTo>
                    <a:pt x="86" y="4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7" y="41"/>
                    <a:pt x="87" y="41"/>
                  </a:cubicBezTo>
                  <a:lnTo>
                    <a:pt x="86" y="42"/>
                  </a:lnTo>
                  <a:close/>
                  <a:moveTo>
                    <a:pt x="46" y="39"/>
                  </a:moveTo>
                  <a:cubicBezTo>
                    <a:pt x="46" y="39"/>
                    <a:pt x="46" y="39"/>
                    <a:pt x="46" y="39"/>
                  </a:cubicBezTo>
                  <a:cubicBezTo>
                    <a:pt x="43" y="39"/>
                    <a:pt x="40" y="38"/>
                    <a:pt x="38" y="38"/>
                  </a:cubicBezTo>
                  <a:cubicBezTo>
                    <a:pt x="41" y="38"/>
                    <a:pt x="43" y="38"/>
                    <a:pt x="46" y="39"/>
                  </a:cubicBezTo>
                  <a:close/>
                  <a:moveTo>
                    <a:pt x="38" y="35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36" y="35"/>
                    <a:pt x="33" y="35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6" y="35"/>
                    <a:pt x="38" y="35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1" y="25"/>
                  </a:lnTo>
                  <a:close/>
                  <a:moveTo>
                    <a:pt x="76" y="22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3"/>
                    <a:pt x="75" y="23"/>
                    <a:pt x="76" y="22"/>
                  </a:cubicBezTo>
                  <a:close/>
                  <a:moveTo>
                    <a:pt x="73" y="20"/>
                  </a:moveTo>
                  <a:cubicBezTo>
                    <a:pt x="74" y="21"/>
                    <a:pt x="74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2"/>
                    <a:pt x="73" y="21"/>
                    <a:pt x="71" y="21"/>
                  </a:cubicBezTo>
                  <a:lnTo>
                    <a:pt x="73" y="20"/>
                  </a:lnTo>
                  <a:close/>
                  <a:moveTo>
                    <a:pt x="69" y="17"/>
                  </a:moveTo>
                  <a:cubicBezTo>
                    <a:pt x="69" y="18"/>
                    <a:pt x="69" y="18"/>
                    <a:pt x="69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lose/>
                  <a:moveTo>
                    <a:pt x="42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2" y="19"/>
                  </a:lnTo>
                  <a:close/>
                  <a:moveTo>
                    <a:pt x="4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4" y="18"/>
                    <a:pt x="46" y="19"/>
                  </a:cubicBezTo>
                  <a:cubicBezTo>
                    <a:pt x="46" y="20"/>
                    <a:pt x="47" y="19"/>
                    <a:pt x="47" y="20"/>
                  </a:cubicBezTo>
                  <a:cubicBezTo>
                    <a:pt x="46" y="20"/>
                    <a:pt x="45" y="19"/>
                    <a:pt x="44" y="20"/>
                  </a:cubicBezTo>
                  <a:close/>
                  <a:moveTo>
                    <a:pt x="52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3" y="16"/>
                    <a:pt x="53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8" y="17"/>
                    <a:pt x="60" y="17"/>
                  </a:cubicBezTo>
                  <a:cubicBezTo>
                    <a:pt x="59" y="17"/>
                    <a:pt x="60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9" y="18"/>
                    <a:pt x="58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8"/>
                    <a:pt x="60" y="17"/>
                    <a:pt x="61" y="17"/>
                  </a:cubicBezTo>
                  <a:cubicBezTo>
                    <a:pt x="61" y="17"/>
                    <a:pt x="62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1" y="19"/>
                    <a:pt x="60" y="20"/>
                  </a:cubicBezTo>
                  <a:cubicBezTo>
                    <a:pt x="60" y="20"/>
                    <a:pt x="61" y="20"/>
                    <a:pt x="61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5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5" y="20"/>
                    <a:pt x="54" y="19"/>
                    <a:pt x="54" y="20"/>
                  </a:cubicBezTo>
                  <a:cubicBezTo>
                    <a:pt x="54" y="20"/>
                    <a:pt x="54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3" y="19"/>
                    <a:pt x="51" y="18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5" y="18"/>
                    <a:pt x="44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6" y="17"/>
                    <a:pt x="48" y="17"/>
                    <a:pt x="52" y="17"/>
                  </a:cubicBezTo>
                  <a:close/>
                  <a:moveTo>
                    <a:pt x="36" y="17"/>
                  </a:moveTo>
                  <a:cubicBezTo>
                    <a:pt x="36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6" y="17"/>
                    <a:pt x="38" y="17"/>
                  </a:cubicBezTo>
                  <a:cubicBezTo>
                    <a:pt x="37" y="17"/>
                    <a:pt x="38" y="17"/>
                    <a:pt x="38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18"/>
                    <a:pt x="32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2" y="16"/>
                    <a:pt x="34" y="18"/>
                    <a:pt x="36" y="17"/>
                  </a:cubicBezTo>
                  <a:close/>
                  <a:moveTo>
                    <a:pt x="21" y="19"/>
                  </a:moveTo>
                  <a:cubicBezTo>
                    <a:pt x="21" y="19"/>
                    <a:pt x="21" y="20"/>
                    <a:pt x="22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0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8" y="19"/>
                    <a:pt x="17" y="19"/>
                    <a:pt x="16" y="19"/>
                  </a:cubicBezTo>
                  <a:cubicBezTo>
                    <a:pt x="16" y="18"/>
                    <a:pt x="20" y="19"/>
                    <a:pt x="21" y="19"/>
                  </a:cubicBezTo>
                  <a:close/>
                  <a:moveTo>
                    <a:pt x="15" y="22"/>
                  </a:moveTo>
                  <a:cubicBezTo>
                    <a:pt x="16" y="20"/>
                    <a:pt x="19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19" y="22"/>
                    <a:pt x="17" y="22"/>
                    <a:pt x="16" y="21"/>
                  </a:cubicBezTo>
                  <a:cubicBezTo>
                    <a:pt x="16" y="22"/>
                    <a:pt x="15" y="22"/>
                    <a:pt x="15" y="22"/>
                  </a:cubicBezTo>
                  <a:close/>
                  <a:moveTo>
                    <a:pt x="72" y="68"/>
                  </a:moveTo>
                  <a:cubicBezTo>
                    <a:pt x="72" y="68"/>
                    <a:pt x="72" y="68"/>
                    <a:pt x="72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68"/>
                    <a:pt x="72" y="68"/>
                    <a:pt x="72" y="68"/>
                  </a:cubicBezTo>
                  <a:close/>
                  <a:moveTo>
                    <a:pt x="103" y="54"/>
                  </a:moveTo>
                  <a:cubicBezTo>
                    <a:pt x="103" y="54"/>
                    <a:pt x="103" y="54"/>
                    <a:pt x="103" y="54"/>
                  </a:cubicBezTo>
                  <a:cubicBezTo>
                    <a:pt x="104" y="53"/>
                    <a:pt x="104" y="53"/>
                    <a:pt x="105" y="53"/>
                  </a:cubicBezTo>
                  <a:cubicBezTo>
                    <a:pt x="104" y="53"/>
                    <a:pt x="104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lose/>
                  <a:moveTo>
                    <a:pt x="103" y="60"/>
                  </a:moveTo>
                  <a:cubicBezTo>
                    <a:pt x="102" y="60"/>
                    <a:pt x="102" y="61"/>
                    <a:pt x="101" y="60"/>
                  </a:cubicBezTo>
                  <a:cubicBezTo>
                    <a:pt x="101" y="60"/>
                    <a:pt x="102" y="60"/>
                    <a:pt x="103" y="60"/>
                  </a:cubicBezTo>
                  <a:close/>
                  <a:moveTo>
                    <a:pt x="93" y="52"/>
                  </a:moveTo>
                  <a:cubicBezTo>
                    <a:pt x="92" y="53"/>
                    <a:pt x="92" y="52"/>
                    <a:pt x="90" y="52"/>
                  </a:cubicBezTo>
                  <a:cubicBezTo>
                    <a:pt x="91" y="52"/>
                    <a:pt x="92" y="52"/>
                    <a:pt x="93" y="52"/>
                  </a:cubicBezTo>
                  <a:close/>
                  <a:moveTo>
                    <a:pt x="89" y="43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0" y="43"/>
                    <a:pt x="90" y="43"/>
                    <a:pt x="91" y="43"/>
                  </a:cubicBezTo>
                  <a:cubicBezTo>
                    <a:pt x="90" y="43"/>
                    <a:pt x="90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8" y="44"/>
                    <a:pt x="88" y="44"/>
                  </a:cubicBezTo>
                  <a:lnTo>
                    <a:pt x="89" y="43"/>
                  </a:lnTo>
                  <a:close/>
                  <a:moveTo>
                    <a:pt x="86" y="45"/>
                  </a:moveTo>
                  <a:cubicBezTo>
                    <a:pt x="89" y="46"/>
                    <a:pt x="89" y="46"/>
                    <a:pt x="89" y="46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86" y="45"/>
                  </a:lnTo>
                  <a:close/>
                  <a:moveTo>
                    <a:pt x="87" y="48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8"/>
                  </a:cubicBezTo>
                  <a:close/>
                  <a:moveTo>
                    <a:pt x="86" y="48"/>
                  </a:moveTo>
                  <a:cubicBezTo>
                    <a:pt x="86" y="47"/>
                    <a:pt x="87" y="49"/>
                    <a:pt x="87" y="48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4" y="49"/>
                    <a:pt x="85" y="48"/>
                  </a:cubicBezTo>
                  <a:cubicBezTo>
                    <a:pt x="85" y="49"/>
                    <a:pt x="85" y="48"/>
                    <a:pt x="86" y="48"/>
                  </a:cubicBezTo>
                  <a:close/>
                  <a:moveTo>
                    <a:pt x="53" y="52"/>
                  </a:moveTo>
                  <a:cubicBezTo>
                    <a:pt x="51" y="53"/>
                    <a:pt x="52" y="53"/>
                    <a:pt x="51" y="52"/>
                  </a:cubicBezTo>
                  <a:lnTo>
                    <a:pt x="53" y="52"/>
                  </a:lnTo>
                  <a:close/>
                  <a:moveTo>
                    <a:pt x="22" y="48"/>
                  </a:moveTo>
                  <a:cubicBezTo>
                    <a:pt x="25" y="50"/>
                    <a:pt x="28" y="49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5" y="48"/>
                    <a:pt x="35" y="51"/>
                    <a:pt x="38" y="50"/>
                  </a:cubicBezTo>
                  <a:cubicBezTo>
                    <a:pt x="41" y="51"/>
                    <a:pt x="45" y="51"/>
                    <a:pt x="48" y="5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53"/>
                    <a:pt x="53" y="54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48" y="54"/>
                    <a:pt x="39" y="52"/>
                    <a:pt x="32" y="51"/>
                  </a:cubicBezTo>
                  <a:cubicBezTo>
                    <a:pt x="29" y="50"/>
                    <a:pt x="25" y="50"/>
                    <a:pt x="22" y="49"/>
                  </a:cubicBezTo>
                  <a:lnTo>
                    <a:pt x="22" y="48"/>
                  </a:lnTo>
                  <a:close/>
                  <a:moveTo>
                    <a:pt x="42" y="55"/>
                  </a:moveTo>
                  <a:cubicBezTo>
                    <a:pt x="42" y="55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5"/>
                    <a:pt x="42" y="55"/>
                  </a:cubicBezTo>
                  <a:close/>
                  <a:moveTo>
                    <a:pt x="42" y="54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8" y="53"/>
                    <a:pt x="41" y="54"/>
                    <a:pt x="43" y="54"/>
                  </a:cubicBezTo>
                  <a:lnTo>
                    <a:pt x="42" y="54"/>
                  </a:lnTo>
                  <a:close/>
                  <a:moveTo>
                    <a:pt x="27" y="53"/>
                  </a:moveTo>
                  <a:cubicBezTo>
                    <a:pt x="26" y="53"/>
                    <a:pt x="26" y="52"/>
                    <a:pt x="25" y="52"/>
                  </a:cubicBezTo>
                  <a:cubicBezTo>
                    <a:pt x="26" y="52"/>
                    <a:pt x="27" y="52"/>
                    <a:pt x="27" y="53"/>
                  </a:cubicBezTo>
                  <a:close/>
                  <a:moveTo>
                    <a:pt x="32" y="63"/>
                  </a:move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3"/>
                  </a:cubicBezTo>
                  <a:close/>
                  <a:moveTo>
                    <a:pt x="43" y="67"/>
                  </a:moveTo>
                  <a:cubicBezTo>
                    <a:pt x="43" y="67"/>
                    <a:pt x="43" y="66"/>
                    <a:pt x="42" y="66"/>
                  </a:cubicBezTo>
                  <a:cubicBezTo>
                    <a:pt x="42" y="66"/>
                    <a:pt x="41" y="66"/>
                    <a:pt x="40" y="66"/>
                  </a:cubicBezTo>
                  <a:cubicBezTo>
                    <a:pt x="37" y="66"/>
                    <a:pt x="34" y="65"/>
                    <a:pt x="33" y="64"/>
                  </a:cubicBezTo>
                  <a:cubicBezTo>
                    <a:pt x="36" y="65"/>
                    <a:pt x="40" y="66"/>
                    <a:pt x="44" y="66"/>
                  </a:cubicBezTo>
                  <a:cubicBezTo>
                    <a:pt x="43" y="66"/>
                    <a:pt x="43" y="67"/>
                    <a:pt x="43" y="67"/>
                  </a:cubicBezTo>
                  <a:close/>
                  <a:moveTo>
                    <a:pt x="33" y="62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2"/>
                  </a:cubicBezTo>
                  <a:close/>
                  <a:moveTo>
                    <a:pt x="35" y="60"/>
                  </a:moveTo>
                  <a:cubicBezTo>
                    <a:pt x="35" y="60"/>
                    <a:pt x="35" y="61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59"/>
                  </a:cubicBezTo>
                  <a:cubicBezTo>
                    <a:pt x="35" y="59"/>
                    <a:pt x="35" y="60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lose/>
                  <a:moveTo>
                    <a:pt x="40" y="63"/>
                  </a:moveTo>
                  <a:cubicBezTo>
                    <a:pt x="40" y="64"/>
                    <a:pt x="38" y="64"/>
                    <a:pt x="3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9" y="64"/>
                    <a:pt x="40" y="63"/>
                  </a:cubicBezTo>
                  <a:close/>
                  <a:moveTo>
                    <a:pt x="41" y="64"/>
                  </a:moveTo>
                  <a:cubicBezTo>
                    <a:pt x="41" y="64"/>
                    <a:pt x="42" y="64"/>
                    <a:pt x="42" y="63"/>
                  </a:cubicBezTo>
                  <a:cubicBezTo>
                    <a:pt x="43" y="64"/>
                    <a:pt x="44" y="63"/>
                    <a:pt x="44" y="63"/>
                  </a:cubicBezTo>
                  <a:cubicBezTo>
                    <a:pt x="43" y="65"/>
                    <a:pt x="42" y="64"/>
                    <a:pt x="41" y="64"/>
                  </a:cubicBezTo>
                  <a:close/>
                  <a:moveTo>
                    <a:pt x="41" y="61"/>
                  </a:moveTo>
                  <a:cubicBezTo>
                    <a:pt x="42" y="61"/>
                    <a:pt x="42" y="61"/>
                    <a:pt x="43" y="61"/>
                  </a:cubicBezTo>
                  <a:cubicBezTo>
                    <a:pt x="44" y="62"/>
                    <a:pt x="42" y="62"/>
                    <a:pt x="41" y="61"/>
                  </a:cubicBezTo>
                  <a:close/>
                  <a:moveTo>
                    <a:pt x="46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lose/>
                  <a:moveTo>
                    <a:pt x="47" y="63"/>
                  </a:moveTo>
                  <a:cubicBezTo>
                    <a:pt x="46" y="61"/>
                    <a:pt x="44" y="63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lnTo>
                    <a:pt x="47" y="63"/>
                  </a:lnTo>
                  <a:close/>
                  <a:moveTo>
                    <a:pt x="51" y="62"/>
                  </a:moveTo>
                  <a:cubicBezTo>
                    <a:pt x="50" y="62"/>
                    <a:pt x="48" y="61"/>
                    <a:pt x="46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0"/>
                  </a:cubicBezTo>
                  <a:cubicBezTo>
                    <a:pt x="45" y="60"/>
                    <a:pt x="45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50" y="61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lnTo>
                    <a:pt x="51" y="62"/>
                  </a:lnTo>
                  <a:close/>
                  <a:moveTo>
                    <a:pt x="90" y="66"/>
                  </a:moveTo>
                  <a:cubicBezTo>
                    <a:pt x="89" y="66"/>
                    <a:pt x="89" y="66"/>
                    <a:pt x="88" y="66"/>
                  </a:cubicBezTo>
                  <a:cubicBezTo>
                    <a:pt x="88" y="66"/>
                    <a:pt x="88" y="66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9" y="66"/>
                    <a:pt x="89" y="66"/>
                    <a:pt x="90" y="66"/>
                  </a:cubicBezTo>
                  <a:cubicBezTo>
                    <a:pt x="91" y="66"/>
                    <a:pt x="92" y="65"/>
                    <a:pt x="92" y="66"/>
                  </a:cubicBezTo>
                  <a:cubicBezTo>
                    <a:pt x="91" y="66"/>
                    <a:pt x="90" y="66"/>
                    <a:pt x="90" y="66"/>
                  </a:cubicBezTo>
                  <a:close/>
                  <a:moveTo>
                    <a:pt x="91" y="64"/>
                  </a:moveTo>
                  <a:cubicBezTo>
                    <a:pt x="93" y="63"/>
                    <a:pt x="95" y="64"/>
                    <a:pt x="97" y="64"/>
                  </a:cubicBezTo>
                  <a:cubicBezTo>
                    <a:pt x="95" y="65"/>
                    <a:pt x="93" y="65"/>
                    <a:pt x="91" y="64"/>
                  </a:cubicBezTo>
                  <a:close/>
                  <a:moveTo>
                    <a:pt x="93" y="66"/>
                  </a:moveTo>
                  <a:cubicBezTo>
                    <a:pt x="94" y="66"/>
                    <a:pt x="95" y="66"/>
                    <a:pt x="96" y="66"/>
                  </a:cubicBezTo>
                  <a:cubicBezTo>
                    <a:pt x="95" y="66"/>
                    <a:pt x="94" y="67"/>
                    <a:pt x="93" y="66"/>
                  </a:cubicBezTo>
                  <a:close/>
                  <a:moveTo>
                    <a:pt x="103" y="61"/>
                  </a:moveTo>
                  <a:cubicBezTo>
                    <a:pt x="103" y="62"/>
                    <a:pt x="102" y="60"/>
                    <a:pt x="102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2"/>
                    <a:pt x="98" y="61"/>
                    <a:pt x="98" y="62"/>
                  </a:cubicBezTo>
                  <a:cubicBezTo>
                    <a:pt x="96" y="63"/>
                    <a:pt x="93" y="62"/>
                    <a:pt x="91" y="62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0" y="63"/>
                    <a:pt x="89" y="62"/>
                  </a:cubicBezTo>
                  <a:cubicBezTo>
                    <a:pt x="89" y="62"/>
                    <a:pt x="89" y="63"/>
                    <a:pt x="88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2"/>
                    <a:pt x="86" y="62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3" y="62"/>
                    <a:pt x="82" y="64"/>
                    <a:pt x="80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7" y="63"/>
                    <a:pt x="71" y="64"/>
                    <a:pt x="67" y="63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5" y="64"/>
                    <a:pt x="64" y="64"/>
                  </a:cubicBezTo>
                  <a:cubicBezTo>
                    <a:pt x="64" y="64"/>
                    <a:pt x="63" y="64"/>
                    <a:pt x="62" y="64"/>
                  </a:cubicBezTo>
                  <a:cubicBezTo>
                    <a:pt x="62" y="64"/>
                    <a:pt x="62" y="63"/>
                    <a:pt x="63" y="63"/>
                  </a:cubicBezTo>
                  <a:cubicBezTo>
                    <a:pt x="61" y="62"/>
                    <a:pt x="55" y="63"/>
                    <a:pt x="53" y="61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1"/>
                    <a:pt x="56" y="60"/>
                    <a:pt x="55" y="59"/>
                  </a:cubicBezTo>
                  <a:cubicBezTo>
                    <a:pt x="55" y="60"/>
                    <a:pt x="54" y="60"/>
                    <a:pt x="54" y="60"/>
                  </a:cubicBezTo>
                  <a:cubicBezTo>
                    <a:pt x="54" y="58"/>
                    <a:pt x="53" y="60"/>
                    <a:pt x="51" y="59"/>
                  </a:cubicBezTo>
                  <a:cubicBezTo>
                    <a:pt x="48" y="60"/>
                    <a:pt x="44" y="59"/>
                    <a:pt x="40" y="58"/>
                  </a:cubicBezTo>
                  <a:cubicBezTo>
                    <a:pt x="38" y="58"/>
                    <a:pt x="36" y="57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6"/>
                    <a:pt x="28" y="56"/>
                    <a:pt x="26" y="55"/>
                  </a:cubicBezTo>
                  <a:cubicBezTo>
                    <a:pt x="25" y="55"/>
                    <a:pt x="24" y="54"/>
                    <a:pt x="22" y="54"/>
                  </a:cubicBezTo>
                  <a:cubicBezTo>
                    <a:pt x="28" y="54"/>
                    <a:pt x="33" y="56"/>
                    <a:pt x="39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41" y="58"/>
                    <a:pt x="45" y="57"/>
                    <a:pt x="48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9"/>
                    <a:pt x="54" y="59"/>
                    <a:pt x="54" y="59"/>
                  </a:cubicBezTo>
                  <a:cubicBezTo>
                    <a:pt x="56" y="59"/>
                    <a:pt x="57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9" y="59"/>
                    <a:pt x="58" y="58"/>
                    <a:pt x="57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8"/>
                    <a:pt x="58" y="57"/>
                    <a:pt x="59" y="58"/>
                  </a:cubicBezTo>
                  <a:cubicBezTo>
                    <a:pt x="61" y="58"/>
                    <a:pt x="62" y="57"/>
                    <a:pt x="63" y="58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1" y="55"/>
                    <a:pt x="58" y="54"/>
                    <a:pt x="55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4" y="55"/>
                    <a:pt x="49" y="55"/>
                    <a:pt x="45" y="54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4"/>
                    <a:pt x="55" y="55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3"/>
                    <a:pt x="58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8" y="52"/>
                    <a:pt x="63" y="54"/>
                    <a:pt x="65" y="54"/>
                  </a:cubicBezTo>
                  <a:cubicBezTo>
                    <a:pt x="65" y="54"/>
                    <a:pt x="63" y="53"/>
                    <a:pt x="63" y="54"/>
                  </a:cubicBezTo>
                  <a:cubicBezTo>
                    <a:pt x="63" y="55"/>
                    <a:pt x="64" y="54"/>
                    <a:pt x="64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7" y="55"/>
                    <a:pt x="68" y="52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2" y="52"/>
                    <a:pt x="75" y="53"/>
                    <a:pt x="78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0" y="53"/>
                    <a:pt x="76" y="52"/>
                    <a:pt x="72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81" y="55"/>
                    <a:pt x="90" y="54"/>
                    <a:pt x="97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5"/>
                    <a:pt x="98" y="54"/>
                    <a:pt x="98" y="54"/>
                  </a:cubicBezTo>
                  <a:cubicBezTo>
                    <a:pt x="93" y="56"/>
                    <a:pt x="86" y="54"/>
                    <a:pt x="82" y="56"/>
                  </a:cubicBezTo>
                  <a:cubicBezTo>
                    <a:pt x="80" y="56"/>
                    <a:pt x="76" y="56"/>
                    <a:pt x="74" y="57"/>
                  </a:cubicBezTo>
                  <a:cubicBezTo>
                    <a:pt x="74" y="57"/>
                    <a:pt x="73" y="57"/>
                    <a:pt x="73" y="58"/>
                  </a:cubicBezTo>
                  <a:cubicBezTo>
                    <a:pt x="76" y="58"/>
                    <a:pt x="79" y="58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4" y="57"/>
                    <a:pt x="88" y="58"/>
                    <a:pt x="91" y="57"/>
                  </a:cubicBezTo>
                  <a:cubicBezTo>
                    <a:pt x="92" y="58"/>
                    <a:pt x="94" y="56"/>
                    <a:pt x="94" y="57"/>
                  </a:cubicBezTo>
                  <a:cubicBezTo>
                    <a:pt x="89" y="58"/>
                    <a:pt x="85" y="57"/>
                    <a:pt x="81" y="59"/>
                  </a:cubicBezTo>
                  <a:cubicBezTo>
                    <a:pt x="81" y="58"/>
                    <a:pt x="80" y="58"/>
                    <a:pt x="80" y="58"/>
                  </a:cubicBezTo>
                  <a:cubicBezTo>
                    <a:pt x="79" y="58"/>
                    <a:pt x="77" y="58"/>
                    <a:pt x="77" y="59"/>
                  </a:cubicBezTo>
                  <a:cubicBezTo>
                    <a:pt x="73" y="59"/>
                    <a:pt x="69" y="60"/>
                    <a:pt x="66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1" y="58"/>
                    <a:pt x="62" y="60"/>
                  </a:cubicBezTo>
                  <a:cubicBezTo>
                    <a:pt x="61" y="60"/>
                    <a:pt x="61" y="60"/>
                    <a:pt x="60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70" y="60"/>
                    <a:pt x="76" y="62"/>
                    <a:pt x="83" y="60"/>
                  </a:cubicBezTo>
                  <a:cubicBezTo>
                    <a:pt x="84" y="61"/>
                    <a:pt x="85" y="59"/>
                    <a:pt x="86" y="61"/>
                  </a:cubicBezTo>
                  <a:cubicBezTo>
                    <a:pt x="87" y="59"/>
                    <a:pt x="91" y="60"/>
                    <a:pt x="92" y="60"/>
                  </a:cubicBezTo>
                  <a:cubicBezTo>
                    <a:pt x="94" y="60"/>
                    <a:pt x="97" y="58"/>
                    <a:pt x="99" y="60"/>
                  </a:cubicBezTo>
                  <a:cubicBezTo>
                    <a:pt x="99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0"/>
                    <a:pt x="98" y="60"/>
                  </a:cubicBezTo>
                  <a:cubicBezTo>
                    <a:pt x="97" y="60"/>
                    <a:pt x="95" y="61"/>
                    <a:pt x="94" y="61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2"/>
                    <a:pt x="103" y="61"/>
                    <a:pt x="103" y="61"/>
                  </a:cubicBezTo>
                  <a:close/>
                  <a:moveTo>
                    <a:pt x="45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5" y="56"/>
                    <a:pt x="45" y="57"/>
                  </a:cubicBezTo>
                  <a:lnTo>
                    <a:pt x="45" y="56"/>
                  </a:lnTo>
                  <a:close/>
                  <a:moveTo>
                    <a:pt x="50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50" y="56"/>
                    <a:pt x="50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0" y="57"/>
                    <a:pt x="50" y="56"/>
                  </a:cubicBezTo>
                  <a:close/>
                  <a:moveTo>
                    <a:pt x="98" y="57"/>
                  </a:moveTo>
                  <a:cubicBezTo>
                    <a:pt x="97" y="58"/>
                    <a:pt x="97" y="57"/>
                    <a:pt x="96" y="57"/>
                  </a:cubicBezTo>
                  <a:lnTo>
                    <a:pt x="98" y="57"/>
                  </a:lnTo>
                  <a:close/>
                  <a:moveTo>
                    <a:pt x="105" y="54"/>
                  </a:moveTo>
                  <a:cubicBezTo>
                    <a:pt x="105" y="54"/>
                    <a:pt x="106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lose/>
                  <a:moveTo>
                    <a:pt x="123" y="17"/>
                  </a:moveTo>
                  <a:cubicBezTo>
                    <a:pt x="122" y="17"/>
                    <a:pt x="122" y="17"/>
                    <a:pt x="121" y="17"/>
                  </a:cubicBezTo>
                  <a:cubicBezTo>
                    <a:pt x="121" y="17"/>
                    <a:pt x="122" y="17"/>
                    <a:pt x="123" y="17"/>
                  </a:cubicBezTo>
                  <a:close/>
                  <a:moveTo>
                    <a:pt x="120" y="21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120" y="21"/>
                    <a:pt x="120" y="21"/>
                    <a:pt x="120" y="21"/>
                  </a:cubicBezTo>
                  <a:close/>
                  <a:moveTo>
                    <a:pt x="122" y="19"/>
                  </a:move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20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3" y="19"/>
                  </a:cubicBezTo>
                  <a:lnTo>
                    <a:pt x="122" y="19"/>
                  </a:lnTo>
                  <a:close/>
                  <a:moveTo>
                    <a:pt x="119" y="17"/>
                  </a:moveTo>
                  <a:cubicBezTo>
                    <a:pt x="118" y="17"/>
                    <a:pt x="118" y="17"/>
                    <a:pt x="117" y="18"/>
                  </a:cubicBezTo>
                  <a:cubicBezTo>
                    <a:pt x="117" y="16"/>
                    <a:pt x="116" y="18"/>
                    <a:pt x="115" y="17"/>
                  </a:cubicBezTo>
                  <a:cubicBezTo>
                    <a:pt x="116" y="18"/>
                    <a:pt x="115" y="17"/>
                    <a:pt x="115" y="17"/>
                  </a:cubicBezTo>
                  <a:cubicBezTo>
                    <a:pt x="117" y="17"/>
                    <a:pt x="118" y="17"/>
                    <a:pt x="119" y="17"/>
                  </a:cubicBezTo>
                  <a:close/>
                  <a:moveTo>
                    <a:pt x="113" y="21"/>
                  </a:moveTo>
                  <a:cubicBezTo>
                    <a:pt x="113" y="21"/>
                    <a:pt x="114" y="20"/>
                    <a:pt x="114" y="21"/>
                  </a:cubicBezTo>
                  <a:cubicBezTo>
                    <a:pt x="114" y="21"/>
                    <a:pt x="113" y="21"/>
                    <a:pt x="113" y="21"/>
                  </a:cubicBezTo>
                  <a:cubicBezTo>
                    <a:pt x="112" y="21"/>
                    <a:pt x="111" y="22"/>
                    <a:pt x="109" y="22"/>
                  </a:cubicBezTo>
                  <a:cubicBezTo>
                    <a:pt x="110" y="22"/>
                    <a:pt x="111" y="21"/>
                    <a:pt x="111" y="21"/>
                  </a:cubicBezTo>
                  <a:cubicBezTo>
                    <a:pt x="111" y="21"/>
                    <a:pt x="111" y="20"/>
                    <a:pt x="110" y="20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2" y="19"/>
                    <a:pt x="111" y="20"/>
                  </a:cubicBezTo>
                  <a:cubicBezTo>
                    <a:pt x="111" y="20"/>
                    <a:pt x="111" y="20"/>
                    <a:pt x="111" y="21"/>
                  </a:cubicBezTo>
                  <a:cubicBezTo>
                    <a:pt x="112" y="21"/>
                    <a:pt x="112" y="21"/>
                    <a:pt x="113" y="21"/>
                  </a:cubicBezTo>
                  <a:close/>
                  <a:moveTo>
                    <a:pt x="107" y="24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7" y="22"/>
                    <a:pt x="108" y="23"/>
                  </a:cubicBezTo>
                  <a:cubicBezTo>
                    <a:pt x="107" y="23"/>
                    <a:pt x="107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lnTo>
                    <a:pt x="107" y="24"/>
                  </a:lnTo>
                  <a:close/>
                  <a:moveTo>
                    <a:pt x="107" y="22"/>
                  </a:moveTo>
                  <a:cubicBezTo>
                    <a:pt x="107" y="21"/>
                    <a:pt x="106" y="22"/>
                    <a:pt x="105" y="22"/>
                  </a:cubicBezTo>
                  <a:cubicBezTo>
                    <a:pt x="105" y="22"/>
                    <a:pt x="106" y="21"/>
                    <a:pt x="106" y="21"/>
                  </a:cubicBezTo>
                  <a:cubicBezTo>
                    <a:pt x="106" y="20"/>
                    <a:pt x="107" y="20"/>
                    <a:pt x="106" y="19"/>
                  </a:cubicBezTo>
                  <a:cubicBezTo>
                    <a:pt x="105" y="19"/>
                    <a:pt x="104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8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6" y="17"/>
                    <a:pt x="107" y="15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6" y="15"/>
                    <a:pt x="108" y="15"/>
                    <a:pt x="111" y="15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20"/>
                    <a:pt x="106" y="19"/>
                    <a:pt x="107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21"/>
                    <a:pt x="109" y="22"/>
                    <a:pt x="107" y="22"/>
                  </a:cubicBezTo>
                  <a:close/>
                  <a:moveTo>
                    <a:pt x="97" y="20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1" y="20"/>
                    <a:pt x="99" y="20"/>
                    <a:pt x="97" y="20"/>
                  </a:cubicBezTo>
                  <a:close/>
                  <a:moveTo>
                    <a:pt x="103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3" y="22"/>
                  </a:cubicBezTo>
                  <a:close/>
                  <a:moveTo>
                    <a:pt x="98" y="31"/>
                  </a:moveTo>
                  <a:cubicBezTo>
                    <a:pt x="97" y="31"/>
                    <a:pt x="94" y="31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0"/>
                    <a:pt x="98" y="30"/>
                    <a:pt x="99" y="30"/>
                  </a:cubicBezTo>
                  <a:cubicBezTo>
                    <a:pt x="97" y="31"/>
                    <a:pt x="97" y="31"/>
                    <a:pt x="97" y="31"/>
                  </a:cubicBezTo>
                  <a:lnTo>
                    <a:pt x="98" y="31"/>
                  </a:lnTo>
                  <a:close/>
                  <a:moveTo>
                    <a:pt x="98" y="22"/>
                  </a:moveTo>
                  <a:cubicBezTo>
                    <a:pt x="98" y="22"/>
                    <a:pt x="96" y="23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7" y="22"/>
                    <a:pt x="98" y="22"/>
                  </a:cubicBezTo>
                  <a:close/>
                  <a:moveTo>
                    <a:pt x="99" y="24"/>
                  </a:moveTo>
                  <a:cubicBezTo>
                    <a:pt x="98" y="24"/>
                    <a:pt x="100" y="23"/>
                    <a:pt x="101" y="23"/>
                  </a:cubicBezTo>
                  <a:cubicBezTo>
                    <a:pt x="100" y="25"/>
                    <a:pt x="99" y="24"/>
                    <a:pt x="99" y="24"/>
                  </a:cubicBezTo>
                  <a:close/>
                  <a:moveTo>
                    <a:pt x="104" y="23"/>
                  </a:moveTo>
                  <a:cubicBezTo>
                    <a:pt x="103" y="23"/>
                    <a:pt x="103" y="24"/>
                    <a:pt x="103" y="24"/>
                  </a:cubicBezTo>
                  <a:cubicBezTo>
                    <a:pt x="103" y="23"/>
                    <a:pt x="103" y="23"/>
                    <a:pt x="104" y="23"/>
                  </a:cubicBezTo>
                  <a:close/>
                  <a:moveTo>
                    <a:pt x="105" y="23"/>
                  </a:moveTo>
                  <a:cubicBezTo>
                    <a:pt x="105" y="23"/>
                    <a:pt x="104" y="23"/>
                    <a:pt x="104" y="23"/>
                  </a:cubicBezTo>
                  <a:cubicBezTo>
                    <a:pt x="104" y="23"/>
                    <a:pt x="105" y="23"/>
                    <a:pt x="105" y="23"/>
                  </a:cubicBezTo>
                  <a:close/>
                  <a:moveTo>
                    <a:pt x="104" y="22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5" y="22"/>
                    <a:pt x="105" y="22"/>
                  </a:cubicBezTo>
                  <a:cubicBezTo>
                    <a:pt x="104" y="22"/>
                    <a:pt x="104" y="22"/>
                    <a:pt x="104" y="22"/>
                  </a:cubicBezTo>
                  <a:close/>
                  <a:moveTo>
                    <a:pt x="102" y="9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3" y="9"/>
                    <a:pt x="103" y="9"/>
                    <a:pt x="103" y="9"/>
                  </a:cubicBezTo>
                  <a:lnTo>
                    <a:pt x="102" y="9"/>
                  </a:lnTo>
                  <a:close/>
                  <a:moveTo>
                    <a:pt x="111" y="13"/>
                  </a:moveTo>
                  <a:cubicBezTo>
                    <a:pt x="111" y="13"/>
                    <a:pt x="109" y="14"/>
                    <a:pt x="108" y="13"/>
                  </a:cubicBezTo>
                  <a:cubicBezTo>
                    <a:pt x="108" y="14"/>
                    <a:pt x="108" y="13"/>
                    <a:pt x="107" y="14"/>
                  </a:cubicBezTo>
                  <a:cubicBezTo>
                    <a:pt x="106" y="12"/>
                    <a:pt x="105" y="14"/>
                    <a:pt x="104" y="14"/>
                  </a:cubicBezTo>
                  <a:cubicBezTo>
                    <a:pt x="105" y="12"/>
                    <a:pt x="109" y="13"/>
                    <a:pt x="111" y="13"/>
                  </a:cubicBezTo>
                  <a:close/>
                  <a:moveTo>
                    <a:pt x="111" y="18"/>
                  </a:move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1" y="18"/>
                    <a:pt x="111" y="18"/>
                  </a:cubicBezTo>
                  <a:cubicBezTo>
                    <a:pt x="112" y="19"/>
                    <a:pt x="111" y="18"/>
                    <a:pt x="111" y="18"/>
                  </a:cubicBezTo>
                  <a:close/>
                  <a:moveTo>
                    <a:pt x="109" y="21"/>
                  </a:moveTo>
                  <a:cubicBezTo>
                    <a:pt x="109" y="21"/>
                    <a:pt x="109" y="21"/>
                    <a:pt x="109" y="21"/>
                  </a:cubicBezTo>
                  <a:cubicBezTo>
                    <a:pt x="109" y="21"/>
                    <a:pt x="108" y="21"/>
                    <a:pt x="109" y="21"/>
                  </a:cubicBezTo>
                  <a:cubicBezTo>
                    <a:pt x="109" y="21"/>
                    <a:pt x="109" y="20"/>
                    <a:pt x="109" y="20"/>
                  </a:cubicBezTo>
                  <a:cubicBezTo>
                    <a:pt x="109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11" y="22"/>
                    <a:pt x="109" y="21"/>
                  </a:cubicBezTo>
                  <a:close/>
                  <a:moveTo>
                    <a:pt x="109" y="18"/>
                  </a:moveTo>
                  <a:cubicBezTo>
                    <a:pt x="108" y="17"/>
                    <a:pt x="108" y="17"/>
                    <a:pt x="10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7"/>
                    <a:pt x="110" y="17"/>
                    <a:pt x="109" y="18"/>
                  </a:cubicBezTo>
                  <a:close/>
                  <a:moveTo>
                    <a:pt x="112" y="35"/>
                  </a:moveTo>
                  <a:cubicBezTo>
                    <a:pt x="110" y="35"/>
                    <a:pt x="109" y="36"/>
                    <a:pt x="108" y="35"/>
                  </a:cubicBezTo>
                  <a:cubicBezTo>
                    <a:pt x="109" y="35"/>
                    <a:pt x="110" y="35"/>
                    <a:pt x="112" y="35"/>
                  </a:cubicBezTo>
                  <a:close/>
                  <a:moveTo>
                    <a:pt x="114" y="18"/>
                  </a:moveTo>
                  <a:cubicBezTo>
                    <a:pt x="114" y="18"/>
                    <a:pt x="114" y="18"/>
                    <a:pt x="114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13" y="17"/>
                    <a:pt x="113" y="17"/>
                  </a:cubicBezTo>
                  <a:cubicBezTo>
                    <a:pt x="114" y="17"/>
                    <a:pt x="114" y="17"/>
                    <a:pt x="115" y="17"/>
                  </a:cubicBezTo>
                  <a:lnTo>
                    <a:pt x="114" y="18"/>
                  </a:lnTo>
                  <a:close/>
                  <a:moveTo>
                    <a:pt x="113" y="16"/>
                  </a:moveTo>
                  <a:cubicBezTo>
                    <a:pt x="113" y="15"/>
                    <a:pt x="113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lnTo>
                    <a:pt x="113" y="16"/>
                  </a:lnTo>
                  <a:close/>
                  <a:moveTo>
                    <a:pt x="116" y="18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5" y="19"/>
                    <a:pt x="116" y="19"/>
                  </a:cubicBezTo>
                  <a:lnTo>
                    <a:pt x="116" y="18"/>
                  </a:lnTo>
                  <a:close/>
                  <a:moveTo>
                    <a:pt x="116" y="15"/>
                  </a:moveTo>
                  <a:cubicBezTo>
                    <a:pt x="117" y="15"/>
                    <a:pt x="117" y="15"/>
                    <a:pt x="117" y="15"/>
                  </a:cubicBezTo>
                  <a:cubicBezTo>
                    <a:pt x="117" y="16"/>
                    <a:pt x="117" y="16"/>
                    <a:pt x="117" y="16"/>
                  </a:cubicBezTo>
                  <a:lnTo>
                    <a:pt x="116" y="15"/>
                  </a:lnTo>
                  <a:close/>
                  <a:moveTo>
                    <a:pt x="118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8" y="4"/>
                    <a:pt x="118" y="4"/>
                  </a:cubicBezTo>
                  <a:close/>
                  <a:moveTo>
                    <a:pt x="108" y="7"/>
                  </a:moveTo>
                  <a:cubicBezTo>
                    <a:pt x="108" y="6"/>
                    <a:pt x="110" y="7"/>
                    <a:pt x="110" y="6"/>
                  </a:cubicBezTo>
                  <a:cubicBezTo>
                    <a:pt x="111" y="6"/>
                    <a:pt x="111" y="5"/>
                    <a:pt x="112" y="6"/>
                  </a:cubicBezTo>
                  <a:cubicBezTo>
                    <a:pt x="113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7" y="6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6"/>
                  </a:cubicBezTo>
                  <a:cubicBezTo>
                    <a:pt x="113" y="6"/>
                    <a:pt x="113" y="7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7"/>
                    <a:pt x="111" y="7"/>
                    <a:pt x="110" y="7"/>
                  </a:cubicBezTo>
                  <a:cubicBezTo>
                    <a:pt x="111" y="8"/>
                    <a:pt x="108" y="7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9" y="7"/>
                    <a:pt x="108" y="7"/>
                  </a:cubicBezTo>
                  <a:close/>
                  <a:moveTo>
                    <a:pt x="107" y="3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4" y="4"/>
                    <a:pt x="103" y="5"/>
                  </a:cubicBezTo>
                  <a:cubicBezTo>
                    <a:pt x="101" y="4"/>
                    <a:pt x="99" y="4"/>
                    <a:pt x="97" y="4"/>
                  </a:cubicBezTo>
                  <a:cubicBezTo>
                    <a:pt x="98" y="4"/>
                    <a:pt x="103" y="4"/>
                    <a:pt x="107" y="3"/>
                  </a:cubicBezTo>
                  <a:close/>
                  <a:moveTo>
                    <a:pt x="93" y="5"/>
                  </a:moveTo>
                  <a:cubicBezTo>
                    <a:pt x="93" y="5"/>
                    <a:pt x="93" y="5"/>
                    <a:pt x="92" y="5"/>
                  </a:cubicBezTo>
                  <a:cubicBezTo>
                    <a:pt x="92" y="5"/>
                    <a:pt x="92" y="4"/>
                    <a:pt x="93" y="5"/>
                  </a:cubicBezTo>
                  <a:close/>
                  <a:moveTo>
                    <a:pt x="90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90" y="5"/>
                    <a:pt x="90" y="5"/>
                    <a:pt x="90" y="6"/>
                  </a:cubicBezTo>
                  <a:lnTo>
                    <a:pt x="90" y="5"/>
                  </a:lnTo>
                  <a:close/>
                  <a:moveTo>
                    <a:pt x="89" y="5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lnTo>
                    <a:pt x="89" y="5"/>
                  </a:lnTo>
                  <a:close/>
                  <a:moveTo>
                    <a:pt x="73" y="12"/>
                  </a:moveTo>
                  <a:cubicBezTo>
                    <a:pt x="73" y="12"/>
                    <a:pt x="73" y="12"/>
                    <a:pt x="73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4" y="11"/>
                    <a:pt x="73" y="11"/>
                    <a:pt x="73" y="12"/>
                  </a:cubicBezTo>
                  <a:close/>
                  <a:moveTo>
                    <a:pt x="74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5" y="11"/>
                    <a:pt x="75" y="11"/>
                    <a:pt x="74" y="10"/>
                  </a:cubicBezTo>
                  <a:close/>
                  <a:moveTo>
                    <a:pt x="85" y="10"/>
                  </a:moveTo>
                  <a:cubicBezTo>
                    <a:pt x="85" y="10"/>
                    <a:pt x="85" y="10"/>
                    <a:pt x="85" y="10"/>
                  </a:cubicBezTo>
                  <a:cubicBezTo>
                    <a:pt x="84" y="11"/>
                    <a:pt x="81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3"/>
                    <a:pt x="81" y="12"/>
                    <a:pt x="82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6" y="11"/>
                    <a:pt x="75" y="11"/>
                  </a:cubicBezTo>
                  <a:cubicBezTo>
                    <a:pt x="77" y="11"/>
                    <a:pt x="79" y="11"/>
                    <a:pt x="80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6" y="9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9"/>
                    <a:pt x="74" y="8"/>
                    <a:pt x="73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3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6" y="8"/>
                    <a:pt x="76" y="9"/>
                  </a:cubicBezTo>
                  <a:cubicBezTo>
                    <a:pt x="77" y="8"/>
                    <a:pt x="79" y="9"/>
                    <a:pt x="79" y="7"/>
                  </a:cubicBezTo>
                  <a:cubicBezTo>
                    <a:pt x="79" y="7"/>
                    <a:pt x="80" y="7"/>
                    <a:pt x="80" y="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8"/>
                    <a:pt x="83" y="8"/>
                  </a:cubicBezTo>
                  <a:cubicBezTo>
                    <a:pt x="83" y="7"/>
                    <a:pt x="84" y="8"/>
                    <a:pt x="84" y="7"/>
                  </a:cubicBezTo>
                  <a:cubicBezTo>
                    <a:pt x="87" y="8"/>
                    <a:pt x="88" y="7"/>
                    <a:pt x="90" y="7"/>
                  </a:cubicBezTo>
                  <a:cubicBezTo>
                    <a:pt x="90" y="7"/>
                    <a:pt x="90" y="7"/>
                    <a:pt x="91" y="7"/>
                  </a:cubicBezTo>
                  <a:cubicBezTo>
                    <a:pt x="91" y="8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7"/>
                    <a:pt x="95" y="7"/>
                    <a:pt x="96" y="6"/>
                  </a:cubicBezTo>
                  <a:cubicBezTo>
                    <a:pt x="99" y="7"/>
                    <a:pt x="103" y="6"/>
                    <a:pt x="106" y="6"/>
                  </a:cubicBezTo>
                  <a:cubicBezTo>
                    <a:pt x="106" y="6"/>
                    <a:pt x="106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8" y="6"/>
                  </a:cubicBezTo>
                  <a:cubicBezTo>
                    <a:pt x="107" y="6"/>
                    <a:pt x="108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3" y="7"/>
                    <a:pt x="100" y="6"/>
                    <a:pt x="97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3" y="11"/>
                    <a:pt x="87" y="8"/>
                    <a:pt x="85" y="10"/>
                  </a:cubicBezTo>
                  <a:close/>
                  <a:moveTo>
                    <a:pt x="97" y="9"/>
                  </a:move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lnTo>
                    <a:pt x="97" y="9"/>
                  </a:lnTo>
                  <a:close/>
                  <a:moveTo>
                    <a:pt x="99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0" y="9"/>
                    <a:pt x="101" y="8"/>
                    <a:pt x="99" y="8"/>
                  </a:cubicBezTo>
                  <a:close/>
                  <a:moveTo>
                    <a:pt x="102" y="15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2" y="16"/>
                    <a:pt x="102" y="15"/>
                  </a:cubicBezTo>
                  <a:close/>
                  <a:moveTo>
                    <a:pt x="104" y="17"/>
                  </a:moveTo>
                  <a:cubicBezTo>
                    <a:pt x="98" y="18"/>
                    <a:pt x="98" y="18"/>
                    <a:pt x="98" y="18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104" y="17"/>
                  </a:lnTo>
                  <a:close/>
                  <a:moveTo>
                    <a:pt x="93" y="21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3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lose/>
                  <a:moveTo>
                    <a:pt x="94" y="22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4" y="22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lnTo>
                    <a:pt x="94" y="22"/>
                  </a:lnTo>
                  <a:close/>
                  <a:moveTo>
                    <a:pt x="93" y="20"/>
                  </a:moveTo>
                  <a:cubicBezTo>
                    <a:pt x="94" y="18"/>
                    <a:pt x="93" y="20"/>
                    <a:pt x="92" y="18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ubicBezTo>
                    <a:pt x="90" y="18"/>
                    <a:pt x="92" y="18"/>
                    <a:pt x="93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1" y="15"/>
                    <a:pt x="94" y="17"/>
                    <a:pt x="96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8" y="16"/>
                    <a:pt x="98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5" y="17"/>
                    <a:pt x="97" y="17"/>
                    <a:pt x="97" y="18"/>
                  </a:cubicBezTo>
                  <a:cubicBezTo>
                    <a:pt x="95" y="18"/>
                    <a:pt x="94" y="18"/>
                    <a:pt x="93" y="19"/>
                  </a:cubicBezTo>
                  <a:cubicBezTo>
                    <a:pt x="94" y="20"/>
                    <a:pt x="94" y="20"/>
                    <a:pt x="94" y="20"/>
                  </a:cubicBezTo>
                  <a:lnTo>
                    <a:pt x="93" y="20"/>
                  </a:lnTo>
                  <a:close/>
                  <a:moveTo>
                    <a:pt x="95" y="20"/>
                  </a:moveTo>
                  <a:cubicBezTo>
                    <a:pt x="96" y="19"/>
                    <a:pt x="96" y="19"/>
                    <a:pt x="96" y="19"/>
                  </a:cubicBezTo>
                  <a:cubicBezTo>
                    <a:pt x="96" y="20"/>
                    <a:pt x="96" y="20"/>
                    <a:pt x="97" y="20"/>
                  </a:cubicBezTo>
                  <a:lnTo>
                    <a:pt x="95" y="20"/>
                  </a:lnTo>
                  <a:close/>
                  <a:moveTo>
                    <a:pt x="96" y="26"/>
                  </a:move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lnTo>
                    <a:pt x="96" y="26"/>
                  </a:lnTo>
                  <a:close/>
                  <a:moveTo>
                    <a:pt x="89" y="26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lnTo>
                    <a:pt x="89" y="26"/>
                  </a:lnTo>
                  <a:close/>
                  <a:moveTo>
                    <a:pt x="89" y="3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0"/>
                    <a:pt x="91" y="29"/>
                    <a:pt x="92" y="30"/>
                  </a:cubicBezTo>
                  <a:cubicBezTo>
                    <a:pt x="91" y="30"/>
                    <a:pt x="90" y="29"/>
                    <a:pt x="89" y="31"/>
                  </a:cubicBezTo>
                  <a:close/>
                  <a:moveTo>
                    <a:pt x="92" y="32"/>
                  </a:moveTo>
                  <a:cubicBezTo>
                    <a:pt x="93" y="31"/>
                    <a:pt x="93" y="32"/>
                    <a:pt x="94" y="32"/>
                  </a:cubicBezTo>
                  <a:cubicBezTo>
                    <a:pt x="93" y="32"/>
                    <a:pt x="92" y="32"/>
                    <a:pt x="92" y="32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2"/>
                    <a:pt x="95" y="34"/>
                    <a:pt x="94" y="33"/>
                  </a:cubicBezTo>
                  <a:cubicBezTo>
                    <a:pt x="95" y="33"/>
                    <a:pt x="97" y="32"/>
                    <a:pt x="99" y="33"/>
                  </a:cubicBezTo>
                  <a:cubicBezTo>
                    <a:pt x="99" y="33"/>
                    <a:pt x="100" y="33"/>
                    <a:pt x="100" y="33"/>
                  </a:cubicBezTo>
                  <a:cubicBezTo>
                    <a:pt x="101" y="32"/>
                    <a:pt x="104" y="32"/>
                    <a:pt x="107" y="32"/>
                  </a:cubicBezTo>
                  <a:cubicBezTo>
                    <a:pt x="105" y="33"/>
                    <a:pt x="101" y="32"/>
                    <a:pt x="100" y="33"/>
                  </a:cubicBezTo>
                  <a:cubicBezTo>
                    <a:pt x="100" y="34"/>
                    <a:pt x="100" y="34"/>
                    <a:pt x="100" y="33"/>
                  </a:cubicBezTo>
                  <a:close/>
                  <a:moveTo>
                    <a:pt x="106" y="35"/>
                  </a:moveTo>
                  <a:cubicBezTo>
                    <a:pt x="106" y="34"/>
                    <a:pt x="105" y="35"/>
                    <a:pt x="105" y="35"/>
                  </a:cubicBezTo>
                  <a:cubicBezTo>
                    <a:pt x="106" y="34"/>
                    <a:pt x="107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4"/>
                    <a:pt x="106" y="35"/>
                    <a:pt x="106" y="35"/>
                  </a:cubicBezTo>
                  <a:close/>
                  <a:moveTo>
                    <a:pt x="110" y="54"/>
                  </a:moveTo>
                  <a:cubicBezTo>
                    <a:pt x="111" y="53"/>
                    <a:pt x="112" y="54"/>
                    <a:pt x="113" y="54"/>
                  </a:cubicBezTo>
                  <a:cubicBezTo>
                    <a:pt x="112" y="54"/>
                    <a:pt x="111" y="54"/>
                    <a:pt x="110" y="54"/>
                  </a:cubicBezTo>
                  <a:close/>
                  <a:moveTo>
                    <a:pt x="110" y="37"/>
                  </a:moveTo>
                  <a:cubicBezTo>
                    <a:pt x="110" y="37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7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7" y="37"/>
                    <a:pt x="108" y="37"/>
                  </a:cubicBezTo>
                  <a:cubicBezTo>
                    <a:pt x="108" y="37"/>
                    <a:pt x="108" y="37"/>
                    <a:pt x="109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2" y="37"/>
                    <a:pt x="114" y="37"/>
                    <a:pt x="115" y="37"/>
                  </a:cubicBezTo>
                  <a:cubicBezTo>
                    <a:pt x="114" y="38"/>
                    <a:pt x="112" y="37"/>
                    <a:pt x="110" y="37"/>
                  </a:cubicBezTo>
                  <a:close/>
                  <a:moveTo>
                    <a:pt x="115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1"/>
                    <a:pt x="117" y="21"/>
                    <a:pt x="116" y="21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117" y="37"/>
                  </a:move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lose/>
                  <a:moveTo>
                    <a:pt x="120" y="25"/>
                  </a:moveTo>
                  <a:cubicBezTo>
                    <a:pt x="120" y="25"/>
                    <a:pt x="120" y="25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21" y="23"/>
                    <a:pt x="119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4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5"/>
                  </a:cubicBezTo>
                  <a:close/>
                  <a:moveTo>
                    <a:pt x="122" y="25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25"/>
                    <a:pt x="121" y="25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2" y="25"/>
                    <a:pt x="122" y="25"/>
                  </a:cubicBezTo>
                  <a:close/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lose/>
                  <a:moveTo>
                    <a:pt x="182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2" y="8"/>
                    <a:pt x="182" y="8"/>
                    <a:pt x="182" y="8"/>
                  </a:cubicBezTo>
                  <a:lnTo>
                    <a:pt x="182" y="9"/>
                  </a:lnTo>
                  <a:close/>
                  <a:moveTo>
                    <a:pt x="228" y="12"/>
                  </a:moveTo>
                  <a:cubicBezTo>
                    <a:pt x="228" y="11"/>
                    <a:pt x="228" y="11"/>
                    <a:pt x="229" y="11"/>
                  </a:cubicBezTo>
                  <a:lnTo>
                    <a:pt x="228" y="12"/>
                  </a:lnTo>
                  <a:close/>
                  <a:moveTo>
                    <a:pt x="233" y="11"/>
                  </a:moveTo>
                  <a:cubicBezTo>
                    <a:pt x="232" y="11"/>
                    <a:pt x="232" y="11"/>
                    <a:pt x="232" y="11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3" y="11"/>
                    <a:pt x="233" y="11"/>
                    <a:pt x="233" y="11"/>
                  </a:cubicBezTo>
                  <a:close/>
                  <a:moveTo>
                    <a:pt x="242" y="1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3" y="11"/>
                    <a:pt x="243" y="11"/>
                    <a:pt x="243" y="11"/>
                  </a:cubicBezTo>
                  <a:lnTo>
                    <a:pt x="242" y="10"/>
                  </a:lnTo>
                  <a:close/>
                  <a:moveTo>
                    <a:pt x="282" y="13"/>
                  </a:moveTo>
                  <a:cubicBezTo>
                    <a:pt x="282" y="12"/>
                    <a:pt x="282" y="12"/>
                    <a:pt x="282" y="12"/>
                  </a:cubicBezTo>
                  <a:cubicBezTo>
                    <a:pt x="283" y="13"/>
                    <a:pt x="283" y="13"/>
                    <a:pt x="283" y="13"/>
                  </a:cubicBezTo>
                  <a:lnTo>
                    <a:pt x="282" y="13"/>
                  </a:lnTo>
                  <a:close/>
                  <a:moveTo>
                    <a:pt x="320" y="65"/>
                  </a:moveTo>
                  <a:cubicBezTo>
                    <a:pt x="319" y="66"/>
                    <a:pt x="319" y="66"/>
                    <a:pt x="318" y="66"/>
                  </a:cubicBezTo>
                  <a:cubicBezTo>
                    <a:pt x="319" y="65"/>
                    <a:pt x="319" y="65"/>
                    <a:pt x="320" y="65"/>
                  </a:cubicBezTo>
                  <a:close/>
                  <a:moveTo>
                    <a:pt x="317" y="66"/>
                  </a:moveTo>
                  <a:cubicBezTo>
                    <a:pt x="318" y="67"/>
                    <a:pt x="319" y="66"/>
                    <a:pt x="320" y="67"/>
                  </a:cubicBezTo>
                  <a:cubicBezTo>
                    <a:pt x="319" y="67"/>
                    <a:pt x="318" y="68"/>
                    <a:pt x="317" y="66"/>
                  </a:cubicBezTo>
                  <a:close/>
                  <a:moveTo>
                    <a:pt x="322" y="65"/>
                  </a:moveTo>
                  <a:cubicBezTo>
                    <a:pt x="323" y="65"/>
                    <a:pt x="323" y="65"/>
                    <a:pt x="323" y="65"/>
                  </a:cubicBezTo>
                  <a:cubicBezTo>
                    <a:pt x="323" y="65"/>
                    <a:pt x="323" y="65"/>
                    <a:pt x="323" y="65"/>
                  </a:cubicBezTo>
                  <a:lnTo>
                    <a:pt x="32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197"/>
            <p:cNvSpPr/>
            <p:nvPr/>
          </p:nvSpPr>
          <p:spPr bwMode="auto">
            <a:xfrm>
              <a:off x="3119" y="17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198"/>
            <p:cNvSpPr/>
            <p:nvPr/>
          </p:nvSpPr>
          <p:spPr bwMode="auto">
            <a:xfrm>
              <a:off x="2297" y="115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199"/>
            <p:cNvSpPr/>
            <p:nvPr/>
          </p:nvSpPr>
          <p:spPr bwMode="auto">
            <a:xfrm>
              <a:off x="2376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00"/>
            <p:cNvSpPr/>
            <p:nvPr/>
          </p:nvSpPr>
          <p:spPr bwMode="auto">
            <a:xfrm>
              <a:off x="2519" y="969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01"/>
            <p:cNvSpPr/>
            <p:nvPr/>
          </p:nvSpPr>
          <p:spPr bwMode="auto">
            <a:xfrm>
              <a:off x="2545" y="982"/>
              <a:ext cx="39" cy="1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02"/>
            <p:cNvSpPr/>
            <p:nvPr/>
          </p:nvSpPr>
          <p:spPr bwMode="auto">
            <a:xfrm>
              <a:off x="2793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03"/>
            <p:cNvSpPr/>
            <p:nvPr/>
          </p:nvSpPr>
          <p:spPr bwMode="auto">
            <a:xfrm>
              <a:off x="2493" y="982"/>
              <a:ext cx="26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04"/>
            <p:cNvSpPr/>
            <p:nvPr/>
          </p:nvSpPr>
          <p:spPr bwMode="auto">
            <a:xfrm>
              <a:off x="2728" y="1022"/>
              <a:ext cx="13" cy="1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05"/>
            <p:cNvSpPr/>
            <p:nvPr/>
          </p:nvSpPr>
          <p:spPr bwMode="auto">
            <a:xfrm>
              <a:off x="6042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06"/>
            <p:cNvSpPr/>
            <p:nvPr/>
          </p:nvSpPr>
          <p:spPr bwMode="auto">
            <a:xfrm>
              <a:off x="50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207"/>
            <p:cNvSpPr/>
            <p:nvPr/>
          </p:nvSpPr>
          <p:spPr bwMode="auto">
            <a:xfrm>
              <a:off x="6029" y="1358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08"/>
            <p:cNvSpPr/>
            <p:nvPr/>
          </p:nvSpPr>
          <p:spPr bwMode="auto">
            <a:xfrm>
              <a:off x="2715" y="1009"/>
              <a:ext cx="39" cy="13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09"/>
            <p:cNvSpPr/>
            <p:nvPr/>
          </p:nvSpPr>
          <p:spPr bwMode="auto">
            <a:xfrm>
              <a:off x="404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210"/>
            <p:cNvSpPr/>
            <p:nvPr/>
          </p:nvSpPr>
          <p:spPr bwMode="auto">
            <a:xfrm>
              <a:off x="3067" y="127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211"/>
            <p:cNvSpPr/>
            <p:nvPr/>
          </p:nvSpPr>
          <p:spPr bwMode="auto">
            <a:xfrm>
              <a:off x="3015" y="125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212"/>
            <p:cNvSpPr/>
            <p:nvPr/>
          </p:nvSpPr>
          <p:spPr bwMode="auto">
            <a:xfrm>
              <a:off x="3015" y="1210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213"/>
            <p:cNvSpPr/>
            <p:nvPr/>
          </p:nvSpPr>
          <p:spPr bwMode="auto">
            <a:xfrm>
              <a:off x="2884" y="1210"/>
              <a:ext cx="92" cy="27"/>
            </a:xfrm>
            <a:custGeom>
              <a:avLst/>
              <a:gdLst>
                <a:gd name="T0" fmla="*/ 7 w 7"/>
                <a:gd name="T1" fmla="*/ 1 h 2"/>
                <a:gd name="T2" fmla="*/ 7 w 7"/>
                <a:gd name="T3" fmla="*/ 1 h 2"/>
                <a:gd name="T4" fmla="*/ 4 w 7"/>
                <a:gd name="T5" fmla="*/ 1 h 2"/>
                <a:gd name="T6" fmla="*/ 3 w 7"/>
                <a:gd name="T7" fmla="*/ 0 h 2"/>
                <a:gd name="T8" fmla="*/ 1 w 7"/>
                <a:gd name="T9" fmla="*/ 0 h 2"/>
                <a:gd name="T10" fmla="*/ 1 w 7"/>
                <a:gd name="T11" fmla="*/ 1 h 2"/>
                <a:gd name="T12" fmla="*/ 0 w 7"/>
                <a:gd name="T13" fmla="*/ 1 h 2"/>
                <a:gd name="T14" fmla="*/ 1 w 7"/>
                <a:gd name="T15" fmla="*/ 2 h 2"/>
                <a:gd name="T16" fmla="*/ 1 w 7"/>
                <a:gd name="T17" fmla="*/ 2 h 2"/>
                <a:gd name="T18" fmla="*/ 5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7 w 7"/>
                <a:gd name="T25" fmla="*/ 2 h 2"/>
                <a:gd name="T26" fmla="*/ 7 w 7"/>
                <a:gd name="T2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14"/>
            <p:cNvSpPr/>
            <p:nvPr/>
          </p:nvSpPr>
          <p:spPr bwMode="auto">
            <a:xfrm>
              <a:off x="2976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15"/>
            <p:cNvSpPr/>
            <p:nvPr/>
          </p:nvSpPr>
          <p:spPr bwMode="auto">
            <a:xfrm>
              <a:off x="2780" y="1237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216"/>
            <p:cNvSpPr/>
            <p:nvPr/>
          </p:nvSpPr>
          <p:spPr bwMode="auto">
            <a:xfrm>
              <a:off x="2819" y="1291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217"/>
            <p:cNvSpPr/>
            <p:nvPr/>
          </p:nvSpPr>
          <p:spPr bwMode="auto">
            <a:xfrm>
              <a:off x="2741" y="1291"/>
              <a:ext cx="78" cy="13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218"/>
            <p:cNvSpPr/>
            <p:nvPr/>
          </p:nvSpPr>
          <p:spPr bwMode="auto">
            <a:xfrm>
              <a:off x="2506" y="1049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219"/>
            <p:cNvSpPr/>
            <p:nvPr/>
          </p:nvSpPr>
          <p:spPr bwMode="auto">
            <a:xfrm>
              <a:off x="2715" y="102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220"/>
            <p:cNvSpPr/>
            <p:nvPr/>
          </p:nvSpPr>
          <p:spPr bwMode="auto">
            <a:xfrm>
              <a:off x="3041" y="1130"/>
              <a:ext cx="26" cy="1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21"/>
            <p:cNvSpPr/>
            <p:nvPr/>
          </p:nvSpPr>
          <p:spPr bwMode="auto">
            <a:xfrm>
              <a:off x="3132" y="1197"/>
              <a:ext cx="26" cy="27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1 w 2"/>
                <a:gd name="T9" fmla="*/ 0 h 2"/>
                <a:gd name="T10" fmla="*/ 1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22"/>
            <p:cNvSpPr/>
            <p:nvPr/>
          </p:nvSpPr>
          <p:spPr bwMode="auto">
            <a:xfrm>
              <a:off x="3158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23"/>
            <p:cNvSpPr/>
            <p:nvPr/>
          </p:nvSpPr>
          <p:spPr bwMode="auto">
            <a:xfrm>
              <a:off x="3184" y="178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24"/>
            <p:cNvSpPr/>
            <p:nvPr/>
          </p:nvSpPr>
          <p:spPr bwMode="auto">
            <a:xfrm>
              <a:off x="2741" y="1760"/>
              <a:ext cx="13" cy="14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25"/>
            <p:cNvSpPr/>
            <p:nvPr/>
          </p:nvSpPr>
          <p:spPr bwMode="auto">
            <a:xfrm>
              <a:off x="2754" y="1760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26"/>
            <p:cNvSpPr/>
            <p:nvPr/>
          </p:nvSpPr>
          <p:spPr bwMode="auto">
            <a:xfrm>
              <a:off x="2741" y="1774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2 w 2"/>
                <a:gd name="T11" fmla="*/ 0 h 1"/>
                <a:gd name="T12" fmla="*/ 0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Rectangle 227"/>
            <p:cNvSpPr>
              <a:spLocks noChangeArrowheads="1"/>
            </p:cNvSpPr>
            <p:nvPr/>
          </p:nvSpPr>
          <p:spPr bwMode="auto">
            <a:xfrm>
              <a:off x="2663" y="1801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28"/>
            <p:cNvSpPr/>
            <p:nvPr/>
          </p:nvSpPr>
          <p:spPr bwMode="auto">
            <a:xfrm>
              <a:off x="2623" y="1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29"/>
            <p:cNvSpPr/>
            <p:nvPr/>
          </p:nvSpPr>
          <p:spPr bwMode="auto">
            <a:xfrm>
              <a:off x="2871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30"/>
            <p:cNvSpPr/>
            <p:nvPr/>
          </p:nvSpPr>
          <p:spPr bwMode="auto">
            <a:xfrm>
              <a:off x="2532" y="1760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231"/>
            <p:cNvSpPr/>
            <p:nvPr/>
          </p:nvSpPr>
          <p:spPr bwMode="auto">
            <a:xfrm>
              <a:off x="2871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232"/>
            <p:cNvSpPr/>
            <p:nvPr/>
          </p:nvSpPr>
          <p:spPr bwMode="auto">
            <a:xfrm>
              <a:off x="2858" y="123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233"/>
            <p:cNvSpPr/>
            <p:nvPr/>
          </p:nvSpPr>
          <p:spPr bwMode="auto">
            <a:xfrm>
              <a:off x="2558" y="173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234"/>
            <p:cNvSpPr/>
            <p:nvPr/>
          </p:nvSpPr>
          <p:spPr bwMode="auto">
            <a:xfrm>
              <a:off x="2715" y="1787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235"/>
            <p:cNvSpPr/>
            <p:nvPr/>
          </p:nvSpPr>
          <p:spPr bwMode="auto">
            <a:xfrm>
              <a:off x="2154" y="172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236"/>
            <p:cNvSpPr/>
            <p:nvPr/>
          </p:nvSpPr>
          <p:spPr bwMode="auto">
            <a:xfrm>
              <a:off x="2950" y="1143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37"/>
            <p:cNvSpPr/>
            <p:nvPr/>
          </p:nvSpPr>
          <p:spPr bwMode="auto">
            <a:xfrm>
              <a:off x="3184" y="1787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38"/>
            <p:cNvSpPr/>
            <p:nvPr/>
          </p:nvSpPr>
          <p:spPr bwMode="auto">
            <a:xfrm>
              <a:off x="2780" y="1116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39"/>
            <p:cNvSpPr/>
            <p:nvPr/>
          </p:nvSpPr>
          <p:spPr bwMode="auto">
            <a:xfrm>
              <a:off x="2806" y="1116"/>
              <a:ext cx="0" cy="14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40"/>
            <p:cNvSpPr/>
            <p:nvPr/>
          </p:nvSpPr>
          <p:spPr bwMode="auto">
            <a:xfrm>
              <a:off x="2897" y="928"/>
              <a:ext cx="40" cy="14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41"/>
            <p:cNvSpPr/>
            <p:nvPr/>
          </p:nvSpPr>
          <p:spPr bwMode="auto">
            <a:xfrm>
              <a:off x="2950" y="942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42"/>
            <p:cNvSpPr/>
            <p:nvPr/>
          </p:nvSpPr>
          <p:spPr bwMode="auto">
            <a:xfrm>
              <a:off x="2937" y="928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43"/>
            <p:cNvSpPr/>
            <p:nvPr/>
          </p:nvSpPr>
          <p:spPr bwMode="auto">
            <a:xfrm>
              <a:off x="2689" y="942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44"/>
            <p:cNvSpPr/>
            <p:nvPr/>
          </p:nvSpPr>
          <p:spPr bwMode="auto">
            <a:xfrm>
              <a:off x="2676" y="95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245"/>
            <p:cNvSpPr/>
            <p:nvPr/>
          </p:nvSpPr>
          <p:spPr bwMode="auto">
            <a:xfrm>
              <a:off x="2728" y="942"/>
              <a:ext cx="26" cy="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46"/>
            <p:cNvSpPr/>
            <p:nvPr/>
          </p:nvSpPr>
          <p:spPr bwMode="auto">
            <a:xfrm>
              <a:off x="421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47"/>
            <p:cNvSpPr/>
            <p:nvPr/>
          </p:nvSpPr>
          <p:spPr bwMode="auto">
            <a:xfrm>
              <a:off x="4215" y="955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48"/>
            <p:cNvSpPr/>
            <p:nvPr/>
          </p:nvSpPr>
          <p:spPr bwMode="auto">
            <a:xfrm>
              <a:off x="3145" y="982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49"/>
            <p:cNvSpPr/>
            <p:nvPr/>
          </p:nvSpPr>
          <p:spPr bwMode="auto">
            <a:xfrm>
              <a:off x="3158" y="969"/>
              <a:ext cx="0" cy="13"/>
            </a:xfrm>
            <a:custGeom>
              <a:avLst/>
              <a:gdLst>
                <a:gd name="T0" fmla="*/ 13 h 13"/>
                <a:gd name="T1" fmla="*/ 13 h 13"/>
                <a:gd name="T2" fmla="*/ 0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50"/>
            <p:cNvSpPr/>
            <p:nvPr/>
          </p:nvSpPr>
          <p:spPr bwMode="auto">
            <a:xfrm>
              <a:off x="2989" y="982"/>
              <a:ext cx="39" cy="13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Rectangle 251"/>
            <p:cNvSpPr>
              <a:spLocks noChangeArrowheads="1"/>
            </p:cNvSpPr>
            <p:nvPr/>
          </p:nvSpPr>
          <p:spPr bwMode="auto">
            <a:xfrm>
              <a:off x="4737" y="98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52"/>
            <p:cNvSpPr/>
            <p:nvPr/>
          </p:nvSpPr>
          <p:spPr bwMode="auto">
            <a:xfrm>
              <a:off x="4711" y="982"/>
              <a:ext cx="26" cy="13"/>
            </a:xfrm>
            <a:custGeom>
              <a:avLst/>
              <a:gdLst>
                <a:gd name="T0" fmla="*/ 13 w 26"/>
                <a:gd name="T1" fmla="*/ 0 h 13"/>
                <a:gd name="T2" fmla="*/ 0 w 26"/>
                <a:gd name="T3" fmla="*/ 13 h 13"/>
                <a:gd name="T4" fmla="*/ 26 w 26"/>
                <a:gd name="T5" fmla="*/ 0 h 13"/>
                <a:gd name="T6" fmla="*/ 13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0" y="13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53"/>
            <p:cNvSpPr/>
            <p:nvPr/>
          </p:nvSpPr>
          <p:spPr bwMode="auto">
            <a:xfrm>
              <a:off x="2937" y="982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54"/>
            <p:cNvSpPr/>
            <p:nvPr/>
          </p:nvSpPr>
          <p:spPr bwMode="auto">
            <a:xfrm>
              <a:off x="3041" y="982"/>
              <a:ext cx="39" cy="27"/>
            </a:xfrm>
            <a:custGeom>
              <a:avLst/>
              <a:gdLst>
                <a:gd name="T0" fmla="*/ 0 w 3"/>
                <a:gd name="T1" fmla="*/ 1 h 2"/>
                <a:gd name="T2" fmla="*/ 1 w 3"/>
                <a:gd name="T3" fmla="*/ 1 h 2"/>
                <a:gd name="T4" fmla="*/ 1 w 3"/>
                <a:gd name="T5" fmla="*/ 1 h 2"/>
                <a:gd name="T6" fmla="*/ 3 w 3"/>
                <a:gd name="T7" fmla="*/ 1 h 2"/>
                <a:gd name="T8" fmla="*/ 0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55"/>
            <p:cNvSpPr/>
            <p:nvPr/>
          </p:nvSpPr>
          <p:spPr bwMode="auto">
            <a:xfrm>
              <a:off x="4398" y="99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56"/>
            <p:cNvSpPr/>
            <p:nvPr/>
          </p:nvSpPr>
          <p:spPr bwMode="auto">
            <a:xfrm>
              <a:off x="4359" y="982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0 w 3"/>
                <a:gd name="T9" fmla="*/ 1 h 2"/>
                <a:gd name="T10" fmla="*/ 1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57"/>
            <p:cNvSpPr/>
            <p:nvPr/>
          </p:nvSpPr>
          <p:spPr bwMode="auto">
            <a:xfrm>
              <a:off x="4424" y="995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58"/>
            <p:cNvSpPr/>
            <p:nvPr/>
          </p:nvSpPr>
          <p:spPr bwMode="auto">
            <a:xfrm>
              <a:off x="2571" y="995"/>
              <a:ext cx="131" cy="27"/>
            </a:xfrm>
            <a:custGeom>
              <a:avLst/>
              <a:gdLst>
                <a:gd name="T0" fmla="*/ 0 w 10"/>
                <a:gd name="T1" fmla="*/ 1 h 2"/>
                <a:gd name="T2" fmla="*/ 1 w 10"/>
                <a:gd name="T3" fmla="*/ 1 h 2"/>
                <a:gd name="T4" fmla="*/ 1 w 10"/>
                <a:gd name="T5" fmla="*/ 2 h 2"/>
                <a:gd name="T6" fmla="*/ 1 w 10"/>
                <a:gd name="T7" fmla="*/ 1 h 2"/>
                <a:gd name="T8" fmla="*/ 3 w 10"/>
                <a:gd name="T9" fmla="*/ 1 h 2"/>
                <a:gd name="T10" fmla="*/ 4 w 10"/>
                <a:gd name="T11" fmla="*/ 2 h 2"/>
                <a:gd name="T12" fmla="*/ 4 w 10"/>
                <a:gd name="T13" fmla="*/ 2 h 2"/>
                <a:gd name="T14" fmla="*/ 4 w 10"/>
                <a:gd name="T15" fmla="*/ 2 h 2"/>
                <a:gd name="T16" fmla="*/ 4 w 10"/>
                <a:gd name="T17" fmla="*/ 1 h 2"/>
                <a:gd name="T18" fmla="*/ 6 w 10"/>
                <a:gd name="T19" fmla="*/ 2 h 2"/>
                <a:gd name="T20" fmla="*/ 6 w 10"/>
                <a:gd name="T21" fmla="*/ 1 h 2"/>
                <a:gd name="T22" fmla="*/ 6 w 10"/>
                <a:gd name="T23" fmla="*/ 1 h 2"/>
                <a:gd name="T24" fmla="*/ 6 w 10"/>
                <a:gd name="T25" fmla="*/ 1 h 2"/>
                <a:gd name="T26" fmla="*/ 8 w 10"/>
                <a:gd name="T27" fmla="*/ 1 h 2"/>
                <a:gd name="T28" fmla="*/ 10 w 10"/>
                <a:gd name="T29" fmla="*/ 1 h 2"/>
                <a:gd name="T30" fmla="*/ 8 w 10"/>
                <a:gd name="T31" fmla="*/ 1 h 2"/>
                <a:gd name="T32" fmla="*/ 0 w 10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259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Rectangle 260"/>
            <p:cNvSpPr>
              <a:spLocks noChangeArrowheads="1"/>
            </p:cNvSpPr>
            <p:nvPr/>
          </p:nvSpPr>
          <p:spPr bwMode="auto">
            <a:xfrm>
              <a:off x="2650" y="102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261"/>
            <p:cNvSpPr/>
            <p:nvPr/>
          </p:nvSpPr>
          <p:spPr bwMode="auto">
            <a:xfrm>
              <a:off x="2623" y="1022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262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263"/>
            <p:cNvSpPr/>
            <p:nvPr/>
          </p:nvSpPr>
          <p:spPr bwMode="auto">
            <a:xfrm>
              <a:off x="4502" y="1009"/>
              <a:ext cx="39" cy="0"/>
            </a:xfrm>
            <a:custGeom>
              <a:avLst/>
              <a:gdLst>
                <a:gd name="T0" fmla="*/ 39 w 39"/>
                <a:gd name="T1" fmla="*/ 0 w 39"/>
                <a:gd name="T2" fmla="*/ 26 w 39"/>
                <a:gd name="T3" fmla="*/ 39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39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264"/>
            <p:cNvSpPr/>
            <p:nvPr/>
          </p:nvSpPr>
          <p:spPr bwMode="auto">
            <a:xfrm>
              <a:off x="2519" y="1009"/>
              <a:ext cx="26" cy="1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265"/>
            <p:cNvSpPr/>
            <p:nvPr/>
          </p:nvSpPr>
          <p:spPr bwMode="auto">
            <a:xfrm>
              <a:off x="2741" y="1009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3 w 3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266"/>
            <p:cNvSpPr/>
            <p:nvPr/>
          </p:nvSpPr>
          <p:spPr bwMode="auto">
            <a:xfrm>
              <a:off x="4554" y="1009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267"/>
            <p:cNvSpPr/>
            <p:nvPr/>
          </p:nvSpPr>
          <p:spPr bwMode="auto">
            <a:xfrm>
              <a:off x="4554" y="995"/>
              <a:ext cx="39" cy="4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2 h 3"/>
                <a:gd name="T4" fmla="*/ 3 w 3"/>
                <a:gd name="T5" fmla="*/ 1 h 3"/>
                <a:gd name="T6" fmla="*/ 3 w 3"/>
                <a:gd name="T7" fmla="*/ 1 h 3"/>
                <a:gd name="T8" fmla="*/ 0 w 3"/>
                <a:gd name="T9" fmla="*/ 1 h 3"/>
                <a:gd name="T10" fmla="*/ 3 w 3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268"/>
            <p:cNvSpPr/>
            <p:nvPr/>
          </p:nvSpPr>
          <p:spPr bwMode="auto">
            <a:xfrm>
              <a:off x="5494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269"/>
            <p:cNvSpPr/>
            <p:nvPr/>
          </p:nvSpPr>
          <p:spPr bwMode="auto">
            <a:xfrm>
              <a:off x="5507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270"/>
            <p:cNvSpPr/>
            <p:nvPr/>
          </p:nvSpPr>
          <p:spPr bwMode="auto">
            <a:xfrm>
              <a:off x="2702" y="1009"/>
              <a:ext cx="0" cy="13"/>
            </a:xfrm>
            <a:custGeom>
              <a:avLst/>
              <a:gdLst>
                <a:gd name="T0" fmla="*/ 13 h 13"/>
                <a:gd name="T1" fmla="*/ 0 h 13"/>
                <a:gd name="T2" fmla="*/ 13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271"/>
            <p:cNvSpPr/>
            <p:nvPr/>
          </p:nvSpPr>
          <p:spPr bwMode="auto">
            <a:xfrm>
              <a:off x="2506" y="1036"/>
              <a:ext cx="13" cy="0"/>
            </a:xfrm>
            <a:custGeom>
              <a:avLst/>
              <a:gdLst>
                <a:gd name="T0" fmla="*/ 0 w 13"/>
                <a:gd name="T1" fmla="*/ 0 w 13"/>
                <a:gd name="T2" fmla="*/ 13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Rectangle 272"/>
            <p:cNvSpPr>
              <a:spLocks noChangeArrowheads="1"/>
            </p:cNvSpPr>
            <p:nvPr/>
          </p:nvSpPr>
          <p:spPr bwMode="auto">
            <a:xfrm>
              <a:off x="2467" y="1063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273"/>
            <p:cNvSpPr/>
            <p:nvPr/>
          </p:nvSpPr>
          <p:spPr bwMode="auto">
            <a:xfrm>
              <a:off x="2545" y="1063"/>
              <a:ext cx="26" cy="0"/>
            </a:xfrm>
            <a:custGeom>
              <a:avLst/>
              <a:gdLst>
                <a:gd name="T0" fmla="*/ 0 w 26"/>
                <a:gd name="T1" fmla="*/ 26 w 26"/>
                <a:gd name="T2" fmla="*/ 13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274"/>
            <p:cNvSpPr/>
            <p:nvPr/>
          </p:nvSpPr>
          <p:spPr bwMode="auto">
            <a:xfrm>
              <a:off x="2937" y="1089"/>
              <a:ext cx="52" cy="41"/>
            </a:xfrm>
            <a:custGeom>
              <a:avLst/>
              <a:gdLst>
                <a:gd name="T0" fmla="*/ 1 w 4"/>
                <a:gd name="T1" fmla="*/ 2 h 3"/>
                <a:gd name="T2" fmla="*/ 2 w 4"/>
                <a:gd name="T3" fmla="*/ 2 h 3"/>
                <a:gd name="T4" fmla="*/ 1 w 4"/>
                <a:gd name="T5" fmla="*/ 2 h 3"/>
                <a:gd name="T6" fmla="*/ 3 w 4"/>
                <a:gd name="T7" fmla="*/ 2 h 3"/>
                <a:gd name="T8" fmla="*/ 3 w 4"/>
                <a:gd name="T9" fmla="*/ 1 h 3"/>
                <a:gd name="T10" fmla="*/ 2 w 4"/>
                <a:gd name="T11" fmla="*/ 2 h 3"/>
                <a:gd name="T12" fmla="*/ 1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1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275"/>
            <p:cNvSpPr/>
            <p:nvPr/>
          </p:nvSpPr>
          <p:spPr bwMode="auto">
            <a:xfrm>
              <a:off x="3145" y="1103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0 h 13"/>
                <a:gd name="T4" fmla="*/ 13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Rectangle 276"/>
            <p:cNvSpPr>
              <a:spLocks noChangeArrowheads="1"/>
            </p:cNvSpPr>
            <p:nvPr/>
          </p:nvSpPr>
          <p:spPr bwMode="auto">
            <a:xfrm>
              <a:off x="2689" y="1116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277"/>
            <p:cNvSpPr/>
            <p:nvPr/>
          </p:nvSpPr>
          <p:spPr bwMode="auto">
            <a:xfrm>
              <a:off x="2623" y="1116"/>
              <a:ext cx="13" cy="14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0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278"/>
            <p:cNvSpPr/>
            <p:nvPr/>
          </p:nvSpPr>
          <p:spPr bwMode="auto">
            <a:xfrm>
              <a:off x="2402" y="1130"/>
              <a:ext cx="26" cy="40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279"/>
            <p:cNvSpPr/>
            <p:nvPr/>
          </p:nvSpPr>
          <p:spPr bwMode="auto">
            <a:xfrm>
              <a:off x="2402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280"/>
            <p:cNvSpPr/>
            <p:nvPr/>
          </p:nvSpPr>
          <p:spPr bwMode="auto">
            <a:xfrm>
              <a:off x="2467" y="1157"/>
              <a:ext cx="13" cy="2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281"/>
            <p:cNvSpPr/>
            <p:nvPr/>
          </p:nvSpPr>
          <p:spPr bwMode="auto">
            <a:xfrm>
              <a:off x="2454" y="1157"/>
              <a:ext cx="13" cy="26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282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283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284"/>
            <p:cNvSpPr/>
            <p:nvPr/>
          </p:nvSpPr>
          <p:spPr bwMode="auto">
            <a:xfrm>
              <a:off x="3015" y="115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285"/>
            <p:cNvSpPr/>
            <p:nvPr/>
          </p:nvSpPr>
          <p:spPr bwMode="auto">
            <a:xfrm>
              <a:off x="2493" y="1157"/>
              <a:ext cx="52" cy="40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1 h 3"/>
                <a:gd name="T4" fmla="*/ 0 w 4"/>
                <a:gd name="T5" fmla="*/ 1 h 3"/>
                <a:gd name="T6" fmla="*/ 2 w 4"/>
                <a:gd name="T7" fmla="*/ 2 h 3"/>
                <a:gd name="T8" fmla="*/ 0 w 4"/>
                <a:gd name="T9" fmla="*/ 2 h 3"/>
                <a:gd name="T10" fmla="*/ 4 w 4"/>
                <a:gd name="T11" fmla="*/ 2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3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1"/>
                    <a:pt x="4" y="2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286"/>
            <p:cNvSpPr/>
            <p:nvPr/>
          </p:nvSpPr>
          <p:spPr bwMode="auto">
            <a:xfrm>
              <a:off x="2389" y="1170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287"/>
            <p:cNvSpPr/>
            <p:nvPr/>
          </p:nvSpPr>
          <p:spPr bwMode="auto">
            <a:xfrm>
              <a:off x="2428" y="1170"/>
              <a:ext cx="26" cy="13"/>
            </a:xfrm>
            <a:custGeom>
              <a:avLst/>
              <a:gdLst>
                <a:gd name="T0" fmla="*/ 26 w 26"/>
                <a:gd name="T1" fmla="*/ 13 h 13"/>
                <a:gd name="T2" fmla="*/ 13 w 26"/>
                <a:gd name="T3" fmla="*/ 0 h 13"/>
                <a:gd name="T4" fmla="*/ 0 w 26"/>
                <a:gd name="T5" fmla="*/ 13 h 13"/>
                <a:gd name="T6" fmla="*/ 26 w 26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288"/>
            <p:cNvSpPr/>
            <p:nvPr/>
          </p:nvSpPr>
          <p:spPr bwMode="auto">
            <a:xfrm>
              <a:off x="2650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289"/>
            <p:cNvSpPr/>
            <p:nvPr/>
          </p:nvSpPr>
          <p:spPr bwMode="auto">
            <a:xfrm>
              <a:off x="2650" y="1183"/>
              <a:ext cx="39" cy="27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1 h 2"/>
                <a:gd name="T4" fmla="*/ 2 w 3"/>
                <a:gd name="T5" fmla="*/ 0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2 w 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290"/>
            <p:cNvSpPr/>
            <p:nvPr/>
          </p:nvSpPr>
          <p:spPr bwMode="auto">
            <a:xfrm>
              <a:off x="2623" y="1183"/>
              <a:ext cx="27" cy="27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2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291"/>
            <p:cNvSpPr/>
            <p:nvPr/>
          </p:nvSpPr>
          <p:spPr bwMode="auto">
            <a:xfrm>
              <a:off x="2428" y="1197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292"/>
            <p:cNvSpPr/>
            <p:nvPr/>
          </p:nvSpPr>
          <p:spPr bwMode="auto">
            <a:xfrm>
              <a:off x="2415" y="1197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293"/>
            <p:cNvSpPr/>
            <p:nvPr/>
          </p:nvSpPr>
          <p:spPr bwMode="auto">
            <a:xfrm>
              <a:off x="3002" y="1183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294"/>
            <p:cNvSpPr/>
            <p:nvPr/>
          </p:nvSpPr>
          <p:spPr bwMode="auto">
            <a:xfrm>
              <a:off x="2558" y="122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Rectangle 295"/>
            <p:cNvSpPr>
              <a:spLocks noChangeArrowheads="1"/>
            </p:cNvSpPr>
            <p:nvPr/>
          </p:nvSpPr>
          <p:spPr bwMode="auto">
            <a:xfrm>
              <a:off x="2558" y="1210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296"/>
            <p:cNvSpPr/>
            <p:nvPr/>
          </p:nvSpPr>
          <p:spPr bwMode="auto">
            <a:xfrm>
              <a:off x="2571" y="12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297"/>
            <p:cNvSpPr/>
            <p:nvPr/>
          </p:nvSpPr>
          <p:spPr bwMode="auto">
            <a:xfrm>
              <a:off x="2545" y="1210"/>
              <a:ext cx="0" cy="14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298"/>
            <p:cNvSpPr/>
            <p:nvPr/>
          </p:nvSpPr>
          <p:spPr bwMode="auto">
            <a:xfrm>
              <a:off x="2545" y="12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299"/>
            <p:cNvSpPr/>
            <p:nvPr/>
          </p:nvSpPr>
          <p:spPr bwMode="auto">
            <a:xfrm>
              <a:off x="2663" y="1210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00"/>
            <p:cNvSpPr/>
            <p:nvPr/>
          </p:nvSpPr>
          <p:spPr bwMode="auto">
            <a:xfrm>
              <a:off x="2597" y="122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01"/>
            <p:cNvSpPr/>
            <p:nvPr/>
          </p:nvSpPr>
          <p:spPr bwMode="auto">
            <a:xfrm>
              <a:off x="2806" y="123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02"/>
            <p:cNvSpPr/>
            <p:nvPr/>
          </p:nvSpPr>
          <p:spPr bwMode="auto">
            <a:xfrm>
              <a:off x="2467" y="1250"/>
              <a:ext cx="196" cy="27"/>
            </a:xfrm>
            <a:custGeom>
              <a:avLst/>
              <a:gdLst>
                <a:gd name="T0" fmla="*/ 7 w 15"/>
                <a:gd name="T1" fmla="*/ 2 h 2"/>
                <a:gd name="T2" fmla="*/ 7 w 15"/>
                <a:gd name="T3" fmla="*/ 0 h 2"/>
                <a:gd name="T4" fmla="*/ 7 w 15"/>
                <a:gd name="T5" fmla="*/ 1 h 2"/>
                <a:gd name="T6" fmla="*/ 0 w 15"/>
                <a:gd name="T7" fmla="*/ 2 h 2"/>
                <a:gd name="T8" fmla="*/ 15 w 15"/>
                <a:gd name="T9" fmla="*/ 2 h 2"/>
                <a:gd name="T10" fmla="*/ 7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7" y="2"/>
                  </a:moveTo>
                  <a:cubicBezTo>
                    <a:pt x="7" y="1"/>
                    <a:pt x="8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12" y="2"/>
                    <a:pt x="15" y="2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03"/>
            <p:cNvSpPr/>
            <p:nvPr/>
          </p:nvSpPr>
          <p:spPr bwMode="auto">
            <a:xfrm>
              <a:off x="2389" y="1264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39 w 39"/>
                <a:gd name="T3" fmla="*/ 13 h 13"/>
                <a:gd name="T4" fmla="*/ 13 w 39"/>
                <a:gd name="T5" fmla="*/ 0 h 13"/>
                <a:gd name="T6" fmla="*/ 0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39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04"/>
            <p:cNvSpPr/>
            <p:nvPr/>
          </p:nvSpPr>
          <p:spPr bwMode="auto">
            <a:xfrm>
              <a:off x="3028" y="1277"/>
              <a:ext cx="39" cy="27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1 h 2"/>
                <a:gd name="T10" fmla="*/ 1 w 3"/>
                <a:gd name="T11" fmla="*/ 2 h 2"/>
                <a:gd name="T12" fmla="*/ 1 w 3"/>
                <a:gd name="T13" fmla="*/ 2 h 2"/>
                <a:gd name="T14" fmla="*/ 2 w 3"/>
                <a:gd name="T15" fmla="*/ 2 h 2"/>
                <a:gd name="T16" fmla="*/ 2 w 3"/>
                <a:gd name="T17" fmla="*/ 1 h 2"/>
                <a:gd name="T18" fmla="*/ 3 w 3"/>
                <a:gd name="T19" fmla="*/ 1 h 2"/>
                <a:gd name="T20" fmla="*/ 2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05"/>
            <p:cNvSpPr/>
            <p:nvPr/>
          </p:nvSpPr>
          <p:spPr bwMode="auto">
            <a:xfrm>
              <a:off x="3054" y="1304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06"/>
            <p:cNvSpPr/>
            <p:nvPr/>
          </p:nvSpPr>
          <p:spPr bwMode="auto">
            <a:xfrm>
              <a:off x="2715" y="129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0 w 26"/>
                <a:gd name="T3" fmla="*/ 0 h 13"/>
                <a:gd name="T4" fmla="*/ 13 w 26"/>
                <a:gd name="T5" fmla="*/ 13 h 13"/>
                <a:gd name="T6" fmla="*/ 26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07"/>
            <p:cNvSpPr/>
            <p:nvPr/>
          </p:nvSpPr>
          <p:spPr bwMode="auto">
            <a:xfrm>
              <a:off x="2767" y="1304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08"/>
            <p:cNvSpPr/>
            <p:nvPr/>
          </p:nvSpPr>
          <p:spPr bwMode="auto">
            <a:xfrm>
              <a:off x="2819" y="1318"/>
              <a:ext cx="52" cy="13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09"/>
            <p:cNvSpPr/>
            <p:nvPr/>
          </p:nvSpPr>
          <p:spPr bwMode="auto">
            <a:xfrm>
              <a:off x="2897" y="1318"/>
              <a:ext cx="92" cy="13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10"/>
            <p:cNvSpPr/>
            <p:nvPr/>
          </p:nvSpPr>
          <p:spPr bwMode="auto">
            <a:xfrm>
              <a:off x="2597" y="1318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13 w 13"/>
                <a:gd name="T3" fmla="*/ 0 h 13"/>
                <a:gd name="T4" fmla="*/ 0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11"/>
            <p:cNvSpPr/>
            <p:nvPr/>
          </p:nvSpPr>
          <p:spPr bwMode="auto">
            <a:xfrm>
              <a:off x="2793" y="1318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12"/>
            <p:cNvSpPr/>
            <p:nvPr/>
          </p:nvSpPr>
          <p:spPr bwMode="auto">
            <a:xfrm>
              <a:off x="2767" y="1318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13"/>
            <p:cNvSpPr/>
            <p:nvPr/>
          </p:nvSpPr>
          <p:spPr bwMode="auto">
            <a:xfrm>
              <a:off x="2767" y="1331"/>
              <a:ext cx="52" cy="13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3 w 4"/>
                <a:gd name="T7" fmla="*/ 0 h 1"/>
                <a:gd name="T8" fmla="*/ 4 w 4"/>
                <a:gd name="T9" fmla="*/ 1 h 1"/>
                <a:gd name="T10" fmla="*/ 0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Rectangle 314"/>
            <p:cNvSpPr>
              <a:spLocks noChangeArrowheads="1"/>
            </p:cNvSpPr>
            <p:nvPr/>
          </p:nvSpPr>
          <p:spPr bwMode="auto">
            <a:xfrm>
              <a:off x="2702" y="134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15"/>
            <p:cNvSpPr/>
            <p:nvPr/>
          </p:nvSpPr>
          <p:spPr bwMode="auto">
            <a:xfrm>
              <a:off x="2689" y="1331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16"/>
            <p:cNvSpPr/>
            <p:nvPr/>
          </p:nvSpPr>
          <p:spPr bwMode="auto">
            <a:xfrm>
              <a:off x="2702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17"/>
            <p:cNvSpPr/>
            <p:nvPr/>
          </p:nvSpPr>
          <p:spPr bwMode="auto">
            <a:xfrm>
              <a:off x="2650" y="134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18"/>
            <p:cNvSpPr/>
            <p:nvPr/>
          </p:nvSpPr>
          <p:spPr bwMode="auto">
            <a:xfrm>
              <a:off x="2715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19"/>
            <p:cNvSpPr/>
            <p:nvPr/>
          </p:nvSpPr>
          <p:spPr bwMode="auto">
            <a:xfrm>
              <a:off x="297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20"/>
            <p:cNvSpPr/>
            <p:nvPr/>
          </p:nvSpPr>
          <p:spPr bwMode="auto">
            <a:xfrm>
              <a:off x="2845" y="1371"/>
              <a:ext cx="131" cy="27"/>
            </a:xfrm>
            <a:custGeom>
              <a:avLst/>
              <a:gdLst>
                <a:gd name="T0" fmla="*/ 6 w 10"/>
                <a:gd name="T1" fmla="*/ 1 h 2"/>
                <a:gd name="T2" fmla="*/ 6 w 10"/>
                <a:gd name="T3" fmla="*/ 0 h 2"/>
                <a:gd name="T4" fmla="*/ 0 w 10"/>
                <a:gd name="T5" fmla="*/ 1 h 2"/>
                <a:gd name="T6" fmla="*/ 8 w 10"/>
                <a:gd name="T7" fmla="*/ 1 h 2"/>
                <a:gd name="T8" fmla="*/ 10 w 10"/>
                <a:gd name="T9" fmla="*/ 1 h 2"/>
                <a:gd name="T10" fmla="*/ 9 w 10"/>
                <a:gd name="T11" fmla="*/ 0 h 2"/>
                <a:gd name="T12" fmla="*/ 6 w 10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6" y="0"/>
                    <a:pt x="8" y="1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21"/>
            <p:cNvSpPr/>
            <p:nvPr/>
          </p:nvSpPr>
          <p:spPr bwMode="auto">
            <a:xfrm>
              <a:off x="2454" y="1425"/>
              <a:ext cx="26" cy="0"/>
            </a:xfrm>
            <a:custGeom>
              <a:avLst/>
              <a:gdLst>
                <a:gd name="T0" fmla="*/ 1 w 2"/>
                <a:gd name="T1" fmla="*/ 0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22"/>
            <p:cNvSpPr/>
            <p:nvPr/>
          </p:nvSpPr>
          <p:spPr bwMode="auto">
            <a:xfrm>
              <a:off x="2493" y="142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23"/>
            <p:cNvSpPr/>
            <p:nvPr/>
          </p:nvSpPr>
          <p:spPr bwMode="auto">
            <a:xfrm>
              <a:off x="2441" y="142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24"/>
            <p:cNvSpPr/>
            <p:nvPr/>
          </p:nvSpPr>
          <p:spPr bwMode="auto">
            <a:xfrm>
              <a:off x="2610" y="1425"/>
              <a:ext cx="66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25"/>
            <p:cNvSpPr/>
            <p:nvPr/>
          </p:nvSpPr>
          <p:spPr bwMode="auto">
            <a:xfrm>
              <a:off x="2558" y="1438"/>
              <a:ext cx="105" cy="14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3" y="1"/>
                    <a:pt x="6" y="1"/>
                    <a:pt x="8" y="1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26"/>
            <p:cNvSpPr/>
            <p:nvPr/>
          </p:nvSpPr>
          <p:spPr bwMode="auto">
            <a:xfrm>
              <a:off x="2897" y="1425"/>
              <a:ext cx="79" cy="40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1 h 3"/>
                <a:gd name="T4" fmla="*/ 3 w 6"/>
                <a:gd name="T5" fmla="*/ 1 h 3"/>
                <a:gd name="T6" fmla="*/ 0 w 6"/>
                <a:gd name="T7" fmla="*/ 3 h 3"/>
                <a:gd name="T8" fmla="*/ 5 w 6"/>
                <a:gd name="T9" fmla="*/ 2 h 3"/>
                <a:gd name="T10" fmla="*/ 4 w 6"/>
                <a:gd name="T11" fmla="*/ 2 h 3"/>
                <a:gd name="T12" fmla="*/ 4 w 6"/>
                <a:gd name="T13" fmla="*/ 1 h 3"/>
                <a:gd name="T14" fmla="*/ 6 w 6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2"/>
                    <a:pt x="3" y="1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27"/>
            <p:cNvSpPr/>
            <p:nvPr/>
          </p:nvSpPr>
          <p:spPr bwMode="auto">
            <a:xfrm>
              <a:off x="2858" y="14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28"/>
            <p:cNvSpPr/>
            <p:nvPr/>
          </p:nvSpPr>
          <p:spPr bwMode="auto">
            <a:xfrm>
              <a:off x="2702" y="1438"/>
              <a:ext cx="156" cy="27"/>
            </a:xfrm>
            <a:custGeom>
              <a:avLst/>
              <a:gdLst>
                <a:gd name="T0" fmla="*/ 9 w 12"/>
                <a:gd name="T1" fmla="*/ 2 h 2"/>
                <a:gd name="T2" fmla="*/ 8 w 12"/>
                <a:gd name="T3" fmla="*/ 2 h 2"/>
                <a:gd name="T4" fmla="*/ 8 w 12"/>
                <a:gd name="T5" fmla="*/ 2 h 2"/>
                <a:gd name="T6" fmla="*/ 7 w 12"/>
                <a:gd name="T7" fmla="*/ 1 h 2"/>
                <a:gd name="T8" fmla="*/ 7 w 12"/>
                <a:gd name="T9" fmla="*/ 2 h 2"/>
                <a:gd name="T10" fmla="*/ 0 w 12"/>
                <a:gd name="T11" fmla="*/ 1 h 2"/>
                <a:gd name="T12" fmla="*/ 1 w 12"/>
                <a:gd name="T13" fmla="*/ 2 h 2"/>
                <a:gd name="T14" fmla="*/ 11 w 12"/>
                <a:gd name="T15" fmla="*/ 2 h 2"/>
                <a:gd name="T16" fmla="*/ 10 w 12"/>
                <a:gd name="T17" fmla="*/ 2 h 2"/>
                <a:gd name="T18" fmla="*/ 12 w 12"/>
                <a:gd name="T19" fmla="*/ 2 h 2"/>
                <a:gd name="T20" fmla="*/ 12 w 12"/>
                <a:gd name="T21" fmla="*/ 1 h 2"/>
                <a:gd name="T22" fmla="*/ 9 w 12"/>
                <a:gd name="T2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"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4" y="2"/>
                    <a:pt x="7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10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29"/>
            <p:cNvSpPr/>
            <p:nvPr/>
          </p:nvSpPr>
          <p:spPr bwMode="auto">
            <a:xfrm>
              <a:off x="2845" y="1465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30"/>
            <p:cNvSpPr/>
            <p:nvPr/>
          </p:nvSpPr>
          <p:spPr bwMode="auto">
            <a:xfrm>
              <a:off x="2845" y="1438"/>
              <a:ext cx="26" cy="14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Rectangle 331"/>
            <p:cNvSpPr>
              <a:spLocks noChangeArrowheads="1"/>
            </p:cNvSpPr>
            <p:nvPr/>
          </p:nvSpPr>
          <p:spPr bwMode="auto">
            <a:xfrm>
              <a:off x="2428" y="1438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32"/>
            <p:cNvSpPr/>
            <p:nvPr/>
          </p:nvSpPr>
          <p:spPr bwMode="auto">
            <a:xfrm>
              <a:off x="2558" y="145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33"/>
            <p:cNvSpPr/>
            <p:nvPr/>
          </p:nvSpPr>
          <p:spPr bwMode="auto">
            <a:xfrm>
              <a:off x="2584" y="146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34"/>
            <p:cNvSpPr/>
            <p:nvPr/>
          </p:nvSpPr>
          <p:spPr bwMode="auto">
            <a:xfrm>
              <a:off x="2584" y="145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35"/>
            <p:cNvSpPr>
              <a:spLocks noEditPoints="1"/>
            </p:cNvSpPr>
            <p:nvPr/>
          </p:nvSpPr>
          <p:spPr bwMode="auto">
            <a:xfrm>
              <a:off x="2428" y="1438"/>
              <a:ext cx="235" cy="67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2 h 5"/>
                <a:gd name="T4" fmla="*/ 17 w 18"/>
                <a:gd name="T5" fmla="*/ 3 h 5"/>
                <a:gd name="T6" fmla="*/ 17 w 18"/>
                <a:gd name="T7" fmla="*/ 3 h 5"/>
                <a:gd name="T8" fmla="*/ 16 w 18"/>
                <a:gd name="T9" fmla="*/ 3 h 5"/>
                <a:gd name="T10" fmla="*/ 16 w 18"/>
                <a:gd name="T11" fmla="*/ 3 h 5"/>
                <a:gd name="T12" fmla="*/ 15 w 18"/>
                <a:gd name="T13" fmla="*/ 2 h 5"/>
                <a:gd name="T14" fmla="*/ 13 w 18"/>
                <a:gd name="T15" fmla="*/ 2 h 5"/>
                <a:gd name="T16" fmla="*/ 11 w 18"/>
                <a:gd name="T17" fmla="*/ 2 h 5"/>
                <a:gd name="T18" fmla="*/ 10 w 18"/>
                <a:gd name="T19" fmla="*/ 3 h 5"/>
                <a:gd name="T20" fmla="*/ 7 w 18"/>
                <a:gd name="T21" fmla="*/ 0 h 5"/>
                <a:gd name="T22" fmla="*/ 7 w 18"/>
                <a:gd name="T23" fmla="*/ 1 h 5"/>
                <a:gd name="T24" fmla="*/ 0 w 18"/>
                <a:gd name="T25" fmla="*/ 0 h 5"/>
                <a:gd name="T26" fmla="*/ 1 w 18"/>
                <a:gd name="T27" fmla="*/ 2 h 5"/>
                <a:gd name="T28" fmla="*/ 3 w 18"/>
                <a:gd name="T29" fmla="*/ 1 h 5"/>
                <a:gd name="T30" fmla="*/ 5 w 18"/>
                <a:gd name="T31" fmla="*/ 3 h 5"/>
                <a:gd name="T32" fmla="*/ 3 w 18"/>
                <a:gd name="T33" fmla="*/ 3 h 5"/>
                <a:gd name="T34" fmla="*/ 9 w 18"/>
                <a:gd name="T35" fmla="*/ 4 h 5"/>
                <a:gd name="T36" fmla="*/ 9 w 18"/>
                <a:gd name="T37" fmla="*/ 4 h 5"/>
                <a:gd name="T38" fmla="*/ 15 w 18"/>
                <a:gd name="T39" fmla="*/ 5 h 5"/>
                <a:gd name="T40" fmla="*/ 15 w 18"/>
                <a:gd name="T41" fmla="*/ 5 h 5"/>
                <a:gd name="T42" fmla="*/ 15 w 18"/>
                <a:gd name="T43" fmla="*/ 5 h 5"/>
                <a:gd name="T44" fmla="*/ 14 w 18"/>
                <a:gd name="T45" fmla="*/ 4 h 5"/>
                <a:gd name="T46" fmla="*/ 7 w 18"/>
                <a:gd name="T47" fmla="*/ 3 h 5"/>
                <a:gd name="T48" fmla="*/ 12 w 18"/>
                <a:gd name="T49" fmla="*/ 3 h 5"/>
                <a:gd name="T50" fmla="*/ 13 w 18"/>
                <a:gd name="T51" fmla="*/ 3 h 5"/>
                <a:gd name="T52" fmla="*/ 12 w 18"/>
                <a:gd name="T53" fmla="*/ 3 h 5"/>
                <a:gd name="T54" fmla="*/ 13 w 18"/>
                <a:gd name="T55" fmla="*/ 3 h 5"/>
                <a:gd name="T56" fmla="*/ 13 w 18"/>
                <a:gd name="T57" fmla="*/ 3 h 5"/>
                <a:gd name="T58" fmla="*/ 16 w 18"/>
                <a:gd name="T59" fmla="*/ 4 h 5"/>
                <a:gd name="T60" fmla="*/ 15 w 18"/>
                <a:gd name="T61" fmla="*/ 4 h 5"/>
                <a:gd name="T62" fmla="*/ 18 w 18"/>
                <a:gd name="T63" fmla="*/ 3 h 5"/>
                <a:gd name="T64" fmla="*/ 6 w 18"/>
                <a:gd name="T65" fmla="*/ 3 h 5"/>
                <a:gd name="T66" fmla="*/ 5 w 18"/>
                <a:gd name="T67" fmla="*/ 2 h 5"/>
                <a:gd name="T68" fmla="*/ 6 w 18"/>
                <a:gd name="T69" fmla="*/ 2 h 5"/>
                <a:gd name="T70" fmla="*/ 5 w 18"/>
                <a:gd name="T71" fmla="*/ 3 h 5"/>
                <a:gd name="T72" fmla="*/ 6 w 18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2"/>
                    <a:pt x="17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6" y="2"/>
                    <a:pt x="15" y="2"/>
                  </a:cubicBezTo>
                  <a:cubicBezTo>
                    <a:pt x="14" y="2"/>
                    <a:pt x="14" y="1"/>
                    <a:pt x="13" y="2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0" y="2"/>
                    <a:pt x="11" y="3"/>
                    <a:pt x="10" y="3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6" y="1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4"/>
                    <a:pt x="7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8" y="2"/>
                    <a:pt x="11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4"/>
                    <a:pt x="16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8" y="5"/>
                    <a:pt x="16" y="3"/>
                    <a:pt x="18" y="3"/>
                  </a:cubicBezTo>
                  <a:close/>
                  <a:moveTo>
                    <a:pt x="6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336"/>
            <p:cNvSpPr/>
            <p:nvPr/>
          </p:nvSpPr>
          <p:spPr bwMode="auto">
            <a:xfrm>
              <a:off x="2571" y="1452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337"/>
            <p:cNvSpPr/>
            <p:nvPr/>
          </p:nvSpPr>
          <p:spPr bwMode="auto">
            <a:xfrm>
              <a:off x="2623" y="150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338"/>
            <p:cNvSpPr/>
            <p:nvPr/>
          </p:nvSpPr>
          <p:spPr bwMode="auto">
            <a:xfrm>
              <a:off x="2232" y="1452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26 w 39"/>
                <a:gd name="T3" fmla="*/ 13 h 13"/>
                <a:gd name="T4" fmla="*/ 39 w 39"/>
                <a:gd name="T5" fmla="*/ 13 h 13"/>
                <a:gd name="T6" fmla="*/ 26 w 39"/>
                <a:gd name="T7" fmla="*/ 13 h 13"/>
                <a:gd name="T8" fmla="*/ 0 w 39"/>
                <a:gd name="T9" fmla="*/ 0 h 13"/>
                <a:gd name="T10" fmla="*/ 0 w 39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26" y="13"/>
                  </a:lnTo>
                  <a:lnTo>
                    <a:pt x="39" y="13"/>
                  </a:lnTo>
                  <a:lnTo>
                    <a:pt x="26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39"/>
            <p:cNvSpPr/>
            <p:nvPr/>
          </p:nvSpPr>
          <p:spPr bwMode="auto">
            <a:xfrm>
              <a:off x="2663" y="1479"/>
              <a:ext cx="52" cy="26"/>
            </a:xfrm>
            <a:custGeom>
              <a:avLst/>
              <a:gdLst>
                <a:gd name="T0" fmla="*/ 0 w 4"/>
                <a:gd name="T1" fmla="*/ 0 h 2"/>
                <a:gd name="T2" fmla="*/ 1 w 4"/>
                <a:gd name="T3" fmla="*/ 1 h 2"/>
                <a:gd name="T4" fmla="*/ 2 w 4"/>
                <a:gd name="T5" fmla="*/ 1 h 2"/>
                <a:gd name="T6" fmla="*/ 3 w 4"/>
                <a:gd name="T7" fmla="*/ 1 h 2"/>
                <a:gd name="T8" fmla="*/ 2 w 4"/>
                <a:gd name="T9" fmla="*/ 1 h 2"/>
                <a:gd name="T10" fmla="*/ 4 w 4"/>
                <a:gd name="T11" fmla="*/ 1 h 2"/>
                <a:gd name="T12" fmla="*/ 0 w 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40"/>
            <p:cNvSpPr/>
            <p:nvPr/>
          </p:nvSpPr>
          <p:spPr bwMode="auto">
            <a:xfrm>
              <a:off x="2806" y="14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41"/>
            <p:cNvSpPr/>
            <p:nvPr/>
          </p:nvSpPr>
          <p:spPr bwMode="auto">
            <a:xfrm>
              <a:off x="2806" y="149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42"/>
            <p:cNvSpPr/>
            <p:nvPr/>
          </p:nvSpPr>
          <p:spPr bwMode="auto">
            <a:xfrm>
              <a:off x="2715" y="1492"/>
              <a:ext cx="91" cy="1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0"/>
                    <a:pt x="5" y="1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43"/>
            <p:cNvSpPr/>
            <p:nvPr/>
          </p:nvSpPr>
          <p:spPr bwMode="auto">
            <a:xfrm>
              <a:off x="2937" y="1492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13 w 26"/>
                <a:gd name="T3" fmla="*/ 0 w 26"/>
                <a:gd name="T4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44"/>
            <p:cNvSpPr/>
            <p:nvPr/>
          </p:nvSpPr>
          <p:spPr bwMode="auto">
            <a:xfrm>
              <a:off x="2297" y="1492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45"/>
            <p:cNvSpPr/>
            <p:nvPr/>
          </p:nvSpPr>
          <p:spPr bwMode="auto">
            <a:xfrm>
              <a:off x="2663" y="1505"/>
              <a:ext cx="26" cy="14"/>
            </a:xfrm>
            <a:custGeom>
              <a:avLst/>
              <a:gdLst>
                <a:gd name="T0" fmla="*/ 13 w 26"/>
                <a:gd name="T1" fmla="*/ 14 h 14"/>
                <a:gd name="T2" fmla="*/ 26 w 26"/>
                <a:gd name="T3" fmla="*/ 14 h 14"/>
                <a:gd name="T4" fmla="*/ 0 w 26"/>
                <a:gd name="T5" fmla="*/ 0 h 14"/>
                <a:gd name="T6" fmla="*/ 13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3" y="14"/>
                  </a:moveTo>
                  <a:lnTo>
                    <a:pt x="26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46"/>
            <p:cNvSpPr/>
            <p:nvPr/>
          </p:nvSpPr>
          <p:spPr bwMode="auto">
            <a:xfrm>
              <a:off x="2780" y="1532"/>
              <a:ext cx="52" cy="0"/>
            </a:xfrm>
            <a:custGeom>
              <a:avLst/>
              <a:gdLst>
                <a:gd name="T0" fmla="*/ 0 w 4"/>
                <a:gd name="T1" fmla="*/ 4 w 4"/>
                <a:gd name="T2" fmla="*/ 0 w 4"/>
                <a:gd name="T3" fmla="*/ 0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47"/>
            <p:cNvSpPr/>
            <p:nvPr/>
          </p:nvSpPr>
          <p:spPr bwMode="auto">
            <a:xfrm>
              <a:off x="2349" y="1546"/>
              <a:ext cx="27" cy="0"/>
            </a:xfrm>
            <a:custGeom>
              <a:avLst/>
              <a:gdLst>
                <a:gd name="T0" fmla="*/ 27 w 27"/>
                <a:gd name="T1" fmla="*/ 0 w 27"/>
                <a:gd name="T2" fmla="*/ 27 w 27"/>
                <a:gd name="T3" fmla="*/ 27 w 2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7">
                  <a:moveTo>
                    <a:pt x="27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48"/>
            <p:cNvSpPr/>
            <p:nvPr/>
          </p:nvSpPr>
          <p:spPr bwMode="auto">
            <a:xfrm>
              <a:off x="2845" y="1546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49"/>
            <p:cNvSpPr/>
            <p:nvPr/>
          </p:nvSpPr>
          <p:spPr bwMode="auto">
            <a:xfrm>
              <a:off x="2884" y="1546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50"/>
            <p:cNvSpPr/>
            <p:nvPr/>
          </p:nvSpPr>
          <p:spPr bwMode="auto">
            <a:xfrm>
              <a:off x="2467" y="1573"/>
              <a:ext cx="65" cy="0"/>
            </a:xfrm>
            <a:custGeom>
              <a:avLst/>
              <a:gdLst>
                <a:gd name="T0" fmla="*/ 1 w 5"/>
                <a:gd name="T1" fmla="*/ 5 w 5"/>
                <a:gd name="T2" fmla="*/ 0 w 5"/>
                <a:gd name="T3" fmla="*/ 2 w 5"/>
                <a:gd name="T4" fmla="*/ 1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51"/>
            <p:cNvSpPr/>
            <p:nvPr/>
          </p:nvSpPr>
          <p:spPr bwMode="auto">
            <a:xfrm>
              <a:off x="2806" y="1586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1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52"/>
            <p:cNvSpPr/>
            <p:nvPr/>
          </p:nvSpPr>
          <p:spPr bwMode="auto">
            <a:xfrm>
              <a:off x="3132" y="1599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53"/>
            <p:cNvSpPr/>
            <p:nvPr/>
          </p:nvSpPr>
          <p:spPr bwMode="auto">
            <a:xfrm>
              <a:off x="2636" y="1613"/>
              <a:ext cx="14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54"/>
            <p:cNvSpPr/>
            <p:nvPr/>
          </p:nvSpPr>
          <p:spPr bwMode="auto">
            <a:xfrm>
              <a:off x="2780" y="1626"/>
              <a:ext cx="26" cy="4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0"/>
                    <a:pt x="0" y="2"/>
                  </a:cubicBezTo>
                  <a:cubicBezTo>
                    <a:pt x="1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55"/>
            <p:cNvSpPr/>
            <p:nvPr/>
          </p:nvSpPr>
          <p:spPr bwMode="auto">
            <a:xfrm>
              <a:off x="2806" y="1640"/>
              <a:ext cx="65" cy="13"/>
            </a:xfrm>
            <a:custGeom>
              <a:avLst/>
              <a:gdLst>
                <a:gd name="T0" fmla="*/ 0 w 5"/>
                <a:gd name="T1" fmla="*/ 1 h 1"/>
                <a:gd name="T2" fmla="*/ 4 w 5"/>
                <a:gd name="T3" fmla="*/ 1 h 1"/>
                <a:gd name="T4" fmla="*/ 5 w 5"/>
                <a:gd name="T5" fmla="*/ 0 h 1"/>
                <a:gd name="T6" fmla="*/ 1 w 5"/>
                <a:gd name="T7" fmla="*/ 0 h 1"/>
                <a:gd name="T8" fmla="*/ 0 w 5"/>
                <a:gd name="T9" fmla="*/ 0 h 1"/>
                <a:gd name="T10" fmla="*/ 0 w 5"/>
                <a:gd name="T11" fmla="*/ 0 h 1"/>
                <a:gd name="T12" fmla="*/ 0 w 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56"/>
            <p:cNvSpPr/>
            <p:nvPr/>
          </p:nvSpPr>
          <p:spPr bwMode="auto">
            <a:xfrm>
              <a:off x="2663" y="1680"/>
              <a:ext cx="39" cy="0"/>
            </a:xfrm>
            <a:custGeom>
              <a:avLst/>
              <a:gdLst>
                <a:gd name="T0" fmla="*/ 26 w 39"/>
                <a:gd name="T1" fmla="*/ 39 w 39"/>
                <a:gd name="T2" fmla="*/ 0 w 39"/>
                <a:gd name="T3" fmla="*/ 26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26" y="0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57"/>
            <p:cNvSpPr/>
            <p:nvPr/>
          </p:nvSpPr>
          <p:spPr bwMode="auto">
            <a:xfrm>
              <a:off x="3093" y="1693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358"/>
            <p:cNvSpPr/>
            <p:nvPr/>
          </p:nvSpPr>
          <p:spPr bwMode="auto">
            <a:xfrm>
              <a:off x="2663" y="1734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Rectangle 359"/>
            <p:cNvSpPr>
              <a:spLocks noChangeArrowheads="1"/>
            </p:cNvSpPr>
            <p:nvPr/>
          </p:nvSpPr>
          <p:spPr bwMode="auto">
            <a:xfrm>
              <a:off x="2819" y="1774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360"/>
            <p:cNvSpPr/>
            <p:nvPr/>
          </p:nvSpPr>
          <p:spPr bwMode="auto">
            <a:xfrm>
              <a:off x="2780" y="1760"/>
              <a:ext cx="39" cy="14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3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361"/>
            <p:cNvSpPr/>
            <p:nvPr/>
          </p:nvSpPr>
          <p:spPr bwMode="auto">
            <a:xfrm>
              <a:off x="2584" y="1787"/>
              <a:ext cx="13" cy="0"/>
            </a:xfrm>
            <a:custGeom>
              <a:avLst/>
              <a:gdLst>
                <a:gd name="T0" fmla="*/ 0 w 13"/>
                <a:gd name="T1" fmla="*/ 13 w 13"/>
                <a:gd name="T2" fmla="*/ 0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362"/>
            <p:cNvSpPr/>
            <p:nvPr/>
          </p:nvSpPr>
          <p:spPr bwMode="auto">
            <a:xfrm>
              <a:off x="6107" y="1774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363"/>
            <p:cNvSpPr/>
            <p:nvPr/>
          </p:nvSpPr>
          <p:spPr bwMode="auto">
            <a:xfrm>
              <a:off x="6146" y="1787"/>
              <a:ext cx="13" cy="14"/>
            </a:xfrm>
            <a:custGeom>
              <a:avLst/>
              <a:gdLst>
                <a:gd name="T0" fmla="*/ 13 w 13"/>
                <a:gd name="T1" fmla="*/ 14 h 14"/>
                <a:gd name="T2" fmla="*/ 13 w 13"/>
                <a:gd name="T3" fmla="*/ 0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364"/>
            <p:cNvSpPr/>
            <p:nvPr/>
          </p:nvSpPr>
          <p:spPr bwMode="auto">
            <a:xfrm>
              <a:off x="2623" y="1787"/>
              <a:ext cx="27" cy="1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365"/>
            <p:cNvSpPr/>
            <p:nvPr/>
          </p:nvSpPr>
          <p:spPr bwMode="auto">
            <a:xfrm>
              <a:off x="2897" y="1814"/>
              <a:ext cx="209" cy="40"/>
            </a:xfrm>
            <a:custGeom>
              <a:avLst/>
              <a:gdLst>
                <a:gd name="T0" fmla="*/ 15 w 16"/>
                <a:gd name="T1" fmla="*/ 1 h 3"/>
                <a:gd name="T2" fmla="*/ 15 w 16"/>
                <a:gd name="T3" fmla="*/ 1 h 3"/>
                <a:gd name="T4" fmla="*/ 8 w 16"/>
                <a:gd name="T5" fmla="*/ 0 h 3"/>
                <a:gd name="T6" fmla="*/ 8 w 16"/>
                <a:gd name="T7" fmla="*/ 1 h 3"/>
                <a:gd name="T8" fmla="*/ 0 w 16"/>
                <a:gd name="T9" fmla="*/ 2 h 3"/>
                <a:gd name="T10" fmla="*/ 1 w 16"/>
                <a:gd name="T11" fmla="*/ 2 h 3"/>
                <a:gd name="T12" fmla="*/ 3 w 16"/>
                <a:gd name="T13" fmla="*/ 2 h 3"/>
                <a:gd name="T14" fmla="*/ 4 w 16"/>
                <a:gd name="T15" fmla="*/ 2 h 3"/>
                <a:gd name="T16" fmla="*/ 7 w 16"/>
                <a:gd name="T17" fmla="*/ 2 h 3"/>
                <a:gd name="T18" fmla="*/ 15 w 16"/>
                <a:gd name="T19" fmla="*/ 1 h 3"/>
                <a:gd name="T20" fmla="*/ 16 w 16"/>
                <a:gd name="T21" fmla="*/ 1 h 3"/>
                <a:gd name="T22" fmla="*/ 15 w 16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"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9" y="2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2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3" y="3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9" y="2"/>
                    <a:pt x="13" y="1"/>
                    <a:pt x="15" y="1"/>
                  </a:cubicBezTo>
                  <a:cubicBezTo>
                    <a:pt x="16" y="3"/>
                    <a:pt x="15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366"/>
            <p:cNvSpPr/>
            <p:nvPr/>
          </p:nvSpPr>
          <p:spPr bwMode="auto">
            <a:xfrm>
              <a:off x="3171" y="1814"/>
              <a:ext cx="26" cy="27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2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0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367"/>
            <p:cNvSpPr/>
            <p:nvPr/>
          </p:nvSpPr>
          <p:spPr bwMode="auto">
            <a:xfrm>
              <a:off x="2832" y="1827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368"/>
            <p:cNvSpPr/>
            <p:nvPr/>
          </p:nvSpPr>
          <p:spPr bwMode="auto">
            <a:xfrm>
              <a:off x="2819" y="1841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369"/>
            <p:cNvSpPr/>
            <p:nvPr/>
          </p:nvSpPr>
          <p:spPr bwMode="auto">
            <a:xfrm>
              <a:off x="2871" y="1841"/>
              <a:ext cx="13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370"/>
            <p:cNvSpPr/>
            <p:nvPr/>
          </p:nvSpPr>
          <p:spPr bwMode="auto">
            <a:xfrm>
              <a:off x="2767" y="1827"/>
              <a:ext cx="26" cy="27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371"/>
            <p:cNvSpPr/>
            <p:nvPr/>
          </p:nvSpPr>
          <p:spPr bwMode="auto">
            <a:xfrm>
              <a:off x="2780" y="1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372"/>
            <p:cNvSpPr/>
            <p:nvPr/>
          </p:nvSpPr>
          <p:spPr bwMode="auto">
            <a:xfrm>
              <a:off x="2793" y="1841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373"/>
            <p:cNvSpPr/>
            <p:nvPr/>
          </p:nvSpPr>
          <p:spPr bwMode="auto">
            <a:xfrm>
              <a:off x="2532" y="1841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0" name="Freeform 375"/>
          <p:cNvSpPr/>
          <p:nvPr/>
        </p:nvSpPr>
        <p:spPr bwMode="auto">
          <a:xfrm>
            <a:off x="4117254" y="2570391"/>
            <a:ext cx="73513" cy="14572"/>
          </a:xfrm>
          <a:custGeom>
            <a:avLst/>
            <a:gdLst>
              <a:gd name="T0" fmla="*/ 3 w 3"/>
              <a:gd name="T1" fmla="*/ 0 h 1"/>
              <a:gd name="T2" fmla="*/ 0 w 3"/>
              <a:gd name="T3" fmla="*/ 0 h 1"/>
              <a:gd name="T4" fmla="*/ 3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1"/>
                  <a:pt x="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4" name="矩形 173"/>
          <p:cNvSpPr/>
          <p:nvPr/>
        </p:nvSpPr>
        <p:spPr>
          <a:xfrm>
            <a:off x="5666603" y="2001294"/>
            <a:ext cx="4944317" cy="51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5647034" y="1655266"/>
            <a:ext cx="285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412" name="Group 374"/>
          <p:cNvGrpSpPr/>
          <p:nvPr/>
        </p:nvGrpSpPr>
        <p:grpSpPr bwMode="auto">
          <a:xfrm>
            <a:off x="2937273" y="2974565"/>
            <a:ext cx="7992204" cy="1202773"/>
            <a:chOff x="1932" y="875"/>
            <a:chExt cx="4240" cy="1073"/>
          </a:xfrm>
          <a:solidFill>
            <a:schemeClr val="tx1"/>
          </a:solidFill>
        </p:grpSpPr>
        <p:sp>
          <p:nvSpPr>
            <p:cNvPr id="414" name="Freeform 174"/>
            <p:cNvSpPr/>
            <p:nvPr/>
          </p:nvSpPr>
          <p:spPr bwMode="auto">
            <a:xfrm>
              <a:off x="3224" y="1385"/>
              <a:ext cx="0" cy="13"/>
            </a:xfrm>
            <a:custGeom>
              <a:avLst/>
              <a:gdLst>
                <a:gd name="T0" fmla="*/ 0 h 13"/>
                <a:gd name="T1" fmla="*/ 13 h 13"/>
                <a:gd name="T2" fmla="*/ 0 h 13"/>
                <a:gd name="T3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175"/>
            <p:cNvSpPr/>
            <p:nvPr/>
          </p:nvSpPr>
          <p:spPr bwMode="auto">
            <a:xfrm>
              <a:off x="2349" y="1425"/>
              <a:ext cx="66" cy="27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1 h 2"/>
                <a:gd name="T4" fmla="*/ 1 w 5"/>
                <a:gd name="T5" fmla="*/ 0 h 2"/>
                <a:gd name="T6" fmla="*/ 2 w 5"/>
                <a:gd name="T7" fmla="*/ 0 h 2"/>
                <a:gd name="T8" fmla="*/ 2 w 5"/>
                <a:gd name="T9" fmla="*/ 0 h 2"/>
                <a:gd name="T10" fmla="*/ 1 w 5"/>
                <a:gd name="T11" fmla="*/ 1 h 2"/>
                <a:gd name="T12" fmla="*/ 5 w 5"/>
                <a:gd name="T13" fmla="*/ 2 h 2"/>
                <a:gd name="T14" fmla="*/ 4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2"/>
                    <a:pt x="3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176"/>
            <p:cNvSpPr/>
            <p:nvPr/>
          </p:nvSpPr>
          <p:spPr bwMode="auto">
            <a:xfrm>
              <a:off x="2480" y="1331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177"/>
            <p:cNvSpPr/>
            <p:nvPr/>
          </p:nvSpPr>
          <p:spPr bwMode="auto">
            <a:xfrm>
              <a:off x="2349" y="1438"/>
              <a:ext cx="14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178"/>
            <p:cNvSpPr/>
            <p:nvPr/>
          </p:nvSpPr>
          <p:spPr bwMode="auto">
            <a:xfrm>
              <a:off x="2584" y="1546"/>
              <a:ext cx="0" cy="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179"/>
            <p:cNvSpPr/>
            <p:nvPr/>
          </p:nvSpPr>
          <p:spPr bwMode="auto">
            <a:xfrm>
              <a:off x="2493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180"/>
            <p:cNvSpPr/>
            <p:nvPr/>
          </p:nvSpPr>
          <p:spPr bwMode="auto">
            <a:xfrm>
              <a:off x="3080" y="13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181"/>
            <p:cNvSpPr/>
            <p:nvPr/>
          </p:nvSpPr>
          <p:spPr bwMode="auto">
            <a:xfrm>
              <a:off x="2832" y="1331"/>
              <a:ext cx="39" cy="1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182"/>
            <p:cNvSpPr/>
            <p:nvPr/>
          </p:nvSpPr>
          <p:spPr bwMode="auto">
            <a:xfrm>
              <a:off x="3158" y="1385"/>
              <a:ext cx="39" cy="26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1 h 2"/>
                <a:gd name="T4" fmla="*/ 2 w 3"/>
                <a:gd name="T5" fmla="*/ 0 h 2"/>
                <a:gd name="T6" fmla="*/ 0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Rectangle 183"/>
            <p:cNvSpPr>
              <a:spLocks noChangeArrowheads="1"/>
            </p:cNvSpPr>
            <p:nvPr/>
          </p:nvSpPr>
          <p:spPr bwMode="auto">
            <a:xfrm>
              <a:off x="3093" y="1318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184"/>
            <p:cNvSpPr/>
            <p:nvPr/>
          </p:nvSpPr>
          <p:spPr bwMode="auto">
            <a:xfrm>
              <a:off x="3184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185"/>
            <p:cNvSpPr/>
            <p:nvPr/>
          </p:nvSpPr>
          <p:spPr bwMode="auto">
            <a:xfrm>
              <a:off x="3158" y="1371"/>
              <a:ext cx="13" cy="27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186"/>
            <p:cNvSpPr/>
            <p:nvPr/>
          </p:nvSpPr>
          <p:spPr bwMode="auto">
            <a:xfrm>
              <a:off x="2584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187"/>
            <p:cNvSpPr/>
            <p:nvPr/>
          </p:nvSpPr>
          <p:spPr bwMode="auto">
            <a:xfrm>
              <a:off x="2558" y="1143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188"/>
            <p:cNvSpPr/>
            <p:nvPr/>
          </p:nvSpPr>
          <p:spPr bwMode="auto">
            <a:xfrm>
              <a:off x="2584" y="1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189"/>
            <p:cNvSpPr/>
            <p:nvPr/>
          </p:nvSpPr>
          <p:spPr bwMode="auto">
            <a:xfrm>
              <a:off x="2793" y="1157"/>
              <a:ext cx="0" cy="26"/>
            </a:xfrm>
            <a:custGeom>
              <a:avLst/>
              <a:gdLst>
                <a:gd name="T0" fmla="*/ 1 h 2"/>
                <a:gd name="T1" fmla="*/ 0 h 2"/>
                <a:gd name="T2" fmla="*/ 1 h 2"/>
                <a:gd name="T3" fmla="*/ 1 h 2"/>
                <a:gd name="T4" fmla="*/ 2 h 2"/>
                <a:gd name="T5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190"/>
            <p:cNvSpPr/>
            <p:nvPr/>
          </p:nvSpPr>
          <p:spPr bwMode="auto">
            <a:xfrm>
              <a:off x="2597" y="1250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191"/>
            <p:cNvSpPr/>
            <p:nvPr/>
          </p:nvSpPr>
          <p:spPr bwMode="auto">
            <a:xfrm>
              <a:off x="2506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192"/>
            <p:cNvSpPr/>
            <p:nvPr/>
          </p:nvSpPr>
          <p:spPr bwMode="auto">
            <a:xfrm>
              <a:off x="2297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193"/>
            <p:cNvSpPr>
              <a:spLocks noEditPoints="1"/>
            </p:cNvSpPr>
            <p:nvPr/>
          </p:nvSpPr>
          <p:spPr bwMode="auto">
            <a:xfrm>
              <a:off x="2506" y="1224"/>
              <a:ext cx="170" cy="40"/>
            </a:xfrm>
            <a:custGeom>
              <a:avLst/>
              <a:gdLst>
                <a:gd name="T0" fmla="*/ 8 w 13"/>
                <a:gd name="T1" fmla="*/ 2 h 3"/>
                <a:gd name="T2" fmla="*/ 8 w 13"/>
                <a:gd name="T3" fmla="*/ 2 h 3"/>
                <a:gd name="T4" fmla="*/ 9 w 13"/>
                <a:gd name="T5" fmla="*/ 3 h 3"/>
                <a:gd name="T6" fmla="*/ 10 w 13"/>
                <a:gd name="T7" fmla="*/ 3 h 3"/>
                <a:gd name="T8" fmla="*/ 10 w 13"/>
                <a:gd name="T9" fmla="*/ 2 h 3"/>
                <a:gd name="T10" fmla="*/ 11 w 13"/>
                <a:gd name="T11" fmla="*/ 2 h 3"/>
                <a:gd name="T12" fmla="*/ 11 w 13"/>
                <a:gd name="T13" fmla="*/ 3 h 3"/>
                <a:gd name="T14" fmla="*/ 13 w 13"/>
                <a:gd name="T15" fmla="*/ 2 h 3"/>
                <a:gd name="T16" fmla="*/ 12 w 13"/>
                <a:gd name="T17" fmla="*/ 3 h 3"/>
                <a:gd name="T18" fmla="*/ 11 w 13"/>
                <a:gd name="T19" fmla="*/ 2 h 3"/>
                <a:gd name="T20" fmla="*/ 11 w 13"/>
                <a:gd name="T21" fmla="*/ 2 h 3"/>
                <a:gd name="T22" fmla="*/ 9 w 13"/>
                <a:gd name="T23" fmla="*/ 1 h 3"/>
                <a:gd name="T24" fmla="*/ 10 w 13"/>
                <a:gd name="T25" fmla="*/ 1 h 3"/>
                <a:gd name="T26" fmla="*/ 5 w 13"/>
                <a:gd name="T27" fmla="*/ 1 h 3"/>
                <a:gd name="T28" fmla="*/ 0 w 13"/>
                <a:gd name="T29" fmla="*/ 1 h 3"/>
                <a:gd name="T30" fmla="*/ 1 w 13"/>
                <a:gd name="T31" fmla="*/ 1 h 3"/>
                <a:gd name="T32" fmla="*/ 8 w 13"/>
                <a:gd name="T33" fmla="*/ 2 h 3"/>
                <a:gd name="T34" fmla="*/ 9 w 13"/>
                <a:gd name="T35" fmla="*/ 2 h 3"/>
                <a:gd name="T36" fmla="*/ 10 w 13"/>
                <a:gd name="T37" fmla="*/ 2 h 3"/>
                <a:gd name="T38" fmla="*/ 9 w 13"/>
                <a:gd name="T39" fmla="*/ 3 h 3"/>
                <a:gd name="T40" fmla="*/ 9 w 13"/>
                <a:gd name="T41" fmla="*/ 2 h 3"/>
                <a:gd name="T42" fmla="*/ 9 w 13"/>
                <a:gd name="T4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3" y="2"/>
                    <a:pt x="7" y="1"/>
                    <a:pt x="8" y="2"/>
                  </a:cubicBezTo>
                  <a:close/>
                  <a:moveTo>
                    <a:pt x="9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194"/>
            <p:cNvSpPr/>
            <p:nvPr/>
          </p:nvSpPr>
          <p:spPr bwMode="auto">
            <a:xfrm>
              <a:off x="2310" y="1157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195"/>
            <p:cNvSpPr/>
            <p:nvPr/>
          </p:nvSpPr>
          <p:spPr bwMode="auto">
            <a:xfrm>
              <a:off x="2832" y="1371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196"/>
            <p:cNvSpPr>
              <a:spLocks noEditPoints="1"/>
            </p:cNvSpPr>
            <p:nvPr/>
          </p:nvSpPr>
          <p:spPr bwMode="auto">
            <a:xfrm>
              <a:off x="1932" y="875"/>
              <a:ext cx="4240" cy="1073"/>
            </a:xfrm>
            <a:custGeom>
              <a:avLst/>
              <a:gdLst>
                <a:gd name="T0" fmla="*/ 319 w 325"/>
                <a:gd name="T1" fmla="*/ 42 h 80"/>
                <a:gd name="T2" fmla="*/ 293 w 325"/>
                <a:gd name="T3" fmla="*/ 12 h 80"/>
                <a:gd name="T4" fmla="*/ 219 w 325"/>
                <a:gd name="T5" fmla="*/ 10 h 80"/>
                <a:gd name="T6" fmla="*/ 165 w 325"/>
                <a:gd name="T7" fmla="*/ 7 h 80"/>
                <a:gd name="T8" fmla="*/ 125 w 325"/>
                <a:gd name="T9" fmla="*/ 3 h 80"/>
                <a:gd name="T10" fmla="*/ 87 w 325"/>
                <a:gd name="T11" fmla="*/ 6 h 80"/>
                <a:gd name="T12" fmla="*/ 47 w 325"/>
                <a:gd name="T13" fmla="*/ 12 h 80"/>
                <a:gd name="T14" fmla="*/ 96 w 325"/>
                <a:gd name="T15" fmla="*/ 14 h 80"/>
                <a:gd name="T16" fmla="*/ 80 w 325"/>
                <a:gd name="T17" fmla="*/ 20 h 80"/>
                <a:gd name="T18" fmla="*/ 94 w 325"/>
                <a:gd name="T19" fmla="*/ 24 h 80"/>
                <a:gd name="T20" fmla="*/ 68 w 325"/>
                <a:gd name="T21" fmla="*/ 28 h 80"/>
                <a:gd name="T22" fmla="*/ 89 w 325"/>
                <a:gd name="T23" fmla="*/ 30 h 80"/>
                <a:gd name="T24" fmla="*/ 93 w 325"/>
                <a:gd name="T25" fmla="*/ 35 h 80"/>
                <a:gd name="T26" fmla="*/ 110 w 325"/>
                <a:gd name="T27" fmla="*/ 39 h 80"/>
                <a:gd name="T28" fmla="*/ 82 w 325"/>
                <a:gd name="T29" fmla="*/ 48 h 80"/>
                <a:gd name="T30" fmla="*/ 35 w 325"/>
                <a:gd name="T31" fmla="*/ 44 h 80"/>
                <a:gd name="T32" fmla="*/ 69 w 325"/>
                <a:gd name="T33" fmla="*/ 40 h 80"/>
                <a:gd name="T34" fmla="*/ 47 w 325"/>
                <a:gd name="T35" fmla="*/ 38 h 80"/>
                <a:gd name="T36" fmla="*/ 43 w 325"/>
                <a:gd name="T37" fmla="*/ 26 h 80"/>
                <a:gd name="T38" fmla="*/ 33 w 325"/>
                <a:gd name="T39" fmla="*/ 19 h 80"/>
                <a:gd name="T40" fmla="*/ 64 w 325"/>
                <a:gd name="T41" fmla="*/ 21 h 80"/>
                <a:gd name="T42" fmla="*/ 74 w 325"/>
                <a:gd name="T43" fmla="*/ 22 h 80"/>
                <a:gd name="T44" fmla="*/ 61 w 325"/>
                <a:gd name="T45" fmla="*/ 26 h 80"/>
                <a:gd name="T46" fmla="*/ 78 w 325"/>
                <a:gd name="T47" fmla="*/ 20 h 80"/>
                <a:gd name="T48" fmla="*/ 4 w 325"/>
                <a:gd name="T49" fmla="*/ 32 h 80"/>
                <a:gd name="T50" fmla="*/ 42 w 325"/>
                <a:gd name="T51" fmla="*/ 68 h 80"/>
                <a:gd name="T52" fmla="*/ 48 w 325"/>
                <a:gd name="T53" fmla="*/ 63 h 80"/>
                <a:gd name="T54" fmla="*/ 56 w 325"/>
                <a:gd name="T55" fmla="*/ 69 h 80"/>
                <a:gd name="T56" fmla="*/ 102 w 325"/>
                <a:gd name="T57" fmla="*/ 70 h 80"/>
                <a:gd name="T58" fmla="*/ 323 w 325"/>
                <a:gd name="T59" fmla="*/ 66 h 80"/>
                <a:gd name="T60" fmla="*/ 72 w 325"/>
                <a:gd name="T61" fmla="*/ 29 h 80"/>
                <a:gd name="T62" fmla="*/ 61 w 325"/>
                <a:gd name="T63" fmla="*/ 25 h 80"/>
                <a:gd name="T64" fmla="*/ 42 w 325"/>
                <a:gd name="T65" fmla="*/ 19 h 80"/>
                <a:gd name="T66" fmla="*/ 61 w 325"/>
                <a:gd name="T67" fmla="*/ 20 h 80"/>
                <a:gd name="T68" fmla="*/ 29 w 325"/>
                <a:gd name="T69" fmla="*/ 17 h 80"/>
                <a:gd name="T70" fmla="*/ 105 w 325"/>
                <a:gd name="T71" fmla="*/ 53 h 80"/>
                <a:gd name="T72" fmla="*/ 87 w 325"/>
                <a:gd name="T73" fmla="*/ 48 h 80"/>
                <a:gd name="T74" fmla="*/ 32 w 325"/>
                <a:gd name="T75" fmla="*/ 51 h 80"/>
                <a:gd name="T76" fmla="*/ 43 w 325"/>
                <a:gd name="T77" fmla="*/ 67 h 80"/>
                <a:gd name="T78" fmla="*/ 47 w 325"/>
                <a:gd name="T79" fmla="*/ 63 h 80"/>
                <a:gd name="T80" fmla="*/ 97 w 325"/>
                <a:gd name="T81" fmla="*/ 64 h 80"/>
                <a:gd name="T82" fmla="*/ 64 w 325"/>
                <a:gd name="T83" fmla="*/ 64 h 80"/>
                <a:gd name="T84" fmla="*/ 60 w 325"/>
                <a:gd name="T85" fmla="*/ 60 h 80"/>
                <a:gd name="T86" fmla="*/ 64 w 325"/>
                <a:gd name="T87" fmla="*/ 55 h 80"/>
                <a:gd name="T88" fmla="*/ 64 w 325"/>
                <a:gd name="T89" fmla="*/ 59 h 80"/>
                <a:gd name="T90" fmla="*/ 48 w 325"/>
                <a:gd name="T91" fmla="*/ 57 h 80"/>
                <a:gd name="T92" fmla="*/ 122 w 325"/>
                <a:gd name="T93" fmla="*/ 19 h 80"/>
                <a:gd name="T94" fmla="*/ 106 w 325"/>
                <a:gd name="T95" fmla="*/ 23 h 80"/>
                <a:gd name="T96" fmla="*/ 108 w 325"/>
                <a:gd name="T97" fmla="*/ 18 h 80"/>
                <a:gd name="T98" fmla="*/ 96 w 325"/>
                <a:gd name="T99" fmla="*/ 22 h 80"/>
                <a:gd name="T100" fmla="*/ 107 w 325"/>
                <a:gd name="T101" fmla="*/ 14 h 80"/>
                <a:gd name="T102" fmla="*/ 113 w 325"/>
                <a:gd name="T103" fmla="*/ 18 h 80"/>
                <a:gd name="T104" fmla="*/ 110 w 325"/>
                <a:gd name="T105" fmla="*/ 6 h 80"/>
                <a:gd name="T106" fmla="*/ 107 w 325"/>
                <a:gd name="T107" fmla="*/ 3 h 80"/>
                <a:gd name="T108" fmla="*/ 79 w 325"/>
                <a:gd name="T109" fmla="*/ 11 h 80"/>
                <a:gd name="T110" fmla="*/ 83 w 325"/>
                <a:gd name="T111" fmla="*/ 8 h 80"/>
                <a:gd name="T112" fmla="*/ 99 w 325"/>
                <a:gd name="T113" fmla="*/ 8 h 80"/>
                <a:gd name="T114" fmla="*/ 92 w 325"/>
                <a:gd name="T115" fmla="*/ 18 h 80"/>
                <a:gd name="T116" fmla="*/ 95 w 325"/>
                <a:gd name="T117" fmla="*/ 26 h 80"/>
                <a:gd name="T118" fmla="*/ 100 w 325"/>
                <a:gd name="T119" fmla="*/ 33 h 80"/>
                <a:gd name="T120" fmla="*/ 115 w 325"/>
                <a:gd name="T121" fmla="*/ 20 h 80"/>
                <a:gd name="T122" fmla="*/ 228 w 325"/>
                <a:gd name="T12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5" h="80">
                  <a:moveTo>
                    <a:pt x="324" y="65"/>
                  </a:moveTo>
                  <a:cubicBezTo>
                    <a:pt x="324" y="65"/>
                    <a:pt x="324" y="65"/>
                    <a:pt x="324" y="65"/>
                  </a:cubicBezTo>
                  <a:cubicBezTo>
                    <a:pt x="324" y="65"/>
                    <a:pt x="324" y="65"/>
                    <a:pt x="325" y="65"/>
                  </a:cubicBezTo>
                  <a:cubicBezTo>
                    <a:pt x="325" y="63"/>
                    <a:pt x="323" y="65"/>
                    <a:pt x="322" y="63"/>
                  </a:cubicBezTo>
                  <a:cubicBezTo>
                    <a:pt x="322" y="62"/>
                    <a:pt x="324" y="64"/>
                    <a:pt x="323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2"/>
                    <a:pt x="321" y="61"/>
                    <a:pt x="321" y="61"/>
                  </a:cubicBezTo>
                  <a:cubicBezTo>
                    <a:pt x="321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1" y="60"/>
                    <a:pt x="320" y="60"/>
                    <a:pt x="320" y="61"/>
                  </a:cubicBezTo>
                  <a:cubicBezTo>
                    <a:pt x="319" y="60"/>
                    <a:pt x="317" y="60"/>
                    <a:pt x="317" y="59"/>
                  </a:cubicBezTo>
                  <a:cubicBezTo>
                    <a:pt x="318" y="59"/>
                    <a:pt x="320" y="58"/>
                    <a:pt x="321" y="59"/>
                  </a:cubicBezTo>
                  <a:cubicBezTo>
                    <a:pt x="321" y="58"/>
                    <a:pt x="318" y="58"/>
                    <a:pt x="318" y="56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6" y="55"/>
                    <a:pt x="318" y="54"/>
                    <a:pt x="317" y="53"/>
                  </a:cubicBezTo>
                  <a:cubicBezTo>
                    <a:pt x="318" y="53"/>
                    <a:pt x="318" y="52"/>
                    <a:pt x="319" y="53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0" y="51"/>
                    <a:pt x="317" y="50"/>
                    <a:pt x="316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9" y="47"/>
                    <a:pt x="317" y="47"/>
                    <a:pt x="316" y="46"/>
                  </a:cubicBezTo>
                  <a:cubicBezTo>
                    <a:pt x="318" y="46"/>
                    <a:pt x="318" y="46"/>
                    <a:pt x="320" y="46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7" y="42"/>
                    <a:pt x="317" y="42"/>
                    <a:pt x="317" y="42"/>
                  </a:cubicBezTo>
                  <a:cubicBezTo>
                    <a:pt x="318" y="42"/>
                    <a:pt x="318" y="42"/>
                    <a:pt x="319" y="42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39"/>
                    <a:pt x="317" y="41"/>
                    <a:pt x="318" y="40"/>
                  </a:cubicBezTo>
                  <a:cubicBezTo>
                    <a:pt x="318" y="40"/>
                    <a:pt x="317" y="40"/>
                    <a:pt x="317" y="40"/>
                  </a:cubicBezTo>
                  <a:cubicBezTo>
                    <a:pt x="316" y="40"/>
                    <a:pt x="315" y="39"/>
                    <a:pt x="314" y="38"/>
                  </a:cubicBezTo>
                  <a:cubicBezTo>
                    <a:pt x="314" y="38"/>
                    <a:pt x="314" y="37"/>
                    <a:pt x="315" y="37"/>
                  </a:cubicBezTo>
                  <a:cubicBezTo>
                    <a:pt x="314" y="37"/>
                    <a:pt x="313" y="37"/>
                    <a:pt x="313" y="36"/>
                  </a:cubicBezTo>
                  <a:cubicBezTo>
                    <a:pt x="313" y="35"/>
                    <a:pt x="314" y="36"/>
                    <a:pt x="314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4" y="34"/>
                    <a:pt x="317" y="35"/>
                    <a:pt x="316" y="33"/>
                  </a:cubicBezTo>
                  <a:cubicBezTo>
                    <a:pt x="315" y="33"/>
                    <a:pt x="313" y="31"/>
                    <a:pt x="312" y="30"/>
                  </a:cubicBezTo>
                  <a:cubicBezTo>
                    <a:pt x="312" y="30"/>
                    <a:pt x="313" y="30"/>
                    <a:pt x="313" y="30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3" y="28"/>
                    <a:pt x="315" y="28"/>
                    <a:pt x="316" y="28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5" y="26"/>
                    <a:pt x="314" y="26"/>
                    <a:pt x="314" y="25"/>
                  </a:cubicBezTo>
                  <a:cubicBezTo>
                    <a:pt x="315" y="25"/>
                    <a:pt x="316" y="25"/>
                    <a:pt x="316" y="25"/>
                  </a:cubicBezTo>
                  <a:cubicBezTo>
                    <a:pt x="314" y="23"/>
                    <a:pt x="312" y="20"/>
                    <a:pt x="309" y="17"/>
                  </a:cubicBezTo>
                  <a:cubicBezTo>
                    <a:pt x="309" y="16"/>
                    <a:pt x="307" y="16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4"/>
                    <a:pt x="307" y="16"/>
                    <a:pt x="307" y="14"/>
                  </a:cubicBezTo>
                  <a:cubicBezTo>
                    <a:pt x="305" y="14"/>
                    <a:pt x="304" y="14"/>
                    <a:pt x="302" y="14"/>
                  </a:cubicBezTo>
                  <a:cubicBezTo>
                    <a:pt x="301" y="14"/>
                    <a:pt x="300" y="12"/>
                    <a:pt x="299" y="14"/>
                  </a:cubicBezTo>
                  <a:cubicBezTo>
                    <a:pt x="297" y="12"/>
                    <a:pt x="295" y="13"/>
                    <a:pt x="293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0" y="11"/>
                    <a:pt x="270" y="11"/>
                    <a:pt x="270" y="11"/>
                  </a:cubicBezTo>
                  <a:cubicBezTo>
                    <a:pt x="267" y="11"/>
                    <a:pt x="264" y="11"/>
                    <a:pt x="261" y="10"/>
                  </a:cubicBezTo>
                  <a:cubicBezTo>
                    <a:pt x="261" y="10"/>
                    <a:pt x="259" y="10"/>
                    <a:pt x="259" y="11"/>
                  </a:cubicBezTo>
                  <a:cubicBezTo>
                    <a:pt x="259" y="11"/>
                    <a:pt x="258" y="10"/>
                    <a:pt x="258" y="10"/>
                  </a:cubicBezTo>
                  <a:cubicBezTo>
                    <a:pt x="252" y="10"/>
                    <a:pt x="247" y="9"/>
                    <a:pt x="240" y="10"/>
                  </a:cubicBezTo>
                  <a:cubicBezTo>
                    <a:pt x="240" y="10"/>
                    <a:pt x="241" y="10"/>
                    <a:pt x="241" y="10"/>
                  </a:cubicBezTo>
                  <a:cubicBezTo>
                    <a:pt x="241" y="9"/>
                    <a:pt x="242" y="11"/>
                    <a:pt x="242" y="10"/>
                  </a:cubicBezTo>
                  <a:cubicBezTo>
                    <a:pt x="241" y="11"/>
                    <a:pt x="238" y="11"/>
                    <a:pt x="237" y="11"/>
                  </a:cubicBezTo>
                  <a:cubicBezTo>
                    <a:pt x="238" y="11"/>
                    <a:pt x="239" y="10"/>
                    <a:pt x="240" y="10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8" y="9"/>
                    <a:pt x="236" y="10"/>
                    <a:pt x="235" y="9"/>
                  </a:cubicBezTo>
                  <a:cubicBezTo>
                    <a:pt x="232" y="10"/>
                    <a:pt x="227" y="9"/>
                    <a:pt x="226" y="12"/>
                  </a:cubicBezTo>
                  <a:cubicBezTo>
                    <a:pt x="225" y="11"/>
                    <a:pt x="225" y="11"/>
                    <a:pt x="225" y="10"/>
                  </a:cubicBezTo>
                  <a:cubicBezTo>
                    <a:pt x="225" y="10"/>
                    <a:pt x="225" y="10"/>
                    <a:pt x="225" y="10"/>
                  </a:cubicBezTo>
                  <a:cubicBezTo>
                    <a:pt x="225" y="11"/>
                    <a:pt x="224" y="11"/>
                    <a:pt x="224" y="11"/>
                  </a:cubicBezTo>
                  <a:cubicBezTo>
                    <a:pt x="223" y="10"/>
                    <a:pt x="222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0"/>
                    <a:pt x="224" y="12"/>
                    <a:pt x="225" y="12"/>
                  </a:cubicBezTo>
                  <a:cubicBezTo>
                    <a:pt x="222" y="12"/>
                    <a:pt x="219" y="12"/>
                    <a:pt x="216" y="12"/>
                  </a:cubicBezTo>
                  <a:cubicBezTo>
                    <a:pt x="215" y="11"/>
                    <a:pt x="215" y="11"/>
                    <a:pt x="215" y="11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2"/>
                    <a:pt x="218" y="10"/>
                    <a:pt x="219" y="11"/>
                  </a:cubicBezTo>
                  <a:cubicBezTo>
                    <a:pt x="219" y="11"/>
                    <a:pt x="219" y="11"/>
                    <a:pt x="219" y="10"/>
                  </a:cubicBezTo>
                  <a:cubicBezTo>
                    <a:pt x="219" y="11"/>
                    <a:pt x="217" y="10"/>
                    <a:pt x="216" y="11"/>
                  </a:cubicBezTo>
                  <a:cubicBezTo>
                    <a:pt x="216" y="11"/>
                    <a:pt x="216" y="11"/>
                    <a:pt x="216" y="10"/>
                  </a:cubicBezTo>
                  <a:cubicBezTo>
                    <a:pt x="214" y="10"/>
                    <a:pt x="215" y="10"/>
                    <a:pt x="213" y="10"/>
                  </a:cubicBezTo>
                  <a:cubicBezTo>
                    <a:pt x="213" y="10"/>
                    <a:pt x="213" y="10"/>
                    <a:pt x="213" y="10"/>
                  </a:cubicBezTo>
                  <a:cubicBezTo>
                    <a:pt x="212" y="11"/>
                    <a:pt x="211" y="10"/>
                    <a:pt x="210" y="11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1" y="12"/>
                    <a:pt x="208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4" y="12"/>
                    <a:pt x="202" y="11"/>
                    <a:pt x="201" y="12"/>
                  </a:cubicBezTo>
                  <a:cubicBezTo>
                    <a:pt x="197" y="10"/>
                    <a:pt x="192" y="11"/>
                    <a:pt x="188" y="10"/>
                  </a:cubicBezTo>
                  <a:cubicBezTo>
                    <a:pt x="187" y="9"/>
                    <a:pt x="183" y="11"/>
                    <a:pt x="183" y="8"/>
                  </a:cubicBezTo>
                  <a:cubicBezTo>
                    <a:pt x="181" y="8"/>
                    <a:pt x="180" y="7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7" y="7"/>
                    <a:pt x="177" y="6"/>
                  </a:cubicBezTo>
                  <a:cubicBezTo>
                    <a:pt x="177" y="8"/>
                    <a:pt x="178" y="7"/>
                    <a:pt x="179" y="8"/>
                  </a:cubicBezTo>
                  <a:cubicBezTo>
                    <a:pt x="177" y="9"/>
                    <a:pt x="174" y="7"/>
                    <a:pt x="173" y="8"/>
                  </a:cubicBezTo>
                  <a:cubicBezTo>
                    <a:pt x="172" y="8"/>
                    <a:pt x="171" y="8"/>
                    <a:pt x="170" y="7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9" y="8"/>
                    <a:pt x="169" y="6"/>
                    <a:pt x="168" y="7"/>
                  </a:cubicBezTo>
                  <a:cubicBezTo>
                    <a:pt x="167" y="7"/>
                    <a:pt x="167" y="7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7"/>
                    <a:pt x="166" y="7"/>
                    <a:pt x="166" y="7"/>
                  </a:cubicBezTo>
                  <a:cubicBezTo>
                    <a:pt x="166" y="7"/>
                    <a:pt x="165" y="7"/>
                    <a:pt x="165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4" y="6"/>
                    <a:pt x="164" y="6"/>
                    <a:pt x="164" y="7"/>
                  </a:cubicBezTo>
                  <a:cubicBezTo>
                    <a:pt x="163" y="7"/>
                    <a:pt x="162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7"/>
                    <a:pt x="158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4" y="6"/>
                    <a:pt x="154" y="6"/>
                    <a:pt x="154" y="5"/>
                  </a:cubicBezTo>
                  <a:cubicBezTo>
                    <a:pt x="152" y="7"/>
                    <a:pt x="152" y="3"/>
                    <a:pt x="150" y="5"/>
                  </a:cubicBezTo>
                  <a:cubicBezTo>
                    <a:pt x="149" y="5"/>
                    <a:pt x="149" y="5"/>
                    <a:pt x="149" y="4"/>
                  </a:cubicBezTo>
                  <a:cubicBezTo>
                    <a:pt x="145" y="5"/>
                    <a:pt x="139" y="4"/>
                    <a:pt x="136" y="5"/>
                  </a:cubicBezTo>
                  <a:cubicBezTo>
                    <a:pt x="134" y="5"/>
                    <a:pt x="133" y="3"/>
                    <a:pt x="132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0" y="4"/>
                    <a:pt x="130" y="4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3"/>
                    <a:pt x="129" y="4"/>
                    <a:pt x="128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8" y="4"/>
                    <a:pt x="127" y="3"/>
                    <a:pt x="126" y="3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6" y="4"/>
                    <a:pt x="125" y="3"/>
                  </a:cubicBezTo>
                  <a:cubicBezTo>
                    <a:pt x="125" y="3"/>
                    <a:pt x="125" y="3"/>
                    <a:pt x="124" y="4"/>
                  </a:cubicBezTo>
                  <a:cubicBezTo>
                    <a:pt x="124" y="3"/>
                    <a:pt x="122" y="4"/>
                    <a:pt x="121" y="3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3"/>
                    <a:pt x="119" y="2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7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9" y="5"/>
                    <a:pt x="108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2"/>
                    <a:pt x="109" y="3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2"/>
                    <a:pt x="105" y="3"/>
                    <a:pt x="104" y="2"/>
                  </a:cubicBezTo>
                  <a:cubicBezTo>
                    <a:pt x="103" y="2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4"/>
                    <a:pt x="94" y="3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3"/>
                    <a:pt x="90" y="4"/>
                    <a:pt x="88" y="4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4"/>
                    <a:pt x="84" y="5"/>
                    <a:pt x="82" y="4"/>
                  </a:cubicBezTo>
                  <a:cubicBezTo>
                    <a:pt x="82" y="5"/>
                    <a:pt x="80" y="4"/>
                    <a:pt x="80" y="5"/>
                  </a:cubicBezTo>
                  <a:cubicBezTo>
                    <a:pt x="82" y="5"/>
                    <a:pt x="86" y="4"/>
                    <a:pt x="8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8"/>
                    <a:pt x="72" y="7"/>
                    <a:pt x="70" y="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5" y="7"/>
                    <a:pt x="59" y="8"/>
                    <a:pt x="52" y="8"/>
                  </a:cubicBezTo>
                  <a:cubicBezTo>
                    <a:pt x="53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7"/>
                    <a:pt x="57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8"/>
                    <a:pt x="57" y="8"/>
                  </a:cubicBezTo>
                  <a:cubicBezTo>
                    <a:pt x="60" y="9"/>
                    <a:pt x="63" y="8"/>
                    <a:pt x="65" y="8"/>
                  </a:cubicBezTo>
                  <a:cubicBezTo>
                    <a:pt x="65" y="8"/>
                    <a:pt x="65" y="8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0" y="8"/>
                    <a:pt x="71" y="9"/>
                  </a:cubicBezTo>
                  <a:cubicBezTo>
                    <a:pt x="71" y="9"/>
                    <a:pt x="70" y="9"/>
                    <a:pt x="70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2" y="11"/>
                    <a:pt x="71" y="11"/>
                    <a:pt x="71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69" y="11"/>
                    <a:pt x="67" y="9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5" y="12"/>
                    <a:pt x="63" y="13"/>
                    <a:pt x="62" y="12"/>
                  </a:cubicBezTo>
                  <a:cubicBezTo>
                    <a:pt x="56" y="13"/>
                    <a:pt x="51" y="11"/>
                    <a:pt x="46" y="12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8" y="12"/>
                    <a:pt x="49" y="12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5"/>
                    <a:pt x="52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2"/>
                    <a:pt x="56" y="15"/>
                    <a:pt x="56" y="14"/>
                  </a:cubicBezTo>
                  <a:cubicBezTo>
                    <a:pt x="57" y="15"/>
                    <a:pt x="58" y="13"/>
                    <a:pt x="58" y="14"/>
                  </a:cubicBezTo>
                  <a:cubicBezTo>
                    <a:pt x="63" y="14"/>
                    <a:pt x="69" y="15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9" y="14"/>
                    <a:pt x="80" y="14"/>
                  </a:cubicBezTo>
                  <a:cubicBezTo>
                    <a:pt x="80" y="14"/>
                    <a:pt x="82" y="13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4"/>
                    <a:pt x="89" y="12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2" y="13"/>
                    <a:pt x="93" y="13"/>
                  </a:cubicBezTo>
                  <a:cubicBezTo>
                    <a:pt x="95" y="13"/>
                    <a:pt x="98" y="12"/>
                    <a:pt x="100" y="13"/>
                  </a:cubicBezTo>
                  <a:cubicBezTo>
                    <a:pt x="99" y="14"/>
                    <a:pt x="98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5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4" y="14"/>
                    <a:pt x="95" y="15"/>
                    <a:pt x="94" y="15"/>
                  </a:cubicBezTo>
                  <a:cubicBezTo>
                    <a:pt x="94" y="15"/>
                    <a:pt x="94" y="15"/>
                    <a:pt x="94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88" y="15"/>
                    <a:pt x="83" y="16"/>
                    <a:pt x="81" y="15"/>
                  </a:cubicBezTo>
                  <a:cubicBezTo>
                    <a:pt x="80" y="16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8"/>
                    <a:pt x="75" y="18"/>
                    <a:pt x="75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7" y="15"/>
                    <a:pt x="81" y="16"/>
                    <a:pt x="82" y="16"/>
                  </a:cubicBezTo>
                  <a:cubicBezTo>
                    <a:pt x="81" y="17"/>
                    <a:pt x="83" y="17"/>
                    <a:pt x="82" y="18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8"/>
                    <a:pt x="81" y="18"/>
                  </a:cubicBezTo>
                  <a:cubicBezTo>
                    <a:pt x="82" y="17"/>
                    <a:pt x="82" y="19"/>
                    <a:pt x="83" y="19"/>
                  </a:cubicBezTo>
                  <a:cubicBezTo>
                    <a:pt x="82" y="20"/>
                    <a:pt x="80" y="18"/>
                    <a:pt x="80" y="20"/>
                  </a:cubicBezTo>
                  <a:cubicBezTo>
                    <a:pt x="81" y="20"/>
                    <a:pt x="83" y="21"/>
                    <a:pt x="84" y="19"/>
                  </a:cubicBezTo>
                  <a:cubicBezTo>
                    <a:pt x="84" y="19"/>
                    <a:pt x="83" y="20"/>
                    <a:pt x="83" y="20"/>
                  </a:cubicBezTo>
                  <a:cubicBezTo>
                    <a:pt x="83" y="19"/>
                    <a:pt x="83" y="18"/>
                    <a:pt x="84" y="18"/>
                  </a:cubicBezTo>
                  <a:cubicBezTo>
                    <a:pt x="84" y="18"/>
                    <a:pt x="86" y="18"/>
                    <a:pt x="86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6" y="17"/>
                    <a:pt x="86" y="17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7"/>
                    <a:pt x="88" y="17"/>
                    <a:pt x="88" y="17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20"/>
                    <a:pt x="87" y="18"/>
                    <a:pt x="87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0" y="21"/>
                    <a:pt x="88" y="21"/>
                    <a:pt x="87" y="21"/>
                  </a:cubicBezTo>
                  <a:cubicBezTo>
                    <a:pt x="87" y="22"/>
                    <a:pt x="88" y="20"/>
                    <a:pt x="88" y="22"/>
                  </a:cubicBezTo>
                  <a:cubicBezTo>
                    <a:pt x="89" y="20"/>
                    <a:pt x="90" y="21"/>
                    <a:pt x="91" y="21"/>
                  </a:cubicBezTo>
                  <a:cubicBezTo>
                    <a:pt x="91" y="22"/>
                    <a:pt x="89" y="22"/>
                    <a:pt x="89" y="22"/>
                  </a:cubicBezTo>
                  <a:cubicBezTo>
                    <a:pt x="91" y="23"/>
                    <a:pt x="91" y="22"/>
                    <a:pt x="93" y="23"/>
                  </a:cubicBezTo>
                  <a:cubicBezTo>
                    <a:pt x="93" y="24"/>
                    <a:pt x="92" y="23"/>
                    <a:pt x="92" y="23"/>
                  </a:cubicBezTo>
                  <a:cubicBezTo>
                    <a:pt x="93" y="24"/>
                    <a:pt x="95" y="23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4"/>
                    <a:pt x="95" y="25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5"/>
                    <a:pt x="93" y="26"/>
                    <a:pt x="95" y="26"/>
                  </a:cubicBezTo>
                  <a:cubicBezTo>
                    <a:pt x="94" y="27"/>
                    <a:pt x="92" y="27"/>
                    <a:pt x="91" y="26"/>
                  </a:cubicBezTo>
                  <a:cubicBezTo>
                    <a:pt x="90" y="26"/>
                    <a:pt x="92" y="25"/>
                    <a:pt x="91" y="24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4"/>
                    <a:pt x="86" y="26"/>
                    <a:pt x="85" y="25"/>
                  </a:cubicBezTo>
                  <a:cubicBezTo>
                    <a:pt x="84" y="25"/>
                    <a:pt x="85" y="26"/>
                    <a:pt x="84" y="27"/>
                  </a:cubicBezTo>
                  <a:cubicBezTo>
                    <a:pt x="84" y="27"/>
                    <a:pt x="82" y="27"/>
                    <a:pt x="82" y="26"/>
                  </a:cubicBezTo>
                  <a:cubicBezTo>
                    <a:pt x="82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8"/>
                    <a:pt x="85" y="27"/>
                    <a:pt x="86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5"/>
                    <a:pt x="88" y="25"/>
                    <a:pt x="89" y="26"/>
                  </a:cubicBezTo>
                  <a:cubicBezTo>
                    <a:pt x="88" y="26"/>
                    <a:pt x="87" y="27"/>
                    <a:pt x="87" y="28"/>
                  </a:cubicBezTo>
                  <a:cubicBezTo>
                    <a:pt x="87" y="28"/>
                    <a:pt x="87" y="28"/>
                    <a:pt x="87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4" y="28"/>
                    <a:pt x="84" y="28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29"/>
                    <a:pt x="82" y="29"/>
                  </a:cubicBezTo>
                  <a:cubicBezTo>
                    <a:pt x="80" y="29"/>
                    <a:pt x="82" y="28"/>
                    <a:pt x="81" y="28"/>
                  </a:cubicBezTo>
                  <a:cubicBezTo>
                    <a:pt x="81" y="29"/>
                    <a:pt x="80" y="28"/>
                    <a:pt x="79" y="27"/>
                  </a:cubicBezTo>
                  <a:cubicBezTo>
                    <a:pt x="76" y="29"/>
                    <a:pt x="73" y="28"/>
                    <a:pt x="70" y="28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4" y="30"/>
                    <a:pt x="60" y="27"/>
                    <a:pt x="58" y="28"/>
                  </a:cubicBezTo>
                  <a:cubicBezTo>
                    <a:pt x="60" y="29"/>
                    <a:pt x="61" y="29"/>
                    <a:pt x="63" y="29"/>
                  </a:cubicBezTo>
                  <a:cubicBezTo>
                    <a:pt x="62" y="30"/>
                    <a:pt x="62" y="29"/>
                    <a:pt x="61" y="30"/>
                  </a:cubicBezTo>
                  <a:cubicBezTo>
                    <a:pt x="62" y="30"/>
                    <a:pt x="64" y="30"/>
                    <a:pt x="64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29"/>
                  </a:cubicBezTo>
                  <a:cubicBezTo>
                    <a:pt x="67" y="31"/>
                    <a:pt x="71" y="30"/>
                    <a:pt x="74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3" y="32"/>
                    <a:pt x="76" y="30"/>
                    <a:pt x="79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79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8" y="30"/>
                    <a:pt x="88" y="30"/>
                  </a:cubicBezTo>
                  <a:cubicBezTo>
                    <a:pt x="88" y="31"/>
                    <a:pt x="88" y="31"/>
                    <a:pt x="88" y="32"/>
                  </a:cubicBezTo>
                  <a:cubicBezTo>
                    <a:pt x="89" y="32"/>
                    <a:pt x="90" y="32"/>
                    <a:pt x="90" y="3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9" y="34"/>
                    <a:pt x="90" y="35"/>
                    <a:pt x="91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6"/>
                    <a:pt x="82" y="35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36"/>
                    <a:pt x="79" y="34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5"/>
                    <a:pt x="79" y="36"/>
                    <a:pt x="77" y="36"/>
                  </a:cubicBezTo>
                  <a:cubicBezTo>
                    <a:pt x="77" y="35"/>
                    <a:pt x="75" y="35"/>
                    <a:pt x="73" y="35"/>
                  </a:cubicBezTo>
                  <a:cubicBezTo>
                    <a:pt x="74" y="35"/>
                    <a:pt x="74" y="35"/>
                    <a:pt x="75" y="35"/>
                  </a:cubicBezTo>
                  <a:cubicBezTo>
                    <a:pt x="73" y="36"/>
                    <a:pt x="70" y="36"/>
                    <a:pt x="67" y="36"/>
                  </a:cubicBezTo>
                  <a:cubicBezTo>
                    <a:pt x="75" y="35"/>
                    <a:pt x="84" y="36"/>
                    <a:pt x="91" y="35"/>
                  </a:cubicBezTo>
                  <a:cubicBezTo>
                    <a:pt x="92" y="35"/>
                    <a:pt x="91" y="34"/>
                    <a:pt x="92" y="34"/>
                  </a:cubicBezTo>
                  <a:cubicBezTo>
                    <a:pt x="92" y="35"/>
                    <a:pt x="93" y="35"/>
                    <a:pt x="93" y="35"/>
                  </a:cubicBezTo>
                  <a:cubicBezTo>
                    <a:pt x="97" y="34"/>
                    <a:pt x="100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2" y="35"/>
                    <a:pt x="102" y="36"/>
                  </a:cubicBezTo>
                  <a:cubicBezTo>
                    <a:pt x="101" y="36"/>
                    <a:pt x="100" y="36"/>
                    <a:pt x="100" y="35"/>
                  </a:cubicBezTo>
                  <a:cubicBezTo>
                    <a:pt x="97" y="36"/>
                    <a:pt x="94" y="36"/>
                    <a:pt x="91" y="36"/>
                  </a:cubicBezTo>
                  <a:cubicBezTo>
                    <a:pt x="88" y="37"/>
                    <a:pt x="85" y="37"/>
                    <a:pt x="82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7"/>
                    <a:pt x="85" y="37"/>
                    <a:pt x="85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0" y="37"/>
                    <a:pt x="92" y="38"/>
                    <a:pt x="93" y="37"/>
                  </a:cubicBezTo>
                  <a:cubicBezTo>
                    <a:pt x="93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6" y="36"/>
                    <a:pt x="95" y="39"/>
                    <a:pt x="96" y="38"/>
                  </a:cubicBezTo>
                  <a:cubicBezTo>
                    <a:pt x="96" y="38"/>
                    <a:pt x="96" y="37"/>
                    <a:pt x="97" y="37"/>
                  </a:cubicBezTo>
                  <a:cubicBezTo>
                    <a:pt x="96" y="38"/>
                    <a:pt x="98" y="36"/>
                    <a:pt x="98" y="37"/>
                  </a:cubicBezTo>
                  <a:cubicBezTo>
                    <a:pt x="99" y="37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3" y="36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5" y="37"/>
                    <a:pt x="105" y="37"/>
                    <a:pt x="107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8" y="38"/>
                    <a:pt x="109" y="38"/>
                    <a:pt x="110" y="39"/>
                  </a:cubicBezTo>
                  <a:cubicBezTo>
                    <a:pt x="109" y="39"/>
                    <a:pt x="106" y="39"/>
                    <a:pt x="105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5" y="39"/>
                    <a:pt x="106" y="39"/>
                  </a:cubicBezTo>
                  <a:cubicBezTo>
                    <a:pt x="105" y="39"/>
                    <a:pt x="104" y="40"/>
                    <a:pt x="103" y="39"/>
                  </a:cubicBezTo>
                  <a:cubicBezTo>
                    <a:pt x="103" y="39"/>
                    <a:pt x="104" y="39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2" y="39"/>
                    <a:pt x="101" y="38"/>
                    <a:pt x="100" y="39"/>
                  </a:cubicBezTo>
                  <a:cubicBezTo>
                    <a:pt x="101" y="39"/>
                    <a:pt x="102" y="39"/>
                    <a:pt x="103" y="39"/>
                  </a:cubicBezTo>
                  <a:cubicBezTo>
                    <a:pt x="102" y="40"/>
                    <a:pt x="100" y="40"/>
                    <a:pt x="99" y="39"/>
                  </a:cubicBezTo>
                  <a:cubicBezTo>
                    <a:pt x="95" y="41"/>
                    <a:pt x="90" y="40"/>
                    <a:pt x="85" y="41"/>
                  </a:cubicBezTo>
                  <a:cubicBezTo>
                    <a:pt x="84" y="42"/>
                    <a:pt x="81" y="42"/>
                    <a:pt x="81" y="43"/>
                  </a:cubicBezTo>
                  <a:cubicBezTo>
                    <a:pt x="84" y="43"/>
                    <a:pt x="86" y="42"/>
                    <a:pt x="88" y="44"/>
                  </a:cubicBezTo>
                  <a:cubicBezTo>
                    <a:pt x="87" y="45"/>
                    <a:pt x="86" y="44"/>
                    <a:pt x="85" y="44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6"/>
                    <a:pt x="81" y="46"/>
                    <a:pt x="80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3" y="46"/>
                    <a:pt x="83" y="47"/>
                    <a:pt x="82" y="47"/>
                  </a:cubicBezTo>
                  <a:cubicBezTo>
                    <a:pt x="84" y="47"/>
                    <a:pt x="85" y="47"/>
                    <a:pt x="86" y="47"/>
                  </a:cubicBezTo>
                  <a:cubicBezTo>
                    <a:pt x="85" y="48"/>
                    <a:pt x="83" y="47"/>
                    <a:pt x="82" y="49"/>
                  </a:cubicBezTo>
                  <a:cubicBezTo>
                    <a:pt x="82" y="49"/>
                    <a:pt x="81" y="49"/>
                    <a:pt x="81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8"/>
                    <a:pt x="79" y="48"/>
                  </a:cubicBezTo>
                  <a:cubicBezTo>
                    <a:pt x="78" y="48"/>
                    <a:pt x="78" y="48"/>
                    <a:pt x="77" y="49"/>
                  </a:cubicBezTo>
                  <a:cubicBezTo>
                    <a:pt x="76" y="48"/>
                    <a:pt x="75" y="49"/>
                    <a:pt x="73" y="48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3" y="49"/>
                    <a:pt x="74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48"/>
                    <a:pt x="79" y="50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2"/>
                    <a:pt x="79" y="49"/>
                    <a:pt x="79" y="50"/>
                  </a:cubicBezTo>
                  <a:cubicBezTo>
                    <a:pt x="81" y="51"/>
                    <a:pt x="83" y="49"/>
                    <a:pt x="84" y="51"/>
                  </a:cubicBezTo>
                  <a:cubicBezTo>
                    <a:pt x="78" y="52"/>
                    <a:pt x="71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0" y="53"/>
                    <a:pt x="55" y="52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2" y="49"/>
                    <a:pt x="35" y="49"/>
                    <a:pt x="27" y="47"/>
                  </a:cubicBezTo>
                  <a:cubicBezTo>
                    <a:pt x="26" y="46"/>
                    <a:pt x="26" y="47"/>
                    <a:pt x="25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19" y="44"/>
                    <a:pt x="19" y="43"/>
                  </a:cubicBezTo>
                  <a:cubicBezTo>
                    <a:pt x="20" y="43"/>
                    <a:pt x="19" y="42"/>
                    <a:pt x="19" y="42"/>
                  </a:cubicBezTo>
                  <a:cubicBezTo>
                    <a:pt x="26" y="42"/>
                    <a:pt x="32" y="44"/>
                    <a:pt x="39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3"/>
                    <a:pt x="30" y="43"/>
                    <a:pt x="28" y="42"/>
                  </a:cubicBezTo>
                  <a:cubicBezTo>
                    <a:pt x="30" y="42"/>
                    <a:pt x="31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3" y="39"/>
                    <a:pt x="35" y="40"/>
                    <a:pt x="38" y="40"/>
                  </a:cubicBezTo>
                  <a:cubicBezTo>
                    <a:pt x="36" y="39"/>
                    <a:pt x="31" y="40"/>
                    <a:pt x="32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29" y="39"/>
                    <a:pt x="29" y="38"/>
                  </a:cubicBezTo>
                  <a:cubicBezTo>
                    <a:pt x="26" y="38"/>
                    <a:pt x="22" y="38"/>
                    <a:pt x="20" y="36"/>
                  </a:cubicBezTo>
                  <a:cubicBezTo>
                    <a:pt x="23" y="36"/>
                    <a:pt x="28" y="36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41" y="39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7" y="40"/>
                    <a:pt x="49" y="38"/>
                    <a:pt x="49" y="4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1"/>
                    <a:pt x="63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1" y="41"/>
                    <a:pt x="73" y="41"/>
                    <a:pt x="76" y="41"/>
                  </a:cubicBezTo>
                  <a:cubicBezTo>
                    <a:pt x="74" y="41"/>
                    <a:pt x="72" y="41"/>
                    <a:pt x="69" y="40"/>
                  </a:cubicBezTo>
                  <a:cubicBezTo>
                    <a:pt x="68" y="40"/>
                    <a:pt x="68" y="39"/>
                    <a:pt x="68" y="39"/>
                  </a:cubicBezTo>
                  <a:cubicBezTo>
                    <a:pt x="67" y="41"/>
                    <a:pt x="64" y="38"/>
                    <a:pt x="62" y="40"/>
                  </a:cubicBezTo>
                  <a:cubicBezTo>
                    <a:pt x="61" y="39"/>
                    <a:pt x="60" y="39"/>
                    <a:pt x="59" y="38"/>
                  </a:cubicBezTo>
                  <a:cubicBezTo>
                    <a:pt x="61" y="38"/>
                    <a:pt x="64" y="39"/>
                    <a:pt x="65" y="38"/>
                  </a:cubicBezTo>
                  <a:cubicBezTo>
                    <a:pt x="67" y="38"/>
                    <a:pt x="69" y="38"/>
                    <a:pt x="69" y="38"/>
                  </a:cubicBezTo>
                  <a:cubicBezTo>
                    <a:pt x="69" y="38"/>
                    <a:pt x="68" y="38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7" y="38"/>
                    <a:pt x="66" y="37"/>
                  </a:cubicBezTo>
                  <a:cubicBezTo>
                    <a:pt x="65" y="37"/>
                    <a:pt x="62" y="37"/>
                    <a:pt x="61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0" y="38"/>
                    <a:pt x="59" y="36"/>
                  </a:cubicBezTo>
                  <a:cubicBezTo>
                    <a:pt x="58" y="36"/>
                    <a:pt x="54" y="35"/>
                    <a:pt x="55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6"/>
                    <a:pt x="51" y="34"/>
                    <a:pt x="50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3"/>
                    <a:pt x="43" y="35"/>
                  </a:cubicBezTo>
                  <a:cubicBezTo>
                    <a:pt x="45" y="35"/>
                    <a:pt x="47" y="35"/>
                    <a:pt x="48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5" y="39"/>
                    <a:pt x="52" y="38"/>
                    <a:pt x="47" y="38"/>
                  </a:cubicBezTo>
                  <a:cubicBezTo>
                    <a:pt x="46" y="37"/>
                    <a:pt x="42" y="37"/>
                    <a:pt x="40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0" y="34"/>
                    <a:pt x="34" y="34"/>
                    <a:pt x="29" y="33"/>
                  </a:cubicBezTo>
                  <a:cubicBezTo>
                    <a:pt x="31" y="32"/>
                    <a:pt x="36" y="34"/>
                    <a:pt x="38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1"/>
                    <a:pt x="25" y="32"/>
                    <a:pt x="22" y="30"/>
                  </a:cubicBezTo>
                  <a:cubicBezTo>
                    <a:pt x="21" y="31"/>
                    <a:pt x="22" y="29"/>
                    <a:pt x="21" y="29"/>
                  </a:cubicBezTo>
                  <a:cubicBezTo>
                    <a:pt x="21" y="28"/>
                    <a:pt x="22" y="29"/>
                    <a:pt x="23" y="29"/>
                  </a:cubicBezTo>
                  <a:cubicBezTo>
                    <a:pt x="21" y="28"/>
                    <a:pt x="18" y="29"/>
                    <a:pt x="16" y="26"/>
                  </a:cubicBezTo>
                  <a:cubicBezTo>
                    <a:pt x="17" y="24"/>
                    <a:pt x="21" y="27"/>
                    <a:pt x="25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3"/>
                    <a:pt x="17" y="26"/>
                    <a:pt x="16" y="24"/>
                  </a:cubicBezTo>
                  <a:cubicBezTo>
                    <a:pt x="17" y="24"/>
                    <a:pt x="15" y="23"/>
                    <a:pt x="17" y="23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6" y="24"/>
                    <a:pt x="28" y="25"/>
                  </a:cubicBezTo>
                  <a:cubicBezTo>
                    <a:pt x="30" y="25"/>
                    <a:pt x="32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4"/>
                    <a:pt x="38" y="27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3" y="26"/>
                    <a:pt x="44" y="27"/>
                  </a:cubicBezTo>
                  <a:cubicBezTo>
                    <a:pt x="43" y="27"/>
                    <a:pt x="43" y="26"/>
                    <a:pt x="43" y="26"/>
                  </a:cubicBezTo>
                  <a:cubicBezTo>
                    <a:pt x="43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4"/>
                    <a:pt x="27" y="23"/>
                    <a:pt x="27" y="24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5" y="23"/>
                    <a:pt x="23" y="23"/>
                    <a:pt x="23" y="22"/>
                  </a:cubicBezTo>
                  <a:cubicBezTo>
                    <a:pt x="26" y="20"/>
                    <a:pt x="28" y="24"/>
                    <a:pt x="30" y="23"/>
                  </a:cubicBezTo>
                  <a:cubicBezTo>
                    <a:pt x="31" y="22"/>
                    <a:pt x="31" y="23"/>
                    <a:pt x="31" y="23"/>
                  </a:cubicBezTo>
                  <a:cubicBezTo>
                    <a:pt x="32" y="23"/>
                    <a:pt x="32" y="24"/>
                    <a:pt x="32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7" y="22"/>
                    <a:pt x="26" y="21"/>
                    <a:pt x="25" y="21"/>
                  </a:cubicBezTo>
                  <a:cubicBezTo>
                    <a:pt x="25" y="20"/>
                    <a:pt x="23" y="22"/>
                    <a:pt x="24" y="20"/>
                  </a:cubicBezTo>
                  <a:cubicBezTo>
                    <a:pt x="24" y="20"/>
                    <a:pt x="25" y="19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1"/>
                    <a:pt x="27" y="20"/>
                  </a:cubicBezTo>
                  <a:cubicBezTo>
                    <a:pt x="29" y="20"/>
                    <a:pt x="30" y="22"/>
                    <a:pt x="31" y="21"/>
                  </a:cubicBezTo>
                  <a:cubicBezTo>
                    <a:pt x="32" y="21"/>
                    <a:pt x="32" y="21"/>
                    <a:pt x="33" y="22"/>
                  </a:cubicBezTo>
                  <a:cubicBezTo>
                    <a:pt x="32" y="20"/>
                    <a:pt x="34" y="21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20"/>
                    <a:pt x="31" y="18"/>
                    <a:pt x="30" y="19"/>
                  </a:cubicBezTo>
                  <a:cubicBezTo>
                    <a:pt x="29" y="17"/>
                    <a:pt x="25" y="19"/>
                    <a:pt x="24" y="18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1"/>
                    <a:pt x="46" y="19"/>
                    <a:pt x="47" y="21"/>
                  </a:cubicBezTo>
                  <a:cubicBezTo>
                    <a:pt x="47" y="20"/>
                    <a:pt x="48" y="19"/>
                    <a:pt x="47" y="19"/>
                  </a:cubicBezTo>
                  <a:cubicBezTo>
                    <a:pt x="48" y="18"/>
                    <a:pt x="49" y="19"/>
                    <a:pt x="49" y="18"/>
                  </a:cubicBezTo>
                  <a:cubicBezTo>
                    <a:pt x="49" y="20"/>
                    <a:pt x="50" y="19"/>
                    <a:pt x="51" y="19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2" y="21"/>
                    <a:pt x="52" y="21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1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60" y="21"/>
                    <a:pt x="62" y="23"/>
                    <a:pt x="64" y="22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3" y="21"/>
                    <a:pt x="63" y="20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3" y="20"/>
                    <a:pt x="63" y="19"/>
                    <a:pt x="63" y="19"/>
                  </a:cubicBezTo>
                  <a:cubicBezTo>
                    <a:pt x="65" y="18"/>
                    <a:pt x="62" y="17"/>
                    <a:pt x="64" y="17"/>
                  </a:cubicBezTo>
                  <a:cubicBezTo>
                    <a:pt x="64" y="17"/>
                    <a:pt x="65" y="18"/>
                    <a:pt x="64" y="18"/>
                  </a:cubicBezTo>
                  <a:cubicBezTo>
                    <a:pt x="64" y="18"/>
                    <a:pt x="65" y="19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8" y="17"/>
                  </a:cubicBezTo>
                  <a:cubicBezTo>
                    <a:pt x="68" y="17"/>
                    <a:pt x="69" y="18"/>
                    <a:pt x="69" y="18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20"/>
                    <a:pt x="68" y="19"/>
                    <a:pt x="67" y="21"/>
                  </a:cubicBezTo>
                  <a:cubicBezTo>
                    <a:pt x="67" y="21"/>
                    <a:pt x="67" y="21"/>
                    <a:pt x="67" y="2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1"/>
                    <a:pt x="68" y="22"/>
                  </a:cubicBezTo>
                  <a:cubicBezTo>
                    <a:pt x="67" y="22"/>
                    <a:pt x="68" y="22"/>
                    <a:pt x="67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2"/>
                    <a:pt x="69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3"/>
                    <a:pt x="71" y="22"/>
                  </a:cubicBezTo>
                  <a:cubicBezTo>
                    <a:pt x="72" y="22"/>
                    <a:pt x="73" y="22"/>
                    <a:pt x="73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21"/>
                    <a:pt x="74" y="22"/>
                    <a:pt x="74" y="22"/>
                  </a:cubicBezTo>
                  <a:cubicBezTo>
                    <a:pt x="74" y="22"/>
                    <a:pt x="75" y="22"/>
                    <a:pt x="75" y="22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4"/>
                    <a:pt x="73" y="24"/>
                    <a:pt x="73" y="23"/>
                  </a:cubicBezTo>
                  <a:cubicBezTo>
                    <a:pt x="72" y="24"/>
                    <a:pt x="70" y="23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4" y="26"/>
                    <a:pt x="64" y="25"/>
                  </a:cubicBezTo>
                  <a:cubicBezTo>
                    <a:pt x="63" y="24"/>
                    <a:pt x="60" y="24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60" y="25"/>
                    <a:pt x="59" y="25"/>
                  </a:cubicBezTo>
                  <a:cubicBezTo>
                    <a:pt x="59" y="25"/>
                    <a:pt x="59" y="25"/>
                    <a:pt x="58" y="25"/>
                  </a:cubicBezTo>
                  <a:cubicBezTo>
                    <a:pt x="59" y="25"/>
                    <a:pt x="59" y="26"/>
                    <a:pt x="59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2" y="26"/>
                    <a:pt x="61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5" y="26"/>
                    <a:pt x="69" y="26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8"/>
                    <a:pt x="71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5"/>
                    <a:pt x="70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5"/>
                    <a:pt x="71" y="24"/>
                    <a:pt x="72" y="25"/>
                  </a:cubicBezTo>
                  <a:cubicBezTo>
                    <a:pt x="73" y="24"/>
                    <a:pt x="78" y="25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7" y="23"/>
                    <a:pt x="78" y="2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82" y="24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4"/>
                    <a:pt x="81" y="23"/>
                    <a:pt x="80" y="23"/>
                  </a:cubicBezTo>
                  <a:cubicBezTo>
                    <a:pt x="80" y="22"/>
                    <a:pt x="80" y="22"/>
                    <a:pt x="80" y="21"/>
                  </a:cubicBezTo>
                  <a:cubicBezTo>
                    <a:pt x="79" y="22"/>
                    <a:pt x="77" y="21"/>
                    <a:pt x="76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20"/>
                    <a:pt x="75" y="20"/>
                  </a:cubicBezTo>
                  <a:cubicBezTo>
                    <a:pt x="75" y="18"/>
                    <a:pt x="74" y="20"/>
                    <a:pt x="73" y="19"/>
                  </a:cubicBezTo>
                  <a:cubicBezTo>
                    <a:pt x="73" y="20"/>
                    <a:pt x="71" y="21"/>
                    <a:pt x="70" y="20"/>
                  </a:cubicBezTo>
                  <a:cubicBezTo>
                    <a:pt x="70" y="19"/>
                    <a:pt x="73" y="18"/>
                    <a:pt x="74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3" y="16"/>
                    <a:pt x="73" y="17"/>
                    <a:pt x="73" y="16"/>
                  </a:cubicBezTo>
                  <a:cubicBezTo>
                    <a:pt x="65" y="16"/>
                    <a:pt x="51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6"/>
                    <a:pt x="34" y="16"/>
                    <a:pt x="33" y="16"/>
                  </a:cubicBezTo>
                  <a:cubicBezTo>
                    <a:pt x="31" y="15"/>
                    <a:pt x="31" y="15"/>
                    <a:pt x="29" y="15"/>
                  </a:cubicBezTo>
                  <a:cubicBezTo>
                    <a:pt x="27" y="13"/>
                    <a:pt x="22" y="13"/>
                    <a:pt x="21" y="11"/>
                  </a:cubicBezTo>
                  <a:cubicBezTo>
                    <a:pt x="21" y="12"/>
                    <a:pt x="20" y="11"/>
                    <a:pt x="20" y="11"/>
                  </a:cubicBezTo>
                  <a:cubicBezTo>
                    <a:pt x="18" y="10"/>
                    <a:pt x="16" y="10"/>
                    <a:pt x="16" y="8"/>
                  </a:cubicBezTo>
                  <a:cubicBezTo>
                    <a:pt x="13" y="7"/>
                    <a:pt x="12" y="5"/>
                    <a:pt x="12" y="3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3" y="5"/>
                    <a:pt x="1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2"/>
                    <a:pt x="3" y="14"/>
                    <a:pt x="3" y="16"/>
                  </a:cubicBezTo>
                  <a:cubicBezTo>
                    <a:pt x="5" y="19"/>
                    <a:pt x="2" y="22"/>
                    <a:pt x="2" y="25"/>
                  </a:cubicBezTo>
                  <a:cubicBezTo>
                    <a:pt x="3" y="27"/>
                    <a:pt x="4" y="30"/>
                    <a:pt x="4" y="32"/>
                  </a:cubicBezTo>
                  <a:cubicBezTo>
                    <a:pt x="5" y="34"/>
                    <a:pt x="5" y="36"/>
                    <a:pt x="4" y="38"/>
                  </a:cubicBezTo>
                  <a:cubicBezTo>
                    <a:pt x="7" y="40"/>
                    <a:pt x="5" y="44"/>
                    <a:pt x="8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8" y="48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10" y="50"/>
                    <a:pt x="10" y="51"/>
                  </a:cubicBezTo>
                  <a:cubicBezTo>
                    <a:pt x="10" y="52"/>
                    <a:pt x="9" y="52"/>
                    <a:pt x="8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5"/>
                    <a:pt x="7" y="57"/>
                    <a:pt x="9" y="56"/>
                  </a:cubicBezTo>
                  <a:cubicBezTo>
                    <a:pt x="10" y="57"/>
                    <a:pt x="9" y="59"/>
                    <a:pt x="8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7" y="63"/>
                    <a:pt x="10" y="64"/>
                    <a:pt x="8" y="65"/>
                  </a:cubicBezTo>
                  <a:cubicBezTo>
                    <a:pt x="9" y="64"/>
                    <a:pt x="11" y="66"/>
                    <a:pt x="11" y="65"/>
                  </a:cubicBezTo>
                  <a:cubicBezTo>
                    <a:pt x="12" y="65"/>
                    <a:pt x="12" y="64"/>
                    <a:pt x="13" y="64"/>
                  </a:cubicBezTo>
                  <a:cubicBezTo>
                    <a:pt x="14" y="63"/>
                    <a:pt x="16" y="64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2"/>
                    <a:pt x="18" y="63"/>
                    <a:pt x="19" y="63"/>
                  </a:cubicBezTo>
                  <a:cubicBezTo>
                    <a:pt x="20" y="65"/>
                    <a:pt x="25" y="64"/>
                    <a:pt x="28" y="65"/>
                  </a:cubicBezTo>
                  <a:cubicBezTo>
                    <a:pt x="28" y="65"/>
                    <a:pt x="30" y="65"/>
                    <a:pt x="30" y="66"/>
                  </a:cubicBezTo>
                  <a:cubicBezTo>
                    <a:pt x="34" y="66"/>
                    <a:pt x="38" y="67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7"/>
                    <a:pt x="44" y="68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5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8" y="68"/>
                    <a:pt x="48" y="67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6"/>
                    <a:pt x="53" y="67"/>
                    <a:pt x="54" y="68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55" y="66"/>
                    <a:pt x="52" y="67"/>
                    <a:pt x="47" y="65"/>
                  </a:cubicBezTo>
                  <a:cubicBezTo>
                    <a:pt x="46" y="65"/>
                    <a:pt x="44" y="66"/>
                    <a:pt x="44" y="64"/>
                  </a:cubicBezTo>
                  <a:cubicBezTo>
                    <a:pt x="45" y="64"/>
                    <a:pt x="45" y="63"/>
                    <a:pt x="46" y="63"/>
                  </a:cubicBezTo>
                  <a:cubicBezTo>
                    <a:pt x="47" y="63"/>
                    <a:pt x="47" y="63"/>
                    <a:pt x="48" y="64"/>
                  </a:cubicBezTo>
                  <a:cubicBezTo>
                    <a:pt x="48" y="60"/>
                    <a:pt x="49" y="65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4"/>
                    <a:pt x="52" y="66"/>
                    <a:pt x="53" y="64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4" y="64"/>
                    <a:pt x="55" y="65"/>
                    <a:pt x="5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3" y="64"/>
                    <a:pt x="50" y="62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3"/>
                    <a:pt x="54" y="63"/>
                  </a:cubicBezTo>
                  <a:cubicBezTo>
                    <a:pt x="56" y="62"/>
                    <a:pt x="59" y="64"/>
                    <a:pt x="62" y="63"/>
                  </a:cubicBezTo>
                  <a:cubicBezTo>
                    <a:pt x="61" y="65"/>
                    <a:pt x="60" y="64"/>
                    <a:pt x="59" y="64"/>
                  </a:cubicBezTo>
                  <a:cubicBezTo>
                    <a:pt x="59" y="65"/>
                    <a:pt x="62" y="64"/>
                    <a:pt x="62" y="65"/>
                  </a:cubicBezTo>
                  <a:cubicBezTo>
                    <a:pt x="65" y="64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5"/>
                    <a:pt x="87" y="65"/>
                    <a:pt x="85" y="65"/>
                  </a:cubicBezTo>
                  <a:cubicBezTo>
                    <a:pt x="82" y="66"/>
                    <a:pt x="82" y="65"/>
                    <a:pt x="79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8" y="66"/>
                    <a:pt x="76" y="65"/>
                    <a:pt x="76" y="66"/>
                  </a:cubicBezTo>
                  <a:cubicBezTo>
                    <a:pt x="75" y="65"/>
                    <a:pt x="74" y="67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70" y="66"/>
                    <a:pt x="69" y="66"/>
                    <a:pt x="69" y="66"/>
                  </a:cubicBezTo>
                  <a:cubicBezTo>
                    <a:pt x="69" y="68"/>
                    <a:pt x="72" y="67"/>
                    <a:pt x="72" y="68"/>
                  </a:cubicBezTo>
                  <a:cubicBezTo>
                    <a:pt x="70" y="68"/>
                    <a:pt x="68" y="69"/>
                    <a:pt x="6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9"/>
                    <a:pt x="63" y="69"/>
                    <a:pt x="62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70"/>
                    <a:pt x="67" y="69"/>
                  </a:cubicBezTo>
                  <a:cubicBezTo>
                    <a:pt x="68" y="69"/>
                    <a:pt x="70" y="68"/>
                    <a:pt x="70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3" y="68"/>
                    <a:pt x="75" y="68"/>
                    <a:pt x="77" y="68"/>
                  </a:cubicBezTo>
                  <a:cubicBezTo>
                    <a:pt x="76" y="70"/>
                    <a:pt x="74" y="69"/>
                    <a:pt x="7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2" y="69"/>
                    <a:pt x="93" y="67"/>
                    <a:pt x="96" y="68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6" y="68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8"/>
                    <a:pt x="97" y="68"/>
                    <a:pt x="98" y="68"/>
                  </a:cubicBezTo>
                  <a:cubicBezTo>
                    <a:pt x="107" y="69"/>
                    <a:pt x="116" y="68"/>
                    <a:pt x="125" y="69"/>
                  </a:cubicBezTo>
                  <a:cubicBezTo>
                    <a:pt x="118" y="71"/>
                    <a:pt x="111" y="69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1"/>
                    <a:pt x="104" y="71"/>
                    <a:pt x="103" y="71"/>
                  </a:cubicBezTo>
                  <a:cubicBezTo>
                    <a:pt x="103" y="71"/>
                    <a:pt x="102" y="71"/>
                    <a:pt x="103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3" y="70"/>
                    <a:pt x="102" y="69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1" y="70"/>
                    <a:pt x="101" y="69"/>
                  </a:cubicBezTo>
                  <a:cubicBezTo>
                    <a:pt x="100" y="70"/>
                    <a:pt x="100" y="71"/>
                    <a:pt x="101" y="71"/>
                  </a:cubicBezTo>
                  <a:cubicBezTo>
                    <a:pt x="118" y="70"/>
                    <a:pt x="136" y="72"/>
                    <a:pt x="154" y="72"/>
                  </a:cubicBezTo>
                  <a:cubicBezTo>
                    <a:pt x="172" y="74"/>
                    <a:pt x="192" y="75"/>
                    <a:pt x="211" y="7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20" y="77"/>
                    <a:pt x="231" y="76"/>
                    <a:pt x="241" y="77"/>
                  </a:cubicBezTo>
                  <a:cubicBezTo>
                    <a:pt x="263" y="79"/>
                    <a:pt x="287" y="79"/>
                    <a:pt x="309" y="80"/>
                  </a:cubicBezTo>
                  <a:cubicBezTo>
                    <a:pt x="311" y="79"/>
                    <a:pt x="313" y="78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5"/>
                    <a:pt x="316" y="76"/>
                    <a:pt x="316" y="74"/>
                  </a:cubicBezTo>
                  <a:cubicBezTo>
                    <a:pt x="316" y="73"/>
                    <a:pt x="316" y="74"/>
                    <a:pt x="317" y="73"/>
                  </a:cubicBezTo>
                  <a:cubicBezTo>
                    <a:pt x="316" y="73"/>
                    <a:pt x="316" y="73"/>
                    <a:pt x="316" y="73"/>
                  </a:cubicBezTo>
                  <a:cubicBezTo>
                    <a:pt x="315" y="72"/>
                    <a:pt x="316" y="72"/>
                    <a:pt x="317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7" y="71"/>
                    <a:pt x="317" y="71"/>
                    <a:pt x="318" y="71"/>
                  </a:cubicBezTo>
                  <a:cubicBezTo>
                    <a:pt x="318" y="70"/>
                    <a:pt x="316" y="70"/>
                    <a:pt x="316" y="69"/>
                  </a:cubicBezTo>
                  <a:cubicBezTo>
                    <a:pt x="316" y="69"/>
                    <a:pt x="316" y="69"/>
                    <a:pt x="317" y="69"/>
                  </a:cubicBezTo>
                  <a:cubicBezTo>
                    <a:pt x="316" y="68"/>
                    <a:pt x="316" y="68"/>
                    <a:pt x="316" y="68"/>
                  </a:cubicBezTo>
                  <a:cubicBezTo>
                    <a:pt x="318" y="69"/>
                    <a:pt x="319" y="66"/>
                    <a:pt x="320" y="68"/>
                  </a:cubicBezTo>
                  <a:cubicBezTo>
                    <a:pt x="320" y="68"/>
                    <a:pt x="320" y="68"/>
                    <a:pt x="320" y="68"/>
                  </a:cubicBezTo>
                  <a:cubicBezTo>
                    <a:pt x="320" y="65"/>
                    <a:pt x="322" y="67"/>
                    <a:pt x="323" y="66"/>
                  </a:cubicBezTo>
                  <a:cubicBezTo>
                    <a:pt x="323" y="66"/>
                    <a:pt x="323" y="66"/>
                    <a:pt x="323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6"/>
                    <a:pt x="323" y="66"/>
                    <a:pt x="323" y="66"/>
                  </a:cubicBezTo>
                  <a:cubicBezTo>
                    <a:pt x="324" y="67"/>
                    <a:pt x="324" y="66"/>
                    <a:pt x="325" y="67"/>
                  </a:cubicBezTo>
                  <a:cubicBezTo>
                    <a:pt x="325" y="66"/>
                    <a:pt x="324" y="66"/>
                    <a:pt x="324" y="65"/>
                  </a:cubicBezTo>
                  <a:close/>
                  <a:moveTo>
                    <a:pt x="67" y="12"/>
                  </a:moveTo>
                  <a:cubicBezTo>
                    <a:pt x="67" y="12"/>
                    <a:pt x="67" y="12"/>
                    <a:pt x="67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2"/>
                    <a:pt x="68" y="12"/>
                  </a:cubicBezTo>
                  <a:lnTo>
                    <a:pt x="67" y="12"/>
                  </a:lnTo>
                  <a:close/>
                  <a:moveTo>
                    <a:pt x="84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2" y="16"/>
                    <a:pt x="83" y="17"/>
                    <a:pt x="84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17"/>
                    <a:pt x="85" y="17"/>
                    <a:pt x="84" y="17"/>
                  </a:cubicBezTo>
                  <a:close/>
                  <a:moveTo>
                    <a:pt x="69" y="30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69" y="30"/>
                  </a:lnTo>
                  <a:close/>
                  <a:moveTo>
                    <a:pt x="72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2" y="29"/>
                  </a:cubicBezTo>
                  <a:close/>
                  <a:moveTo>
                    <a:pt x="76" y="31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1"/>
                  </a:lnTo>
                  <a:close/>
                  <a:moveTo>
                    <a:pt x="76" y="30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7" y="29"/>
                    <a:pt x="77" y="29"/>
                    <a:pt x="76" y="30"/>
                  </a:cubicBezTo>
                  <a:close/>
                  <a:moveTo>
                    <a:pt x="86" y="4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7" y="41"/>
                    <a:pt x="87" y="41"/>
                  </a:cubicBezTo>
                  <a:lnTo>
                    <a:pt x="86" y="42"/>
                  </a:lnTo>
                  <a:close/>
                  <a:moveTo>
                    <a:pt x="46" y="39"/>
                  </a:moveTo>
                  <a:cubicBezTo>
                    <a:pt x="46" y="39"/>
                    <a:pt x="46" y="39"/>
                    <a:pt x="46" y="39"/>
                  </a:cubicBezTo>
                  <a:cubicBezTo>
                    <a:pt x="43" y="39"/>
                    <a:pt x="40" y="38"/>
                    <a:pt x="38" y="38"/>
                  </a:cubicBezTo>
                  <a:cubicBezTo>
                    <a:pt x="41" y="38"/>
                    <a:pt x="43" y="38"/>
                    <a:pt x="46" y="39"/>
                  </a:cubicBezTo>
                  <a:close/>
                  <a:moveTo>
                    <a:pt x="38" y="35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36" y="35"/>
                    <a:pt x="33" y="35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6" y="35"/>
                    <a:pt x="38" y="35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1" y="25"/>
                  </a:lnTo>
                  <a:close/>
                  <a:moveTo>
                    <a:pt x="76" y="22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3"/>
                    <a:pt x="75" y="23"/>
                    <a:pt x="76" y="22"/>
                  </a:cubicBezTo>
                  <a:close/>
                  <a:moveTo>
                    <a:pt x="73" y="20"/>
                  </a:moveTo>
                  <a:cubicBezTo>
                    <a:pt x="74" y="21"/>
                    <a:pt x="74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2"/>
                    <a:pt x="73" y="21"/>
                    <a:pt x="71" y="21"/>
                  </a:cubicBezTo>
                  <a:lnTo>
                    <a:pt x="73" y="20"/>
                  </a:lnTo>
                  <a:close/>
                  <a:moveTo>
                    <a:pt x="69" y="17"/>
                  </a:moveTo>
                  <a:cubicBezTo>
                    <a:pt x="69" y="18"/>
                    <a:pt x="69" y="18"/>
                    <a:pt x="69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lose/>
                  <a:moveTo>
                    <a:pt x="42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2" y="19"/>
                  </a:lnTo>
                  <a:close/>
                  <a:moveTo>
                    <a:pt x="4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4" y="18"/>
                    <a:pt x="46" y="19"/>
                  </a:cubicBezTo>
                  <a:cubicBezTo>
                    <a:pt x="46" y="20"/>
                    <a:pt x="47" y="19"/>
                    <a:pt x="47" y="20"/>
                  </a:cubicBezTo>
                  <a:cubicBezTo>
                    <a:pt x="46" y="20"/>
                    <a:pt x="45" y="19"/>
                    <a:pt x="44" y="20"/>
                  </a:cubicBezTo>
                  <a:close/>
                  <a:moveTo>
                    <a:pt x="52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3" y="16"/>
                    <a:pt x="53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8" y="17"/>
                    <a:pt x="60" y="17"/>
                  </a:cubicBezTo>
                  <a:cubicBezTo>
                    <a:pt x="59" y="17"/>
                    <a:pt x="60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9" y="18"/>
                    <a:pt x="58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8"/>
                    <a:pt x="60" y="17"/>
                    <a:pt x="61" y="17"/>
                  </a:cubicBezTo>
                  <a:cubicBezTo>
                    <a:pt x="61" y="17"/>
                    <a:pt x="62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1" y="19"/>
                    <a:pt x="60" y="20"/>
                  </a:cubicBezTo>
                  <a:cubicBezTo>
                    <a:pt x="60" y="20"/>
                    <a:pt x="61" y="20"/>
                    <a:pt x="61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5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5" y="20"/>
                    <a:pt x="54" y="19"/>
                    <a:pt x="54" y="20"/>
                  </a:cubicBezTo>
                  <a:cubicBezTo>
                    <a:pt x="54" y="20"/>
                    <a:pt x="54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3" y="19"/>
                    <a:pt x="51" y="18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5" y="18"/>
                    <a:pt x="44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6" y="17"/>
                    <a:pt x="48" y="17"/>
                    <a:pt x="52" y="17"/>
                  </a:cubicBezTo>
                  <a:close/>
                  <a:moveTo>
                    <a:pt x="36" y="17"/>
                  </a:moveTo>
                  <a:cubicBezTo>
                    <a:pt x="36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6" y="17"/>
                    <a:pt x="38" y="17"/>
                  </a:cubicBezTo>
                  <a:cubicBezTo>
                    <a:pt x="37" y="17"/>
                    <a:pt x="38" y="17"/>
                    <a:pt x="38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18"/>
                    <a:pt x="32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2" y="16"/>
                    <a:pt x="34" y="18"/>
                    <a:pt x="36" y="17"/>
                  </a:cubicBezTo>
                  <a:close/>
                  <a:moveTo>
                    <a:pt x="21" y="19"/>
                  </a:moveTo>
                  <a:cubicBezTo>
                    <a:pt x="21" y="19"/>
                    <a:pt x="21" y="20"/>
                    <a:pt x="22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0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8" y="19"/>
                    <a:pt x="17" y="19"/>
                    <a:pt x="16" y="19"/>
                  </a:cubicBezTo>
                  <a:cubicBezTo>
                    <a:pt x="16" y="18"/>
                    <a:pt x="20" y="19"/>
                    <a:pt x="21" y="19"/>
                  </a:cubicBezTo>
                  <a:close/>
                  <a:moveTo>
                    <a:pt x="15" y="22"/>
                  </a:moveTo>
                  <a:cubicBezTo>
                    <a:pt x="16" y="20"/>
                    <a:pt x="19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19" y="22"/>
                    <a:pt x="17" y="22"/>
                    <a:pt x="16" y="21"/>
                  </a:cubicBezTo>
                  <a:cubicBezTo>
                    <a:pt x="16" y="22"/>
                    <a:pt x="15" y="22"/>
                    <a:pt x="15" y="22"/>
                  </a:cubicBezTo>
                  <a:close/>
                  <a:moveTo>
                    <a:pt x="72" y="68"/>
                  </a:moveTo>
                  <a:cubicBezTo>
                    <a:pt x="72" y="68"/>
                    <a:pt x="72" y="68"/>
                    <a:pt x="72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68"/>
                    <a:pt x="72" y="68"/>
                    <a:pt x="72" y="68"/>
                  </a:cubicBezTo>
                  <a:close/>
                  <a:moveTo>
                    <a:pt x="103" y="54"/>
                  </a:moveTo>
                  <a:cubicBezTo>
                    <a:pt x="103" y="54"/>
                    <a:pt x="103" y="54"/>
                    <a:pt x="103" y="54"/>
                  </a:cubicBezTo>
                  <a:cubicBezTo>
                    <a:pt x="104" y="53"/>
                    <a:pt x="104" y="53"/>
                    <a:pt x="105" y="53"/>
                  </a:cubicBezTo>
                  <a:cubicBezTo>
                    <a:pt x="104" y="53"/>
                    <a:pt x="104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lose/>
                  <a:moveTo>
                    <a:pt x="103" y="60"/>
                  </a:moveTo>
                  <a:cubicBezTo>
                    <a:pt x="102" y="60"/>
                    <a:pt x="102" y="61"/>
                    <a:pt x="101" y="60"/>
                  </a:cubicBezTo>
                  <a:cubicBezTo>
                    <a:pt x="101" y="60"/>
                    <a:pt x="102" y="60"/>
                    <a:pt x="103" y="60"/>
                  </a:cubicBezTo>
                  <a:close/>
                  <a:moveTo>
                    <a:pt x="93" y="52"/>
                  </a:moveTo>
                  <a:cubicBezTo>
                    <a:pt x="92" y="53"/>
                    <a:pt x="92" y="52"/>
                    <a:pt x="90" y="52"/>
                  </a:cubicBezTo>
                  <a:cubicBezTo>
                    <a:pt x="91" y="52"/>
                    <a:pt x="92" y="52"/>
                    <a:pt x="93" y="52"/>
                  </a:cubicBezTo>
                  <a:close/>
                  <a:moveTo>
                    <a:pt x="89" y="43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0" y="43"/>
                    <a:pt x="90" y="43"/>
                    <a:pt x="91" y="43"/>
                  </a:cubicBezTo>
                  <a:cubicBezTo>
                    <a:pt x="90" y="43"/>
                    <a:pt x="90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8" y="44"/>
                    <a:pt x="88" y="44"/>
                  </a:cubicBezTo>
                  <a:lnTo>
                    <a:pt x="89" y="43"/>
                  </a:lnTo>
                  <a:close/>
                  <a:moveTo>
                    <a:pt x="86" y="45"/>
                  </a:moveTo>
                  <a:cubicBezTo>
                    <a:pt x="89" y="46"/>
                    <a:pt x="89" y="46"/>
                    <a:pt x="89" y="46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86" y="45"/>
                  </a:lnTo>
                  <a:close/>
                  <a:moveTo>
                    <a:pt x="87" y="48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8"/>
                  </a:cubicBezTo>
                  <a:close/>
                  <a:moveTo>
                    <a:pt x="86" y="48"/>
                  </a:moveTo>
                  <a:cubicBezTo>
                    <a:pt x="86" y="47"/>
                    <a:pt x="87" y="49"/>
                    <a:pt x="87" y="48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4" y="49"/>
                    <a:pt x="85" y="48"/>
                  </a:cubicBezTo>
                  <a:cubicBezTo>
                    <a:pt x="85" y="49"/>
                    <a:pt x="85" y="48"/>
                    <a:pt x="86" y="48"/>
                  </a:cubicBezTo>
                  <a:close/>
                  <a:moveTo>
                    <a:pt x="53" y="52"/>
                  </a:moveTo>
                  <a:cubicBezTo>
                    <a:pt x="51" y="53"/>
                    <a:pt x="52" y="53"/>
                    <a:pt x="51" y="52"/>
                  </a:cubicBezTo>
                  <a:lnTo>
                    <a:pt x="53" y="52"/>
                  </a:lnTo>
                  <a:close/>
                  <a:moveTo>
                    <a:pt x="22" y="48"/>
                  </a:moveTo>
                  <a:cubicBezTo>
                    <a:pt x="25" y="50"/>
                    <a:pt x="28" y="49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5" y="48"/>
                    <a:pt x="35" y="51"/>
                    <a:pt x="38" y="50"/>
                  </a:cubicBezTo>
                  <a:cubicBezTo>
                    <a:pt x="41" y="51"/>
                    <a:pt x="45" y="51"/>
                    <a:pt x="48" y="5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53"/>
                    <a:pt x="53" y="54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48" y="54"/>
                    <a:pt x="39" y="52"/>
                    <a:pt x="32" y="51"/>
                  </a:cubicBezTo>
                  <a:cubicBezTo>
                    <a:pt x="29" y="50"/>
                    <a:pt x="25" y="50"/>
                    <a:pt x="22" y="49"/>
                  </a:cubicBezTo>
                  <a:lnTo>
                    <a:pt x="22" y="48"/>
                  </a:lnTo>
                  <a:close/>
                  <a:moveTo>
                    <a:pt x="42" y="55"/>
                  </a:moveTo>
                  <a:cubicBezTo>
                    <a:pt x="42" y="55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5"/>
                    <a:pt x="42" y="55"/>
                  </a:cubicBezTo>
                  <a:close/>
                  <a:moveTo>
                    <a:pt x="42" y="54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8" y="53"/>
                    <a:pt x="41" y="54"/>
                    <a:pt x="43" y="54"/>
                  </a:cubicBezTo>
                  <a:lnTo>
                    <a:pt x="42" y="54"/>
                  </a:lnTo>
                  <a:close/>
                  <a:moveTo>
                    <a:pt x="27" y="53"/>
                  </a:moveTo>
                  <a:cubicBezTo>
                    <a:pt x="26" y="53"/>
                    <a:pt x="26" y="52"/>
                    <a:pt x="25" y="52"/>
                  </a:cubicBezTo>
                  <a:cubicBezTo>
                    <a:pt x="26" y="52"/>
                    <a:pt x="27" y="52"/>
                    <a:pt x="27" y="53"/>
                  </a:cubicBezTo>
                  <a:close/>
                  <a:moveTo>
                    <a:pt x="32" y="63"/>
                  </a:move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3"/>
                  </a:cubicBezTo>
                  <a:close/>
                  <a:moveTo>
                    <a:pt x="43" y="67"/>
                  </a:moveTo>
                  <a:cubicBezTo>
                    <a:pt x="43" y="67"/>
                    <a:pt x="43" y="66"/>
                    <a:pt x="42" y="66"/>
                  </a:cubicBezTo>
                  <a:cubicBezTo>
                    <a:pt x="42" y="66"/>
                    <a:pt x="41" y="66"/>
                    <a:pt x="40" y="66"/>
                  </a:cubicBezTo>
                  <a:cubicBezTo>
                    <a:pt x="37" y="66"/>
                    <a:pt x="34" y="65"/>
                    <a:pt x="33" y="64"/>
                  </a:cubicBezTo>
                  <a:cubicBezTo>
                    <a:pt x="36" y="65"/>
                    <a:pt x="40" y="66"/>
                    <a:pt x="44" y="66"/>
                  </a:cubicBezTo>
                  <a:cubicBezTo>
                    <a:pt x="43" y="66"/>
                    <a:pt x="43" y="67"/>
                    <a:pt x="43" y="67"/>
                  </a:cubicBezTo>
                  <a:close/>
                  <a:moveTo>
                    <a:pt x="33" y="62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2"/>
                  </a:cubicBezTo>
                  <a:close/>
                  <a:moveTo>
                    <a:pt x="35" y="60"/>
                  </a:moveTo>
                  <a:cubicBezTo>
                    <a:pt x="35" y="60"/>
                    <a:pt x="35" y="61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59"/>
                  </a:cubicBezTo>
                  <a:cubicBezTo>
                    <a:pt x="35" y="59"/>
                    <a:pt x="35" y="60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lose/>
                  <a:moveTo>
                    <a:pt x="40" y="63"/>
                  </a:moveTo>
                  <a:cubicBezTo>
                    <a:pt x="40" y="64"/>
                    <a:pt x="38" y="64"/>
                    <a:pt x="3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9" y="64"/>
                    <a:pt x="40" y="63"/>
                  </a:cubicBezTo>
                  <a:close/>
                  <a:moveTo>
                    <a:pt x="41" y="64"/>
                  </a:moveTo>
                  <a:cubicBezTo>
                    <a:pt x="41" y="64"/>
                    <a:pt x="42" y="64"/>
                    <a:pt x="42" y="63"/>
                  </a:cubicBezTo>
                  <a:cubicBezTo>
                    <a:pt x="43" y="64"/>
                    <a:pt x="44" y="63"/>
                    <a:pt x="44" y="63"/>
                  </a:cubicBezTo>
                  <a:cubicBezTo>
                    <a:pt x="43" y="65"/>
                    <a:pt x="42" y="64"/>
                    <a:pt x="41" y="64"/>
                  </a:cubicBezTo>
                  <a:close/>
                  <a:moveTo>
                    <a:pt x="41" y="61"/>
                  </a:moveTo>
                  <a:cubicBezTo>
                    <a:pt x="42" y="61"/>
                    <a:pt x="42" y="61"/>
                    <a:pt x="43" y="61"/>
                  </a:cubicBezTo>
                  <a:cubicBezTo>
                    <a:pt x="44" y="62"/>
                    <a:pt x="42" y="62"/>
                    <a:pt x="41" y="61"/>
                  </a:cubicBezTo>
                  <a:close/>
                  <a:moveTo>
                    <a:pt x="46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lose/>
                  <a:moveTo>
                    <a:pt x="47" y="63"/>
                  </a:moveTo>
                  <a:cubicBezTo>
                    <a:pt x="46" y="61"/>
                    <a:pt x="44" y="63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lnTo>
                    <a:pt x="47" y="63"/>
                  </a:lnTo>
                  <a:close/>
                  <a:moveTo>
                    <a:pt x="51" y="62"/>
                  </a:moveTo>
                  <a:cubicBezTo>
                    <a:pt x="50" y="62"/>
                    <a:pt x="48" y="61"/>
                    <a:pt x="46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0"/>
                  </a:cubicBezTo>
                  <a:cubicBezTo>
                    <a:pt x="45" y="60"/>
                    <a:pt x="45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50" y="61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lnTo>
                    <a:pt x="51" y="62"/>
                  </a:lnTo>
                  <a:close/>
                  <a:moveTo>
                    <a:pt x="90" y="66"/>
                  </a:moveTo>
                  <a:cubicBezTo>
                    <a:pt x="89" y="66"/>
                    <a:pt x="89" y="66"/>
                    <a:pt x="88" y="66"/>
                  </a:cubicBezTo>
                  <a:cubicBezTo>
                    <a:pt x="88" y="66"/>
                    <a:pt x="88" y="66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9" y="66"/>
                    <a:pt x="89" y="66"/>
                    <a:pt x="90" y="66"/>
                  </a:cubicBezTo>
                  <a:cubicBezTo>
                    <a:pt x="91" y="66"/>
                    <a:pt x="92" y="65"/>
                    <a:pt x="92" y="66"/>
                  </a:cubicBezTo>
                  <a:cubicBezTo>
                    <a:pt x="91" y="66"/>
                    <a:pt x="90" y="66"/>
                    <a:pt x="90" y="66"/>
                  </a:cubicBezTo>
                  <a:close/>
                  <a:moveTo>
                    <a:pt x="91" y="64"/>
                  </a:moveTo>
                  <a:cubicBezTo>
                    <a:pt x="93" y="63"/>
                    <a:pt x="95" y="64"/>
                    <a:pt x="97" y="64"/>
                  </a:cubicBezTo>
                  <a:cubicBezTo>
                    <a:pt x="95" y="65"/>
                    <a:pt x="93" y="65"/>
                    <a:pt x="91" y="64"/>
                  </a:cubicBezTo>
                  <a:close/>
                  <a:moveTo>
                    <a:pt x="93" y="66"/>
                  </a:moveTo>
                  <a:cubicBezTo>
                    <a:pt x="94" y="66"/>
                    <a:pt x="95" y="66"/>
                    <a:pt x="96" y="66"/>
                  </a:cubicBezTo>
                  <a:cubicBezTo>
                    <a:pt x="95" y="66"/>
                    <a:pt x="94" y="67"/>
                    <a:pt x="93" y="66"/>
                  </a:cubicBezTo>
                  <a:close/>
                  <a:moveTo>
                    <a:pt x="103" y="61"/>
                  </a:moveTo>
                  <a:cubicBezTo>
                    <a:pt x="103" y="62"/>
                    <a:pt x="102" y="60"/>
                    <a:pt x="102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2"/>
                    <a:pt x="98" y="61"/>
                    <a:pt x="98" y="62"/>
                  </a:cubicBezTo>
                  <a:cubicBezTo>
                    <a:pt x="96" y="63"/>
                    <a:pt x="93" y="62"/>
                    <a:pt x="91" y="62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0" y="63"/>
                    <a:pt x="89" y="62"/>
                  </a:cubicBezTo>
                  <a:cubicBezTo>
                    <a:pt x="89" y="62"/>
                    <a:pt x="89" y="63"/>
                    <a:pt x="88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2"/>
                    <a:pt x="86" y="62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3" y="62"/>
                    <a:pt x="82" y="64"/>
                    <a:pt x="80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7" y="63"/>
                    <a:pt x="71" y="64"/>
                    <a:pt x="67" y="63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5" y="64"/>
                    <a:pt x="64" y="64"/>
                  </a:cubicBezTo>
                  <a:cubicBezTo>
                    <a:pt x="64" y="64"/>
                    <a:pt x="63" y="64"/>
                    <a:pt x="62" y="64"/>
                  </a:cubicBezTo>
                  <a:cubicBezTo>
                    <a:pt x="62" y="64"/>
                    <a:pt x="62" y="63"/>
                    <a:pt x="63" y="63"/>
                  </a:cubicBezTo>
                  <a:cubicBezTo>
                    <a:pt x="61" y="62"/>
                    <a:pt x="55" y="63"/>
                    <a:pt x="53" y="61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1"/>
                    <a:pt x="56" y="60"/>
                    <a:pt x="55" y="59"/>
                  </a:cubicBezTo>
                  <a:cubicBezTo>
                    <a:pt x="55" y="60"/>
                    <a:pt x="54" y="60"/>
                    <a:pt x="54" y="60"/>
                  </a:cubicBezTo>
                  <a:cubicBezTo>
                    <a:pt x="54" y="58"/>
                    <a:pt x="53" y="60"/>
                    <a:pt x="51" y="59"/>
                  </a:cubicBezTo>
                  <a:cubicBezTo>
                    <a:pt x="48" y="60"/>
                    <a:pt x="44" y="59"/>
                    <a:pt x="40" y="58"/>
                  </a:cubicBezTo>
                  <a:cubicBezTo>
                    <a:pt x="38" y="58"/>
                    <a:pt x="36" y="57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6"/>
                    <a:pt x="28" y="56"/>
                    <a:pt x="26" y="55"/>
                  </a:cubicBezTo>
                  <a:cubicBezTo>
                    <a:pt x="25" y="55"/>
                    <a:pt x="24" y="54"/>
                    <a:pt x="22" y="54"/>
                  </a:cubicBezTo>
                  <a:cubicBezTo>
                    <a:pt x="28" y="54"/>
                    <a:pt x="33" y="56"/>
                    <a:pt x="39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41" y="58"/>
                    <a:pt x="45" y="57"/>
                    <a:pt x="48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9"/>
                    <a:pt x="54" y="59"/>
                    <a:pt x="54" y="59"/>
                  </a:cubicBezTo>
                  <a:cubicBezTo>
                    <a:pt x="56" y="59"/>
                    <a:pt x="57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9" y="59"/>
                    <a:pt x="58" y="58"/>
                    <a:pt x="57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8"/>
                    <a:pt x="58" y="57"/>
                    <a:pt x="59" y="58"/>
                  </a:cubicBezTo>
                  <a:cubicBezTo>
                    <a:pt x="61" y="58"/>
                    <a:pt x="62" y="57"/>
                    <a:pt x="63" y="58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1" y="55"/>
                    <a:pt x="58" y="54"/>
                    <a:pt x="55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4" y="55"/>
                    <a:pt x="49" y="55"/>
                    <a:pt x="45" y="54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4"/>
                    <a:pt x="55" y="55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3"/>
                    <a:pt x="58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8" y="52"/>
                    <a:pt x="63" y="54"/>
                    <a:pt x="65" y="54"/>
                  </a:cubicBezTo>
                  <a:cubicBezTo>
                    <a:pt x="65" y="54"/>
                    <a:pt x="63" y="53"/>
                    <a:pt x="63" y="54"/>
                  </a:cubicBezTo>
                  <a:cubicBezTo>
                    <a:pt x="63" y="55"/>
                    <a:pt x="64" y="54"/>
                    <a:pt x="64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7" y="55"/>
                    <a:pt x="68" y="52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2" y="52"/>
                    <a:pt x="75" y="53"/>
                    <a:pt x="78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0" y="53"/>
                    <a:pt x="76" y="52"/>
                    <a:pt x="72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81" y="55"/>
                    <a:pt x="90" y="54"/>
                    <a:pt x="97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5"/>
                    <a:pt x="98" y="54"/>
                    <a:pt x="98" y="54"/>
                  </a:cubicBezTo>
                  <a:cubicBezTo>
                    <a:pt x="93" y="56"/>
                    <a:pt x="86" y="54"/>
                    <a:pt x="82" y="56"/>
                  </a:cubicBezTo>
                  <a:cubicBezTo>
                    <a:pt x="80" y="56"/>
                    <a:pt x="76" y="56"/>
                    <a:pt x="74" y="57"/>
                  </a:cubicBezTo>
                  <a:cubicBezTo>
                    <a:pt x="74" y="57"/>
                    <a:pt x="73" y="57"/>
                    <a:pt x="73" y="58"/>
                  </a:cubicBezTo>
                  <a:cubicBezTo>
                    <a:pt x="76" y="58"/>
                    <a:pt x="79" y="58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4" y="57"/>
                    <a:pt x="88" y="58"/>
                    <a:pt x="91" y="57"/>
                  </a:cubicBezTo>
                  <a:cubicBezTo>
                    <a:pt x="92" y="58"/>
                    <a:pt x="94" y="56"/>
                    <a:pt x="94" y="57"/>
                  </a:cubicBezTo>
                  <a:cubicBezTo>
                    <a:pt x="89" y="58"/>
                    <a:pt x="85" y="57"/>
                    <a:pt x="81" y="59"/>
                  </a:cubicBezTo>
                  <a:cubicBezTo>
                    <a:pt x="81" y="58"/>
                    <a:pt x="80" y="58"/>
                    <a:pt x="80" y="58"/>
                  </a:cubicBezTo>
                  <a:cubicBezTo>
                    <a:pt x="79" y="58"/>
                    <a:pt x="77" y="58"/>
                    <a:pt x="77" y="59"/>
                  </a:cubicBezTo>
                  <a:cubicBezTo>
                    <a:pt x="73" y="59"/>
                    <a:pt x="69" y="60"/>
                    <a:pt x="66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1" y="58"/>
                    <a:pt x="62" y="60"/>
                  </a:cubicBezTo>
                  <a:cubicBezTo>
                    <a:pt x="61" y="60"/>
                    <a:pt x="61" y="60"/>
                    <a:pt x="60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70" y="60"/>
                    <a:pt x="76" y="62"/>
                    <a:pt x="83" y="60"/>
                  </a:cubicBezTo>
                  <a:cubicBezTo>
                    <a:pt x="84" y="61"/>
                    <a:pt x="85" y="59"/>
                    <a:pt x="86" y="61"/>
                  </a:cubicBezTo>
                  <a:cubicBezTo>
                    <a:pt x="87" y="59"/>
                    <a:pt x="91" y="60"/>
                    <a:pt x="92" y="60"/>
                  </a:cubicBezTo>
                  <a:cubicBezTo>
                    <a:pt x="94" y="60"/>
                    <a:pt x="97" y="58"/>
                    <a:pt x="99" y="60"/>
                  </a:cubicBezTo>
                  <a:cubicBezTo>
                    <a:pt x="99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0"/>
                    <a:pt x="98" y="60"/>
                  </a:cubicBezTo>
                  <a:cubicBezTo>
                    <a:pt x="97" y="60"/>
                    <a:pt x="95" y="61"/>
                    <a:pt x="94" y="61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2"/>
                    <a:pt x="103" y="61"/>
                    <a:pt x="103" y="61"/>
                  </a:cubicBezTo>
                  <a:close/>
                  <a:moveTo>
                    <a:pt x="45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5" y="56"/>
                    <a:pt x="45" y="57"/>
                  </a:cubicBezTo>
                  <a:lnTo>
                    <a:pt x="45" y="56"/>
                  </a:lnTo>
                  <a:close/>
                  <a:moveTo>
                    <a:pt x="50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50" y="56"/>
                    <a:pt x="50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0" y="57"/>
                    <a:pt x="50" y="56"/>
                  </a:cubicBezTo>
                  <a:close/>
                  <a:moveTo>
                    <a:pt x="98" y="57"/>
                  </a:moveTo>
                  <a:cubicBezTo>
                    <a:pt x="97" y="58"/>
                    <a:pt x="97" y="57"/>
                    <a:pt x="96" y="57"/>
                  </a:cubicBezTo>
                  <a:lnTo>
                    <a:pt x="98" y="57"/>
                  </a:lnTo>
                  <a:close/>
                  <a:moveTo>
                    <a:pt x="105" y="54"/>
                  </a:moveTo>
                  <a:cubicBezTo>
                    <a:pt x="105" y="54"/>
                    <a:pt x="106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lose/>
                  <a:moveTo>
                    <a:pt x="123" y="17"/>
                  </a:moveTo>
                  <a:cubicBezTo>
                    <a:pt x="122" y="17"/>
                    <a:pt x="122" y="17"/>
                    <a:pt x="121" y="17"/>
                  </a:cubicBezTo>
                  <a:cubicBezTo>
                    <a:pt x="121" y="17"/>
                    <a:pt x="122" y="17"/>
                    <a:pt x="123" y="17"/>
                  </a:cubicBezTo>
                  <a:close/>
                  <a:moveTo>
                    <a:pt x="120" y="21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120" y="21"/>
                    <a:pt x="120" y="21"/>
                    <a:pt x="120" y="21"/>
                  </a:cubicBezTo>
                  <a:close/>
                  <a:moveTo>
                    <a:pt x="122" y="19"/>
                  </a:move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20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3" y="19"/>
                  </a:cubicBezTo>
                  <a:lnTo>
                    <a:pt x="122" y="19"/>
                  </a:lnTo>
                  <a:close/>
                  <a:moveTo>
                    <a:pt x="119" y="17"/>
                  </a:moveTo>
                  <a:cubicBezTo>
                    <a:pt x="118" y="17"/>
                    <a:pt x="118" y="17"/>
                    <a:pt x="117" y="18"/>
                  </a:cubicBezTo>
                  <a:cubicBezTo>
                    <a:pt x="117" y="16"/>
                    <a:pt x="116" y="18"/>
                    <a:pt x="115" y="17"/>
                  </a:cubicBezTo>
                  <a:cubicBezTo>
                    <a:pt x="116" y="18"/>
                    <a:pt x="115" y="17"/>
                    <a:pt x="115" y="17"/>
                  </a:cubicBezTo>
                  <a:cubicBezTo>
                    <a:pt x="117" y="17"/>
                    <a:pt x="118" y="17"/>
                    <a:pt x="119" y="17"/>
                  </a:cubicBezTo>
                  <a:close/>
                  <a:moveTo>
                    <a:pt x="113" y="21"/>
                  </a:moveTo>
                  <a:cubicBezTo>
                    <a:pt x="113" y="21"/>
                    <a:pt x="114" y="20"/>
                    <a:pt x="114" y="21"/>
                  </a:cubicBezTo>
                  <a:cubicBezTo>
                    <a:pt x="114" y="21"/>
                    <a:pt x="113" y="21"/>
                    <a:pt x="113" y="21"/>
                  </a:cubicBezTo>
                  <a:cubicBezTo>
                    <a:pt x="112" y="21"/>
                    <a:pt x="111" y="22"/>
                    <a:pt x="109" y="22"/>
                  </a:cubicBezTo>
                  <a:cubicBezTo>
                    <a:pt x="110" y="22"/>
                    <a:pt x="111" y="21"/>
                    <a:pt x="111" y="21"/>
                  </a:cubicBezTo>
                  <a:cubicBezTo>
                    <a:pt x="111" y="21"/>
                    <a:pt x="111" y="20"/>
                    <a:pt x="110" y="20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2" y="19"/>
                    <a:pt x="111" y="20"/>
                  </a:cubicBezTo>
                  <a:cubicBezTo>
                    <a:pt x="111" y="20"/>
                    <a:pt x="111" y="20"/>
                    <a:pt x="111" y="21"/>
                  </a:cubicBezTo>
                  <a:cubicBezTo>
                    <a:pt x="112" y="21"/>
                    <a:pt x="112" y="21"/>
                    <a:pt x="113" y="21"/>
                  </a:cubicBezTo>
                  <a:close/>
                  <a:moveTo>
                    <a:pt x="107" y="24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7" y="22"/>
                    <a:pt x="108" y="23"/>
                  </a:cubicBezTo>
                  <a:cubicBezTo>
                    <a:pt x="107" y="23"/>
                    <a:pt x="107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lnTo>
                    <a:pt x="107" y="24"/>
                  </a:lnTo>
                  <a:close/>
                  <a:moveTo>
                    <a:pt x="107" y="22"/>
                  </a:moveTo>
                  <a:cubicBezTo>
                    <a:pt x="107" y="21"/>
                    <a:pt x="106" y="22"/>
                    <a:pt x="105" y="22"/>
                  </a:cubicBezTo>
                  <a:cubicBezTo>
                    <a:pt x="105" y="22"/>
                    <a:pt x="106" y="21"/>
                    <a:pt x="106" y="21"/>
                  </a:cubicBezTo>
                  <a:cubicBezTo>
                    <a:pt x="106" y="20"/>
                    <a:pt x="107" y="20"/>
                    <a:pt x="106" y="19"/>
                  </a:cubicBezTo>
                  <a:cubicBezTo>
                    <a:pt x="105" y="19"/>
                    <a:pt x="104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8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6" y="17"/>
                    <a:pt x="107" y="15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6" y="15"/>
                    <a:pt x="108" y="15"/>
                    <a:pt x="111" y="15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20"/>
                    <a:pt x="106" y="19"/>
                    <a:pt x="107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21"/>
                    <a:pt x="109" y="22"/>
                    <a:pt x="107" y="22"/>
                  </a:cubicBezTo>
                  <a:close/>
                  <a:moveTo>
                    <a:pt x="97" y="20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1" y="20"/>
                    <a:pt x="99" y="20"/>
                    <a:pt x="97" y="20"/>
                  </a:cubicBezTo>
                  <a:close/>
                  <a:moveTo>
                    <a:pt x="103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3" y="22"/>
                  </a:cubicBezTo>
                  <a:close/>
                  <a:moveTo>
                    <a:pt x="98" y="31"/>
                  </a:moveTo>
                  <a:cubicBezTo>
                    <a:pt x="97" y="31"/>
                    <a:pt x="94" y="31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0"/>
                    <a:pt x="98" y="30"/>
                    <a:pt x="99" y="30"/>
                  </a:cubicBezTo>
                  <a:cubicBezTo>
                    <a:pt x="97" y="31"/>
                    <a:pt x="97" y="31"/>
                    <a:pt x="97" y="31"/>
                  </a:cubicBezTo>
                  <a:lnTo>
                    <a:pt x="98" y="31"/>
                  </a:lnTo>
                  <a:close/>
                  <a:moveTo>
                    <a:pt x="98" y="22"/>
                  </a:moveTo>
                  <a:cubicBezTo>
                    <a:pt x="98" y="22"/>
                    <a:pt x="96" y="23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7" y="22"/>
                    <a:pt x="98" y="22"/>
                  </a:cubicBezTo>
                  <a:close/>
                  <a:moveTo>
                    <a:pt x="99" y="24"/>
                  </a:moveTo>
                  <a:cubicBezTo>
                    <a:pt x="98" y="24"/>
                    <a:pt x="100" y="23"/>
                    <a:pt x="101" y="23"/>
                  </a:cubicBezTo>
                  <a:cubicBezTo>
                    <a:pt x="100" y="25"/>
                    <a:pt x="99" y="24"/>
                    <a:pt x="99" y="24"/>
                  </a:cubicBezTo>
                  <a:close/>
                  <a:moveTo>
                    <a:pt x="104" y="23"/>
                  </a:moveTo>
                  <a:cubicBezTo>
                    <a:pt x="103" y="23"/>
                    <a:pt x="103" y="24"/>
                    <a:pt x="103" y="24"/>
                  </a:cubicBezTo>
                  <a:cubicBezTo>
                    <a:pt x="103" y="23"/>
                    <a:pt x="103" y="23"/>
                    <a:pt x="104" y="23"/>
                  </a:cubicBezTo>
                  <a:close/>
                  <a:moveTo>
                    <a:pt x="105" y="23"/>
                  </a:moveTo>
                  <a:cubicBezTo>
                    <a:pt x="105" y="23"/>
                    <a:pt x="104" y="23"/>
                    <a:pt x="104" y="23"/>
                  </a:cubicBezTo>
                  <a:cubicBezTo>
                    <a:pt x="104" y="23"/>
                    <a:pt x="105" y="23"/>
                    <a:pt x="105" y="23"/>
                  </a:cubicBezTo>
                  <a:close/>
                  <a:moveTo>
                    <a:pt x="104" y="22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5" y="22"/>
                    <a:pt x="105" y="22"/>
                  </a:cubicBezTo>
                  <a:cubicBezTo>
                    <a:pt x="104" y="22"/>
                    <a:pt x="104" y="22"/>
                    <a:pt x="104" y="22"/>
                  </a:cubicBezTo>
                  <a:close/>
                  <a:moveTo>
                    <a:pt x="102" y="9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3" y="9"/>
                    <a:pt x="103" y="9"/>
                    <a:pt x="103" y="9"/>
                  </a:cubicBezTo>
                  <a:lnTo>
                    <a:pt x="102" y="9"/>
                  </a:lnTo>
                  <a:close/>
                  <a:moveTo>
                    <a:pt x="111" y="13"/>
                  </a:moveTo>
                  <a:cubicBezTo>
                    <a:pt x="111" y="13"/>
                    <a:pt x="109" y="14"/>
                    <a:pt x="108" y="13"/>
                  </a:cubicBezTo>
                  <a:cubicBezTo>
                    <a:pt x="108" y="14"/>
                    <a:pt x="108" y="13"/>
                    <a:pt x="107" y="14"/>
                  </a:cubicBezTo>
                  <a:cubicBezTo>
                    <a:pt x="106" y="12"/>
                    <a:pt x="105" y="14"/>
                    <a:pt x="104" y="14"/>
                  </a:cubicBezTo>
                  <a:cubicBezTo>
                    <a:pt x="105" y="12"/>
                    <a:pt x="109" y="13"/>
                    <a:pt x="111" y="13"/>
                  </a:cubicBezTo>
                  <a:close/>
                  <a:moveTo>
                    <a:pt x="111" y="18"/>
                  </a:move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1" y="18"/>
                    <a:pt x="111" y="18"/>
                  </a:cubicBezTo>
                  <a:cubicBezTo>
                    <a:pt x="112" y="19"/>
                    <a:pt x="111" y="18"/>
                    <a:pt x="111" y="18"/>
                  </a:cubicBezTo>
                  <a:close/>
                  <a:moveTo>
                    <a:pt x="109" y="21"/>
                  </a:moveTo>
                  <a:cubicBezTo>
                    <a:pt x="109" y="21"/>
                    <a:pt x="109" y="21"/>
                    <a:pt x="109" y="21"/>
                  </a:cubicBezTo>
                  <a:cubicBezTo>
                    <a:pt x="109" y="21"/>
                    <a:pt x="108" y="21"/>
                    <a:pt x="109" y="21"/>
                  </a:cubicBezTo>
                  <a:cubicBezTo>
                    <a:pt x="109" y="21"/>
                    <a:pt x="109" y="20"/>
                    <a:pt x="109" y="20"/>
                  </a:cubicBezTo>
                  <a:cubicBezTo>
                    <a:pt x="109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11" y="22"/>
                    <a:pt x="109" y="21"/>
                  </a:cubicBezTo>
                  <a:close/>
                  <a:moveTo>
                    <a:pt x="109" y="18"/>
                  </a:moveTo>
                  <a:cubicBezTo>
                    <a:pt x="108" y="17"/>
                    <a:pt x="108" y="17"/>
                    <a:pt x="10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7"/>
                    <a:pt x="110" y="17"/>
                    <a:pt x="109" y="18"/>
                  </a:cubicBezTo>
                  <a:close/>
                  <a:moveTo>
                    <a:pt x="112" y="35"/>
                  </a:moveTo>
                  <a:cubicBezTo>
                    <a:pt x="110" y="35"/>
                    <a:pt x="109" y="36"/>
                    <a:pt x="108" y="35"/>
                  </a:cubicBezTo>
                  <a:cubicBezTo>
                    <a:pt x="109" y="35"/>
                    <a:pt x="110" y="35"/>
                    <a:pt x="112" y="35"/>
                  </a:cubicBezTo>
                  <a:close/>
                  <a:moveTo>
                    <a:pt x="114" y="18"/>
                  </a:moveTo>
                  <a:cubicBezTo>
                    <a:pt x="114" y="18"/>
                    <a:pt x="114" y="18"/>
                    <a:pt x="114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13" y="17"/>
                    <a:pt x="113" y="17"/>
                  </a:cubicBezTo>
                  <a:cubicBezTo>
                    <a:pt x="114" y="17"/>
                    <a:pt x="114" y="17"/>
                    <a:pt x="115" y="17"/>
                  </a:cubicBezTo>
                  <a:lnTo>
                    <a:pt x="114" y="18"/>
                  </a:lnTo>
                  <a:close/>
                  <a:moveTo>
                    <a:pt x="113" y="16"/>
                  </a:moveTo>
                  <a:cubicBezTo>
                    <a:pt x="113" y="15"/>
                    <a:pt x="113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lnTo>
                    <a:pt x="113" y="16"/>
                  </a:lnTo>
                  <a:close/>
                  <a:moveTo>
                    <a:pt x="116" y="18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5" y="19"/>
                    <a:pt x="116" y="19"/>
                  </a:cubicBezTo>
                  <a:lnTo>
                    <a:pt x="116" y="18"/>
                  </a:lnTo>
                  <a:close/>
                  <a:moveTo>
                    <a:pt x="116" y="15"/>
                  </a:moveTo>
                  <a:cubicBezTo>
                    <a:pt x="117" y="15"/>
                    <a:pt x="117" y="15"/>
                    <a:pt x="117" y="15"/>
                  </a:cubicBezTo>
                  <a:cubicBezTo>
                    <a:pt x="117" y="16"/>
                    <a:pt x="117" y="16"/>
                    <a:pt x="117" y="16"/>
                  </a:cubicBezTo>
                  <a:lnTo>
                    <a:pt x="116" y="15"/>
                  </a:lnTo>
                  <a:close/>
                  <a:moveTo>
                    <a:pt x="118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8" y="4"/>
                    <a:pt x="118" y="4"/>
                  </a:cubicBezTo>
                  <a:close/>
                  <a:moveTo>
                    <a:pt x="108" y="7"/>
                  </a:moveTo>
                  <a:cubicBezTo>
                    <a:pt x="108" y="6"/>
                    <a:pt x="110" y="7"/>
                    <a:pt x="110" y="6"/>
                  </a:cubicBezTo>
                  <a:cubicBezTo>
                    <a:pt x="111" y="6"/>
                    <a:pt x="111" y="5"/>
                    <a:pt x="112" y="6"/>
                  </a:cubicBezTo>
                  <a:cubicBezTo>
                    <a:pt x="113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7" y="6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6"/>
                  </a:cubicBezTo>
                  <a:cubicBezTo>
                    <a:pt x="113" y="6"/>
                    <a:pt x="113" y="7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7"/>
                    <a:pt x="111" y="7"/>
                    <a:pt x="110" y="7"/>
                  </a:cubicBezTo>
                  <a:cubicBezTo>
                    <a:pt x="111" y="8"/>
                    <a:pt x="108" y="7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9" y="7"/>
                    <a:pt x="108" y="7"/>
                  </a:cubicBezTo>
                  <a:close/>
                  <a:moveTo>
                    <a:pt x="107" y="3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4" y="4"/>
                    <a:pt x="103" y="5"/>
                  </a:cubicBezTo>
                  <a:cubicBezTo>
                    <a:pt x="101" y="4"/>
                    <a:pt x="99" y="4"/>
                    <a:pt x="97" y="4"/>
                  </a:cubicBezTo>
                  <a:cubicBezTo>
                    <a:pt x="98" y="4"/>
                    <a:pt x="103" y="4"/>
                    <a:pt x="107" y="3"/>
                  </a:cubicBezTo>
                  <a:close/>
                  <a:moveTo>
                    <a:pt x="93" y="5"/>
                  </a:moveTo>
                  <a:cubicBezTo>
                    <a:pt x="93" y="5"/>
                    <a:pt x="93" y="5"/>
                    <a:pt x="92" y="5"/>
                  </a:cubicBezTo>
                  <a:cubicBezTo>
                    <a:pt x="92" y="5"/>
                    <a:pt x="92" y="4"/>
                    <a:pt x="93" y="5"/>
                  </a:cubicBezTo>
                  <a:close/>
                  <a:moveTo>
                    <a:pt x="90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90" y="5"/>
                    <a:pt x="90" y="5"/>
                    <a:pt x="90" y="6"/>
                  </a:cubicBezTo>
                  <a:lnTo>
                    <a:pt x="90" y="5"/>
                  </a:lnTo>
                  <a:close/>
                  <a:moveTo>
                    <a:pt x="89" y="5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lnTo>
                    <a:pt x="89" y="5"/>
                  </a:lnTo>
                  <a:close/>
                  <a:moveTo>
                    <a:pt x="73" y="12"/>
                  </a:moveTo>
                  <a:cubicBezTo>
                    <a:pt x="73" y="12"/>
                    <a:pt x="73" y="12"/>
                    <a:pt x="73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4" y="11"/>
                    <a:pt x="73" y="11"/>
                    <a:pt x="73" y="12"/>
                  </a:cubicBezTo>
                  <a:close/>
                  <a:moveTo>
                    <a:pt x="74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5" y="11"/>
                    <a:pt x="75" y="11"/>
                    <a:pt x="74" y="10"/>
                  </a:cubicBezTo>
                  <a:close/>
                  <a:moveTo>
                    <a:pt x="85" y="10"/>
                  </a:moveTo>
                  <a:cubicBezTo>
                    <a:pt x="85" y="10"/>
                    <a:pt x="85" y="10"/>
                    <a:pt x="85" y="10"/>
                  </a:cubicBezTo>
                  <a:cubicBezTo>
                    <a:pt x="84" y="11"/>
                    <a:pt x="81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3"/>
                    <a:pt x="81" y="12"/>
                    <a:pt x="82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6" y="11"/>
                    <a:pt x="75" y="11"/>
                  </a:cubicBezTo>
                  <a:cubicBezTo>
                    <a:pt x="77" y="11"/>
                    <a:pt x="79" y="11"/>
                    <a:pt x="80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6" y="9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9"/>
                    <a:pt x="74" y="8"/>
                    <a:pt x="73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3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6" y="8"/>
                    <a:pt x="76" y="9"/>
                  </a:cubicBezTo>
                  <a:cubicBezTo>
                    <a:pt x="77" y="8"/>
                    <a:pt x="79" y="9"/>
                    <a:pt x="79" y="7"/>
                  </a:cubicBezTo>
                  <a:cubicBezTo>
                    <a:pt x="79" y="7"/>
                    <a:pt x="80" y="7"/>
                    <a:pt x="80" y="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8"/>
                    <a:pt x="83" y="8"/>
                  </a:cubicBezTo>
                  <a:cubicBezTo>
                    <a:pt x="83" y="7"/>
                    <a:pt x="84" y="8"/>
                    <a:pt x="84" y="7"/>
                  </a:cubicBezTo>
                  <a:cubicBezTo>
                    <a:pt x="87" y="8"/>
                    <a:pt x="88" y="7"/>
                    <a:pt x="90" y="7"/>
                  </a:cubicBezTo>
                  <a:cubicBezTo>
                    <a:pt x="90" y="7"/>
                    <a:pt x="90" y="7"/>
                    <a:pt x="91" y="7"/>
                  </a:cubicBezTo>
                  <a:cubicBezTo>
                    <a:pt x="91" y="8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7"/>
                    <a:pt x="95" y="7"/>
                    <a:pt x="96" y="6"/>
                  </a:cubicBezTo>
                  <a:cubicBezTo>
                    <a:pt x="99" y="7"/>
                    <a:pt x="103" y="6"/>
                    <a:pt x="106" y="6"/>
                  </a:cubicBezTo>
                  <a:cubicBezTo>
                    <a:pt x="106" y="6"/>
                    <a:pt x="106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8" y="6"/>
                  </a:cubicBezTo>
                  <a:cubicBezTo>
                    <a:pt x="107" y="6"/>
                    <a:pt x="108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3" y="7"/>
                    <a:pt x="100" y="6"/>
                    <a:pt x="97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3" y="11"/>
                    <a:pt x="87" y="8"/>
                    <a:pt x="85" y="10"/>
                  </a:cubicBezTo>
                  <a:close/>
                  <a:moveTo>
                    <a:pt x="97" y="9"/>
                  </a:move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lnTo>
                    <a:pt x="97" y="9"/>
                  </a:lnTo>
                  <a:close/>
                  <a:moveTo>
                    <a:pt x="99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0" y="9"/>
                    <a:pt x="101" y="8"/>
                    <a:pt x="99" y="8"/>
                  </a:cubicBezTo>
                  <a:close/>
                  <a:moveTo>
                    <a:pt x="102" y="15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2" y="16"/>
                    <a:pt x="102" y="15"/>
                  </a:cubicBezTo>
                  <a:close/>
                  <a:moveTo>
                    <a:pt x="104" y="17"/>
                  </a:moveTo>
                  <a:cubicBezTo>
                    <a:pt x="98" y="18"/>
                    <a:pt x="98" y="18"/>
                    <a:pt x="98" y="18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104" y="17"/>
                  </a:lnTo>
                  <a:close/>
                  <a:moveTo>
                    <a:pt x="93" y="21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3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lose/>
                  <a:moveTo>
                    <a:pt x="94" y="22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4" y="22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lnTo>
                    <a:pt x="94" y="22"/>
                  </a:lnTo>
                  <a:close/>
                  <a:moveTo>
                    <a:pt x="93" y="20"/>
                  </a:moveTo>
                  <a:cubicBezTo>
                    <a:pt x="94" y="18"/>
                    <a:pt x="93" y="20"/>
                    <a:pt x="92" y="18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ubicBezTo>
                    <a:pt x="90" y="18"/>
                    <a:pt x="92" y="18"/>
                    <a:pt x="93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1" y="15"/>
                    <a:pt x="94" y="17"/>
                    <a:pt x="96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8" y="16"/>
                    <a:pt x="98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5" y="17"/>
                    <a:pt x="97" y="17"/>
                    <a:pt x="97" y="18"/>
                  </a:cubicBezTo>
                  <a:cubicBezTo>
                    <a:pt x="95" y="18"/>
                    <a:pt x="94" y="18"/>
                    <a:pt x="93" y="19"/>
                  </a:cubicBezTo>
                  <a:cubicBezTo>
                    <a:pt x="94" y="20"/>
                    <a:pt x="94" y="20"/>
                    <a:pt x="94" y="20"/>
                  </a:cubicBezTo>
                  <a:lnTo>
                    <a:pt x="93" y="20"/>
                  </a:lnTo>
                  <a:close/>
                  <a:moveTo>
                    <a:pt x="95" y="20"/>
                  </a:moveTo>
                  <a:cubicBezTo>
                    <a:pt x="96" y="19"/>
                    <a:pt x="96" y="19"/>
                    <a:pt x="96" y="19"/>
                  </a:cubicBezTo>
                  <a:cubicBezTo>
                    <a:pt x="96" y="20"/>
                    <a:pt x="96" y="20"/>
                    <a:pt x="97" y="20"/>
                  </a:cubicBezTo>
                  <a:lnTo>
                    <a:pt x="95" y="20"/>
                  </a:lnTo>
                  <a:close/>
                  <a:moveTo>
                    <a:pt x="96" y="26"/>
                  </a:move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lnTo>
                    <a:pt x="96" y="26"/>
                  </a:lnTo>
                  <a:close/>
                  <a:moveTo>
                    <a:pt x="89" y="26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lnTo>
                    <a:pt x="89" y="26"/>
                  </a:lnTo>
                  <a:close/>
                  <a:moveTo>
                    <a:pt x="89" y="3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0"/>
                    <a:pt x="91" y="29"/>
                    <a:pt x="92" y="30"/>
                  </a:cubicBezTo>
                  <a:cubicBezTo>
                    <a:pt x="91" y="30"/>
                    <a:pt x="90" y="29"/>
                    <a:pt x="89" y="31"/>
                  </a:cubicBezTo>
                  <a:close/>
                  <a:moveTo>
                    <a:pt x="92" y="32"/>
                  </a:moveTo>
                  <a:cubicBezTo>
                    <a:pt x="93" y="31"/>
                    <a:pt x="93" y="32"/>
                    <a:pt x="94" y="32"/>
                  </a:cubicBezTo>
                  <a:cubicBezTo>
                    <a:pt x="93" y="32"/>
                    <a:pt x="92" y="32"/>
                    <a:pt x="92" y="32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2"/>
                    <a:pt x="95" y="34"/>
                    <a:pt x="94" y="33"/>
                  </a:cubicBezTo>
                  <a:cubicBezTo>
                    <a:pt x="95" y="33"/>
                    <a:pt x="97" y="32"/>
                    <a:pt x="99" y="33"/>
                  </a:cubicBezTo>
                  <a:cubicBezTo>
                    <a:pt x="99" y="33"/>
                    <a:pt x="100" y="33"/>
                    <a:pt x="100" y="33"/>
                  </a:cubicBezTo>
                  <a:cubicBezTo>
                    <a:pt x="101" y="32"/>
                    <a:pt x="104" y="32"/>
                    <a:pt x="107" y="32"/>
                  </a:cubicBezTo>
                  <a:cubicBezTo>
                    <a:pt x="105" y="33"/>
                    <a:pt x="101" y="32"/>
                    <a:pt x="100" y="33"/>
                  </a:cubicBezTo>
                  <a:cubicBezTo>
                    <a:pt x="100" y="34"/>
                    <a:pt x="100" y="34"/>
                    <a:pt x="100" y="33"/>
                  </a:cubicBezTo>
                  <a:close/>
                  <a:moveTo>
                    <a:pt x="106" y="35"/>
                  </a:moveTo>
                  <a:cubicBezTo>
                    <a:pt x="106" y="34"/>
                    <a:pt x="105" y="35"/>
                    <a:pt x="105" y="35"/>
                  </a:cubicBezTo>
                  <a:cubicBezTo>
                    <a:pt x="106" y="34"/>
                    <a:pt x="107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4"/>
                    <a:pt x="106" y="35"/>
                    <a:pt x="106" y="35"/>
                  </a:cubicBezTo>
                  <a:close/>
                  <a:moveTo>
                    <a:pt x="110" y="54"/>
                  </a:moveTo>
                  <a:cubicBezTo>
                    <a:pt x="111" y="53"/>
                    <a:pt x="112" y="54"/>
                    <a:pt x="113" y="54"/>
                  </a:cubicBezTo>
                  <a:cubicBezTo>
                    <a:pt x="112" y="54"/>
                    <a:pt x="111" y="54"/>
                    <a:pt x="110" y="54"/>
                  </a:cubicBezTo>
                  <a:close/>
                  <a:moveTo>
                    <a:pt x="110" y="37"/>
                  </a:moveTo>
                  <a:cubicBezTo>
                    <a:pt x="110" y="37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7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7" y="37"/>
                    <a:pt x="108" y="37"/>
                  </a:cubicBezTo>
                  <a:cubicBezTo>
                    <a:pt x="108" y="37"/>
                    <a:pt x="108" y="37"/>
                    <a:pt x="109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2" y="37"/>
                    <a:pt x="114" y="37"/>
                    <a:pt x="115" y="37"/>
                  </a:cubicBezTo>
                  <a:cubicBezTo>
                    <a:pt x="114" y="38"/>
                    <a:pt x="112" y="37"/>
                    <a:pt x="110" y="37"/>
                  </a:cubicBezTo>
                  <a:close/>
                  <a:moveTo>
                    <a:pt x="115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1"/>
                    <a:pt x="117" y="21"/>
                    <a:pt x="116" y="21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117" y="37"/>
                  </a:move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lose/>
                  <a:moveTo>
                    <a:pt x="120" y="25"/>
                  </a:moveTo>
                  <a:cubicBezTo>
                    <a:pt x="120" y="25"/>
                    <a:pt x="120" y="25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21" y="23"/>
                    <a:pt x="119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4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5"/>
                  </a:cubicBezTo>
                  <a:close/>
                  <a:moveTo>
                    <a:pt x="122" y="25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25"/>
                    <a:pt x="121" y="25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2" y="25"/>
                    <a:pt x="122" y="25"/>
                  </a:cubicBezTo>
                  <a:close/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lose/>
                  <a:moveTo>
                    <a:pt x="182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2" y="8"/>
                    <a:pt x="182" y="8"/>
                    <a:pt x="182" y="8"/>
                  </a:cubicBezTo>
                  <a:lnTo>
                    <a:pt x="182" y="9"/>
                  </a:lnTo>
                  <a:close/>
                  <a:moveTo>
                    <a:pt x="228" y="12"/>
                  </a:moveTo>
                  <a:cubicBezTo>
                    <a:pt x="228" y="11"/>
                    <a:pt x="228" y="11"/>
                    <a:pt x="229" y="11"/>
                  </a:cubicBezTo>
                  <a:lnTo>
                    <a:pt x="228" y="12"/>
                  </a:lnTo>
                  <a:close/>
                  <a:moveTo>
                    <a:pt x="233" y="11"/>
                  </a:moveTo>
                  <a:cubicBezTo>
                    <a:pt x="232" y="11"/>
                    <a:pt x="232" y="11"/>
                    <a:pt x="232" y="11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3" y="11"/>
                    <a:pt x="233" y="11"/>
                    <a:pt x="233" y="11"/>
                  </a:cubicBezTo>
                  <a:close/>
                  <a:moveTo>
                    <a:pt x="242" y="1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3" y="11"/>
                    <a:pt x="243" y="11"/>
                    <a:pt x="243" y="11"/>
                  </a:cubicBezTo>
                  <a:lnTo>
                    <a:pt x="242" y="10"/>
                  </a:lnTo>
                  <a:close/>
                  <a:moveTo>
                    <a:pt x="282" y="13"/>
                  </a:moveTo>
                  <a:cubicBezTo>
                    <a:pt x="282" y="12"/>
                    <a:pt x="282" y="12"/>
                    <a:pt x="282" y="12"/>
                  </a:cubicBezTo>
                  <a:cubicBezTo>
                    <a:pt x="283" y="13"/>
                    <a:pt x="283" y="13"/>
                    <a:pt x="283" y="13"/>
                  </a:cubicBezTo>
                  <a:lnTo>
                    <a:pt x="282" y="13"/>
                  </a:lnTo>
                  <a:close/>
                  <a:moveTo>
                    <a:pt x="320" y="65"/>
                  </a:moveTo>
                  <a:cubicBezTo>
                    <a:pt x="319" y="66"/>
                    <a:pt x="319" y="66"/>
                    <a:pt x="318" y="66"/>
                  </a:cubicBezTo>
                  <a:cubicBezTo>
                    <a:pt x="319" y="65"/>
                    <a:pt x="319" y="65"/>
                    <a:pt x="320" y="65"/>
                  </a:cubicBezTo>
                  <a:close/>
                  <a:moveTo>
                    <a:pt x="317" y="66"/>
                  </a:moveTo>
                  <a:cubicBezTo>
                    <a:pt x="318" y="67"/>
                    <a:pt x="319" y="66"/>
                    <a:pt x="320" y="67"/>
                  </a:cubicBezTo>
                  <a:cubicBezTo>
                    <a:pt x="319" y="67"/>
                    <a:pt x="318" y="68"/>
                    <a:pt x="317" y="66"/>
                  </a:cubicBezTo>
                  <a:close/>
                  <a:moveTo>
                    <a:pt x="322" y="65"/>
                  </a:moveTo>
                  <a:cubicBezTo>
                    <a:pt x="323" y="65"/>
                    <a:pt x="323" y="65"/>
                    <a:pt x="323" y="65"/>
                  </a:cubicBezTo>
                  <a:cubicBezTo>
                    <a:pt x="323" y="65"/>
                    <a:pt x="323" y="65"/>
                    <a:pt x="323" y="65"/>
                  </a:cubicBezTo>
                  <a:lnTo>
                    <a:pt x="32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197"/>
            <p:cNvSpPr/>
            <p:nvPr/>
          </p:nvSpPr>
          <p:spPr bwMode="auto">
            <a:xfrm>
              <a:off x="3119" y="17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198"/>
            <p:cNvSpPr/>
            <p:nvPr/>
          </p:nvSpPr>
          <p:spPr bwMode="auto">
            <a:xfrm>
              <a:off x="2297" y="115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199"/>
            <p:cNvSpPr/>
            <p:nvPr/>
          </p:nvSpPr>
          <p:spPr bwMode="auto">
            <a:xfrm>
              <a:off x="2376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200"/>
            <p:cNvSpPr/>
            <p:nvPr/>
          </p:nvSpPr>
          <p:spPr bwMode="auto">
            <a:xfrm>
              <a:off x="2519" y="969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201"/>
            <p:cNvSpPr/>
            <p:nvPr/>
          </p:nvSpPr>
          <p:spPr bwMode="auto">
            <a:xfrm>
              <a:off x="2545" y="982"/>
              <a:ext cx="39" cy="1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202"/>
            <p:cNvSpPr/>
            <p:nvPr/>
          </p:nvSpPr>
          <p:spPr bwMode="auto">
            <a:xfrm>
              <a:off x="2793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203"/>
            <p:cNvSpPr/>
            <p:nvPr/>
          </p:nvSpPr>
          <p:spPr bwMode="auto">
            <a:xfrm>
              <a:off x="2493" y="982"/>
              <a:ext cx="26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204"/>
            <p:cNvSpPr/>
            <p:nvPr/>
          </p:nvSpPr>
          <p:spPr bwMode="auto">
            <a:xfrm>
              <a:off x="2728" y="1022"/>
              <a:ext cx="13" cy="1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205"/>
            <p:cNvSpPr/>
            <p:nvPr/>
          </p:nvSpPr>
          <p:spPr bwMode="auto">
            <a:xfrm>
              <a:off x="6042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206"/>
            <p:cNvSpPr/>
            <p:nvPr/>
          </p:nvSpPr>
          <p:spPr bwMode="auto">
            <a:xfrm>
              <a:off x="50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207"/>
            <p:cNvSpPr/>
            <p:nvPr/>
          </p:nvSpPr>
          <p:spPr bwMode="auto">
            <a:xfrm>
              <a:off x="6029" y="1358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208"/>
            <p:cNvSpPr/>
            <p:nvPr/>
          </p:nvSpPr>
          <p:spPr bwMode="auto">
            <a:xfrm>
              <a:off x="2715" y="1009"/>
              <a:ext cx="39" cy="13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209"/>
            <p:cNvSpPr/>
            <p:nvPr/>
          </p:nvSpPr>
          <p:spPr bwMode="auto">
            <a:xfrm>
              <a:off x="404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210"/>
            <p:cNvSpPr/>
            <p:nvPr/>
          </p:nvSpPr>
          <p:spPr bwMode="auto">
            <a:xfrm>
              <a:off x="3067" y="127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211"/>
            <p:cNvSpPr/>
            <p:nvPr/>
          </p:nvSpPr>
          <p:spPr bwMode="auto">
            <a:xfrm>
              <a:off x="3015" y="125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212"/>
            <p:cNvSpPr/>
            <p:nvPr/>
          </p:nvSpPr>
          <p:spPr bwMode="auto">
            <a:xfrm>
              <a:off x="3015" y="1210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213"/>
            <p:cNvSpPr/>
            <p:nvPr/>
          </p:nvSpPr>
          <p:spPr bwMode="auto">
            <a:xfrm>
              <a:off x="2884" y="1210"/>
              <a:ext cx="92" cy="27"/>
            </a:xfrm>
            <a:custGeom>
              <a:avLst/>
              <a:gdLst>
                <a:gd name="T0" fmla="*/ 7 w 7"/>
                <a:gd name="T1" fmla="*/ 1 h 2"/>
                <a:gd name="T2" fmla="*/ 7 w 7"/>
                <a:gd name="T3" fmla="*/ 1 h 2"/>
                <a:gd name="T4" fmla="*/ 4 w 7"/>
                <a:gd name="T5" fmla="*/ 1 h 2"/>
                <a:gd name="T6" fmla="*/ 3 w 7"/>
                <a:gd name="T7" fmla="*/ 0 h 2"/>
                <a:gd name="T8" fmla="*/ 1 w 7"/>
                <a:gd name="T9" fmla="*/ 0 h 2"/>
                <a:gd name="T10" fmla="*/ 1 w 7"/>
                <a:gd name="T11" fmla="*/ 1 h 2"/>
                <a:gd name="T12" fmla="*/ 0 w 7"/>
                <a:gd name="T13" fmla="*/ 1 h 2"/>
                <a:gd name="T14" fmla="*/ 1 w 7"/>
                <a:gd name="T15" fmla="*/ 2 h 2"/>
                <a:gd name="T16" fmla="*/ 1 w 7"/>
                <a:gd name="T17" fmla="*/ 2 h 2"/>
                <a:gd name="T18" fmla="*/ 5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7 w 7"/>
                <a:gd name="T25" fmla="*/ 2 h 2"/>
                <a:gd name="T26" fmla="*/ 7 w 7"/>
                <a:gd name="T2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214"/>
            <p:cNvSpPr/>
            <p:nvPr/>
          </p:nvSpPr>
          <p:spPr bwMode="auto">
            <a:xfrm>
              <a:off x="2976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215"/>
            <p:cNvSpPr/>
            <p:nvPr/>
          </p:nvSpPr>
          <p:spPr bwMode="auto">
            <a:xfrm>
              <a:off x="2780" y="1237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216"/>
            <p:cNvSpPr/>
            <p:nvPr/>
          </p:nvSpPr>
          <p:spPr bwMode="auto">
            <a:xfrm>
              <a:off x="2819" y="1291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217"/>
            <p:cNvSpPr/>
            <p:nvPr/>
          </p:nvSpPr>
          <p:spPr bwMode="auto">
            <a:xfrm>
              <a:off x="2741" y="1291"/>
              <a:ext cx="78" cy="13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218"/>
            <p:cNvSpPr/>
            <p:nvPr/>
          </p:nvSpPr>
          <p:spPr bwMode="auto">
            <a:xfrm>
              <a:off x="2506" y="1049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219"/>
            <p:cNvSpPr/>
            <p:nvPr/>
          </p:nvSpPr>
          <p:spPr bwMode="auto">
            <a:xfrm>
              <a:off x="2715" y="102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220"/>
            <p:cNvSpPr/>
            <p:nvPr/>
          </p:nvSpPr>
          <p:spPr bwMode="auto">
            <a:xfrm>
              <a:off x="3041" y="1130"/>
              <a:ext cx="26" cy="1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221"/>
            <p:cNvSpPr/>
            <p:nvPr/>
          </p:nvSpPr>
          <p:spPr bwMode="auto">
            <a:xfrm>
              <a:off x="3132" y="1197"/>
              <a:ext cx="26" cy="27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1 w 2"/>
                <a:gd name="T9" fmla="*/ 0 h 2"/>
                <a:gd name="T10" fmla="*/ 1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222"/>
            <p:cNvSpPr/>
            <p:nvPr/>
          </p:nvSpPr>
          <p:spPr bwMode="auto">
            <a:xfrm>
              <a:off x="3158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223"/>
            <p:cNvSpPr/>
            <p:nvPr/>
          </p:nvSpPr>
          <p:spPr bwMode="auto">
            <a:xfrm>
              <a:off x="3184" y="178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224"/>
            <p:cNvSpPr/>
            <p:nvPr/>
          </p:nvSpPr>
          <p:spPr bwMode="auto">
            <a:xfrm>
              <a:off x="2741" y="1760"/>
              <a:ext cx="13" cy="14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225"/>
            <p:cNvSpPr/>
            <p:nvPr/>
          </p:nvSpPr>
          <p:spPr bwMode="auto">
            <a:xfrm>
              <a:off x="2754" y="1760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226"/>
            <p:cNvSpPr/>
            <p:nvPr/>
          </p:nvSpPr>
          <p:spPr bwMode="auto">
            <a:xfrm>
              <a:off x="2741" y="1774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2 w 2"/>
                <a:gd name="T11" fmla="*/ 0 h 1"/>
                <a:gd name="T12" fmla="*/ 0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Rectangle 227"/>
            <p:cNvSpPr>
              <a:spLocks noChangeArrowheads="1"/>
            </p:cNvSpPr>
            <p:nvPr/>
          </p:nvSpPr>
          <p:spPr bwMode="auto">
            <a:xfrm>
              <a:off x="2663" y="1801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228"/>
            <p:cNvSpPr/>
            <p:nvPr/>
          </p:nvSpPr>
          <p:spPr bwMode="auto">
            <a:xfrm>
              <a:off x="2623" y="1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229"/>
            <p:cNvSpPr/>
            <p:nvPr/>
          </p:nvSpPr>
          <p:spPr bwMode="auto">
            <a:xfrm>
              <a:off x="2871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230"/>
            <p:cNvSpPr/>
            <p:nvPr/>
          </p:nvSpPr>
          <p:spPr bwMode="auto">
            <a:xfrm>
              <a:off x="2532" y="1760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231"/>
            <p:cNvSpPr/>
            <p:nvPr/>
          </p:nvSpPr>
          <p:spPr bwMode="auto">
            <a:xfrm>
              <a:off x="2871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232"/>
            <p:cNvSpPr/>
            <p:nvPr/>
          </p:nvSpPr>
          <p:spPr bwMode="auto">
            <a:xfrm>
              <a:off x="2858" y="123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233"/>
            <p:cNvSpPr/>
            <p:nvPr/>
          </p:nvSpPr>
          <p:spPr bwMode="auto">
            <a:xfrm>
              <a:off x="2558" y="173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234"/>
            <p:cNvSpPr/>
            <p:nvPr/>
          </p:nvSpPr>
          <p:spPr bwMode="auto">
            <a:xfrm>
              <a:off x="2715" y="1787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235"/>
            <p:cNvSpPr/>
            <p:nvPr/>
          </p:nvSpPr>
          <p:spPr bwMode="auto">
            <a:xfrm>
              <a:off x="2154" y="172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236"/>
            <p:cNvSpPr/>
            <p:nvPr/>
          </p:nvSpPr>
          <p:spPr bwMode="auto">
            <a:xfrm>
              <a:off x="2950" y="1143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237"/>
            <p:cNvSpPr/>
            <p:nvPr/>
          </p:nvSpPr>
          <p:spPr bwMode="auto">
            <a:xfrm>
              <a:off x="3184" y="1787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238"/>
            <p:cNvSpPr/>
            <p:nvPr/>
          </p:nvSpPr>
          <p:spPr bwMode="auto">
            <a:xfrm>
              <a:off x="2780" y="1116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239"/>
            <p:cNvSpPr/>
            <p:nvPr/>
          </p:nvSpPr>
          <p:spPr bwMode="auto">
            <a:xfrm>
              <a:off x="2806" y="1116"/>
              <a:ext cx="0" cy="14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240"/>
            <p:cNvSpPr/>
            <p:nvPr/>
          </p:nvSpPr>
          <p:spPr bwMode="auto">
            <a:xfrm>
              <a:off x="2897" y="928"/>
              <a:ext cx="40" cy="14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241"/>
            <p:cNvSpPr/>
            <p:nvPr/>
          </p:nvSpPr>
          <p:spPr bwMode="auto">
            <a:xfrm>
              <a:off x="2950" y="942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242"/>
            <p:cNvSpPr/>
            <p:nvPr/>
          </p:nvSpPr>
          <p:spPr bwMode="auto">
            <a:xfrm>
              <a:off x="2937" y="928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243"/>
            <p:cNvSpPr/>
            <p:nvPr/>
          </p:nvSpPr>
          <p:spPr bwMode="auto">
            <a:xfrm>
              <a:off x="2689" y="942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244"/>
            <p:cNvSpPr/>
            <p:nvPr/>
          </p:nvSpPr>
          <p:spPr bwMode="auto">
            <a:xfrm>
              <a:off x="2676" y="95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245"/>
            <p:cNvSpPr/>
            <p:nvPr/>
          </p:nvSpPr>
          <p:spPr bwMode="auto">
            <a:xfrm>
              <a:off x="2728" y="942"/>
              <a:ext cx="26" cy="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246"/>
            <p:cNvSpPr/>
            <p:nvPr/>
          </p:nvSpPr>
          <p:spPr bwMode="auto">
            <a:xfrm>
              <a:off x="421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247"/>
            <p:cNvSpPr/>
            <p:nvPr/>
          </p:nvSpPr>
          <p:spPr bwMode="auto">
            <a:xfrm>
              <a:off x="4215" y="955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248"/>
            <p:cNvSpPr/>
            <p:nvPr/>
          </p:nvSpPr>
          <p:spPr bwMode="auto">
            <a:xfrm>
              <a:off x="3145" y="982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249"/>
            <p:cNvSpPr/>
            <p:nvPr/>
          </p:nvSpPr>
          <p:spPr bwMode="auto">
            <a:xfrm>
              <a:off x="3158" y="969"/>
              <a:ext cx="0" cy="13"/>
            </a:xfrm>
            <a:custGeom>
              <a:avLst/>
              <a:gdLst>
                <a:gd name="T0" fmla="*/ 13 h 13"/>
                <a:gd name="T1" fmla="*/ 13 h 13"/>
                <a:gd name="T2" fmla="*/ 0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250"/>
            <p:cNvSpPr/>
            <p:nvPr/>
          </p:nvSpPr>
          <p:spPr bwMode="auto">
            <a:xfrm>
              <a:off x="2989" y="982"/>
              <a:ext cx="39" cy="13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Rectangle 251"/>
            <p:cNvSpPr>
              <a:spLocks noChangeArrowheads="1"/>
            </p:cNvSpPr>
            <p:nvPr/>
          </p:nvSpPr>
          <p:spPr bwMode="auto">
            <a:xfrm>
              <a:off x="4737" y="98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252"/>
            <p:cNvSpPr/>
            <p:nvPr/>
          </p:nvSpPr>
          <p:spPr bwMode="auto">
            <a:xfrm>
              <a:off x="4711" y="982"/>
              <a:ext cx="26" cy="13"/>
            </a:xfrm>
            <a:custGeom>
              <a:avLst/>
              <a:gdLst>
                <a:gd name="T0" fmla="*/ 13 w 26"/>
                <a:gd name="T1" fmla="*/ 0 h 13"/>
                <a:gd name="T2" fmla="*/ 0 w 26"/>
                <a:gd name="T3" fmla="*/ 13 h 13"/>
                <a:gd name="T4" fmla="*/ 26 w 26"/>
                <a:gd name="T5" fmla="*/ 0 h 13"/>
                <a:gd name="T6" fmla="*/ 13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0" y="13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253"/>
            <p:cNvSpPr/>
            <p:nvPr/>
          </p:nvSpPr>
          <p:spPr bwMode="auto">
            <a:xfrm>
              <a:off x="2937" y="982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254"/>
            <p:cNvSpPr/>
            <p:nvPr/>
          </p:nvSpPr>
          <p:spPr bwMode="auto">
            <a:xfrm>
              <a:off x="3041" y="982"/>
              <a:ext cx="39" cy="27"/>
            </a:xfrm>
            <a:custGeom>
              <a:avLst/>
              <a:gdLst>
                <a:gd name="T0" fmla="*/ 0 w 3"/>
                <a:gd name="T1" fmla="*/ 1 h 2"/>
                <a:gd name="T2" fmla="*/ 1 w 3"/>
                <a:gd name="T3" fmla="*/ 1 h 2"/>
                <a:gd name="T4" fmla="*/ 1 w 3"/>
                <a:gd name="T5" fmla="*/ 1 h 2"/>
                <a:gd name="T6" fmla="*/ 3 w 3"/>
                <a:gd name="T7" fmla="*/ 1 h 2"/>
                <a:gd name="T8" fmla="*/ 0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255"/>
            <p:cNvSpPr/>
            <p:nvPr/>
          </p:nvSpPr>
          <p:spPr bwMode="auto">
            <a:xfrm>
              <a:off x="4398" y="99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256"/>
            <p:cNvSpPr/>
            <p:nvPr/>
          </p:nvSpPr>
          <p:spPr bwMode="auto">
            <a:xfrm>
              <a:off x="4359" y="982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0 w 3"/>
                <a:gd name="T9" fmla="*/ 1 h 2"/>
                <a:gd name="T10" fmla="*/ 1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257"/>
            <p:cNvSpPr/>
            <p:nvPr/>
          </p:nvSpPr>
          <p:spPr bwMode="auto">
            <a:xfrm>
              <a:off x="4424" y="995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258"/>
            <p:cNvSpPr/>
            <p:nvPr/>
          </p:nvSpPr>
          <p:spPr bwMode="auto">
            <a:xfrm>
              <a:off x="2571" y="995"/>
              <a:ext cx="131" cy="27"/>
            </a:xfrm>
            <a:custGeom>
              <a:avLst/>
              <a:gdLst>
                <a:gd name="T0" fmla="*/ 0 w 10"/>
                <a:gd name="T1" fmla="*/ 1 h 2"/>
                <a:gd name="T2" fmla="*/ 1 w 10"/>
                <a:gd name="T3" fmla="*/ 1 h 2"/>
                <a:gd name="T4" fmla="*/ 1 w 10"/>
                <a:gd name="T5" fmla="*/ 2 h 2"/>
                <a:gd name="T6" fmla="*/ 1 w 10"/>
                <a:gd name="T7" fmla="*/ 1 h 2"/>
                <a:gd name="T8" fmla="*/ 3 w 10"/>
                <a:gd name="T9" fmla="*/ 1 h 2"/>
                <a:gd name="T10" fmla="*/ 4 w 10"/>
                <a:gd name="T11" fmla="*/ 2 h 2"/>
                <a:gd name="T12" fmla="*/ 4 w 10"/>
                <a:gd name="T13" fmla="*/ 2 h 2"/>
                <a:gd name="T14" fmla="*/ 4 w 10"/>
                <a:gd name="T15" fmla="*/ 2 h 2"/>
                <a:gd name="T16" fmla="*/ 4 w 10"/>
                <a:gd name="T17" fmla="*/ 1 h 2"/>
                <a:gd name="T18" fmla="*/ 6 w 10"/>
                <a:gd name="T19" fmla="*/ 2 h 2"/>
                <a:gd name="T20" fmla="*/ 6 w 10"/>
                <a:gd name="T21" fmla="*/ 1 h 2"/>
                <a:gd name="T22" fmla="*/ 6 w 10"/>
                <a:gd name="T23" fmla="*/ 1 h 2"/>
                <a:gd name="T24" fmla="*/ 6 w 10"/>
                <a:gd name="T25" fmla="*/ 1 h 2"/>
                <a:gd name="T26" fmla="*/ 8 w 10"/>
                <a:gd name="T27" fmla="*/ 1 h 2"/>
                <a:gd name="T28" fmla="*/ 10 w 10"/>
                <a:gd name="T29" fmla="*/ 1 h 2"/>
                <a:gd name="T30" fmla="*/ 8 w 10"/>
                <a:gd name="T31" fmla="*/ 1 h 2"/>
                <a:gd name="T32" fmla="*/ 0 w 10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259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Rectangle 260"/>
            <p:cNvSpPr>
              <a:spLocks noChangeArrowheads="1"/>
            </p:cNvSpPr>
            <p:nvPr/>
          </p:nvSpPr>
          <p:spPr bwMode="auto">
            <a:xfrm>
              <a:off x="2650" y="102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261"/>
            <p:cNvSpPr/>
            <p:nvPr/>
          </p:nvSpPr>
          <p:spPr bwMode="auto">
            <a:xfrm>
              <a:off x="2623" y="1022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262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263"/>
            <p:cNvSpPr/>
            <p:nvPr/>
          </p:nvSpPr>
          <p:spPr bwMode="auto">
            <a:xfrm>
              <a:off x="4502" y="1009"/>
              <a:ext cx="39" cy="0"/>
            </a:xfrm>
            <a:custGeom>
              <a:avLst/>
              <a:gdLst>
                <a:gd name="T0" fmla="*/ 39 w 39"/>
                <a:gd name="T1" fmla="*/ 0 w 39"/>
                <a:gd name="T2" fmla="*/ 26 w 39"/>
                <a:gd name="T3" fmla="*/ 39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39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264"/>
            <p:cNvSpPr/>
            <p:nvPr/>
          </p:nvSpPr>
          <p:spPr bwMode="auto">
            <a:xfrm>
              <a:off x="2519" y="1009"/>
              <a:ext cx="26" cy="1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265"/>
            <p:cNvSpPr/>
            <p:nvPr/>
          </p:nvSpPr>
          <p:spPr bwMode="auto">
            <a:xfrm>
              <a:off x="2741" y="1009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3 w 3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266"/>
            <p:cNvSpPr/>
            <p:nvPr/>
          </p:nvSpPr>
          <p:spPr bwMode="auto">
            <a:xfrm>
              <a:off x="4554" y="1009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267"/>
            <p:cNvSpPr/>
            <p:nvPr/>
          </p:nvSpPr>
          <p:spPr bwMode="auto">
            <a:xfrm>
              <a:off x="4554" y="995"/>
              <a:ext cx="39" cy="4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2 h 3"/>
                <a:gd name="T4" fmla="*/ 3 w 3"/>
                <a:gd name="T5" fmla="*/ 1 h 3"/>
                <a:gd name="T6" fmla="*/ 3 w 3"/>
                <a:gd name="T7" fmla="*/ 1 h 3"/>
                <a:gd name="T8" fmla="*/ 0 w 3"/>
                <a:gd name="T9" fmla="*/ 1 h 3"/>
                <a:gd name="T10" fmla="*/ 3 w 3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268"/>
            <p:cNvSpPr/>
            <p:nvPr/>
          </p:nvSpPr>
          <p:spPr bwMode="auto">
            <a:xfrm>
              <a:off x="5494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269"/>
            <p:cNvSpPr/>
            <p:nvPr/>
          </p:nvSpPr>
          <p:spPr bwMode="auto">
            <a:xfrm>
              <a:off x="5507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270"/>
            <p:cNvSpPr/>
            <p:nvPr/>
          </p:nvSpPr>
          <p:spPr bwMode="auto">
            <a:xfrm>
              <a:off x="2702" y="1009"/>
              <a:ext cx="0" cy="13"/>
            </a:xfrm>
            <a:custGeom>
              <a:avLst/>
              <a:gdLst>
                <a:gd name="T0" fmla="*/ 13 h 13"/>
                <a:gd name="T1" fmla="*/ 0 h 13"/>
                <a:gd name="T2" fmla="*/ 13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271"/>
            <p:cNvSpPr/>
            <p:nvPr/>
          </p:nvSpPr>
          <p:spPr bwMode="auto">
            <a:xfrm>
              <a:off x="2506" y="1036"/>
              <a:ext cx="13" cy="0"/>
            </a:xfrm>
            <a:custGeom>
              <a:avLst/>
              <a:gdLst>
                <a:gd name="T0" fmla="*/ 0 w 13"/>
                <a:gd name="T1" fmla="*/ 0 w 13"/>
                <a:gd name="T2" fmla="*/ 13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Rectangle 272"/>
            <p:cNvSpPr>
              <a:spLocks noChangeArrowheads="1"/>
            </p:cNvSpPr>
            <p:nvPr/>
          </p:nvSpPr>
          <p:spPr bwMode="auto">
            <a:xfrm>
              <a:off x="2467" y="1063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273"/>
            <p:cNvSpPr/>
            <p:nvPr/>
          </p:nvSpPr>
          <p:spPr bwMode="auto">
            <a:xfrm>
              <a:off x="2545" y="1063"/>
              <a:ext cx="26" cy="0"/>
            </a:xfrm>
            <a:custGeom>
              <a:avLst/>
              <a:gdLst>
                <a:gd name="T0" fmla="*/ 0 w 26"/>
                <a:gd name="T1" fmla="*/ 26 w 26"/>
                <a:gd name="T2" fmla="*/ 13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274"/>
            <p:cNvSpPr/>
            <p:nvPr/>
          </p:nvSpPr>
          <p:spPr bwMode="auto">
            <a:xfrm>
              <a:off x="2937" y="1089"/>
              <a:ext cx="52" cy="41"/>
            </a:xfrm>
            <a:custGeom>
              <a:avLst/>
              <a:gdLst>
                <a:gd name="T0" fmla="*/ 1 w 4"/>
                <a:gd name="T1" fmla="*/ 2 h 3"/>
                <a:gd name="T2" fmla="*/ 2 w 4"/>
                <a:gd name="T3" fmla="*/ 2 h 3"/>
                <a:gd name="T4" fmla="*/ 1 w 4"/>
                <a:gd name="T5" fmla="*/ 2 h 3"/>
                <a:gd name="T6" fmla="*/ 3 w 4"/>
                <a:gd name="T7" fmla="*/ 2 h 3"/>
                <a:gd name="T8" fmla="*/ 3 w 4"/>
                <a:gd name="T9" fmla="*/ 1 h 3"/>
                <a:gd name="T10" fmla="*/ 2 w 4"/>
                <a:gd name="T11" fmla="*/ 2 h 3"/>
                <a:gd name="T12" fmla="*/ 1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1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275"/>
            <p:cNvSpPr/>
            <p:nvPr/>
          </p:nvSpPr>
          <p:spPr bwMode="auto">
            <a:xfrm>
              <a:off x="3145" y="1103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0 h 13"/>
                <a:gd name="T4" fmla="*/ 13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Rectangle 276"/>
            <p:cNvSpPr>
              <a:spLocks noChangeArrowheads="1"/>
            </p:cNvSpPr>
            <p:nvPr/>
          </p:nvSpPr>
          <p:spPr bwMode="auto">
            <a:xfrm>
              <a:off x="2689" y="1116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277"/>
            <p:cNvSpPr/>
            <p:nvPr/>
          </p:nvSpPr>
          <p:spPr bwMode="auto">
            <a:xfrm>
              <a:off x="2623" y="1116"/>
              <a:ext cx="13" cy="14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0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278"/>
            <p:cNvSpPr/>
            <p:nvPr/>
          </p:nvSpPr>
          <p:spPr bwMode="auto">
            <a:xfrm>
              <a:off x="2402" y="1130"/>
              <a:ext cx="26" cy="40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279"/>
            <p:cNvSpPr/>
            <p:nvPr/>
          </p:nvSpPr>
          <p:spPr bwMode="auto">
            <a:xfrm>
              <a:off x="2402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280"/>
            <p:cNvSpPr/>
            <p:nvPr/>
          </p:nvSpPr>
          <p:spPr bwMode="auto">
            <a:xfrm>
              <a:off x="2467" y="1157"/>
              <a:ext cx="13" cy="2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281"/>
            <p:cNvSpPr/>
            <p:nvPr/>
          </p:nvSpPr>
          <p:spPr bwMode="auto">
            <a:xfrm>
              <a:off x="2454" y="1157"/>
              <a:ext cx="13" cy="26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Freeform 282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283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284"/>
            <p:cNvSpPr/>
            <p:nvPr/>
          </p:nvSpPr>
          <p:spPr bwMode="auto">
            <a:xfrm>
              <a:off x="3015" y="115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Freeform 285"/>
            <p:cNvSpPr/>
            <p:nvPr/>
          </p:nvSpPr>
          <p:spPr bwMode="auto">
            <a:xfrm>
              <a:off x="2493" y="1157"/>
              <a:ext cx="52" cy="40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1 h 3"/>
                <a:gd name="T4" fmla="*/ 0 w 4"/>
                <a:gd name="T5" fmla="*/ 1 h 3"/>
                <a:gd name="T6" fmla="*/ 2 w 4"/>
                <a:gd name="T7" fmla="*/ 2 h 3"/>
                <a:gd name="T8" fmla="*/ 0 w 4"/>
                <a:gd name="T9" fmla="*/ 2 h 3"/>
                <a:gd name="T10" fmla="*/ 4 w 4"/>
                <a:gd name="T11" fmla="*/ 2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3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1"/>
                    <a:pt x="4" y="2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286"/>
            <p:cNvSpPr/>
            <p:nvPr/>
          </p:nvSpPr>
          <p:spPr bwMode="auto">
            <a:xfrm>
              <a:off x="2389" y="1170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287"/>
            <p:cNvSpPr/>
            <p:nvPr/>
          </p:nvSpPr>
          <p:spPr bwMode="auto">
            <a:xfrm>
              <a:off x="2428" y="1170"/>
              <a:ext cx="26" cy="13"/>
            </a:xfrm>
            <a:custGeom>
              <a:avLst/>
              <a:gdLst>
                <a:gd name="T0" fmla="*/ 26 w 26"/>
                <a:gd name="T1" fmla="*/ 13 h 13"/>
                <a:gd name="T2" fmla="*/ 13 w 26"/>
                <a:gd name="T3" fmla="*/ 0 h 13"/>
                <a:gd name="T4" fmla="*/ 0 w 26"/>
                <a:gd name="T5" fmla="*/ 13 h 13"/>
                <a:gd name="T6" fmla="*/ 26 w 26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Freeform 288"/>
            <p:cNvSpPr/>
            <p:nvPr/>
          </p:nvSpPr>
          <p:spPr bwMode="auto">
            <a:xfrm>
              <a:off x="2650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289"/>
            <p:cNvSpPr/>
            <p:nvPr/>
          </p:nvSpPr>
          <p:spPr bwMode="auto">
            <a:xfrm>
              <a:off x="2650" y="1183"/>
              <a:ext cx="39" cy="27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1 h 2"/>
                <a:gd name="T4" fmla="*/ 2 w 3"/>
                <a:gd name="T5" fmla="*/ 0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2 w 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290"/>
            <p:cNvSpPr/>
            <p:nvPr/>
          </p:nvSpPr>
          <p:spPr bwMode="auto">
            <a:xfrm>
              <a:off x="2623" y="1183"/>
              <a:ext cx="27" cy="27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2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Freeform 291"/>
            <p:cNvSpPr/>
            <p:nvPr/>
          </p:nvSpPr>
          <p:spPr bwMode="auto">
            <a:xfrm>
              <a:off x="2428" y="1197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292"/>
            <p:cNvSpPr/>
            <p:nvPr/>
          </p:nvSpPr>
          <p:spPr bwMode="auto">
            <a:xfrm>
              <a:off x="2415" y="1197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293"/>
            <p:cNvSpPr/>
            <p:nvPr/>
          </p:nvSpPr>
          <p:spPr bwMode="auto">
            <a:xfrm>
              <a:off x="3002" y="1183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Freeform 294"/>
            <p:cNvSpPr/>
            <p:nvPr/>
          </p:nvSpPr>
          <p:spPr bwMode="auto">
            <a:xfrm>
              <a:off x="2558" y="122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Rectangle 295"/>
            <p:cNvSpPr>
              <a:spLocks noChangeArrowheads="1"/>
            </p:cNvSpPr>
            <p:nvPr/>
          </p:nvSpPr>
          <p:spPr bwMode="auto">
            <a:xfrm>
              <a:off x="2558" y="1210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296"/>
            <p:cNvSpPr/>
            <p:nvPr/>
          </p:nvSpPr>
          <p:spPr bwMode="auto">
            <a:xfrm>
              <a:off x="2571" y="12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Freeform 297"/>
            <p:cNvSpPr/>
            <p:nvPr/>
          </p:nvSpPr>
          <p:spPr bwMode="auto">
            <a:xfrm>
              <a:off x="2545" y="1210"/>
              <a:ext cx="0" cy="14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298"/>
            <p:cNvSpPr/>
            <p:nvPr/>
          </p:nvSpPr>
          <p:spPr bwMode="auto">
            <a:xfrm>
              <a:off x="2545" y="12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299"/>
            <p:cNvSpPr/>
            <p:nvPr/>
          </p:nvSpPr>
          <p:spPr bwMode="auto">
            <a:xfrm>
              <a:off x="2663" y="1210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Freeform 300"/>
            <p:cNvSpPr/>
            <p:nvPr/>
          </p:nvSpPr>
          <p:spPr bwMode="auto">
            <a:xfrm>
              <a:off x="2597" y="122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301"/>
            <p:cNvSpPr/>
            <p:nvPr/>
          </p:nvSpPr>
          <p:spPr bwMode="auto">
            <a:xfrm>
              <a:off x="2806" y="123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302"/>
            <p:cNvSpPr/>
            <p:nvPr/>
          </p:nvSpPr>
          <p:spPr bwMode="auto">
            <a:xfrm>
              <a:off x="2467" y="1250"/>
              <a:ext cx="196" cy="27"/>
            </a:xfrm>
            <a:custGeom>
              <a:avLst/>
              <a:gdLst>
                <a:gd name="T0" fmla="*/ 7 w 15"/>
                <a:gd name="T1" fmla="*/ 2 h 2"/>
                <a:gd name="T2" fmla="*/ 7 w 15"/>
                <a:gd name="T3" fmla="*/ 0 h 2"/>
                <a:gd name="T4" fmla="*/ 7 w 15"/>
                <a:gd name="T5" fmla="*/ 1 h 2"/>
                <a:gd name="T6" fmla="*/ 0 w 15"/>
                <a:gd name="T7" fmla="*/ 2 h 2"/>
                <a:gd name="T8" fmla="*/ 15 w 15"/>
                <a:gd name="T9" fmla="*/ 2 h 2"/>
                <a:gd name="T10" fmla="*/ 7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7" y="2"/>
                  </a:moveTo>
                  <a:cubicBezTo>
                    <a:pt x="7" y="1"/>
                    <a:pt x="8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12" y="2"/>
                    <a:pt x="15" y="2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Freeform 303"/>
            <p:cNvSpPr/>
            <p:nvPr/>
          </p:nvSpPr>
          <p:spPr bwMode="auto">
            <a:xfrm>
              <a:off x="2389" y="1264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39 w 39"/>
                <a:gd name="T3" fmla="*/ 13 h 13"/>
                <a:gd name="T4" fmla="*/ 13 w 39"/>
                <a:gd name="T5" fmla="*/ 0 h 13"/>
                <a:gd name="T6" fmla="*/ 0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39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304"/>
            <p:cNvSpPr/>
            <p:nvPr/>
          </p:nvSpPr>
          <p:spPr bwMode="auto">
            <a:xfrm>
              <a:off x="3028" y="1277"/>
              <a:ext cx="39" cy="27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1 h 2"/>
                <a:gd name="T10" fmla="*/ 1 w 3"/>
                <a:gd name="T11" fmla="*/ 2 h 2"/>
                <a:gd name="T12" fmla="*/ 1 w 3"/>
                <a:gd name="T13" fmla="*/ 2 h 2"/>
                <a:gd name="T14" fmla="*/ 2 w 3"/>
                <a:gd name="T15" fmla="*/ 2 h 2"/>
                <a:gd name="T16" fmla="*/ 2 w 3"/>
                <a:gd name="T17" fmla="*/ 1 h 2"/>
                <a:gd name="T18" fmla="*/ 3 w 3"/>
                <a:gd name="T19" fmla="*/ 1 h 2"/>
                <a:gd name="T20" fmla="*/ 2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305"/>
            <p:cNvSpPr/>
            <p:nvPr/>
          </p:nvSpPr>
          <p:spPr bwMode="auto">
            <a:xfrm>
              <a:off x="3054" y="1304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Freeform 306"/>
            <p:cNvSpPr/>
            <p:nvPr/>
          </p:nvSpPr>
          <p:spPr bwMode="auto">
            <a:xfrm>
              <a:off x="2715" y="129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0 w 26"/>
                <a:gd name="T3" fmla="*/ 0 h 13"/>
                <a:gd name="T4" fmla="*/ 13 w 26"/>
                <a:gd name="T5" fmla="*/ 13 h 13"/>
                <a:gd name="T6" fmla="*/ 26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307"/>
            <p:cNvSpPr/>
            <p:nvPr/>
          </p:nvSpPr>
          <p:spPr bwMode="auto">
            <a:xfrm>
              <a:off x="2767" y="1304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308"/>
            <p:cNvSpPr/>
            <p:nvPr/>
          </p:nvSpPr>
          <p:spPr bwMode="auto">
            <a:xfrm>
              <a:off x="2819" y="1318"/>
              <a:ext cx="52" cy="13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309"/>
            <p:cNvSpPr/>
            <p:nvPr/>
          </p:nvSpPr>
          <p:spPr bwMode="auto">
            <a:xfrm>
              <a:off x="2897" y="1318"/>
              <a:ext cx="92" cy="13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310"/>
            <p:cNvSpPr/>
            <p:nvPr/>
          </p:nvSpPr>
          <p:spPr bwMode="auto">
            <a:xfrm>
              <a:off x="2597" y="1318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13 w 13"/>
                <a:gd name="T3" fmla="*/ 0 h 13"/>
                <a:gd name="T4" fmla="*/ 0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311"/>
            <p:cNvSpPr/>
            <p:nvPr/>
          </p:nvSpPr>
          <p:spPr bwMode="auto">
            <a:xfrm>
              <a:off x="2793" y="1318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312"/>
            <p:cNvSpPr/>
            <p:nvPr/>
          </p:nvSpPr>
          <p:spPr bwMode="auto">
            <a:xfrm>
              <a:off x="2767" y="1318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313"/>
            <p:cNvSpPr/>
            <p:nvPr/>
          </p:nvSpPr>
          <p:spPr bwMode="auto">
            <a:xfrm>
              <a:off x="2767" y="1331"/>
              <a:ext cx="52" cy="13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3 w 4"/>
                <a:gd name="T7" fmla="*/ 0 h 1"/>
                <a:gd name="T8" fmla="*/ 4 w 4"/>
                <a:gd name="T9" fmla="*/ 1 h 1"/>
                <a:gd name="T10" fmla="*/ 0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Rectangle 314"/>
            <p:cNvSpPr>
              <a:spLocks noChangeArrowheads="1"/>
            </p:cNvSpPr>
            <p:nvPr/>
          </p:nvSpPr>
          <p:spPr bwMode="auto">
            <a:xfrm>
              <a:off x="2702" y="134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315"/>
            <p:cNvSpPr/>
            <p:nvPr/>
          </p:nvSpPr>
          <p:spPr bwMode="auto">
            <a:xfrm>
              <a:off x="2689" y="1331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316"/>
            <p:cNvSpPr/>
            <p:nvPr/>
          </p:nvSpPr>
          <p:spPr bwMode="auto">
            <a:xfrm>
              <a:off x="2702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317"/>
            <p:cNvSpPr/>
            <p:nvPr/>
          </p:nvSpPr>
          <p:spPr bwMode="auto">
            <a:xfrm>
              <a:off x="2650" y="134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Freeform 318"/>
            <p:cNvSpPr/>
            <p:nvPr/>
          </p:nvSpPr>
          <p:spPr bwMode="auto">
            <a:xfrm>
              <a:off x="2715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319"/>
            <p:cNvSpPr/>
            <p:nvPr/>
          </p:nvSpPr>
          <p:spPr bwMode="auto">
            <a:xfrm>
              <a:off x="297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320"/>
            <p:cNvSpPr/>
            <p:nvPr/>
          </p:nvSpPr>
          <p:spPr bwMode="auto">
            <a:xfrm>
              <a:off x="2845" y="1371"/>
              <a:ext cx="131" cy="27"/>
            </a:xfrm>
            <a:custGeom>
              <a:avLst/>
              <a:gdLst>
                <a:gd name="T0" fmla="*/ 6 w 10"/>
                <a:gd name="T1" fmla="*/ 1 h 2"/>
                <a:gd name="T2" fmla="*/ 6 w 10"/>
                <a:gd name="T3" fmla="*/ 0 h 2"/>
                <a:gd name="T4" fmla="*/ 0 w 10"/>
                <a:gd name="T5" fmla="*/ 1 h 2"/>
                <a:gd name="T6" fmla="*/ 8 w 10"/>
                <a:gd name="T7" fmla="*/ 1 h 2"/>
                <a:gd name="T8" fmla="*/ 10 w 10"/>
                <a:gd name="T9" fmla="*/ 1 h 2"/>
                <a:gd name="T10" fmla="*/ 9 w 10"/>
                <a:gd name="T11" fmla="*/ 0 h 2"/>
                <a:gd name="T12" fmla="*/ 6 w 10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6" y="0"/>
                    <a:pt x="8" y="1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Freeform 321"/>
            <p:cNvSpPr/>
            <p:nvPr/>
          </p:nvSpPr>
          <p:spPr bwMode="auto">
            <a:xfrm>
              <a:off x="2454" y="1425"/>
              <a:ext cx="26" cy="0"/>
            </a:xfrm>
            <a:custGeom>
              <a:avLst/>
              <a:gdLst>
                <a:gd name="T0" fmla="*/ 1 w 2"/>
                <a:gd name="T1" fmla="*/ 0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322"/>
            <p:cNvSpPr/>
            <p:nvPr/>
          </p:nvSpPr>
          <p:spPr bwMode="auto">
            <a:xfrm>
              <a:off x="2493" y="142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323"/>
            <p:cNvSpPr/>
            <p:nvPr/>
          </p:nvSpPr>
          <p:spPr bwMode="auto">
            <a:xfrm>
              <a:off x="2441" y="142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324"/>
            <p:cNvSpPr/>
            <p:nvPr/>
          </p:nvSpPr>
          <p:spPr bwMode="auto">
            <a:xfrm>
              <a:off x="2610" y="1425"/>
              <a:ext cx="66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325"/>
            <p:cNvSpPr/>
            <p:nvPr/>
          </p:nvSpPr>
          <p:spPr bwMode="auto">
            <a:xfrm>
              <a:off x="2558" y="1438"/>
              <a:ext cx="105" cy="14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3" y="1"/>
                    <a:pt x="6" y="1"/>
                    <a:pt x="8" y="1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326"/>
            <p:cNvSpPr/>
            <p:nvPr/>
          </p:nvSpPr>
          <p:spPr bwMode="auto">
            <a:xfrm>
              <a:off x="2897" y="1425"/>
              <a:ext cx="79" cy="40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1 h 3"/>
                <a:gd name="T4" fmla="*/ 3 w 6"/>
                <a:gd name="T5" fmla="*/ 1 h 3"/>
                <a:gd name="T6" fmla="*/ 0 w 6"/>
                <a:gd name="T7" fmla="*/ 3 h 3"/>
                <a:gd name="T8" fmla="*/ 5 w 6"/>
                <a:gd name="T9" fmla="*/ 2 h 3"/>
                <a:gd name="T10" fmla="*/ 4 w 6"/>
                <a:gd name="T11" fmla="*/ 2 h 3"/>
                <a:gd name="T12" fmla="*/ 4 w 6"/>
                <a:gd name="T13" fmla="*/ 1 h 3"/>
                <a:gd name="T14" fmla="*/ 6 w 6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2"/>
                    <a:pt x="3" y="1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327"/>
            <p:cNvSpPr/>
            <p:nvPr/>
          </p:nvSpPr>
          <p:spPr bwMode="auto">
            <a:xfrm>
              <a:off x="2858" y="14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328"/>
            <p:cNvSpPr/>
            <p:nvPr/>
          </p:nvSpPr>
          <p:spPr bwMode="auto">
            <a:xfrm>
              <a:off x="2702" y="1438"/>
              <a:ext cx="156" cy="27"/>
            </a:xfrm>
            <a:custGeom>
              <a:avLst/>
              <a:gdLst>
                <a:gd name="T0" fmla="*/ 9 w 12"/>
                <a:gd name="T1" fmla="*/ 2 h 2"/>
                <a:gd name="T2" fmla="*/ 8 w 12"/>
                <a:gd name="T3" fmla="*/ 2 h 2"/>
                <a:gd name="T4" fmla="*/ 8 w 12"/>
                <a:gd name="T5" fmla="*/ 2 h 2"/>
                <a:gd name="T6" fmla="*/ 7 w 12"/>
                <a:gd name="T7" fmla="*/ 1 h 2"/>
                <a:gd name="T8" fmla="*/ 7 w 12"/>
                <a:gd name="T9" fmla="*/ 2 h 2"/>
                <a:gd name="T10" fmla="*/ 0 w 12"/>
                <a:gd name="T11" fmla="*/ 1 h 2"/>
                <a:gd name="T12" fmla="*/ 1 w 12"/>
                <a:gd name="T13" fmla="*/ 2 h 2"/>
                <a:gd name="T14" fmla="*/ 11 w 12"/>
                <a:gd name="T15" fmla="*/ 2 h 2"/>
                <a:gd name="T16" fmla="*/ 10 w 12"/>
                <a:gd name="T17" fmla="*/ 2 h 2"/>
                <a:gd name="T18" fmla="*/ 12 w 12"/>
                <a:gd name="T19" fmla="*/ 2 h 2"/>
                <a:gd name="T20" fmla="*/ 12 w 12"/>
                <a:gd name="T21" fmla="*/ 1 h 2"/>
                <a:gd name="T22" fmla="*/ 9 w 12"/>
                <a:gd name="T2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"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4" y="2"/>
                    <a:pt x="7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10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329"/>
            <p:cNvSpPr/>
            <p:nvPr/>
          </p:nvSpPr>
          <p:spPr bwMode="auto">
            <a:xfrm>
              <a:off x="2845" y="1465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330"/>
            <p:cNvSpPr/>
            <p:nvPr/>
          </p:nvSpPr>
          <p:spPr bwMode="auto">
            <a:xfrm>
              <a:off x="2845" y="1438"/>
              <a:ext cx="26" cy="14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Rectangle 331"/>
            <p:cNvSpPr>
              <a:spLocks noChangeArrowheads="1"/>
            </p:cNvSpPr>
            <p:nvPr/>
          </p:nvSpPr>
          <p:spPr bwMode="auto">
            <a:xfrm>
              <a:off x="2428" y="1438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332"/>
            <p:cNvSpPr/>
            <p:nvPr/>
          </p:nvSpPr>
          <p:spPr bwMode="auto">
            <a:xfrm>
              <a:off x="2558" y="145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333"/>
            <p:cNvSpPr/>
            <p:nvPr/>
          </p:nvSpPr>
          <p:spPr bwMode="auto">
            <a:xfrm>
              <a:off x="2584" y="146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334"/>
            <p:cNvSpPr/>
            <p:nvPr/>
          </p:nvSpPr>
          <p:spPr bwMode="auto">
            <a:xfrm>
              <a:off x="2584" y="145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335"/>
            <p:cNvSpPr>
              <a:spLocks noEditPoints="1"/>
            </p:cNvSpPr>
            <p:nvPr/>
          </p:nvSpPr>
          <p:spPr bwMode="auto">
            <a:xfrm>
              <a:off x="2428" y="1438"/>
              <a:ext cx="235" cy="67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2 h 5"/>
                <a:gd name="T4" fmla="*/ 17 w 18"/>
                <a:gd name="T5" fmla="*/ 3 h 5"/>
                <a:gd name="T6" fmla="*/ 17 w 18"/>
                <a:gd name="T7" fmla="*/ 3 h 5"/>
                <a:gd name="T8" fmla="*/ 16 w 18"/>
                <a:gd name="T9" fmla="*/ 3 h 5"/>
                <a:gd name="T10" fmla="*/ 16 w 18"/>
                <a:gd name="T11" fmla="*/ 3 h 5"/>
                <a:gd name="T12" fmla="*/ 15 w 18"/>
                <a:gd name="T13" fmla="*/ 2 h 5"/>
                <a:gd name="T14" fmla="*/ 13 w 18"/>
                <a:gd name="T15" fmla="*/ 2 h 5"/>
                <a:gd name="T16" fmla="*/ 11 w 18"/>
                <a:gd name="T17" fmla="*/ 2 h 5"/>
                <a:gd name="T18" fmla="*/ 10 w 18"/>
                <a:gd name="T19" fmla="*/ 3 h 5"/>
                <a:gd name="T20" fmla="*/ 7 w 18"/>
                <a:gd name="T21" fmla="*/ 0 h 5"/>
                <a:gd name="T22" fmla="*/ 7 w 18"/>
                <a:gd name="T23" fmla="*/ 1 h 5"/>
                <a:gd name="T24" fmla="*/ 0 w 18"/>
                <a:gd name="T25" fmla="*/ 0 h 5"/>
                <a:gd name="T26" fmla="*/ 1 w 18"/>
                <a:gd name="T27" fmla="*/ 2 h 5"/>
                <a:gd name="T28" fmla="*/ 3 w 18"/>
                <a:gd name="T29" fmla="*/ 1 h 5"/>
                <a:gd name="T30" fmla="*/ 5 w 18"/>
                <a:gd name="T31" fmla="*/ 3 h 5"/>
                <a:gd name="T32" fmla="*/ 3 w 18"/>
                <a:gd name="T33" fmla="*/ 3 h 5"/>
                <a:gd name="T34" fmla="*/ 9 w 18"/>
                <a:gd name="T35" fmla="*/ 4 h 5"/>
                <a:gd name="T36" fmla="*/ 9 w 18"/>
                <a:gd name="T37" fmla="*/ 4 h 5"/>
                <a:gd name="T38" fmla="*/ 15 w 18"/>
                <a:gd name="T39" fmla="*/ 5 h 5"/>
                <a:gd name="T40" fmla="*/ 15 w 18"/>
                <a:gd name="T41" fmla="*/ 5 h 5"/>
                <a:gd name="T42" fmla="*/ 15 w 18"/>
                <a:gd name="T43" fmla="*/ 5 h 5"/>
                <a:gd name="T44" fmla="*/ 14 w 18"/>
                <a:gd name="T45" fmla="*/ 4 h 5"/>
                <a:gd name="T46" fmla="*/ 7 w 18"/>
                <a:gd name="T47" fmla="*/ 3 h 5"/>
                <a:gd name="T48" fmla="*/ 12 w 18"/>
                <a:gd name="T49" fmla="*/ 3 h 5"/>
                <a:gd name="T50" fmla="*/ 13 w 18"/>
                <a:gd name="T51" fmla="*/ 3 h 5"/>
                <a:gd name="T52" fmla="*/ 12 w 18"/>
                <a:gd name="T53" fmla="*/ 3 h 5"/>
                <a:gd name="T54" fmla="*/ 13 w 18"/>
                <a:gd name="T55" fmla="*/ 3 h 5"/>
                <a:gd name="T56" fmla="*/ 13 w 18"/>
                <a:gd name="T57" fmla="*/ 3 h 5"/>
                <a:gd name="T58" fmla="*/ 16 w 18"/>
                <a:gd name="T59" fmla="*/ 4 h 5"/>
                <a:gd name="T60" fmla="*/ 15 w 18"/>
                <a:gd name="T61" fmla="*/ 4 h 5"/>
                <a:gd name="T62" fmla="*/ 18 w 18"/>
                <a:gd name="T63" fmla="*/ 3 h 5"/>
                <a:gd name="T64" fmla="*/ 6 w 18"/>
                <a:gd name="T65" fmla="*/ 3 h 5"/>
                <a:gd name="T66" fmla="*/ 5 w 18"/>
                <a:gd name="T67" fmla="*/ 2 h 5"/>
                <a:gd name="T68" fmla="*/ 6 w 18"/>
                <a:gd name="T69" fmla="*/ 2 h 5"/>
                <a:gd name="T70" fmla="*/ 5 w 18"/>
                <a:gd name="T71" fmla="*/ 3 h 5"/>
                <a:gd name="T72" fmla="*/ 6 w 18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2"/>
                    <a:pt x="17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6" y="2"/>
                    <a:pt x="15" y="2"/>
                  </a:cubicBezTo>
                  <a:cubicBezTo>
                    <a:pt x="14" y="2"/>
                    <a:pt x="14" y="1"/>
                    <a:pt x="13" y="2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0" y="2"/>
                    <a:pt x="11" y="3"/>
                    <a:pt x="10" y="3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6" y="1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4"/>
                    <a:pt x="7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8" y="2"/>
                    <a:pt x="11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4"/>
                    <a:pt x="16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8" y="5"/>
                    <a:pt x="16" y="3"/>
                    <a:pt x="18" y="3"/>
                  </a:cubicBezTo>
                  <a:close/>
                  <a:moveTo>
                    <a:pt x="6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336"/>
            <p:cNvSpPr/>
            <p:nvPr/>
          </p:nvSpPr>
          <p:spPr bwMode="auto">
            <a:xfrm>
              <a:off x="2571" y="1452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337"/>
            <p:cNvSpPr/>
            <p:nvPr/>
          </p:nvSpPr>
          <p:spPr bwMode="auto">
            <a:xfrm>
              <a:off x="2623" y="150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338"/>
            <p:cNvSpPr/>
            <p:nvPr/>
          </p:nvSpPr>
          <p:spPr bwMode="auto">
            <a:xfrm>
              <a:off x="2232" y="1452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26 w 39"/>
                <a:gd name="T3" fmla="*/ 13 h 13"/>
                <a:gd name="T4" fmla="*/ 39 w 39"/>
                <a:gd name="T5" fmla="*/ 13 h 13"/>
                <a:gd name="T6" fmla="*/ 26 w 39"/>
                <a:gd name="T7" fmla="*/ 13 h 13"/>
                <a:gd name="T8" fmla="*/ 0 w 39"/>
                <a:gd name="T9" fmla="*/ 0 h 13"/>
                <a:gd name="T10" fmla="*/ 0 w 39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26" y="13"/>
                  </a:lnTo>
                  <a:lnTo>
                    <a:pt x="39" y="13"/>
                  </a:lnTo>
                  <a:lnTo>
                    <a:pt x="26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339"/>
            <p:cNvSpPr/>
            <p:nvPr/>
          </p:nvSpPr>
          <p:spPr bwMode="auto">
            <a:xfrm>
              <a:off x="2663" y="1479"/>
              <a:ext cx="52" cy="26"/>
            </a:xfrm>
            <a:custGeom>
              <a:avLst/>
              <a:gdLst>
                <a:gd name="T0" fmla="*/ 0 w 4"/>
                <a:gd name="T1" fmla="*/ 0 h 2"/>
                <a:gd name="T2" fmla="*/ 1 w 4"/>
                <a:gd name="T3" fmla="*/ 1 h 2"/>
                <a:gd name="T4" fmla="*/ 2 w 4"/>
                <a:gd name="T5" fmla="*/ 1 h 2"/>
                <a:gd name="T6" fmla="*/ 3 w 4"/>
                <a:gd name="T7" fmla="*/ 1 h 2"/>
                <a:gd name="T8" fmla="*/ 2 w 4"/>
                <a:gd name="T9" fmla="*/ 1 h 2"/>
                <a:gd name="T10" fmla="*/ 4 w 4"/>
                <a:gd name="T11" fmla="*/ 1 h 2"/>
                <a:gd name="T12" fmla="*/ 0 w 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340"/>
            <p:cNvSpPr/>
            <p:nvPr/>
          </p:nvSpPr>
          <p:spPr bwMode="auto">
            <a:xfrm>
              <a:off x="2806" y="14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341"/>
            <p:cNvSpPr/>
            <p:nvPr/>
          </p:nvSpPr>
          <p:spPr bwMode="auto">
            <a:xfrm>
              <a:off x="2806" y="149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342"/>
            <p:cNvSpPr/>
            <p:nvPr/>
          </p:nvSpPr>
          <p:spPr bwMode="auto">
            <a:xfrm>
              <a:off x="2715" y="1492"/>
              <a:ext cx="91" cy="1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0"/>
                    <a:pt x="5" y="1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343"/>
            <p:cNvSpPr/>
            <p:nvPr/>
          </p:nvSpPr>
          <p:spPr bwMode="auto">
            <a:xfrm>
              <a:off x="2937" y="1492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13 w 26"/>
                <a:gd name="T3" fmla="*/ 0 w 26"/>
                <a:gd name="T4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344"/>
            <p:cNvSpPr/>
            <p:nvPr/>
          </p:nvSpPr>
          <p:spPr bwMode="auto">
            <a:xfrm>
              <a:off x="2297" y="1492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345"/>
            <p:cNvSpPr/>
            <p:nvPr/>
          </p:nvSpPr>
          <p:spPr bwMode="auto">
            <a:xfrm>
              <a:off x="2663" y="1505"/>
              <a:ext cx="26" cy="14"/>
            </a:xfrm>
            <a:custGeom>
              <a:avLst/>
              <a:gdLst>
                <a:gd name="T0" fmla="*/ 13 w 26"/>
                <a:gd name="T1" fmla="*/ 14 h 14"/>
                <a:gd name="T2" fmla="*/ 26 w 26"/>
                <a:gd name="T3" fmla="*/ 14 h 14"/>
                <a:gd name="T4" fmla="*/ 0 w 26"/>
                <a:gd name="T5" fmla="*/ 0 h 14"/>
                <a:gd name="T6" fmla="*/ 13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3" y="14"/>
                  </a:moveTo>
                  <a:lnTo>
                    <a:pt x="26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346"/>
            <p:cNvSpPr/>
            <p:nvPr/>
          </p:nvSpPr>
          <p:spPr bwMode="auto">
            <a:xfrm>
              <a:off x="2780" y="1532"/>
              <a:ext cx="52" cy="0"/>
            </a:xfrm>
            <a:custGeom>
              <a:avLst/>
              <a:gdLst>
                <a:gd name="T0" fmla="*/ 0 w 4"/>
                <a:gd name="T1" fmla="*/ 4 w 4"/>
                <a:gd name="T2" fmla="*/ 0 w 4"/>
                <a:gd name="T3" fmla="*/ 0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347"/>
            <p:cNvSpPr/>
            <p:nvPr/>
          </p:nvSpPr>
          <p:spPr bwMode="auto">
            <a:xfrm>
              <a:off x="2349" y="1546"/>
              <a:ext cx="27" cy="0"/>
            </a:xfrm>
            <a:custGeom>
              <a:avLst/>
              <a:gdLst>
                <a:gd name="T0" fmla="*/ 27 w 27"/>
                <a:gd name="T1" fmla="*/ 0 w 27"/>
                <a:gd name="T2" fmla="*/ 27 w 27"/>
                <a:gd name="T3" fmla="*/ 27 w 2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7">
                  <a:moveTo>
                    <a:pt x="27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348"/>
            <p:cNvSpPr/>
            <p:nvPr/>
          </p:nvSpPr>
          <p:spPr bwMode="auto">
            <a:xfrm>
              <a:off x="2845" y="1546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349"/>
            <p:cNvSpPr/>
            <p:nvPr/>
          </p:nvSpPr>
          <p:spPr bwMode="auto">
            <a:xfrm>
              <a:off x="2884" y="1546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350"/>
            <p:cNvSpPr/>
            <p:nvPr/>
          </p:nvSpPr>
          <p:spPr bwMode="auto">
            <a:xfrm>
              <a:off x="2467" y="1573"/>
              <a:ext cx="65" cy="0"/>
            </a:xfrm>
            <a:custGeom>
              <a:avLst/>
              <a:gdLst>
                <a:gd name="T0" fmla="*/ 1 w 5"/>
                <a:gd name="T1" fmla="*/ 5 w 5"/>
                <a:gd name="T2" fmla="*/ 0 w 5"/>
                <a:gd name="T3" fmla="*/ 2 w 5"/>
                <a:gd name="T4" fmla="*/ 1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Freeform 351"/>
            <p:cNvSpPr/>
            <p:nvPr/>
          </p:nvSpPr>
          <p:spPr bwMode="auto">
            <a:xfrm>
              <a:off x="2806" y="1586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1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352"/>
            <p:cNvSpPr/>
            <p:nvPr/>
          </p:nvSpPr>
          <p:spPr bwMode="auto">
            <a:xfrm>
              <a:off x="3132" y="1599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353"/>
            <p:cNvSpPr/>
            <p:nvPr/>
          </p:nvSpPr>
          <p:spPr bwMode="auto">
            <a:xfrm>
              <a:off x="2636" y="1613"/>
              <a:ext cx="14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Freeform 354"/>
            <p:cNvSpPr/>
            <p:nvPr/>
          </p:nvSpPr>
          <p:spPr bwMode="auto">
            <a:xfrm>
              <a:off x="2780" y="1626"/>
              <a:ext cx="26" cy="4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0"/>
                    <a:pt x="0" y="2"/>
                  </a:cubicBezTo>
                  <a:cubicBezTo>
                    <a:pt x="1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355"/>
            <p:cNvSpPr/>
            <p:nvPr/>
          </p:nvSpPr>
          <p:spPr bwMode="auto">
            <a:xfrm>
              <a:off x="2806" y="1640"/>
              <a:ext cx="65" cy="13"/>
            </a:xfrm>
            <a:custGeom>
              <a:avLst/>
              <a:gdLst>
                <a:gd name="T0" fmla="*/ 0 w 5"/>
                <a:gd name="T1" fmla="*/ 1 h 1"/>
                <a:gd name="T2" fmla="*/ 4 w 5"/>
                <a:gd name="T3" fmla="*/ 1 h 1"/>
                <a:gd name="T4" fmla="*/ 5 w 5"/>
                <a:gd name="T5" fmla="*/ 0 h 1"/>
                <a:gd name="T6" fmla="*/ 1 w 5"/>
                <a:gd name="T7" fmla="*/ 0 h 1"/>
                <a:gd name="T8" fmla="*/ 0 w 5"/>
                <a:gd name="T9" fmla="*/ 0 h 1"/>
                <a:gd name="T10" fmla="*/ 0 w 5"/>
                <a:gd name="T11" fmla="*/ 0 h 1"/>
                <a:gd name="T12" fmla="*/ 0 w 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356"/>
            <p:cNvSpPr/>
            <p:nvPr/>
          </p:nvSpPr>
          <p:spPr bwMode="auto">
            <a:xfrm>
              <a:off x="2663" y="1680"/>
              <a:ext cx="39" cy="0"/>
            </a:xfrm>
            <a:custGeom>
              <a:avLst/>
              <a:gdLst>
                <a:gd name="T0" fmla="*/ 26 w 39"/>
                <a:gd name="T1" fmla="*/ 39 w 39"/>
                <a:gd name="T2" fmla="*/ 0 w 39"/>
                <a:gd name="T3" fmla="*/ 26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26" y="0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Freeform 357"/>
            <p:cNvSpPr/>
            <p:nvPr/>
          </p:nvSpPr>
          <p:spPr bwMode="auto">
            <a:xfrm>
              <a:off x="3093" y="1693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358"/>
            <p:cNvSpPr/>
            <p:nvPr/>
          </p:nvSpPr>
          <p:spPr bwMode="auto">
            <a:xfrm>
              <a:off x="2663" y="1734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Rectangle 359"/>
            <p:cNvSpPr>
              <a:spLocks noChangeArrowheads="1"/>
            </p:cNvSpPr>
            <p:nvPr/>
          </p:nvSpPr>
          <p:spPr bwMode="auto">
            <a:xfrm>
              <a:off x="2819" y="1774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Freeform 360"/>
            <p:cNvSpPr/>
            <p:nvPr/>
          </p:nvSpPr>
          <p:spPr bwMode="auto">
            <a:xfrm>
              <a:off x="2780" y="1760"/>
              <a:ext cx="39" cy="14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3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361"/>
            <p:cNvSpPr/>
            <p:nvPr/>
          </p:nvSpPr>
          <p:spPr bwMode="auto">
            <a:xfrm>
              <a:off x="2584" y="1787"/>
              <a:ext cx="13" cy="0"/>
            </a:xfrm>
            <a:custGeom>
              <a:avLst/>
              <a:gdLst>
                <a:gd name="T0" fmla="*/ 0 w 13"/>
                <a:gd name="T1" fmla="*/ 13 w 13"/>
                <a:gd name="T2" fmla="*/ 0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362"/>
            <p:cNvSpPr/>
            <p:nvPr/>
          </p:nvSpPr>
          <p:spPr bwMode="auto">
            <a:xfrm>
              <a:off x="6107" y="1774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Freeform 363"/>
            <p:cNvSpPr/>
            <p:nvPr/>
          </p:nvSpPr>
          <p:spPr bwMode="auto">
            <a:xfrm>
              <a:off x="6146" y="1787"/>
              <a:ext cx="13" cy="14"/>
            </a:xfrm>
            <a:custGeom>
              <a:avLst/>
              <a:gdLst>
                <a:gd name="T0" fmla="*/ 13 w 13"/>
                <a:gd name="T1" fmla="*/ 14 h 14"/>
                <a:gd name="T2" fmla="*/ 13 w 13"/>
                <a:gd name="T3" fmla="*/ 0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364"/>
            <p:cNvSpPr/>
            <p:nvPr/>
          </p:nvSpPr>
          <p:spPr bwMode="auto">
            <a:xfrm>
              <a:off x="2623" y="1787"/>
              <a:ext cx="27" cy="1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365"/>
            <p:cNvSpPr/>
            <p:nvPr/>
          </p:nvSpPr>
          <p:spPr bwMode="auto">
            <a:xfrm>
              <a:off x="2897" y="1814"/>
              <a:ext cx="209" cy="40"/>
            </a:xfrm>
            <a:custGeom>
              <a:avLst/>
              <a:gdLst>
                <a:gd name="T0" fmla="*/ 15 w 16"/>
                <a:gd name="T1" fmla="*/ 1 h 3"/>
                <a:gd name="T2" fmla="*/ 15 w 16"/>
                <a:gd name="T3" fmla="*/ 1 h 3"/>
                <a:gd name="T4" fmla="*/ 8 w 16"/>
                <a:gd name="T5" fmla="*/ 0 h 3"/>
                <a:gd name="T6" fmla="*/ 8 w 16"/>
                <a:gd name="T7" fmla="*/ 1 h 3"/>
                <a:gd name="T8" fmla="*/ 0 w 16"/>
                <a:gd name="T9" fmla="*/ 2 h 3"/>
                <a:gd name="T10" fmla="*/ 1 w 16"/>
                <a:gd name="T11" fmla="*/ 2 h 3"/>
                <a:gd name="T12" fmla="*/ 3 w 16"/>
                <a:gd name="T13" fmla="*/ 2 h 3"/>
                <a:gd name="T14" fmla="*/ 4 w 16"/>
                <a:gd name="T15" fmla="*/ 2 h 3"/>
                <a:gd name="T16" fmla="*/ 7 w 16"/>
                <a:gd name="T17" fmla="*/ 2 h 3"/>
                <a:gd name="T18" fmla="*/ 15 w 16"/>
                <a:gd name="T19" fmla="*/ 1 h 3"/>
                <a:gd name="T20" fmla="*/ 16 w 16"/>
                <a:gd name="T21" fmla="*/ 1 h 3"/>
                <a:gd name="T22" fmla="*/ 15 w 16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"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9" y="2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2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3" y="3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9" y="2"/>
                    <a:pt x="13" y="1"/>
                    <a:pt x="15" y="1"/>
                  </a:cubicBezTo>
                  <a:cubicBezTo>
                    <a:pt x="16" y="3"/>
                    <a:pt x="15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Freeform 366"/>
            <p:cNvSpPr/>
            <p:nvPr/>
          </p:nvSpPr>
          <p:spPr bwMode="auto">
            <a:xfrm>
              <a:off x="3171" y="1814"/>
              <a:ext cx="26" cy="27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2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0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367"/>
            <p:cNvSpPr/>
            <p:nvPr/>
          </p:nvSpPr>
          <p:spPr bwMode="auto">
            <a:xfrm>
              <a:off x="2832" y="1827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368"/>
            <p:cNvSpPr/>
            <p:nvPr/>
          </p:nvSpPr>
          <p:spPr bwMode="auto">
            <a:xfrm>
              <a:off x="2819" y="1841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Freeform 369"/>
            <p:cNvSpPr/>
            <p:nvPr/>
          </p:nvSpPr>
          <p:spPr bwMode="auto">
            <a:xfrm>
              <a:off x="2871" y="1841"/>
              <a:ext cx="13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370"/>
            <p:cNvSpPr/>
            <p:nvPr/>
          </p:nvSpPr>
          <p:spPr bwMode="auto">
            <a:xfrm>
              <a:off x="2767" y="1827"/>
              <a:ext cx="26" cy="27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371"/>
            <p:cNvSpPr/>
            <p:nvPr/>
          </p:nvSpPr>
          <p:spPr bwMode="auto">
            <a:xfrm>
              <a:off x="2780" y="1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Freeform 372"/>
            <p:cNvSpPr/>
            <p:nvPr/>
          </p:nvSpPr>
          <p:spPr bwMode="auto">
            <a:xfrm>
              <a:off x="2793" y="1841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373"/>
            <p:cNvSpPr/>
            <p:nvPr/>
          </p:nvSpPr>
          <p:spPr bwMode="auto">
            <a:xfrm>
              <a:off x="2532" y="1841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3" name="Freeform 375"/>
          <p:cNvSpPr/>
          <p:nvPr/>
        </p:nvSpPr>
        <p:spPr bwMode="auto">
          <a:xfrm>
            <a:off x="4117254" y="4057397"/>
            <a:ext cx="73513" cy="14572"/>
          </a:xfrm>
          <a:custGeom>
            <a:avLst/>
            <a:gdLst>
              <a:gd name="T0" fmla="*/ 3 w 3"/>
              <a:gd name="T1" fmla="*/ 0 h 1"/>
              <a:gd name="T2" fmla="*/ 0 w 3"/>
              <a:gd name="T3" fmla="*/ 0 h 1"/>
              <a:gd name="T4" fmla="*/ 3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1"/>
                  <a:pt x="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4" name="矩形 613"/>
          <p:cNvSpPr/>
          <p:nvPr/>
        </p:nvSpPr>
        <p:spPr>
          <a:xfrm>
            <a:off x="5666603" y="3488300"/>
            <a:ext cx="4944317" cy="51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15" name="文本框 614"/>
          <p:cNvSpPr txBox="1"/>
          <p:nvPr/>
        </p:nvSpPr>
        <p:spPr>
          <a:xfrm>
            <a:off x="5647034" y="3131255"/>
            <a:ext cx="285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617" name="Group 374"/>
          <p:cNvGrpSpPr/>
          <p:nvPr/>
        </p:nvGrpSpPr>
        <p:grpSpPr bwMode="auto">
          <a:xfrm>
            <a:off x="2899741" y="4456512"/>
            <a:ext cx="7992204" cy="1202773"/>
            <a:chOff x="1932" y="875"/>
            <a:chExt cx="4240" cy="1073"/>
          </a:xfrm>
          <a:solidFill>
            <a:schemeClr val="tx1"/>
          </a:solidFill>
        </p:grpSpPr>
        <p:sp>
          <p:nvSpPr>
            <p:cNvPr id="619" name="Freeform 174"/>
            <p:cNvSpPr/>
            <p:nvPr/>
          </p:nvSpPr>
          <p:spPr bwMode="auto">
            <a:xfrm>
              <a:off x="3224" y="1385"/>
              <a:ext cx="0" cy="13"/>
            </a:xfrm>
            <a:custGeom>
              <a:avLst/>
              <a:gdLst>
                <a:gd name="T0" fmla="*/ 0 h 13"/>
                <a:gd name="T1" fmla="*/ 13 h 13"/>
                <a:gd name="T2" fmla="*/ 0 h 13"/>
                <a:gd name="T3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175"/>
            <p:cNvSpPr/>
            <p:nvPr/>
          </p:nvSpPr>
          <p:spPr bwMode="auto">
            <a:xfrm>
              <a:off x="2349" y="1425"/>
              <a:ext cx="66" cy="27"/>
            </a:xfrm>
            <a:custGeom>
              <a:avLst/>
              <a:gdLst>
                <a:gd name="T0" fmla="*/ 4 w 5"/>
                <a:gd name="T1" fmla="*/ 1 h 2"/>
                <a:gd name="T2" fmla="*/ 2 w 5"/>
                <a:gd name="T3" fmla="*/ 1 h 2"/>
                <a:gd name="T4" fmla="*/ 1 w 5"/>
                <a:gd name="T5" fmla="*/ 0 h 2"/>
                <a:gd name="T6" fmla="*/ 2 w 5"/>
                <a:gd name="T7" fmla="*/ 0 h 2"/>
                <a:gd name="T8" fmla="*/ 2 w 5"/>
                <a:gd name="T9" fmla="*/ 0 h 2"/>
                <a:gd name="T10" fmla="*/ 1 w 5"/>
                <a:gd name="T11" fmla="*/ 1 h 2"/>
                <a:gd name="T12" fmla="*/ 5 w 5"/>
                <a:gd name="T13" fmla="*/ 2 h 2"/>
                <a:gd name="T14" fmla="*/ 4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4" y="1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2"/>
                    <a:pt x="3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176"/>
            <p:cNvSpPr/>
            <p:nvPr/>
          </p:nvSpPr>
          <p:spPr bwMode="auto">
            <a:xfrm>
              <a:off x="2480" y="1331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177"/>
            <p:cNvSpPr/>
            <p:nvPr/>
          </p:nvSpPr>
          <p:spPr bwMode="auto">
            <a:xfrm>
              <a:off x="2349" y="1438"/>
              <a:ext cx="14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178"/>
            <p:cNvSpPr/>
            <p:nvPr/>
          </p:nvSpPr>
          <p:spPr bwMode="auto">
            <a:xfrm>
              <a:off x="2584" y="1546"/>
              <a:ext cx="0" cy="1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179"/>
            <p:cNvSpPr/>
            <p:nvPr/>
          </p:nvSpPr>
          <p:spPr bwMode="auto">
            <a:xfrm>
              <a:off x="2493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180"/>
            <p:cNvSpPr/>
            <p:nvPr/>
          </p:nvSpPr>
          <p:spPr bwMode="auto">
            <a:xfrm>
              <a:off x="3080" y="13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181"/>
            <p:cNvSpPr/>
            <p:nvPr/>
          </p:nvSpPr>
          <p:spPr bwMode="auto">
            <a:xfrm>
              <a:off x="2832" y="1331"/>
              <a:ext cx="39" cy="1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182"/>
            <p:cNvSpPr/>
            <p:nvPr/>
          </p:nvSpPr>
          <p:spPr bwMode="auto">
            <a:xfrm>
              <a:off x="3158" y="1385"/>
              <a:ext cx="39" cy="26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1 h 2"/>
                <a:gd name="T4" fmla="*/ 2 w 3"/>
                <a:gd name="T5" fmla="*/ 0 h 2"/>
                <a:gd name="T6" fmla="*/ 0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Rectangle 183"/>
            <p:cNvSpPr>
              <a:spLocks noChangeArrowheads="1"/>
            </p:cNvSpPr>
            <p:nvPr/>
          </p:nvSpPr>
          <p:spPr bwMode="auto">
            <a:xfrm>
              <a:off x="3093" y="1318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184"/>
            <p:cNvSpPr/>
            <p:nvPr/>
          </p:nvSpPr>
          <p:spPr bwMode="auto">
            <a:xfrm>
              <a:off x="3184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185"/>
            <p:cNvSpPr/>
            <p:nvPr/>
          </p:nvSpPr>
          <p:spPr bwMode="auto">
            <a:xfrm>
              <a:off x="3158" y="1371"/>
              <a:ext cx="13" cy="27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2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186"/>
            <p:cNvSpPr/>
            <p:nvPr/>
          </p:nvSpPr>
          <p:spPr bwMode="auto">
            <a:xfrm>
              <a:off x="2584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187"/>
            <p:cNvSpPr/>
            <p:nvPr/>
          </p:nvSpPr>
          <p:spPr bwMode="auto">
            <a:xfrm>
              <a:off x="2558" y="1143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188"/>
            <p:cNvSpPr/>
            <p:nvPr/>
          </p:nvSpPr>
          <p:spPr bwMode="auto">
            <a:xfrm>
              <a:off x="2584" y="11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189"/>
            <p:cNvSpPr/>
            <p:nvPr/>
          </p:nvSpPr>
          <p:spPr bwMode="auto">
            <a:xfrm>
              <a:off x="2793" y="1157"/>
              <a:ext cx="0" cy="26"/>
            </a:xfrm>
            <a:custGeom>
              <a:avLst/>
              <a:gdLst>
                <a:gd name="T0" fmla="*/ 1 h 2"/>
                <a:gd name="T1" fmla="*/ 0 h 2"/>
                <a:gd name="T2" fmla="*/ 1 h 2"/>
                <a:gd name="T3" fmla="*/ 1 h 2"/>
                <a:gd name="T4" fmla="*/ 2 h 2"/>
                <a:gd name="T5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190"/>
            <p:cNvSpPr/>
            <p:nvPr/>
          </p:nvSpPr>
          <p:spPr bwMode="auto">
            <a:xfrm>
              <a:off x="2597" y="1250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191"/>
            <p:cNvSpPr/>
            <p:nvPr/>
          </p:nvSpPr>
          <p:spPr bwMode="auto">
            <a:xfrm>
              <a:off x="2506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192"/>
            <p:cNvSpPr/>
            <p:nvPr/>
          </p:nvSpPr>
          <p:spPr bwMode="auto">
            <a:xfrm>
              <a:off x="2297" y="118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193"/>
            <p:cNvSpPr>
              <a:spLocks noEditPoints="1"/>
            </p:cNvSpPr>
            <p:nvPr/>
          </p:nvSpPr>
          <p:spPr bwMode="auto">
            <a:xfrm>
              <a:off x="2506" y="1224"/>
              <a:ext cx="170" cy="40"/>
            </a:xfrm>
            <a:custGeom>
              <a:avLst/>
              <a:gdLst>
                <a:gd name="T0" fmla="*/ 8 w 13"/>
                <a:gd name="T1" fmla="*/ 2 h 3"/>
                <a:gd name="T2" fmla="*/ 8 w 13"/>
                <a:gd name="T3" fmla="*/ 2 h 3"/>
                <a:gd name="T4" fmla="*/ 9 w 13"/>
                <a:gd name="T5" fmla="*/ 3 h 3"/>
                <a:gd name="T6" fmla="*/ 10 w 13"/>
                <a:gd name="T7" fmla="*/ 3 h 3"/>
                <a:gd name="T8" fmla="*/ 10 w 13"/>
                <a:gd name="T9" fmla="*/ 2 h 3"/>
                <a:gd name="T10" fmla="*/ 11 w 13"/>
                <a:gd name="T11" fmla="*/ 2 h 3"/>
                <a:gd name="T12" fmla="*/ 11 w 13"/>
                <a:gd name="T13" fmla="*/ 3 h 3"/>
                <a:gd name="T14" fmla="*/ 13 w 13"/>
                <a:gd name="T15" fmla="*/ 2 h 3"/>
                <a:gd name="T16" fmla="*/ 12 w 13"/>
                <a:gd name="T17" fmla="*/ 3 h 3"/>
                <a:gd name="T18" fmla="*/ 11 w 13"/>
                <a:gd name="T19" fmla="*/ 2 h 3"/>
                <a:gd name="T20" fmla="*/ 11 w 13"/>
                <a:gd name="T21" fmla="*/ 2 h 3"/>
                <a:gd name="T22" fmla="*/ 9 w 13"/>
                <a:gd name="T23" fmla="*/ 1 h 3"/>
                <a:gd name="T24" fmla="*/ 10 w 13"/>
                <a:gd name="T25" fmla="*/ 1 h 3"/>
                <a:gd name="T26" fmla="*/ 5 w 13"/>
                <a:gd name="T27" fmla="*/ 1 h 3"/>
                <a:gd name="T28" fmla="*/ 0 w 13"/>
                <a:gd name="T29" fmla="*/ 1 h 3"/>
                <a:gd name="T30" fmla="*/ 1 w 13"/>
                <a:gd name="T31" fmla="*/ 1 h 3"/>
                <a:gd name="T32" fmla="*/ 8 w 13"/>
                <a:gd name="T33" fmla="*/ 2 h 3"/>
                <a:gd name="T34" fmla="*/ 9 w 13"/>
                <a:gd name="T35" fmla="*/ 2 h 3"/>
                <a:gd name="T36" fmla="*/ 10 w 13"/>
                <a:gd name="T37" fmla="*/ 2 h 3"/>
                <a:gd name="T38" fmla="*/ 9 w 13"/>
                <a:gd name="T39" fmla="*/ 3 h 3"/>
                <a:gd name="T40" fmla="*/ 9 w 13"/>
                <a:gd name="T41" fmla="*/ 2 h 3"/>
                <a:gd name="T42" fmla="*/ 9 w 13"/>
                <a:gd name="T4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3">
                  <a:moveTo>
                    <a:pt x="8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2"/>
                    <a:pt x="12" y="2"/>
                    <a:pt x="12" y="3"/>
                  </a:cubicBezTo>
                  <a:cubicBezTo>
                    <a:pt x="12" y="3"/>
                    <a:pt x="11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3" y="2"/>
                    <a:pt x="7" y="1"/>
                    <a:pt x="8" y="2"/>
                  </a:cubicBezTo>
                  <a:close/>
                  <a:moveTo>
                    <a:pt x="9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194"/>
            <p:cNvSpPr/>
            <p:nvPr/>
          </p:nvSpPr>
          <p:spPr bwMode="auto">
            <a:xfrm>
              <a:off x="2310" y="1157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195"/>
            <p:cNvSpPr/>
            <p:nvPr/>
          </p:nvSpPr>
          <p:spPr bwMode="auto">
            <a:xfrm>
              <a:off x="2832" y="1371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196"/>
            <p:cNvSpPr>
              <a:spLocks noEditPoints="1"/>
            </p:cNvSpPr>
            <p:nvPr/>
          </p:nvSpPr>
          <p:spPr bwMode="auto">
            <a:xfrm>
              <a:off x="1932" y="875"/>
              <a:ext cx="4240" cy="1073"/>
            </a:xfrm>
            <a:custGeom>
              <a:avLst/>
              <a:gdLst>
                <a:gd name="T0" fmla="*/ 319 w 325"/>
                <a:gd name="T1" fmla="*/ 42 h 80"/>
                <a:gd name="T2" fmla="*/ 293 w 325"/>
                <a:gd name="T3" fmla="*/ 12 h 80"/>
                <a:gd name="T4" fmla="*/ 219 w 325"/>
                <a:gd name="T5" fmla="*/ 10 h 80"/>
                <a:gd name="T6" fmla="*/ 165 w 325"/>
                <a:gd name="T7" fmla="*/ 7 h 80"/>
                <a:gd name="T8" fmla="*/ 125 w 325"/>
                <a:gd name="T9" fmla="*/ 3 h 80"/>
                <a:gd name="T10" fmla="*/ 87 w 325"/>
                <a:gd name="T11" fmla="*/ 6 h 80"/>
                <a:gd name="T12" fmla="*/ 47 w 325"/>
                <a:gd name="T13" fmla="*/ 12 h 80"/>
                <a:gd name="T14" fmla="*/ 96 w 325"/>
                <a:gd name="T15" fmla="*/ 14 h 80"/>
                <a:gd name="T16" fmla="*/ 80 w 325"/>
                <a:gd name="T17" fmla="*/ 20 h 80"/>
                <a:gd name="T18" fmla="*/ 94 w 325"/>
                <a:gd name="T19" fmla="*/ 24 h 80"/>
                <a:gd name="T20" fmla="*/ 68 w 325"/>
                <a:gd name="T21" fmla="*/ 28 h 80"/>
                <a:gd name="T22" fmla="*/ 89 w 325"/>
                <a:gd name="T23" fmla="*/ 30 h 80"/>
                <a:gd name="T24" fmla="*/ 93 w 325"/>
                <a:gd name="T25" fmla="*/ 35 h 80"/>
                <a:gd name="T26" fmla="*/ 110 w 325"/>
                <a:gd name="T27" fmla="*/ 39 h 80"/>
                <a:gd name="T28" fmla="*/ 82 w 325"/>
                <a:gd name="T29" fmla="*/ 48 h 80"/>
                <a:gd name="T30" fmla="*/ 35 w 325"/>
                <a:gd name="T31" fmla="*/ 44 h 80"/>
                <a:gd name="T32" fmla="*/ 69 w 325"/>
                <a:gd name="T33" fmla="*/ 40 h 80"/>
                <a:gd name="T34" fmla="*/ 47 w 325"/>
                <a:gd name="T35" fmla="*/ 38 h 80"/>
                <a:gd name="T36" fmla="*/ 43 w 325"/>
                <a:gd name="T37" fmla="*/ 26 h 80"/>
                <a:gd name="T38" fmla="*/ 33 w 325"/>
                <a:gd name="T39" fmla="*/ 19 h 80"/>
                <a:gd name="T40" fmla="*/ 64 w 325"/>
                <a:gd name="T41" fmla="*/ 21 h 80"/>
                <a:gd name="T42" fmla="*/ 74 w 325"/>
                <a:gd name="T43" fmla="*/ 22 h 80"/>
                <a:gd name="T44" fmla="*/ 61 w 325"/>
                <a:gd name="T45" fmla="*/ 26 h 80"/>
                <a:gd name="T46" fmla="*/ 78 w 325"/>
                <a:gd name="T47" fmla="*/ 20 h 80"/>
                <a:gd name="T48" fmla="*/ 4 w 325"/>
                <a:gd name="T49" fmla="*/ 32 h 80"/>
                <a:gd name="T50" fmla="*/ 42 w 325"/>
                <a:gd name="T51" fmla="*/ 68 h 80"/>
                <a:gd name="T52" fmla="*/ 48 w 325"/>
                <a:gd name="T53" fmla="*/ 63 h 80"/>
                <a:gd name="T54" fmla="*/ 56 w 325"/>
                <a:gd name="T55" fmla="*/ 69 h 80"/>
                <a:gd name="T56" fmla="*/ 102 w 325"/>
                <a:gd name="T57" fmla="*/ 70 h 80"/>
                <a:gd name="T58" fmla="*/ 323 w 325"/>
                <a:gd name="T59" fmla="*/ 66 h 80"/>
                <a:gd name="T60" fmla="*/ 72 w 325"/>
                <a:gd name="T61" fmla="*/ 29 h 80"/>
                <a:gd name="T62" fmla="*/ 61 w 325"/>
                <a:gd name="T63" fmla="*/ 25 h 80"/>
                <a:gd name="T64" fmla="*/ 42 w 325"/>
                <a:gd name="T65" fmla="*/ 19 h 80"/>
                <a:gd name="T66" fmla="*/ 61 w 325"/>
                <a:gd name="T67" fmla="*/ 20 h 80"/>
                <a:gd name="T68" fmla="*/ 29 w 325"/>
                <a:gd name="T69" fmla="*/ 17 h 80"/>
                <a:gd name="T70" fmla="*/ 105 w 325"/>
                <a:gd name="T71" fmla="*/ 53 h 80"/>
                <a:gd name="T72" fmla="*/ 87 w 325"/>
                <a:gd name="T73" fmla="*/ 48 h 80"/>
                <a:gd name="T74" fmla="*/ 32 w 325"/>
                <a:gd name="T75" fmla="*/ 51 h 80"/>
                <a:gd name="T76" fmla="*/ 43 w 325"/>
                <a:gd name="T77" fmla="*/ 67 h 80"/>
                <a:gd name="T78" fmla="*/ 47 w 325"/>
                <a:gd name="T79" fmla="*/ 63 h 80"/>
                <a:gd name="T80" fmla="*/ 97 w 325"/>
                <a:gd name="T81" fmla="*/ 64 h 80"/>
                <a:gd name="T82" fmla="*/ 64 w 325"/>
                <a:gd name="T83" fmla="*/ 64 h 80"/>
                <a:gd name="T84" fmla="*/ 60 w 325"/>
                <a:gd name="T85" fmla="*/ 60 h 80"/>
                <a:gd name="T86" fmla="*/ 64 w 325"/>
                <a:gd name="T87" fmla="*/ 55 h 80"/>
                <a:gd name="T88" fmla="*/ 64 w 325"/>
                <a:gd name="T89" fmla="*/ 59 h 80"/>
                <a:gd name="T90" fmla="*/ 48 w 325"/>
                <a:gd name="T91" fmla="*/ 57 h 80"/>
                <a:gd name="T92" fmla="*/ 122 w 325"/>
                <a:gd name="T93" fmla="*/ 19 h 80"/>
                <a:gd name="T94" fmla="*/ 106 w 325"/>
                <a:gd name="T95" fmla="*/ 23 h 80"/>
                <a:gd name="T96" fmla="*/ 108 w 325"/>
                <a:gd name="T97" fmla="*/ 18 h 80"/>
                <a:gd name="T98" fmla="*/ 96 w 325"/>
                <a:gd name="T99" fmla="*/ 22 h 80"/>
                <a:gd name="T100" fmla="*/ 107 w 325"/>
                <a:gd name="T101" fmla="*/ 14 h 80"/>
                <a:gd name="T102" fmla="*/ 113 w 325"/>
                <a:gd name="T103" fmla="*/ 18 h 80"/>
                <a:gd name="T104" fmla="*/ 110 w 325"/>
                <a:gd name="T105" fmla="*/ 6 h 80"/>
                <a:gd name="T106" fmla="*/ 107 w 325"/>
                <a:gd name="T107" fmla="*/ 3 h 80"/>
                <a:gd name="T108" fmla="*/ 79 w 325"/>
                <a:gd name="T109" fmla="*/ 11 h 80"/>
                <a:gd name="T110" fmla="*/ 83 w 325"/>
                <a:gd name="T111" fmla="*/ 8 h 80"/>
                <a:gd name="T112" fmla="*/ 99 w 325"/>
                <a:gd name="T113" fmla="*/ 8 h 80"/>
                <a:gd name="T114" fmla="*/ 92 w 325"/>
                <a:gd name="T115" fmla="*/ 18 h 80"/>
                <a:gd name="T116" fmla="*/ 95 w 325"/>
                <a:gd name="T117" fmla="*/ 26 h 80"/>
                <a:gd name="T118" fmla="*/ 100 w 325"/>
                <a:gd name="T119" fmla="*/ 33 h 80"/>
                <a:gd name="T120" fmla="*/ 115 w 325"/>
                <a:gd name="T121" fmla="*/ 20 h 80"/>
                <a:gd name="T122" fmla="*/ 228 w 325"/>
                <a:gd name="T123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5" h="80">
                  <a:moveTo>
                    <a:pt x="324" y="65"/>
                  </a:moveTo>
                  <a:cubicBezTo>
                    <a:pt x="324" y="65"/>
                    <a:pt x="324" y="65"/>
                    <a:pt x="324" y="65"/>
                  </a:cubicBezTo>
                  <a:cubicBezTo>
                    <a:pt x="324" y="65"/>
                    <a:pt x="324" y="65"/>
                    <a:pt x="325" y="65"/>
                  </a:cubicBezTo>
                  <a:cubicBezTo>
                    <a:pt x="325" y="63"/>
                    <a:pt x="323" y="65"/>
                    <a:pt x="322" y="63"/>
                  </a:cubicBezTo>
                  <a:cubicBezTo>
                    <a:pt x="322" y="62"/>
                    <a:pt x="324" y="64"/>
                    <a:pt x="323" y="62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2"/>
                    <a:pt x="321" y="61"/>
                    <a:pt x="321" y="61"/>
                  </a:cubicBezTo>
                  <a:cubicBezTo>
                    <a:pt x="321" y="61"/>
                    <a:pt x="322" y="61"/>
                    <a:pt x="322" y="61"/>
                  </a:cubicBezTo>
                  <a:cubicBezTo>
                    <a:pt x="322" y="60"/>
                    <a:pt x="322" y="60"/>
                    <a:pt x="322" y="60"/>
                  </a:cubicBezTo>
                  <a:cubicBezTo>
                    <a:pt x="321" y="60"/>
                    <a:pt x="320" y="60"/>
                    <a:pt x="320" y="61"/>
                  </a:cubicBezTo>
                  <a:cubicBezTo>
                    <a:pt x="319" y="60"/>
                    <a:pt x="317" y="60"/>
                    <a:pt x="317" y="59"/>
                  </a:cubicBezTo>
                  <a:cubicBezTo>
                    <a:pt x="318" y="59"/>
                    <a:pt x="320" y="58"/>
                    <a:pt x="321" y="59"/>
                  </a:cubicBezTo>
                  <a:cubicBezTo>
                    <a:pt x="321" y="58"/>
                    <a:pt x="318" y="58"/>
                    <a:pt x="318" y="56"/>
                  </a:cubicBezTo>
                  <a:cubicBezTo>
                    <a:pt x="318" y="56"/>
                    <a:pt x="318" y="56"/>
                    <a:pt x="318" y="56"/>
                  </a:cubicBezTo>
                  <a:cubicBezTo>
                    <a:pt x="316" y="55"/>
                    <a:pt x="318" y="54"/>
                    <a:pt x="317" y="53"/>
                  </a:cubicBezTo>
                  <a:cubicBezTo>
                    <a:pt x="318" y="53"/>
                    <a:pt x="318" y="52"/>
                    <a:pt x="319" y="53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0" y="51"/>
                    <a:pt x="317" y="50"/>
                    <a:pt x="316" y="48"/>
                  </a:cubicBezTo>
                  <a:cubicBezTo>
                    <a:pt x="320" y="48"/>
                    <a:pt x="320" y="48"/>
                    <a:pt x="320" y="48"/>
                  </a:cubicBezTo>
                  <a:cubicBezTo>
                    <a:pt x="319" y="47"/>
                    <a:pt x="317" y="47"/>
                    <a:pt x="316" y="46"/>
                  </a:cubicBezTo>
                  <a:cubicBezTo>
                    <a:pt x="318" y="46"/>
                    <a:pt x="318" y="46"/>
                    <a:pt x="320" y="46"/>
                  </a:cubicBezTo>
                  <a:cubicBezTo>
                    <a:pt x="316" y="44"/>
                    <a:pt x="316" y="44"/>
                    <a:pt x="316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7" y="42"/>
                    <a:pt x="317" y="42"/>
                    <a:pt x="317" y="42"/>
                  </a:cubicBezTo>
                  <a:cubicBezTo>
                    <a:pt x="318" y="42"/>
                    <a:pt x="318" y="42"/>
                    <a:pt x="319" y="42"/>
                  </a:cubicBezTo>
                  <a:cubicBezTo>
                    <a:pt x="316" y="41"/>
                    <a:pt x="316" y="41"/>
                    <a:pt x="316" y="41"/>
                  </a:cubicBezTo>
                  <a:cubicBezTo>
                    <a:pt x="317" y="39"/>
                    <a:pt x="317" y="41"/>
                    <a:pt x="318" y="40"/>
                  </a:cubicBezTo>
                  <a:cubicBezTo>
                    <a:pt x="318" y="40"/>
                    <a:pt x="317" y="40"/>
                    <a:pt x="317" y="40"/>
                  </a:cubicBezTo>
                  <a:cubicBezTo>
                    <a:pt x="316" y="40"/>
                    <a:pt x="315" y="39"/>
                    <a:pt x="314" y="38"/>
                  </a:cubicBezTo>
                  <a:cubicBezTo>
                    <a:pt x="314" y="38"/>
                    <a:pt x="314" y="37"/>
                    <a:pt x="315" y="37"/>
                  </a:cubicBezTo>
                  <a:cubicBezTo>
                    <a:pt x="314" y="37"/>
                    <a:pt x="313" y="37"/>
                    <a:pt x="313" y="36"/>
                  </a:cubicBezTo>
                  <a:cubicBezTo>
                    <a:pt x="313" y="35"/>
                    <a:pt x="314" y="36"/>
                    <a:pt x="314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4" y="34"/>
                    <a:pt x="317" y="35"/>
                    <a:pt x="316" y="33"/>
                  </a:cubicBezTo>
                  <a:cubicBezTo>
                    <a:pt x="315" y="33"/>
                    <a:pt x="313" y="31"/>
                    <a:pt x="312" y="30"/>
                  </a:cubicBezTo>
                  <a:cubicBezTo>
                    <a:pt x="312" y="30"/>
                    <a:pt x="313" y="30"/>
                    <a:pt x="313" y="30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2" y="29"/>
                    <a:pt x="312" y="29"/>
                    <a:pt x="312" y="29"/>
                  </a:cubicBezTo>
                  <a:cubicBezTo>
                    <a:pt x="313" y="28"/>
                    <a:pt x="315" y="28"/>
                    <a:pt x="316" y="28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5" y="26"/>
                    <a:pt x="314" y="26"/>
                    <a:pt x="314" y="25"/>
                  </a:cubicBezTo>
                  <a:cubicBezTo>
                    <a:pt x="315" y="25"/>
                    <a:pt x="316" y="25"/>
                    <a:pt x="316" y="25"/>
                  </a:cubicBezTo>
                  <a:cubicBezTo>
                    <a:pt x="314" y="23"/>
                    <a:pt x="312" y="20"/>
                    <a:pt x="309" y="17"/>
                  </a:cubicBezTo>
                  <a:cubicBezTo>
                    <a:pt x="309" y="16"/>
                    <a:pt x="307" y="16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4"/>
                    <a:pt x="307" y="16"/>
                    <a:pt x="307" y="14"/>
                  </a:cubicBezTo>
                  <a:cubicBezTo>
                    <a:pt x="305" y="14"/>
                    <a:pt x="304" y="14"/>
                    <a:pt x="302" y="14"/>
                  </a:cubicBezTo>
                  <a:cubicBezTo>
                    <a:pt x="301" y="14"/>
                    <a:pt x="300" y="12"/>
                    <a:pt x="299" y="14"/>
                  </a:cubicBezTo>
                  <a:cubicBezTo>
                    <a:pt x="297" y="12"/>
                    <a:pt x="295" y="13"/>
                    <a:pt x="293" y="12"/>
                  </a:cubicBezTo>
                  <a:cubicBezTo>
                    <a:pt x="272" y="12"/>
                    <a:pt x="272" y="12"/>
                    <a:pt x="272" y="12"/>
                  </a:cubicBezTo>
                  <a:cubicBezTo>
                    <a:pt x="270" y="11"/>
                    <a:pt x="270" y="11"/>
                    <a:pt x="270" y="11"/>
                  </a:cubicBezTo>
                  <a:cubicBezTo>
                    <a:pt x="267" y="11"/>
                    <a:pt x="264" y="11"/>
                    <a:pt x="261" y="10"/>
                  </a:cubicBezTo>
                  <a:cubicBezTo>
                    <a:pt x="261" y="10"/>
                    <a:pt x="259" y="10"/>
                    <a:pt x="259" y="11"/>
                  </a:cubicBezTo>
                  <a:cubicBezTo>
                    <a:pt x="259" y="11"/>
                    <a:pt x="258" y="10"/>
                    <a:pt x="258" y="10"/>
                  </a:cubicBezTo>
                  <a:cubicBezTo>
                    <a:pt x="252" y="10"/>
                    <a:pt x="247" y="9"/>
                    <a:pt x="240" y="10"/>
                  </a:cubicBezTo>
                  <a:cubicBezTo>
                    <a:pt x="240" y="10"/>
                    <a:pt x="241" y="10"/>
                    <a:pt x="241" y="10"/>
                  </a:cubicBezTo>
                  <a:cubicBezTo>
                    <a:pt x="241" y="9"/>
                    <a:pt x="242" y="11"/>
                    <a:pt x="242" y="10"/>
                  </a:cubicBezTo>
                  <a:cubicBezTo>
                    <a:pt x="241" y="11"/>
                    <a:pt x="238" y="11"/>
                    <a:pt x="237" y="11"/>
                  </a:cubicBezTo>
                  <a:cubicBezTo>
                    <a:pt x="238" y="11"/>
                    <a:pt x="239" y="10"/>
                    <a:pt x="240" y="10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8" y="9"/>
                    <a:pt x="236" y="10"/>
                    <a:pt x="235" y="9"/>
                  </a:cubicBezTo>
                  <a:cubicBezTo>
                    <a:pt x="232" y="10"/>
                    <a:pt x="227" y="9"/>
                    <a:pt x="226" y="12"/>
                  </a:cubicBezTo>
                  <a:cubicBezTo>
                    <a:pt x="225" y="11"/>
                    <a:pt x="225" y="11"/>
                    <a:pt x="225" y="10"/>
                  </a:cubicBezTo>
                  <a:cubicBezTo>
                    <a:pt x="225" y="10"/>
                    <a:pt x="225" y="10"/>
                    <a:pt x="225" y="10"/>
                  </a:cubicBezTo>
                  <a:cubicBezTo>
                    <a:pt x="225" y="11"/>
                    <a:pt x="224" y="11"/>
                    <a:pt x="224" y="11"/>
                  </a:cubicBezTo>
                  <a:cubicBezTo>
                    <a:pt x="223" y="10"/>
                    <a:pt x="222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0"/>
                    <a:pt x="224" y="12"/>
                    <a:pt x="225" y="12"/>
                  </a:cubicBezTo>
                  <a:cubicBezTo>
                    <a:pt x="222" y="12"/>
                    <a:pt x="219" y="12"/>
                    <a:pt x="216" y="12"/>
                  </a:cubicBezTo>
                  <a:cubicBezTo>
                    <a:pt x="215" y="11"/>
                    <a:pt x="215" y="11"/>
                    <a:pt x="215" y="11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2"/>
                    <a:pt x="218" y="10"/>
                    <a:pt x="219" y="11"/>
                  </a:cubicBezTo>
                  <a:cubicBezTo>
                    <a:pt x="219" y="11"/>
                    <a:pt x="219" y="11"/>
                    <a:pt x="219" y="10"/>
                  </a:cubicBezTo>
                  <a:cubicBezTo>
                    <a:pt x="219" y="11"/>
                    <a:pt x="217" y="10"/>
                    <a:pt x="216" y="11"/>
                  </a:cubicBezTo>
                  <a:cubicBezTo>
                    <a:pt x="216" y="11"/>
                    <a:pt x="216" y="11"/>
                    <a:pt x="216" y="10"/>
                  </a:cubicBezTo>
                  <a:cubicBezTo>
                    <a:pt x="214" y="10"/>
                    <a:pt x="215" y="10"/>
                    <a:pt x="213" y="10"/>
                  </a:cubicBezTo>
                  <a:cubicBezTo>
                    <a:pt x="213" y="10"/>
                    <a:pt x="213" y="10"/>
                    <a:pt x="213" y="10"/>
                  </a:cubicBezTo>
                  <a:cubicBezTo>
                    <a:pt x="212" y="11"/>
                    <a:pt x="211" y="10"/>
                    <a:pt x="210" y="11"/>
                  </a:cubicBezTo>
                  <a:cubicBezTo>
                    <a:pt x="212" y="12"/>
                    <a:pt x="212" y="12"/>
                    <a:pt x="212" y="12"/>
                  </a:cubicBezTo>
                  <a:cubicBezTo>
                    <a:pt x="211" y="12"/>
                    <a:pt x="208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4" y="12"/>
                    <a:pt x="202" y="11"/>
                    <a:pt x="201" y="12"/>
                  </a:cubicBezTo>
                  <a:cubicBezTo>
                    <a:pt x="197" y="10"/>
                    <a:pt x="192" y="11"/>
                    <a:pt x="188" y="10"/>
                  </a:cubicBezTo>
                  <a:cubicBezTo>
                    <a:pt x="187" y="9"/>
                    <a:pt x="183" y="11"/>
                    <a:pt x="183" y="8"/>
                  </a:cubicBezTo>
                  <a:cubicBezTo>
                    <a:pt x="181" y="8"/>
                    <a:pt x="180" y="7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8" y="7"/>
                    <a:pt x="177" y="7"/>
                    <a:pt x="177" y="6"/>
                  </a:cubicBezTo>
                  <a:cubicBezTo>
                    <a:pt x="177" y="8"/>
                    <a:pt x="178" y="7"/>
                    <a:pt x="179" y="8"/>
                  </a:cubicBezTo>
                  <a:cubicBezTo>
                    <a:pt x="177" y="9"/>
                    <a:pt x="174" y="7"/>
                    <a:pt x="173" y="8"/>
                  </a:cubicBezTo>
                  <a:cubicBezTo>
                    <a:pt x="172" y="8"/>
                    <a:pt x="171" y="8"/>
                    <a:pt x="170" y="7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9" y="8"/>
                    <a:pt x="169" y="6"/>
                    <a:pt x="168" y="7"/>
                  </a:cubicBezTo>
                  <a:cubicBezTo>
                    <a:pt x="167" y="7"/>
                    <a:pt x="167" y="7"/>
                    <a:pt x="167" y="6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7"/>
                    <a:pt x="166" y="7"/>
                    <a:pt x="166" y="7"/>
                  </a:cubicBezTo>
                  <a:cubicBezTo>
                    <a:pt x="166" y="7"/>
                    <a:pt x="165" y="7"/>
                    <a:pt x="165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4" y="6"/>
                    <a:pt x="164" y="6"/>
                    <a:pt x="164" y="7"/>
                  </a:cubicBezTo>
                  <a:cubicBezTo>
                    <a:pt x="163" y="7"/>
                    <a:pt x="162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7"/>
                    <a:pt x="158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4" y="6"/>
                    <a:pt x="154" y="6"/>
                    <a:pt x="154" y="5"/>
                  </a:cubicBezTo>
                  <a:cubicBezTo>
                    <a:pt x="152" y="7"/>
                    <a:pt x="152" y="3"/>
                    <a:pt x="150" y="5"/>
                  </a:cubicBezTo>
                  <a:cubicBezTo>
                    <a:pt x="149" y="5"/>
                    <a:pt x="149" y="5"/>
                    <a:pt x="149" y="4"/>
                  </a:cubicBezTo>
                  <a:cubicBezTo>
                    <a:pt x="145" y="5"/>
                    <a:pt x="139" y="4"/>
                    <a:pt x="136" y="5"/>
                  </a:cubicBezTo>
                  <a:cubicBezTo>
                    <a:pt x="134" y="5"/>
                    <a:pt x="133" y="3"/>
                    <a:pt x="132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30" y="4"/>
                    <a:pt x="130" y="4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29" y="3"/>
                    <a:pt x="129" y="4"/>
                    <a:pt x="128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8" y="4"/>
                    <a:pt x="127" y="3"/>
                    <a:pt x="126" y="3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6" y="4"/>
                    <a:pt x="125" y="3"/>
                  </a:cubicBezTo>
                  <a:cubicBezTo>
                    <a:pt x="125" y="3"/>
                    <a:pt x="125" y="3"/>
                    <a:pt x="124" y="4"/>
                  </a:cubicBezTo>
                  <a:cubicBezTo>
                    <a:pt x="124" y="3"/>
                    <a:pt x="122" y="4"/>
                    <a:pt x="121" y="3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3"/>
                    <a:pt x="119" y="2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7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2" y="4"/>
                    <a:pt x="109" y="5"/>
                    <a:pt x="108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2"/>
                    <a:pt x="109" y="3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2"/>
                    <a:pt x="105" y="3"/>
                    <a:pt x="104" y="2"/>
                  </a:cubicBezTo>
                  <a:cubicBezTo>
                    <a:pt x="103" y="2"/>
                    <a:pt x="100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4"/>
                    <a:pt x="94" y="3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0" y="3"/>
                    <a:pt x="90" y="4"/>
                    <a:pt x="88" y="4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6" y="4"/>
                    <a:pt x="84" y="5"/>
                    <a:pt x="82" y="4"/>
                  </a:cubicBezTo>
                  <a:cubicBezTo>
                    <a:pt x="82" y="5"/>
                    <a:pt x="80" y="4"/>
                    <a:pt x="80" y="5"/>
                  </a:cubicBezTo>
                  <a:cubicBezTo>
                    <a:pt x="82" y="5"/>
                    <a:pt x="86" y="4"/>
                    <a:pt x="8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8"/>
                    <a:pt x="72" y="7"/>
                    <a:pt x="70" y="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5" y="7"/>
                    <a:pt x="59" y="8"/>
                    <a:pt x="52" y="8"/>
                  </a:cubicBezTo>
                  <a:cubicBezTo>
                    <a:pt x="53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7"/>
                    <a:pt x="57" y="8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8"/>
                    <a:pt x="57" y="8"/>
                  </a:cubicBezTo>
                  <a:cubicBezTo>
                    <a:pt x="60" y="9"/>
                    <a:pt x="63" y="8"/>
                    <a:pt x="65" y="8"/>
                  </a:cubicBezTo>
                  <a:cubicBezTo>
                    <a:pt x="65" y="8"/>
                    <a:pt x="65" y="8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0" y="8"/>
                    <a:pt x="71" y="9"/>
                  </a:cubicBezTo>
                  <a:cubicBezTo>
                    <a:pt x="71" y="9"/>
                    <a:pt x="70" y="9"/>
                    <a:pt x="70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9"/>
                    <a:pt x="72" y="10"/>
                    <a:pt x="72" y="10"/>
                  </a:cubicBezTo>
                  <a:cubicBezTo>
                    <a:pt x="72" y="11"/>
                    <a:pt x="71" y="11"/>
                    <a:pt x="71" y="11"/>
                  </a:cubicBezTo>
                  <a:cubicBezTo>
                    <a:pt x="70" y="11"/>
                    <a:pt x="70" y="10"/>
                    <a:pt x="70" y="10"/>
                  </a:cubicBezTo>
                  <a:cubicBezTo>
                    <a:pt x="69" y="11"/>
                    <a:pt x="67" y="9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5" y="12"/>
                    <a:pt x="63" y="13"/>
                    <a:pt x="62" y="12"/>
                  </a:cubicBezTo>
                  <a:cubicBezTo>
                    <a:pt x="56" y="13"/>
                    <a:pt x="51" y="11"/>
                    <a:pt x="46" y="12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8" y="12"/>
                    <a:pt x="49" y="12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5"/>
                    <a:pt x="52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2"/>
                    <a:pt x="56" y="15"/>
                    <a:pt x="56" y="14"/>
                  </a:cubicBezTo>
                  <a:cubicBezTo>
                    <a:pt x="57" y="15"/>
                    <a:pt x="58" y="13"/>
                    <a:pt x="58" y="14"/>
                  </a:cubicBezTo>
                  <a:cubicBezTo>
                    <a:pt x="63" y="14"/>
                    <a:pt x="69" y="15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9" y="14"/>
                    <a:pt x="80" y="14"/>
                  </a:cubicBezTo>
                  <a:cubicBezTo>
                    <a:pt x="80" y="14"/>
                    <a:pt x="82" y="13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6" y="14"/>
                    <a:pt x="89" y="12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2" y="13"/>
                    <a:pt x="93" y="13"/>
                  </a:cubicBezTo>
                  <a:cubicBezTo>
                    <a:pt x="95" y="13"/>
                    <a:pt x="98" y="12"/>
                    <a:pt x="100" y="13"/>
                  </a:cubicBezTo>
                  <a:cubicBezTo>
                    <a:pt x="99" y="14"/>
                    <a:pt x="98" y="15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5"/>
                    <a:pt x="96" y="14"/>
                    <a:pt x="96" y="14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4" y="14"/>
                    <a:pt x="95" y="15"/>
                    <a:pt x="94" y="15"/>
                  </a:cubicBezTo>
                  <a:cubicBezTo>
                    <a:pt x="94" y="15"/>
                    <a:pt x="94" y="15"/>
                    <a:pt x="94" y="14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88" y="15"/>
                    <a:pt x="83" y="16"/>
                    <a:pt x="81" y="15"/>
                  </a:cubicBezTo>
                  <a:cubicBezTo>
                    <a:pt x="80" y="16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8"/>
                    <a:pt x="75" y="18"/>
                    <a:pt x="75" y="18"/>
                  </a:cubicBezTo>
                  <a:cubicBezTo>
                    <a:pt x="77" y="18"/>
                    <a:pt x="76" y="18"/>
                    <a:pt x="76" y="17"/>
                  </a:cubicBezTo>
                  <a:cubicBezTo>
                    <a:pt x="77" y="15"/>
                    <a:pt x="81" y="16"/>
                    <a:pt x="82" y="16"/>
                  </a:cubicBezTo>
                  <a:cubicBezTo>
                    <a:pt x="81" y="17"/>
                    <a:pt x="83" y="17"/>
                    <a:pt x="82" y="18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1" y="18"/>
                    <a:pt x="81" y="18"/>
                  </a:cubicBezTo>
                  <a:cubicBezTo>
                    <a:pt x="82" y="17"/>
                    <a:pt x="82" y="19"/>
                    <a:pt x="83" y="19"/>
                  </a:cubicBezTo>
                  <a:cubicBezTo>
                    <a:pt x="82" y="20"/>
                    <a:pt x="80" y="18"/>
                    <a:pt x="80" y="20"/>
                  </a:cubicBezTo>
                  <a:cubicBezTo>
                    <a:pt x="81" y="20"/>
                    <a:pt x="83" y="21"/>
                    <a:pt x="84" y="19"/>
                  </a:cubicBezTo>
                  <a:cubicBezTo>
                    <a:pt x="84" y="19"/>
                    <a:pt x="83" y="20"/>
                    <a:pt x="83" y="20"/>
                  </a:cubicBezTo>
                  <a:cubicBezTo>
                    <a:pt x="83" y="19"/>
                    <a:pt x="83" y="18"/>
                    <a:pt x="84" y="18"/>
                  </a:cubicBezTo>
                  <a:cubicBezTo>
                    <a:pt x="84" y="18"/>
                    <a:pt x="86" y="18"/>
                    <a:pt x="86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6" y="17"/>
                    <a:pt x="86" y="17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7"/>
                    <a:pt x="88" y="17"/>
                    <a:pt x="88" y="17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20"/>
                    <a:pt x="87" y="18"/>
                    <a:pt x="87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0" y="21"/>
                    <a:pt x="88" y="21"/>
                    <a:pt x="87" y="21"/>
                  </a:cubicBezTo>
                  <a:cubicBezTo>
                    <a:pt x="87" y="22"/>
                    <a:pt x="88" y="20"/>
                    <a:pt x="88" y="22"/>
                  </a:cubicBezTo>
                  <a:cubicBezTo>
                    <a:pt x="89" y="20"/>
                    <a:pt x="90" y="21"/>
                    <a:pt x="91" y="21"/>
                  </a:cubicBezTo>
                  <a:cubicBezTo>
                    <a:pt x="91" y="22"/>
                    <a:pt x="89" y="22"/>
                    <a:pt x="89" y="22"/>
                  </a:cubicBezTo>
                  <a:cubicBezTo>
                    <a:pt x="91" y="23"/>
                    <a:pt x="91" y="22"/>
                    <a:pt x="93" y="23"/>
                  </a:cubicBezTo>
                  <a:cubicBezTo>
                    <a:pt x="93" y="24"/>
                    <a:pt x="92" y="23"/>
                    <a:pt x="92" y="23"/>
                  </a:cubicBezTo>
                  <a:cubicBezTo>
                    <a:pt x="93" y="24"/>
                    <a:pt x="95" y="23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4"/>
                    <a:pt x="95" y="25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5"/>
                    <a:pt x="93" y="26"/>
                    <a:pt x="95" y="26"/>
                  </a:cubicBezTo>
                  <a:cubicBezTo>
                    <a:pt x="94" y="27"/>
                    <a:pt x="92" y="27"/>
                    <a:pt x="91" y="26"/>
                  </a:cubicBezTo>
                  <a:cubicBezTo>
                    <a:pt x="90" y="26"/>
                    <a:pt x="92" y="25"/>
                    <a:pt x="91" y="24"/>
                  </a:cubicBezTo>
                  <a:cubicBezTo>
                    <a:pt x="91" y="25"/>
                    <a:pt x="89" y="24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4"/>
                    <a:pt x="86" y="26"/>
                    <a:pt x="85" y="25"/>
                  </a:cubicBezTo>
                  <a:cubicBezTo>
                    <a:pt x="84" y="25"/>
                    <a:pt x="85" y="26"/>
                    <a:pt x="84" y="27"/>
                  </a:cubicBezTo>
                  <a:cubicBezTo>
                    <a:pt x="84" y="27"/>
                    <a:pt x="82" y="27"/>
                    <a:pt x="82" y="26"/>
                  </a:cubicBezTo>
                  <a:cubicBezTo>
                    <a:pt x="82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8"/>
                    <a:pt x="85" y="27"/>
                    <a:pt x="86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26"/>
                    <a:pt x="85" y="26"/>
                    <a:pt x="86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6" y="25"/>
                    <a:pt x="88" y="25"/>
                    <a:pt x="89" y="26"/>
                  </a:cubicBezTo>
                  <a:cubicBezTo>
                    <a:pt x="88" y="26"/>
                    <a:pt x="87" y="27"/>
                    <a:pt x="87" y="28"/>
                  </a:cubicBezTo>
                  <a:cubicBezTo>
                    <a:pt x="87" y="28"/>
                    <a:pt x="87" y="28"/>
                    <a:pt x="87" y="27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4" y="28"/>
                    <a:pt x="84" y="28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29"/>
                    <a:pt x="82" y="29"/>
                  </a:cubicBezTo>
                  <a:cubicBezTo>
                    <a:pt x="80" y="29"/>
                    <a:pt x="82" y="28"/>
                    <a:pt x="81" y="28"/>
                  </a:cubicBezTo>
                  <a:cubicBezTo>
                    <a:pt x="81" y="29"/>
                    <a:pt x="80" y="28"/>
                    <a:pt x="79" y="27"/>
                  </a:cubicBezTo>
                  <a:cubicBezTo>
                    <a:pt x="76" y="29"/>
                    <a:pt x="73" y="28"/>
                    <a:pt x="70" y="28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9"/>
                    <a:pt x="66" y="28"/>
                    <a:pt x="66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4" y="30"/>
                    <a:pt x="60" y="27"/>
                    <a:pt x="58" y="28"/>
                  </a:cubicBezTo>
                  <a:cubicBezTo>
                    <a:pt x="60" y="29"/>
                    <a:pt x="61" y="29"/>
                    <a:pt x="63" y="29"/>
                  </a:cubicBezTo>
                  <a:cubicBezTo>
                    <a:pt x="62" y="30"/>
                    <a:pt x="62" y="29"/>
                    <a:pt x="61" y="30"/>
                  </a:cubicBezTo>
                  <a:cubicBezTo>
                    <a:pt x="62" y="30"/>
                    <a:pt x="64" y="30"/>
                    <a:pt x="64" y="29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29"/>
                  </a:cubicBezTo>
                  <a:cubicBezTo>
                    <a:pt x="67" y="31"/>
                    <a:pt x="71" y="30"/>
                    <a:pt x="74" y="3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3" y="32"/>
                    <a:pt x="76" y="30"/>
                    <a:pt x="79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79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8" y="30"/>
                    <a:pt x="88" y="30"/>
                  </a:cubicBezTo>
                  <a:cubicBezTo>
                    <a:pt x="88" y="31"/>
                    <a:pt x="88" y="31"/>
                    <a:pt x="88" y="32"/>
                  </a:cubicBezTo>
                  <a:cubicBezTo>
                    <a:pt x="89" y="32"/>
                    <a:pt x="90" y="32"/>
                    <a:pt x="90" y="3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3"/>
                    <a:pt x="90" y="33"/>
                    <a:pt x="90" y="33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9" y="34"/>
                    <a:pt x="90" y="35"/>
                    <a:pt x="91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6"/>
                    <a:pt x="82" y="35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4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36"/>
                    <a:pt x="79" y="34"/>
                    <a:pt x="79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5"/>
                    <a:pt x="79" y="36"/>
                    <a:pt x="77" y="36"/>
                  </a:cubicBezTo>
                  <a:cubicBezTo>
                    <a:pt x="77" y="35"/>
                    <a:pt x="75" y="35"/>
                    <a:pt x="73" y="35"/>
                  </a:cubicBezTo>
                  <a:cubicBezTo>
                    <a:pt x="74" y="35"/>
                    <a:pt x="74" y="35"/>
                    <a:pt x="75" y="35"/>
                  </a:cubicBezTo>
                  <a:cubicBezTo>
                    <a:pt x="73" y="36"/>
                    <a:pt x="70" y="36"/>
                    <a:pt x="67" y="36"/>
                  </a:cubicBezTo>
                  <a:cubicBezTo>
                    <a:pt x="75" y="35"/>
                    <a:pt x="84" y="36"/>
                    <a:pt x="91" y="35"/>
                  </a:cubicBezTo>
                  <a:cubicBezTo>
                    <a:pt x="92" y="35"/>
                    <a:pt x="91" y="34"/>
                    <a:pt x="92" y="34"/>
                  </a:cubicBezTo>
                  <a:cubicBezTo>
                    <a:pt x="92" y="35"/>
                    <a:pt x="93" y="35"/>
                    <a:pt x="93" y="35"/>
                  </a:cubicBezTo>
                  <a:cubicBezTo>
                    <a:pt x="97" y="34"/>
                    <a:pt x="100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6"/>
                    <a:pt x="102" y="35"/>
                    <a:pt x="102" y="36"/>
                  </a:cubicBezTo>
                  <a:cubicBezTo>
                    <a:pt x="101" y="36"/>
                    <a:pt x="100" y="36"/>
                    <a:pt x="100" y="35"/>
                  </a:cubicBezTo>
                  <a:cubicBezTo>
                    <a:pt x="97" y="36"/>
                    <a:pt x="94" y="36"/>
                    <a:pt x="91" y="36"/>
                  </a:cubicBezTo>
                  <a:cubicBezTo>
                    <a:pt x="88" y="37"/>
                    <a:pt x="85" y="37"/>
                    <a:pt x="82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7"/>
                    <a:pt x="85" y="37"/>
                    <a:pt x="85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0" y="37"/>
                    <a:pt x="92" y="38"/>
                    <a:pt x="93" y="37"/>
                  </a:cubicBezTo>
                  <a:cubicBezTo>
                    <a:pt x="93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6" y="36"/>
                    <a:pt x="95" y="39"/>
                    <a:pt x="96" y="38"/>
                  </a:cubicBezTo>
                  <a:cubicBezTo>
                    <a:pt x="96" y="38"/>
                    <a:pt x="96" y="37"/>
                    <a:pt x="97" y="37"/>
                  </a:cubicBezTo>
                  <a:cubicBezTo>
                    <a:pt x="96" y="38"/>
                    <a:pt x="98" y="36"/>
                    <a:pt x="98" y="37"/>
                  </a:cubicBezTo>
                  <a:cubicBezTo>
                    <a:pt x="99" y="37"/>
                    <a:pt x="100" y="37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3" y="36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5" y="37"/>
                    <a:pt x="105" y="37"/>
                    <a:pt x="107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8" y="38"/>
                    <a:pt x="109" y="38"/>
                    <a:pt x="110" y="39"/>
                  </a:cubicBezTo>
                  <a:cubicBezTo>
                    <a:pt x="109" y="39"/>
                    <a:pt x="106" y="39"/>
                    <a:pt x="105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8"/>
                    <a:pt x="105" y="39"/>
                    <a:pt x="106" y="39"/>
                  </a:cubicBezTo>
                  <a:cubicBezTo>
                    <a:pt x="105" y="39"/>
                    <a:pt x="104" y="40"/>
                    <a:pt x="103" y="39"/>
                  </a:cubicBezTo>
                  <a:cubicBezTo>
                    <a:pt x="103" y="39"/>
                    <a:pt x="104" y="39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3" y="39"/>
                    <a:pt x="103" y="39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2" y="39"/>
                    <a:pt x="101" y="38"/>
                    <a:pt x="100" y="39"/>
                  </a:cubicBezTo>
                  <a:cubicBezTo>
                    <a:pt x="101" y="39"/>
                    <a:pt x="102" y="39"/>
                    <a:pt x="103" y="39"/>
                  </a:cubicBezTo>
                  <a:cubicBezTo>
                    <a:pt x="102" y="40"/>
                    <a:pt x="100" y="40"/>
                    <a:pt x="99" y="39"/>
                  </a:cubicBezTo>
                  <a:cubicBezTo>
                    <a:pt x="95" y="41"/>
                    <a:pt x="90" y="40"/>
                    <a:pt x="85" y="41"/>
                  </a:cubicBezTo>
                  <a:cubicBezTo>
                    <a:pt x="84" y="42"/>
                    <a:pt x="81" y="42"/>
                    <a:pt x="81" y="43"/>
                  </a:cubicBezTo>
                  <a:cubicBezTo>
                    <a:pt x="84" y="43"/>
                    <a:pt x="86" y="42"/>
                    <a:pt x="88" y="44"/>
                  </a:cubicBezTo>
                  <a:cubicBezTo>
                    <a:pt x="87" y="45"/>
                    <a:pt x="86" y="44"/>
                    <a:pt x="85" y="44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6"/>
                    <a:pt x="81" y="46"/>
                    <a:pt x="80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83" y="46"/>
                    <a:pt x="83" y="47"/>
                    <a:pt x="82" y="47"/>
                  </a:cubicBezTo>
                  <a:cubicBezTo>
                    <a:pt x="84" y="47"/>
                    <a:pt x="85" y="47"/>
                    <a:pt x="86" y="47"/>
                  </a:cubicBezTo>
                  <a:cubicBezTo>
                    <a:pt x="85" y="48"/>
                    <a:pt x="83" y="47"/>
                    <a:pt x="82" y="49"/>
                  </a:cubicBezTo>
                  <a:cubicBezTo>
                    <a:pt x="82" y="49"/>
                    <a:pt x="81" y="49"/>
                    <a:pt x="81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9" y="49"/>
                    <a:pt x="79" y="48"/>
                    <a:pt x="79" y="48"/>
                  </a:cubicBezTo>
                  <a:cubicBezTo>
                    <a:pt x="78" y="48"/>
                    <a:pt x="78" y="48"/>
                    <a:pt x="77" y="49"/>
                  </a:cubicBezTo>
                  <a:cubicBezTo>
                    <a:pt x="76" y="48"/>
                    <a:pt x="75" y="49"/>
                    <a:pt x="73" y="48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3" y="49"/>
                    <a:pt x="74" y="49"/>
                    <a:pt x="75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7" y="48"/>
                    <a:pt x="79" y="50"/>
                    <a:pt x="81" y="49"/>
                  </a:cubicBezTo>
                  <a:cubicBezTo>
                    <a:pt x="80" y="50"/>
                    <a:pt x="78" y="50"/>
                    <a:pt x="77" y="50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2"/>
                    <a:pt x="79" y="49"/>
                    <a:pt x="79" y="50"/>
                  </a:cubicBezTo>
                  <a:cubicBezTo>
                    <a:pt x="81" y="51"/>
                    <a:pt x="83" y="49"/>
                    <a:pt x="84" y="51"/>
                  </a:cubicBezTo>
                  <a:cubicBezTo>
                    <a:pt x="78" y="52"/>
                    <a:pt x="71" y="52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0" y="53"/>
                    <a:pt x="55" y="52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2" y="49"/>
                    <a:pt x="35" y="49"/>
                    <a:pt x="27" y="47"/>
                  </a:cubicBezTo>
                  <a:cubicBezTo>
                    <a:pt x="26" y="46"/>
                    <a:pt x="26" y="47"/>
                    <a:pt x="25" y="46"/>
                  </a:cubicBezTo>
                  <a:cubicBezTo>
                    <a:pt x="25" y="46"/>
                    <a:pt x="26" y="46"/>
                    <a:pt x="27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19" y="44"/>
                    <a:pt x="19" y="43"/>
                  </a:cubicBezTo>
                  <a:cubicBezTo>
                    <a:pt x="20" y="43"/>
                    <a:pt x="19" y="42"/>
                    <a:pt x="19" y="42"/>
                  </a:cubicBezTo>
                  <a:cubicBezTo>
                    <a:pt x="26" y="42"/>
                    <a:pt x="32" y="44"/>
                    <a:pt x="39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3"/>
                    <a:pt x="30" y="43"/>
                    <a:pt x="28" y="42"/>
                  </a:cubicBezTo>
                  <a:cubicBezTo>
                    <a:pt x="30" y="42"/>
                    <a:pt x="31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3" y="39"/>
                    <a:pt x="35" y="40"/>
                    <a:pt x="38" y="40"/>
                  </a:cubicBezTo>
                  <a:cubicBezTo>
                    <a:pt x="36" y="39"/>
                    <a:pt x="31" y="40"/>
                    <a:pt x="32" y="38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29" y="39"/>
                    <a:pt x="29" y="38"/>
                  </a:cubicBezTo>
                  <a:cubicBezTo>
                    <a:pt x="26" y="38"/>
                    <a:pt x="22" y="38"/>
                    <a:pt x="20" y="36"/>
                  </a:cubicBezTo>
                  <a:cubicBezTo>
                    <a:pt x="23" y="36"/>
                    <a:pt x="28" y="36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41" y="39"/>
                    <a:pt x="46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7" y="40"/>
                    <a:pt x="49" y="38"/>
                    <a:pt x="49" y="4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1"/>
                    <a:pt x="63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1" y="41"/>
                    <a:pt x="73" y="41"/>
                    <a:pt x="76" y="41"/>
                  </a:cubicBezTo>
                  <a:cubicBezTo>
                    <a:pt x="74" y="41"/>
                    <a:pt x="72" y="41"/>
                    <a:pt x="69" y="40"/>
                  </a:cubicBezTo>
                  <a:cubicBezTo>
                    <a:pt x="68" y="40"/>
                    <a:pt x="68" y="39"/>
                    <a:pt x="68" y="39"/>
                  </a:cubicBezTo>
                  <a:cubicBezTo>
                    <a:pt x="67" y="41"/>
                    <a:pt x="64" y="38"/>
                    <a:pt x="62" y="40"/>
                  </a:cubicBezTo>
                  <a:cubicBezTo>
                    <a:pt x="61" y="39"/>
                    <a:pt x="60" y="39"/>
                    <a:pt x="59" y="38"/>
                  </a:cubicBezTo>
                  <a:cubicBezTo>
                    <a:pt x="61" y="38"/>
                    <a:pt x="64" y="39"/>
                    <a:pt x="65" y="38"/>
                  </a:cubicBezTo>
                  <a:cubicBezTo>
                    <a:pt x="67" y="38"/>
                    <a:pt x="69" y="38"/>
                    <a:pt x="69" y="38"/>
                  </a:cubicBezTo>
                  <a:cubicBezTo>
                    <a:pt x="69" y="38"/>
                    <a:pt x="68" y="38"/>
                    <a:pt x="68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8"/>
                    <a:pt x="67" y="38"/>
                    <a:pt x="66" y="37"/>
                  </a:cubicBezTo>
                  <a:cubicBezTo>
                    <a:pt x="65" y="37"/>
                    <a:pt x="62" y="37"/>
                    <a:pt x="61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0" y="38"/>
                    <a:pt x="59" y="36"/>
                  </a:cubicBezTo>
                  <a:cubicBezTo>
                    <a:pt x="58" y="36"/>
                    <a:pt x="54" y="35"/>
                    <a:pt x="55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6"/>
                    <a:pt x="51" y="34"/>
                    <a:pt x="50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3"/>
                    <a:pt x="43" y="35"/>
                  </a:cubicBezTo>
                  <a:cubicBezTo>
                    <a:pt x="45" y="35"/>
                    <a:pt x="47" y="35"/>
                    <a:pt x="48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5" y="39"/>
                    <a:pt x="52" y="38"/>
                    <a:pt x="47" y="38"/>
                  </a:cubicBezTo>
                  <a:cubicBezTo>
                    <a:pt x="46" y="37"/>
                    <a:pt x="42" y="37"/>
                    <a:pt x="40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0" y="34"/>
                    <a:pt x="34" y="34"/>
                    <a:pt x="29" y="33"/>
                  </a:cubicBezTo>
                  <a:cubicBezTo>
                    <a:pt x="31" y="32"/>
                    <a:pt x="36" y="34"/>
                    <a:pt x="38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8" y="31"/>
                    <a:pt x="25" y="32"/>
                    <a:pt x="22" y="30"/>
                  </a:cubicBezTo>
                  <a:cubicBezTo>
                    <a:pt x="21" y="31"/>
                    <a:pt x="22" y="29"/>
                    <a:pt x="21" y="29"/>
                  </a:cubicBezTo>
                  <a:cubicBezTo>
                    <a:pt x="21" y="28"/>
                    <a:pt x="22" y="29"/>
                    <a:pt x="23" y="29"/>
                  </a:cubicBezTo>
                  <a:cubicBezTo>
                    <a:pt x="21" y="28"/>
                    <a:pt x="18" y="29"/>
                    <a:pt x="16" y="26"/>
                  </a:cubicBezTo>
                  <a:cubicBezTo>
                    <a:pt x="17" y="24"/>
                    <a:pt x="21" y="27"/>
                    <a:pt x="25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3"/>
                    <a:pt x="17" y="26"/>
                    <a:pt x="16" y="24"/>
                  </a:cubicBezTo>
                  <a:cubicBezTo>
                    <a:pt x="17" y="24"/>
                    <a:pt x="15" y="23"/>
                    <a:pt x="17" y="23"/>
                  </a:cubicBezTo>
                  <a:cubicBezTo>
                    <a:pt x="17" y="22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6" y="24"/>
                    <a:pt x="28" y="25"/>
                  </a:cubicBezTo>
                  <a:cubicBezTo>
                    <a:pt x="30" y="25"/>
                    <a:pt x="32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4"/>
                    <a:pt x="38" y="27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3" y="26"/>
                    <a:pt x="44" y="27"/>
                  </a:cubicBezTo>
                  <a:cubicBezTo>
                    <a:pt x="43" y="27"/>
                    <a:pt x="43" y="26"/>
                    <a:pt x="43" y="26"/>
                  </a:cubicBezTo>
                  <a:cubicBezTo>
                    <a:pt x="43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4"/>
                    <a:pt x="27" y="23"/>
                    <a:pt x="27" y="24"/>
                  </a:cubicBezTo>
                  <a:cubicBezTo>
                    <a:pt x="26" y="24"/>
                    <a:pt x="26" y="23"/>
                    <a:pt x="26" y="23"/>
                  </a:cubicBezTo>
                  <a:cubicBezTo>
                    <a:pt x="25" y="23"/>
                    <a:pt x="23" y="23"/>
                    <a:pt x="23" y="22"/>
                  </a:cubicBezTo>
                  <a:cubicBezTo>
                    <a:pt x="26" y="20"/>
                    <a:pt x="28" y="24"/>
                    <a:pt x="30" y="23"/>
                  </a:cubicBezTo>
                  <a:cubicBezTo>
                    <a:pt x="31" y="22"/>
                    <a:pt x="31" y="23"/>
                    <a:pt x="31" y="23"/>
                  </a:cubicBezTo>
                  <a:cubicBezTo>
                    <a:pt x="32" y="23"/>
                    <a:pt x="32" y="24"/>
                    <a:pt x="32" y="2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3"/>
                    <a:pt x="29" y="22"/>
                    <a:pt x="29" y="22"/>
                  </a:cubicBezTo>
                  <a:cubicBezTo>
                    <a:pt x="27" y="22"/>
                    <a:pt x="26" y="21"/>
                    <a:pt x="25" y="21"/>
                  </a:cubicBezTo>
                  <a:cubicBezTo>
                    <a:pt x="25" y="20"/>
                    <a:pt x="23" y="22"/>
                    <a:pt x="24" y="20"/>
                  </a:cubicBezTo>
                  <a:cubicBezTo>
                    <a:pt x="24" y="20"/>
                    <a:pt x="25" y="19"/>
                    <a:pt x="26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1"/>
                    <a:pt x="27" y="20"/>
                  </a:cubicBezTo>
                  <a:cubicBezTo>
                    <a:pt x="29" y="20"/>
                    <a:pt x="30" y="22"/>
                    <a:pt x="31" y="21"/>
                  </a:cubicBezTo>
                  <a:cubicBezTo>
                    <a:pt x="32" y="21"/>
                    <a:pt x="32" y="21"/>
                    <a:pt x="33" y="22"/>
                  </a:cubicBezTo>
                  <a:cubicBezTo>
                    <a:pt x="32" y="20"/>
                    <a:pt x="34" y="21"/>
                    <a:pt x="34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20"/>
                    <a:pt x="31" y="18"/>
                    <a:pt x="30" y="19"/>
                  </a:cubicBezTo>
                  <a:cubicBezTo>
                    <a:pt x="29" y="17"/>
                    <a:pt x="25" y="19"/>
                    <a:pt x="24" y="18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1"/>
                    <a:pt x="46" y="19"/>
                    <a:pt x="47" y="21"/>
                  </a:cubicBezTo>
                  <a:cubicBezTo>
                    <a:pt x="47" y="20"/>
                    <a:pt x="48" y="19"/>
                    <a:pt x="47" y="19"/>
                  </a:cubicBezTo>
                  <a:cubicBezTo>
                    <a:pt x="48" y="18"/>
                    <a:pt x="49" y="19"/>
                    <a:pt x="49" y="18"/>
                  </a:cubicBezTo>
                  <a:cubicBezTo>
                    <a:pt x="49" y="20"/>
                    <a:pt x="50" y="19"/>
                    <a:pt x="51" y="19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2" y="21"/>
                    <a:pt x="52" y="21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6" y="21"/>
                    <a:pt x="57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2"/>
                    <a:pt x="59" y="22"/>
                    <a:pt x="59" y="22"/>
                  </a:cubicBezTo>
                  <a:cubicBezTo>
                    <a:pt x="60" y="21"/>
                    <a:pt x="62" y="23"/>
                    <a:pt x="64" y="22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3" y="21"/>
                    <a:pt x="63" y="20"/>
                  </a:cubicBezTo>
                  <a:cubicBezTo>
                    <a:pt x="63" y="20"/>
                    <a:pt x="64" y="20"/>
                    <a:pt x="64" y="20"/>
                  </a:cubicBezTo>
                  <a:cubicBezTo>
                    <a:pt x="63" y="20"/>
                    <a:pt x="63" y="19"/>
                    <a:pt x="63" y="19"/>
                  </a:cubicBezTo>
                  <a:cubicBezTo>
                    <a:pt x="65" y="18"/>
                    <a:pt x="62" y="17"/>
                    <a:pt x="64" y="17"/>
                  </a:cubicBezTo>
                  <a:cubicBezTo>
                    <a:pt x="64" y="17"/>
                    <a:pt x="65" y="18"/>
                    <a:pt x="64" y="18"/>
                  </a:cubicBezTo>
                  <a:cubicBezTo>
                    <a:pt x="64" y="18"/>
                    <a:pt x="65" y="19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7" y="17"/>
                    <a:pt x="67" y="17"/>
                    <a:pt x="68" y="17"/>
                  </a:cubicBezTo>
                  <a:cubicBezTo>
                    <a:pt x="68" y="17"/>
                    <a:pt x="69" y="18"/>
                    <a:pt x="69" y="18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20"/>
                    <a:pt x="68" y="19"/>
                    <a:pt x="67" y="21"/>
                  </a:cubicBezTo>
                  <a:cubicBezTo>
                    <a:pt x="67" y="21"/>
                    <a:pt x="67" y="21"/>
                    <a:pt x="67" y="2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1"/>
                    <a:pt x="68" y="22"/>
                  </a:cubicBezTo>
                  <a:cubicBezTo>
                    <a:pt x="67" y="22"/>
                    <a:pt x="68" y="22"/>
                    <a:pt x="67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2"/>
                    <a:pt x="69" y="2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2"/>
                    <a:pt x="71" y="23"/>
                    <a:pt x="71" y="22"/>
                  </a:cubicBezTo>
                  <a:cubicBezTo>
                    <a:pt x="72" y="22"/>
                    <a:pt x="73" y="22"/>
                    <a:pt x="73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21"/>
                    <a:pt x="74" y="22"/>
                    <a:pt x="74" y="22"/>
                  </a:cubicBezTo>
                  <a:cubicBezTo>
                    <a:pt x="74" y="22"/>
                    <a:pt x="75" y="22"/>
                    <a:pt x="75" y="22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4" y="23"/>
                    <a:pt x="74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4"/>
                    <a:pt x="73" y="24"/>
                    <a:pt x="73" y="23"/>
                  </a:cubicBezTo>
                  <a:cubicBezTo>
                    <a:pt x="72" y="24"/>
                    <a:pt x="70" y="23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4" y="26"/>
                    <a:pt x="64" y="25"/>
                  </a:cubicBezTo>
                  <a:cubicBezTo>
                    <a:pt x="63" y="24"/>
                    <a:pt x="60" y="24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60" y="25"/>
                    <a:pt x="59" y="25"/>
                  </a:cubicBezTo>
                  <a:cubicBezTo>
                    <a:pt x="59" y="25"/>
                    <a:pt x="59" y="25"/>
                    <a:pt x="58" y="25"/>
                  </a:cubicBezTo>
                  <a:cubicBezTo>
                    <a:pt x="59" y="25"/>
                    <a:pt x="59" y="26"/>
                    <a:pt x="59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2" y="26"/>
                    <a:pt x="61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5" y="26"/>
                    <a:pt x="69" y="26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8"/>
                    <a:pt x="71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5"/>
                    <a:pt x="70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0" y="25"/>
                    <a:pt x="71" y="24"/>
                    <a:pt x="72" y="25"/>
                  </a:cubicBezTo>
                  <a:cubicBezTo>
                    <a:pt x="73" y="24"/>
                    <a:pt x="78" y="25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7" y="23"/>
                    <a:pt x="78" y="22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3"/>
                    <a:pt x="82" y="24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4"/>
                    <a:pt x="81" y="23"/>
                    <a:pt x="80" y="23"/>
                  </a:cubicBezTo>
                  <a:cubicBezTo>
                    <a:pt x="80" y="22"/>
                    <a:pt x="80" y="22"/>
                    <a:pt x="80" y="21"/>
                  </a:cubicBezTo>
                  <a:cubicBezTo>
                    <a:pt x="79" y="22"/>
                    <a:pt x="77" y="21"/>
                    <a:pt x="76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6" y="20"/>
                    <a:pt x="75" y="20"/>
                  </a:cubicBezTo>
                  <a:cubicBezTo>
                    <a:pt x="75" y="18"/>
                    <a:pt x="74" y="20"/>
                    <a:pt x="73" y="19"/>
                  </a:cubicBezTo>
                  <a:cubicBezTo>
                    <a:pt x="73" y="20"/>
                    <a:pt x="71" y="21"/>
                    <a:pt x="70" y="20"/>
                  </a:cubicBezTo>
                  <a:cubicBezTo>
                    <a:pt x="70" y="19"/>
                    <a:pt x="73" y="18"/>
                    <a:pt x="74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3" y="16"/>
                    <a:pt x="73" y="17"/>
                    <a:pt x="73" y="16"/>
                  </a:cubicBezTo>
                  <a:cubicBezTo>
                    <a:pt x="65" y="16"/>
                    <a:pt x="51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6"/>
                    <a:pt x="34" y="16"/>
                    <a:pt x="33" y="16"/>
                  </a:cubicBezTo>
                  <a:cubicBezTo>
                    <a:pt x="31" y="15"/>
                    <a:pt x="31" y="15"/>
                    <a:pt x="29" y="15"/>
                  </a:cubicBezTo>
                  <a:cubicBezTo>
                    <a:pt x="27" y="13"/>
                    <a:pt x="22" y="13"/>
                    <a:pt x="21" y="11"/>
                  </a:cubicBezTo>
                  <a:cubicBezTo>
                    <a:pt x="21" y="12"/>
                    <a:pt x="20" y="11"/>
                    <a:pt x="20" y="11"/>
                  </a:cubicBezTo>
                  <a:cubicBezTo>
                    <a:pt x="18" y="10"/>
                    <a:pt x="16" y="10"/>
                    <a:pt x="16" y="8"/>
                  </a:cubicBezTo>
                  <a:cubicBezTo>
                    <a:pt x="13" y="7"/>
                    <a:pt x="12" y="5"/>
                    <a:pt x="12" y="3"/>
                  </a:cubicBezTo>
                  <a:cubicBezTo>
                    <a:pt x="11" y="2"/>
                    <a:pt x="10" y="0"/>
                    <a:pt x="9" y="0"/>
                  </a:cubicBezTo>
                  <a:cubicBezTo>
                    <a:pt x="8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3" y="3"/>
                    <a:pt x="3" y="5"/>
                    <a:pt x="1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12"/>
                    <a:pt x="3" y="14"/>
                    <a:pt x="3" y="16"/>
                  </a:cubicBezTo>
                  <a:cubicBezTo>
                    <a:pt x="5" y="19"/>
                    <a:pt x="2" y="22"/>
                    <a:pt x="2" y="25"/>
                  </a:cubicBezTo>
                  <a:cubicBezTo>
                    <a:pt x="3" y="27"/>
                    <a:pt x="4" y="30"/>
                    <a:pt x="4" y="32"/>
                  </a:cubicBezTo>
                  <a:cubicBezTo>
                    <a:pt x="5" y="34"/>
                    <a:pt x="5" y="36"/>
                    <a:pt x="4" y="38"/>
                  </a:cubicBezTo>
                  <a:cubicBezTo>
                    <a:pt x="7" y="40"/>
                    <a:pt x="5" y="44"/>
                    <a:pt x="8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8"/>
                    <a:pt x="8" y="48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10" y="50"/>
                    <a:pt x="10" y="51"/>
                  </a:cubicBezTo>
                  <a:cubicBezTo>
                    <a:pt x="10" y="52"/>
                    <a:pt x="9" y="52"/>
                    <a:pt x="8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5"/>
                    <a:pt x="7" y="57"/>
                    <a:pt x="9" y="56"/>
                  </a:cubicBezTo>
                  <a:cubicBezTo>
                    <a:pt x="10" y="57"/>
                    <a:pt x="9" y="59"/>
                    <a:pt x="8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7" y="63"/>
                    <a:pt x="10" y="64"/>
                    <a:pt x="8" y="65"/>
                  </a:cubicBezTo>
                  <a:cubicBezTo>
                    <a:pt x="9" y="64"/>
                    <a:pt x="11" y="66"/>
                    <a:pt x="11" y="65"/>
                  </a:cubicBezTo>
                  <a:cubicBezTo>
                    <a:pt x="12" y="65"/>
                    <a:pt x="12" y="64"/>
                    <a:pt x="13" y="64"/>
                  </a:cubicBezTo>
                  <a:cubicBezTo>
                    <a:pt x="14" y="63"/>
                    <a:pt x="16" y="64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2"/>
                    <a:pt x="18" y="63"/>
                    <a:pt x="19" y="63"/>
                  </a:cubicBezTo>
                  <a:cubicBezTo>
                    <a:pt x="20" y="65"/>
                    <a:pt x="25" y="64"/>
                    <a:pt x="28" y="65"/>
                  </a:cubicBezTo>
                  <a:cubicBezTo>
                    <a:pt x="28" y="65"/>
                    <a:pt x="30" y="65"/>
                    <a:pt x="30" y="66"/>
                  </a:cubicBezTo>
                  <a:cubicBezTo>
                    <a:pt x="34" y="66"/>
                    <a:pt x="38" y="67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7"/>
                    <a:pt x="44" y="68"/>
                    <a:pt x="44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7"/>
                    <a:pt x="45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8" y="68"/>
                    <a:pt x="48" y="67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6"/>
                    <a:pt x="53" y="67"/>
                    <a:pt x="54" y="68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55" y="66"/>
                    <a:pt x="52" y="67"/>
                    <a:pt x="47" y="65"/>
                  </a:cubicBezTo>
                  <a:cubicBezTo>
                    <a:pt x="46" y="65"/>
                    <a:pt x="44" y="66"/>
                    <a:pt x="44" y="64"/>
                  </a:cubicBezTo>
                  <a:cubicBezTo>
                    <a:pt x="45" y="64"/>
                    <a:pt x="45" y="63"/>
                    <a:pt x="46" y="63"/>
                  </a:cubicBezTo>
                  <a:cubicBezTo>
                    <a:pt x="47" y="63"/>
                    <a:pt x="47" y="63"/>
                    <a:pt x="48" y="64"/>
                  </a:cubicBezTo>
                  <a:cubicBezTo>
                    <a:pt x="48" y="60"/>
                    <a:pt x="49" y="65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4"/>
                    <a:pt x="52" y="66"/>
                    <a:pt x="53" y="64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4" y="64"/>
                    <a:pt x="55" y="65"/>
                    <a:pt x="55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3" y="64"/>
                    <a:pt x="50" y="62"/>
                    <a:pt x="48" y="6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3"/>
                    <a:pt x="54" y="63"/>
                  </a:cubicBezTo>
                  <a:cubicBezTo>
                    <a:pt x="56" y="62"/>
                    <a:pt x="59" y="64"/>
                    <a:pt x="62" y="63"/>
                  </a:cubicBezTo>
                  <a:cubicBezTo>
                    <a:pt x="61" y="65"/>
                    <a:pt x="60" y="64"/>
                    <a:pt x="59" y="64"/>
                  </a:cubicBezTo>
                  <a:cubicBezTo>
                    <a:pt x="59" y="65"/>
                    <a:pt x="62" y="64"/>
                    <a:pt x="62" y="65"/>
                  </a:cubicBezTo>
                  <a:cubicBezTo>
                    <a:pt x="65" y="64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5"/>
                    <a:pt x="87" y="65"/>
                    <a:pt x="85" y="65"/>
                  </a:cubicBezTo>
                  <a:cubicBezTo>
                    <a:pt x="82" y="66"/>
                    <a:pt x="82" y="65"/>
                    <a:pt x="79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78" y="66"/>
                    <a:pt x="76" y="65"/>
                    <a:pt x="76" y="66"/>
                  </a:cubicBezTo>
                  <a:cubicBezTo>
                    <a:pt x="75" y="65"/>
                    <a:pt x="74" y="67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70" y="66"/>
                    <a:pt x="69" y="66"/>
                    <a:pt x="69" y="66"/>
                  </a:cubicBezTo>
                  <a:cubicBezTo>
                    <a:pt x="69" y="68"/>
                    <a:pt x="72" y="67"/>
                    <a:pt x="72" y="68"/>
                  </a:cubicBezTo>
                  <a:cubicBezTo>
                    <a:pt x="70" y="68"/>
                    <a:pt x="68" y="69"/>
                    <a:pt x="6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6" y="69"/>
                    <a:pt x="63" y="69"/>
                    <a:pt x="62" y="68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6" y="70"/>
                    <a:pt x="67" y="69"/>
                  </a:cubicBezTo>
                  <a:cubicBezTo>
                    <a:pt x="68" y="69"/>
                    <a:pt x="70" y="68"/>
                    <a:pt x="70" y="6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70" y="69"/>
                    <a:pt x="70" y="69"/>
                  </a:cubicBezTo>
                  <a:cubicBezTo>
                    <a:pt x="73" y="68"/>
                    <a:pt x="75" y="68"/>
                    <a:pt x="77" y="68"/>
                  </a:cubicBezTo>
                  <a:cubicBezTo>
                    <a:pt x="76" y="70"/>
                    <a:pt x="74" y="69"/>
                    <a:pt x="7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2" y="69"/>
                    <a:pt x="93" y="67"/>
                    <a:pt x="96" y="68"/>
                  </a:cubicBezTo>
                  <a:cubicBezTo>
                    <a:pt x="95" y="68"/>
                    <a:pt x="95" y="68"/>
                    <a:pt x="95" y="68"/>
                  </a:cubicBezTo>
                  <a:cubicBezTo>
                    <a:pt x="96" y="68"/>
                    <a:pt x="96" y="68"/>
                    <a:pt x="97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8"/>
                    <a:pt x="97" y="68"/>
                    <a:pt x="98" y="68"/>
                  </a:cubicBezTo>
                  <a:cubicBezTo>
                    <a:pt x="107" y="69"/>
                    <a:pt x="116" y="68"/>
                    <a:pt x="125" y="69"/>
                  </a:cubicBezTo>
                  <a:cubicBezTo>
                    <a:pt x="118" y="71"/>
                    <a:pt x="111" y="69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1"/>
                    <a:pt x="104" y="71"/>
                    <a:pt x="103" y="71"/>
                  </a:cubicBezTo>
                  <a:cubicBezTo>
                    <a:pt x="103" y="71"/>
                    <a:pt x="102" y="71"/>
                    <a:pt x="103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3" y="70"/>
                    <a:pt x="102" y="69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02" y="70"/>
                    <a:pt x="101" y="70"/>
                    <a:pt x="101" y="69"/>
                  </a:cubicBezTo>
                  <a:cubicBezTo>
                    <a:pt x="100" y="70"/>
                    <a:pt x="100" y="71"/>
                    <a:pt x="101" y="71"/>
                  </a:cubicBezTo>
                  <a:cubicBezTo>
                    <a:pt x="118" y="70"/>
                    <a:pt x="136" y="72"/>
                    <a:pt x="154" y="72"/>
                  </a:cubicBezTo>
                  <a:cubicBezTo>
                    <a:pt x="172" y="74"/>
                    <a:pt x="192" y="75"/>
                    <a:pt x="211" y="76"/>
                  </a:cubicBezTo>
                  <a:cubicBezTo>
                    <a:pt x="211" y="76"/>
                    <a:pt x="211" y="76"/>
                    <a:pt x="211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20" y="77"/>
                    <a:pt x="231" y="76"/>
                    <a:pt x="241" y="77"/>
                  </a:cubicBezTo>
                  <a:cubicBezTo>
                    <a:pt x="263" y="79"/>
                    <a:pt x="287" y="79"/>
                    <a:pt x="309" y="80"/>
                  </a:cubicBezTo>
                  <a:cubicBezTo>
                    <a:pt x="311" y="79"/>
                    <a:pt x="313" y="78"/>
                    <a:pt x="315" y="76"/>
                  </a:cubicBezTo>
                  <a:cubicBezTo>
                    <a:pt x="315" y="76"/>
                    <a:pt x="315" y="76"/>
                    <a:pt x="315" y="76"/>
                  </a:cubicBezTo>
                  <a:cubicBezTo>
                    <a:pt x="316" y="75"/>
                    <a:pt x="316" y="76"/>
                    <a:pt x="316" y="74"/>
                  </a:cubicBezTo>
                  <a:cubicBezTo>
                    <a:pt x="316" y="73"/>
                    <a:pt x="316" y="74"/>
                    <a:pt x="317" y="73"/>
                  </a:cubicBezTo>
                  <a:cubicBezTo>
                    <a:pt x="316" y="73"/>
                    <a:pt x="316" y="73"/>
                    <a:pt x="316" y="73"/>
                  </a:cubicBezTo>
                  <a:cubicBezTo>
                    <a:pt x="315" y="72"/>
                    <a:pt x="316" y="72"/>
                    <a:pt x="317" y="72"/>
                  </a:cubicBezTo>
                  <a:cubicBezTo>
                    <a:pt x="316" y="72"/>
                    <a:pt x="316" y="72"/>
                    <a:pt x="316" y="72"/>
                  </a:cubicBezTo>
                  <a:cubicBezTo>
                    <a:pt x="317" y="71"/>
                    <a:pt x="317" y="71"/>
                    <a:pt x="318" y="71"/>
                  </a:cubicBezTo>
                  <a:cubicBezTo>
                    <a:pt x="318" y="70"/>
                    <a:pt x="316" y="70"/>
                    <a:pt x="316" y="69"/>
                  </a:cubicBezTo>
                  <a:cubicBezTo>
                    <a:pt x="316" y="69"/>
                    <a:pt x="316" y="69"/>
                    <a:pt x="317" y="69"/>
                  </a:cubicBezTo>
                  <a:cubicBezTo>
                    <a:pt x="316" y="68"/>
                    <a:pt x="316" y="68"/>
                    <a:pt x="316" y="68"/>
                  </a:cubicBezTo>
                  <a:cubicBezTo>
                    <a:pt x="318" y="69"/>
                    <a:pt x="319" y="66"/>
                    <a:pt x="320" y="68"/>
                  </a:cubicBezTo>
                  <a:cubicBezTo>
                    <a:pt x="320" y="68"/>
                    <a:pt x="320" y="68"/>
                    <a:pt x="320" y="68"/>
                  </a:cubicBezTo>
                  <a:cubicBezTo>
                    <a:pt x="320" y="65"/>
                    <a:pt x="322" y="67"/>
                    <a:pt x="323" y="66"/>
                  </a:cubicBezTo>
                  <a:cubicBezTo>
                    <a:pt x="323" y="66"/>
                    <a:pt x="323" y="66"/>
                    <a:pt x="323" y="67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3" y="66"/>
                    <a:pt x="323" y="66"/>
                    <a:pt x="323" y="66"/>
                  </a:cubicBezTo>
                  <a:cubicBezTo>
                    <a:pt x="324" y="67"/>
                    <a:pt x="324" y="66"/>
                    <a:pt x="325" y="67"/>
                  </a:cubicBezTo>
                  <a:cubicBezTo>
                    <a:pt x="325" y="66"/>
                    <a:pt x="324" y="66"/>
                    <a:pt x="324" y="65"/>
                  </a:cubicBezTo>
                  <a:close/>
                  <a:moveTo>
                    <a:pt x="67" y="12"/>
                  </a:moveTo>
                  <a:cubicBezTo>
                    <a:pt x="67" y="12"/>
                    <a:pt x="67" y="12"/>
                    <a:pt x="67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2"/>
                    <a:pt x="68" y="12"/>
                  </a:cubicBezTo>
                  <a:lnTo>
                    <a:pt x="67" y="12"/>
                  </a:lnTo>
                  <a:close/>
                  <a:moveTo>
                    <a:pt x="84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2" y="16"/>
                    <a:pt x="83" y="17"/>
                    <a:pt x="84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5" y="17"/>
                    <a:pt x="85" y="17"/>
                    <a:pt x="84" y="17"/>
                  </a:cubicBezTo>
                  <a:close/>
                  <a:moveTo>
                    <a:pt x="69" y="30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69" y="30"/>
                  </a:lnTo>
                  <a:close/>
                  <a:moveTo>
                    <a:pt x="72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3" y="30"/>
                    <a:pt x="73" y="30"/>
                    <a:pt x="72" y="29"/>
                  </a:cubicBezTo>
                  <a:close/>
                  <a:moveTo>
                    <a:pt x="76" y="31"/>
                  </a:move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lnTo>
                    <a:pt x="76" y="31"/>
                  </a:lnTo>
                  <a:close/>
                  <a:moveTo>
                    <a:pt x="76" y="30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7" y="29"/>
                    <a:pt x="77" y="29"/>
                    <a:pt x="76" y="30"/>
                  </a:cubicBezTo>
                  <a:close/>
                  <a:moveTo>
                    <a:pt x="86" y="42"/>
                  </a:move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7" y="41"/>
                    <a:pt x="87" y="41"/>
                  </a:cubicBezTo>
                  <a:lnTo>
                    <a:pt x="86" y="42"/>
                  </a:lnTo>
                  <a:close/>
                  <a:moveTo>
                    <a:pt x="46" y="39"/>
                  </a:moveTo>
                  <a:cubicBezTo>
                    <a:pt x="46" y="39"/>
                    <a:pt x="46" y="39"/>
                    <a:pt x="46" y="39"/>
                  </a:cubicBezTo>
                  <a:cubicBezTo>
                    <a:pt x="43" y="39"/>
                    <a:pt x="40" y="38"/>
                    <a:pt x="38" y="38"/>
                  </a:cubicBezTo>
                  <a:cubicBezTo>
                    <a:pt x="41" y="38"/>
                    <a:pt x="43" y="38"/>
                    <a:pt x="46" y="39"/>
                  </a:cubicBezTo>
                  <a:close/>
                  <a:moveTo>
                    <a:pt x="38" y="35"/>
                  </a:moveTo>
                  <a:cubicBezTo>
                    <a:pt x="38" y="36"/>
                    <a:pt x="38" y="36"/>
                    <a:pt x="38" y="36"/>
                  </a:cubicBezTo>
                  <a:cubicBezTo>
                    <a:pt x="36" y="35"/>
                    <a:pt x="33" y="35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4" y="34"/>
                    <a:pt x="36" y="35"/>
                    <a:pt x="38" y="35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1" y="25"/>
                  </a:lnTo>
                  <a:close/>
                  <a:moveTo>
                    <a:pt x="76" y="22"/>
                  </a:move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3"/>
                    <a:pt x="75" y="23"/>
                    <a:pt x="76" y="22"/>
                  </a:cubicBezTo>
                  <a:close/>
                  <a:moveTo>
                    <a:pt x="73" y="20"/>
                  </a:moveTo>
                  <a:cubicBezTo>
                    <a:pt x="74" y="21"/>
                    <a:pt x="74" y="20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2"/>
                    <a:pt x="73" y="21"/>
                    <a:pt x="71" y="21"/>
                  </a:cubicBezTo>
                  <a:lnTo>
                    <a:pt x="73" y="20"/>
                  </a:lnTo>
                  <a:close/>
                  <a:moveTo>
                    <a:pt x="69" y="17"/>
                  </a:moveTo>
                  <a:cubicBezTo>
                    <a:pt x="69" y="18"/>
                    <a:pt x="69" y="18"/>
                    <a:pt x="69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lose/>
                  <a:moveTo>
                    <a:pt x="42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2" y="19"/>
                  </a:lnTo>
                  <a:close/>
                  <a:moveTo>
                    <a:pt x="4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4" y="18"/>
                    <a:pt x="46" y="19"/>
                  </a:cubicBezTo>
                  <a:cubicBezTo>
                    <a:pt x="46" y="20"/>
                    <a:pt x="47" y="19"/>
                    <a:pt x="47" y="20"/>
                  </a:cubicBezTo>
                  <a:cubicBezTo>
                    <a:pt x="46" y="20"/>
                    <a:pt x="45" y="19"/>
                    <a:pt x="44" y="20"/>
                  </a:cubicBezTo>
                  <a:close/>
                  <a:moveTo>
                    <a:pt x="52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3" y="16"/>
                    <a:pt x="53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8" y="17"/>
                    <a:pt x="60" y="17"/>
                  </a:cubicBezTo>
                  <a:cubicBezTo>
                    <a:pt x="59" y="17"/>
                    <a:pt x="60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8"/>
                    <a:pt x="59" y="18"/>
                    <a:pt x="58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8"/>
                    <a:pt x="60" y="17"/>
                    <a:pt x="61" y="17"/>
                  </a:cubicBezTo>
                  <a:cubicBezTo>
                    <a:pt x="61" y="17"/>
                    <a:pt x="62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0"/>
                    <a:pt x="61" y="19"/>
                    <a:pt x="60" y="20"/>
                  </a:cubicBezTo>
                  <a:cubicBezTo>
                    <a:pt x="60" y="20"/>
                    <a:pt x="61" y="20"/>
                    <a:pt x="61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5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5" y="20"/>
                    <a:pt x="54" y="19"/>
                    <a:pt x="54" y="20"/>
                  </a:cubicBezTo>
                  <a:cubicBezTo>
                    <a:pt x="54" y="20"/>
                    <a:pt x="54" y="20"/>
                    <a:pt x="53" y="20"/>
                  </a:cubicBezTo>
                  <a:cubicBezTo>
                    <a:pt x="53" y="20"/>
                    <a:pt x="53" y="20"/>
                    <a:pt x="54" y="20"/>
                  </a:cubicBezTo>
                  <a:cubicBezTo>
                    <a:pt x="53" y="19"/>
                    <a:pt x="51" y="18"/>
                    <a:pt x="50" y="19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50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5" y="18"/>
                    <a:pt x="44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6" y="17"/>
                    <a:pt x="48" y="17"/>
                    <a:pt x="52" y="17"/>
                  </a:cubicBezTo>
                  <a:close/>
                  <a:moveTo>
                    <a:pt x="36" y="17"/>
                  </a:moveTo>
                  <a:cubicBezTo>
                    <a:pt x="36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8" y="18"/>
                    <a:pt x="36" y="17"/>
                    <a:pt x="38" y="17"/>
                  </a:cubicBezTo>
                  <a:cubicBezTo>
                    <a:pt x="37" y="17"/>
                    <a:pt x="38" y="17"/>
                    <a:pt x="38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18"/>
                    <a:pt x="32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2" y="16"/>
                    <a:pt x="34" y="18"/>
                    <a:pt x="36" y="17"/>
                  </a:cubicBezTo>
                  <a:close/>
                  <a:moveTo>
                    <a:pt x="21" y="19"/>
                  </a:moveTo>
                  <a:cubicBezTo>
                    <a:pt x="21" y="19"/>
                    <a:pt x="21" y="20"/>
                    <a:pt x="22" y="20"/>
                  </a:cubicBezTo>
                  <a:cubicBezTo>
                    <a:pt x="23" y="20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20"/>
                    <a:pt x="20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8" y="19"/>
                    <a:pt x="17" y="19"/>
                    <a:pt x="16" y="19"/>
                  </a:cubicBezTo>
                  <a:cubicBezTo>
                    <a:pt x="16" y="18"/>
                    <a:pt x="20" y="19"/>
                    <a:pt x="21" y="19"/>
                  </a:cubicBezTo>
                  <a:close/>
                  <a:moveTo>
                    <a:pt x="15" y="22"/>
                  </a:moveTo>
                  <a:cubicBezTo>
                    <a:pt x="16" y="20"/>
                    <a:pt x="19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2"/>
                    <a:pt x="22" y="22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19" y="22"/>
                    <a:pt x="17" y="22"/>
                    <a:pt x="16" y="21"/>
                  </a:cubicBezTo>
                  <a:cubicBezTo>
                    <a:pt x="16" y="22"/>
                    <a:pt x="15" y="22"/>
                    <a:pt x="15" y="22"/>
                  </a:cubicBezTo>
                  <a:close/>
                  <a:moveTo>
                    <a:pt x="72" y="68"/>
                  </a:moveTo>
                  <a:cubicBezTo>
                    <a:pt x="72" y="68"/>
                    <a:pt x="72" y="68"/>
                    <a:pt x="72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68"/>
                    <a:pt x="72" y="68"/>
                    <a:pt x="72" y="68"/>
                  </a:cubicBezTo>
                  <a:close/>
                  <a:moveTo>
                    <a:pt x="103" y="54"/>
                  </a:moveTo>
                  <a:cubicBezTo>
                    <a:pt x="103" y="54"/>
                    <a:pt x="103" y="54"/>
                    <a:pt x="103" y="54"/>
                  </a:cubicBezTo>
                  <a:cubicBezTo>
                    <a:pt x="104" y="53"/>
                    <a:pt x="104" y="53"/>
                    <a:pt x="105" y="53"/>
                  </a:cubicBezTo>
                  <a:cubicBezTo>
                    <a:pt x="104" y="53"/>
                    <a:pt x="104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lose/>
                  <a:moveTo>
                    <a:pt x="103" y="60"/>
                  </a:moveTo>
                  <a:cubicBezTo>
                    <a:pt x="102" y="60"/>
                    <a:pt x="102" y="61"/>
                    <a:pt x="101" y="60"/>
                  </a:cubicBezTo>
                  <a:cubicBezTo>
                    <a:pt x="101" y="60"/>
                    <a:pt x="102" y="60"/>
                    <a:pt x="103" y="60"/>
                  </a:cubicBezTo>
                  <a:close/>
                  <a:moveTo>
                    <a:pt x="93" y="52"/>
                  </a:moveTo>
                  <a:cubicBezTo>
                    <a:pt x="92" y="53"/>
                    <a:pt x="92" y="52"/>
                    <a:pt x="90" y="52"/>
                  </a:cubicBezTo>
                  <a:cubicBezTo>
                    <a:pt x="91" y="52"/>
                    <a:pt x="92" y="52"/>
                    <a:pt x="93" y="52"/>
                  </a:cubicBezTo>
                  <a:close/>
                  <a:moveTo>
                    <a:pt x="89" y="43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0" y="43"/>
                    <a:pt x="90" y="43"/>
                    <a:pt x="91" y="43"/>
                  </a:cubicBezTo>
                  <a:cubicBezTo>
                    <a:pt x="90" y="43"/>
                    <a:pt x="90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44"/>
                    <a:pt x="88" y="44"/>
                    <a:pt x="88" y="44"/>
                  </a:cubicBezTo>
                  <a:lnTo>
                    <a:pt x="89" y="43"/>
                  </a:lnTo>
                  <a:close/>
                  <a:moveTo>
                    <a:pt x="86" y="45"/>
                  </a:moveTo>
                  <a:cubicBezTo>
                    <a:pt x="89" y="46"/>
                    <a:pt x="89" y="46"/>
                    <a:pt x="89" y="46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86" y="45"/>
                  </a:lnTo>
                  <a:close/>
                  <a:moveTo>
                    <a:pt x="87" y="48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47"/>
                    <a:pt x="87" y="47"/>
                    <a:pt x="87" y="48"/>
                  </a:cubicBezTo>
                  <a:close/>
                  <a:moveTo>
                    <a:pt x="86" y="48"/>
                  </a:moveTo>
                  <a:cubicBezTo>
                    <a:pt x="86" y="47"/>
                    <a:pt x="87" y="49"/>
                    <a:pt x="87" y="48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4" y="49"/>
                    <a:pt x="85" y="48"/>
                  </a:cubicBezTo>
                  <a:cubicBezTo>
                    <a:pt x="85" y="49"/>
                    <a:pt x="85" y="48"/>
                    <a:pt x="86" y="48"/>
                  </a:cubicBezTo>
                  <a:close/>
                  <a:moveTo>
                    <a:pt x="53" y="52"/>
                  </a:moveTo>
                  <a:cubicBezTo>
                    <a:pt x="51" y="53"/>
                    <a:pt x="52" y="53"/>
                    <a:pt x="51" y="52"/>
                  </a:cubicBezTo>
                  <a:lnTo>
                    <a:pt x="53" y="52"/>
                  </a:lnTo>
                  <a:close/>
                  <a:moveTo>
                    <a:pt x="22" y="48"/>
                  </a:moveTo>
                  <a:cubicBezTo>
                    <a:pt x="25" y="50"/>
                    <a:pt x="28" y="49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5" y="48"/>
                    <a:pt x="35" y="51"/>
                    <a:pt x="38" y="50"/>
                  </a:cubicBezTo>
                  <a:cubicBezTo>
                    <a:pt x="41" y="51"/>
                    <a:pt x="45" y="51"/>
                    <a:pt x="48" y="52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53"/>
                    <a:pt x="53" y="54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48" y="54"/>
                    <a:pt x="39" y="52"/>
                    <a:pt x="32" y="51"/>
                  </a:cubicBezTo>
                  <a:cubicBezTo>
                    <a:pt x="29" y="50"/>
                    <a:pt x="25" y="50"/>
                    <a:pt x="22" y="49"/>
                  </a:cubicBezTo>
                  <a:lnTo>
                    <a:pt x="22" y="48"/>
                  </a:lnTo>
                  <a:close/>
                  <a:moveTo>
                    <a:pt x="42" y="55"/>
                  </a:moveTo>
                  <a:cubicBezTo>
                    <a:pt x="42" y="55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6"/>
                    <a:pt x="42" y="55"/>
                    <a:pt x="42" y="55"/>
                  </a:cubicBezTo>
                  <a:close/>
                  <a:moveTo>
                    <a:pt x="42" y="54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8" y="53"/>
                    <a:pt x="41" y="54"/>
                    <a:pt x="43" y="54"/>
                  </a:cubicBezTo>
                  <a:lnTo>
                    <a:pt x="42" y="54"/>
                  </a:lnTo>
                  <a:close/>
                  <a:moveTo>
                    <a:pt x="27" y="53"/>
                  </a:moveTo>
                  <a:cubicBezTo>
                    <a:pt x="26" y="53"/>
                    <a:pt x="26" y="52"/>
                    <a:pt x="25" y="52"/>
                  </a:cubicBezTo>
                  <a:cubicBezTo>
                    <a:pt x="26" y="52"/>
                    <a:pt x="27" y="52"/>
                    <a:pt x="27" y="53"/>
                  </a:cubicBezTo>
                  <a:close/>
                  <a:moveTo>
                    <a:pt x="32" y="63"/>
                  </a:move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3"/>
                  </a:cubicBezTo>
                  <a:close/>
                  <a:moveTo>
                    <a:pt x="43" y="67"/>
                  </a:moveTo>
                  <a:cubicBezTo>
                    <a:pt x="43" y="67"/>
                    <a:pt x="43" y="66"/>
                    <a:pt x="42" y="66"/>
                  </a:cubicBezTo>
                  <a:cubicBezTo>
                    <a:pt x="42" y="66"/>
                    <a:pt x="41" y="66"/>
                    <a:pt x="40" y="66"/>
                  </a:cubicBezTo>
                  <a:cubicBezTo>
                    <a:pt x="37" y="66"/>
                    <a:pt x="34" y="65"/>
                    <a:pt x="33" y="64"/>
                  </a:cubicBezTo>
                  <a:cubicBezTo>
                    <a:pt x="36" y="65"/>
                    <a:pt x="40" y="66"/>
                    <a:pt x="44" y="66"/>
                  </a:cubicBezTo>
                  <a:cubicBezTo>
                    <a:pt x="43" y="66"/>
                    <a:pt x="43" y="67"/>
                    <a:pt x="43" y="67"/>
                  </a:cubicBezTo>
                  <a:close/>
                  <a:moveTo>
                    <a:pt x="33" y="62"/>
                  </a:move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3" y="62"/>
                  </a:cubicBezTo>
                  <a:close/>
                  <a:moveTo>
                    <a:pt x="35" y="60"/>
                  </a:moveTo>
                  <a:cubicBezTo>
                    <a:pt x="35" y="60"/>
                    <a:pt x="35" y="61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59"/>
                  </a:cubicBezTo>
                  <a:cubicBezTo>
                    <a:pt x="35" y="59"/>
                    <a:pt x="35" y="60"/>
                    <a:pt x="36" y="60"/>
                  </a:cubicBezTo>
                  <a:cubicBezTo>
                    <a:pt x="35" y="60"/>
                    <a:pt x="35" y="60"/>
                    <a:pt x="35" y="60"/>
                  </a:cubicBezTo>
                  <a:close/>
                  <a:moveTo>
                    <a:pt x="40" y="63"/>
                  </a:moveTo>
                  <a:cubicBezTo>
                    <a:pt x="40" y="64"/>
                    <a:pt x="38" y="64"/>
                    <a:pt x="3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9" y="64"/>
                    <a:pt x="40" y="63"/>
                  </a:cubicBezTo>
                  <a:close/>
                  <a:moveTo>
                    <a:pt x="41" y="64"/>
                  </a:moveTo>
                  <a:cubicBezTo>
                    <a:pt x="41" y="64"/>
                    <a:pt x="42" y="64"/>
                    <a:pt x="42" y="63"/>
                  </a:cubicBezTo>
                  <a:cubicBezTo>
                    <a:pt x="43" y="64"/>
                    <a:pt x="44" y="63"/>
                    <a:pt x="44" y="63"/>
                  </a:cubicBezTo>
                  <a:cubicBezTo>
                    <a:pt x="43" y="65"/>
                    <a:pt x="42" y="64"/>
                    <a:pt x="41" y="64"/>
                  </a:cubicBezTo>
                  <a:close/>
                  <a:moveTo>
                    <a:pt x="41" y="61"/>
                  </a:moveTo>
                  <a:cubicBezTo>
                    <a:pt x="42" y="61"/>
                    <a:pt x="42" y="61"/>
                    <a:pt x="43" y="61"/>
                  </a:cubicBezTo>
                  <a:cubicBezTo>
                    <a:pt x="44" y="62"/>
                    <a:pt x="42" y="62"/>
                    <a:pt x="41" y="61"/>
                  </a:cubicBezTo>
                  <a:close/>
                  <a:moveTo>
                    <a:pt x="46" y="63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lose/>
                  <a:moveTo>
                    <a:pt x="47" y="63"/>
                  </a:moveTo>
                  <a:cubicBezTo>
                    <a:pt x="46" y="61"/>
                    <a:pt x="44" y="63"/>
                    <a:pt x="44" y="61"/>
                  </a:cubicBezTo>
                  <a:cubicBezTo>
                    <a:pt x="45" y="61"/>
                    <a:pt x="46" y="62"/>
                    <a:pt x="47" y="62"/>
                  </a:cubicBezTo>
                  <a:lnTo>
                    <a:pt x="47" y="63"/>
                  </a:lnTo>
                  <a:close/>
                  <a:moveTo>
                    <a:pt x="51" y="62"/>
                  </a:moveTo>
                  <a:cubicBezTo>
                    <a:pt x="50" y="62"/>
                    <a:pt x="48" y="61"/>
                    <a:pt x="46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0"/>
                  </a:cubicBezTo>
                  <a:cubicBezTo>
                    <a:pt x="45" y="60"/>
                    <a:pt x="45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50" y="61"/>
                    <a:pt x="52" y="61"/>
                  </a:cubicBezTo>
                  <a:cubicBezTo>
                    <a:pt x="51" y="61"/>
                    <a:pt x="51" y="61"/>
                    <a:pt x="51" y="61"/>
                  </a:cubicBezTo>
                  <a:lnTo>
                    <a:pt x="51" y="62"/>
                  </a:lnTo>
                  <a:close/>
                  <a:moveTo>
                    <a:pt x="90" y="66"/>
                  </a:moveTo>
                  <a:cubicBezTo>
                    <a:pt x="89" y="66"/>
                    <a:pt x="89" y="66"/>
                    <a:pt x="88" y="66"/>
                  </a:cubicBezTo>
                  <a:cubicBezTo>
                    <a:pt x="88" y="66"/>
                    <a:pt x="88" y="66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9" y="66"/>
                    <a:pt x="89" y="66"/>
                    <a:pt x="90" y="66"/>
                  </a:cubicBezTo>
                  <a:cubicBezTo>
                    <a:pt x="91" y="66"/>
                    <a:pt x="92" y="65"/>
                    <a:pt x="92" y="66"/>
                  </a:cubicBezTo>
                  <a:cubicBezTo>
                    <a:pt x="91" y="66"/>
                    <a:pt x="90" y="66"/>
                    <a:pt x="90" y="66"/>
                  </a:cubicBezTo>
                  <a:close/>
                  <a:moveTo>
                    <a:pt x="91" y="64"/>
                  </a:moveTo>
                  <a:cubicBezTo>
                    <a:pt x="93" y="63"/>
                    <a:pt x="95" y="64"/>
                    <a:pt x="97" y="64"/>
                  </a:cubicBezTo>
                  <a:cubicBezTo>
                    <a:pt x="95" y="65"/>
                    <a:pt x="93" y="65"/>
                    <a:pt x="91" y="64"/>
                  </a:cubicBezTo>
                  <a:close/>
                  <a:moveTo>
                    <a:pt x="93" y="66"/>
                  </a:moveTo>
                  <a:cubicBezTo>
                    <a:pt x="94" y="66"/>
                    <a:pt x="95" y="66"/>
                    <a:pt x="96" y="66"/>
                  </a:cubicBezTo>
                  <a:cubicBezTo>
                    <a:pt x="95" y="66"/>
                    <a:pt x="94" y="67"/>
                    <a:pt x="93" y="66"/>
                  </a:cubicBezTo>
                  <a:close/>
                  <a:moveTo>
                    <a:pt x="103" y="61"/>
                  </a:moveTo>
                  <a:cubicBezTo>
                    <a:pt x="103" y="62"/>
                    <a:pt x="102" y="60"/>
                    <a:pt x="102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2"/>
                    <a:pt x="98" y="61"/>
                    <a:pt x="98" y="62"/>
                  </a:cubicBezTo>
                  <a:cubicBezTo>
                    <a:pt x="96" y="63"/>
                    <a:pt x="93" y="62"/>
                    <a:pt x="91" y="62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0" y="63"/>
                    <a:pt x="89" y="62"/>
                  </a:cubicBezTo>
                  <a:cubicBezTo>
                    <a:pt x="89" y="62"/>
                    <a:pt x="89" y="63"/>
                    <a:pt x="88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2"/>
                    <a:pt x="86" y="62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3" y="62"/>
                    <a:pt x="82" y="64"/>
                    <a:pt x="80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7" y="63"/>
                    <a:pt x="71" y="64"/>
                    <a:pt x="67" y="63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5" y="64"/>
                    <a:pt x="64" y="64"/>
                  </a:cubicBezTo>
                  <a:cubicBezTo>
                    <a:pt x="64" y="64"/>
                    <a:pt x="63" y="64"/>
                    <a:pt x="62" y="64"/>
                  </a:cubicBezTo>
                  <a:cubicBezTo>
                    <a:pt x="62" y="64"/>
                    <a:pt x="62" y="63"/>
                    <a:pt x="63" y="63"/>
                  </a:cubicBezTo>
                  <a:cubicBezTo>
                    <a:pt x="61" y="62"/>
                    <a:pt x="55" y="63"/>
                    <a:pt x="53" y="61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1"/>
                    <a:pt x="56" y="60"/>
                    <a:pt x="55" y="59"/>
                  </a:cubicBezTo>
                  <a:cubicBezTo>
                    <a:pt x="55" y="60"/>
                    <a:pt x="54" y="60"/>
                    <a:pt x="54" y="60"/>
                  </a:cubicBezTo>
                  <a:cubicBezTo>
                    <a:pt x="54" y="58"/>
                    <a:pt x="53" y="60"/>
                    <a:pt x="51" y="59"/>
                  </a:cubicBezTo>
                  <a:cubicBezTo>
                    <a:pt x="48" y="60"/>
                    <a:pt x="44" y="59"/>
                    <a:pt x="40" y="58"/>
                  </a:cubicBezTo>
                  <a:cubicBezTo>
                    <a:pt x="38" y="58"/>
                    <a:pt x="36" y="57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6"/>
                    <a:pt x="28" y="56"/>
                    <a:pt x="26" y="55"/>
                  </a:cubicBezTo>
                  <a:cubicBezTo>
                    <a:pt x="25" y="55"/>
                    <a:pt x="24" y="54"/>
                    <a:pt x="22" y="54"/>
                  </a:cubicBezTo>
                  <a:cubicBezTo>
                    <a:pt x="28" y="54"/>
                    <a:pt x="33" y="56"/>
                    <a:pt x="39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41" y="58"/>
                    <a:pt x="45" y="57"/>
                    <a:pt x="48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9"/>
                    <a:pt x="54" y="59"/>
                    <a:pt x="54" y="59"/>
                  </a:cubicBezTo>
                  <a:cubicBezTo>
                    <a:pt x="56" y="59"/>
                    <a:pt x="57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9" y="59"/>
                    <a:pt x="58" y="58"/>
                    <a:pt x="57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5" y="57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5" y="58"/>
                    <a:pt x="58" y="57"/>
                    <a:pt x="59" y="58"/>
                  </a:cubicBezTo>
                  <a:cubicBezTo>
                    <a:pt x="61" y="58"/>
                    <a:pt x="62" y="57"/>
                    <a:pt x="63" y="58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1" y="55"/>
                    <a:pt x="58" y="54"/>
                    <a:pt x="55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4" y="55"/>
                    <a:pt x="49" y="55"/>
                    <a:pt x="45" y="54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4"/>
                    <a:pt x="55" y="55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3"/>
                    <a:pt x="58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8" y="52"/>
                    <a:pt x="63" y="54"/>
                    <a:pt x="65" y="54"/>
                  </a:cubicBezTo>
                  <a:cubicBezTo>
                    <a:pt x="65" y="54"/>
                    <a:pt x="63" y="53"/>
                    <a:pt x="63" y="54"/>
                  </a:cubicBezTo>
                  <a:cubicBezTo>
                    <a:pt x="63" y="55"/>
                    <a:pt x="64" y="54"/>
                    <a:pt x="64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7" y="55"/>
                    <a:pt x="68" y="52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2" y="52"/>
                    <a:pt x="75" y="53"/>
                    <a:pt x="78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0" y="53"/>
                    <a:pt x="76" y="52"/>
                    <a:pt x="72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81" y="55"/>
                    <a:pt x="90" y="54"/>
                    <a:pt x="97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7" y="55"/>
                    <a:pt x="98" y="54"/>
                    <a:pt x="98" y="54"/>
                  </a:cubicBezTo>
                  <a:cubicBezTo>
                    <a:pt x="93" y="56"/>
                    <a:pt x="86" y="54"/>
                    <a:pt x="82" y="56"/>
                  </a:cubicBezTo>
                  <a:cubicBezTo>
                    <a:pt x="80" y="56"/>
                    <a:pt x="76" y="56"/>
                    <a:pt x="74" y="57"/>
                  </a:cubicBezTo>
                  <a:cubicBezTo>
                    <a:pt x="74" y="57"/>
                    <a:pt x="73" y="57"/>
                    <a:pt x="73" y="58"/>
                  </a:cubicBezTo>
                  <a:cubicBezTo>
                    <a:pt x="76" y="58"/>
                    <a:pt x="79" y="58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4" y="57"/>
                    <a:pt x="88" y="58"/>
                    <a:pt x="91" y="57"/>
                  </a:cubicBezTo>
                  <a:cubicBezTo>
                    <a:pt x="92" y="58"/>
                    <a:pt x="94" y="56"/>
                    <a:pt x="94" y="57"/>
                  </a:cubicBezTo>
                  <a:cubicBezTo>
                    <a:pt x="89" y="58"/>
                    <a:pt x="85" y="57"/>
                    <a:pt x="81" y="59"/>
                  </a:cubicBezTo>
                  <a:cubicBezTo>
                    <a:pt x="81" y="58"/>
                    <a:pt x="80" y="58"/>
                    <a:pt x="80" y="58"/>
                  </a:cubicBezTo>
                  <a:cubicBezTo>
                    <a:pt x="79" y="58"/>
                    <a:pt x="77" y="58"/>
                    <a:pt x="77" y="59"/>
                  </a:cubicBezTo>
                  <a:cubicBezTo>
                    <a:pt x="73" y="59"/>
                    <a:pt x="69" y="60"/>
                    <a:pt x="66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1" y="58"/>
                    <a:pt x="62" y="60"/>
                  </a:cubicBezTo>
                  <a:cubicBezTo>
                    <a:pt x="61" y="60"/>
                    <a:pt x="61" y="60"/>
                    <a:pt x="60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70" y="60"/>
                    <a:pt x="76" y="62"/>
                    <a:pt x="83" y="60"/>
                  </a:cubicBezTo>
                  <a:cubicBezTo>
                    <a:pt x="84" y="61"/>
                    <a:pt x="85" y="59"/>
                    <a:pt x="86" y="61"/>
                  </a:cubicBezTo>
                  <a:cubicBezTo>
                    <a:pt x="87" y="59"/>
                    <a:pt x="91" y="60"/>
                    <a:pt x="92" y="60"/>
                  </a:cubicBezTo>
                  <a:cubicBezTo>
                    <a:pt x="94" y="60"/>
                    <a:pt x="97" y="58"/>
                    <a:pt x="99" y="60"/>
                  </a:cubicBezTo>
                  <a:cubicBezTo>
                    <a:pt x="99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0"/>
                    <a:pt x="98" y="60"/>
                  </a:cubicBezTo>
                  <a:cubicBezTo>
                    <a:pt x="97" y="60"/>
                    <a:pt x="95" y="61"/>
                    <a:pt x="94" y="61"/>
                  </a:cubicBezTo>
                  <a:cubicBezTo>
                    <a:pt x="97" y="62"/>
                    <a:pt x="101" y="61"/>
                    <a:pt x="105" y="61"/>
                  </a:cubicBezTo>
                  <a:cubicBezTo>
                    <a:pt x="105" y="62"/>
                    <a:pt x="103" y="61"/>
                    <a:pt x="103" y="61"/>
                  </a:cubicBezTo>
                  <a:close/>
                  <a:moveTo>
                    <a:pt x="45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5" y="56"/>
                    <a:pt x="45" y="57"/>
                  </a:cubicBezTo>
                  <a:lnTo>
                    <a:pt x="45" y="56"/>
                  </a:lnTo>
                  <a:close/>
                  <a:moveTo>
                    <a:pt x="50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7"/>
                    <a:pt x="48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50" y="56"/>
                    <a:pt x="50" y="56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0" y="57"/>
                    <a:pt x="50" y="56"/>
                  </a:cubicBezTo>
                  <a:close/>
                  <a:moveTo>
                    <a:pt x="98" y="57"/>
                  </a:moveTo>
                  <a:cubicBezTo>
                    <a:pt x="97" y="58"/>
                    <a:pt x="97" y="57"/>
                    <a:pt x="96" y="57"/>
                  </a:cubicBezTo>
                  <a:lnTo>
                    <a:pt x="98" y="57"/>
                  </a:lnTo>
                  <a:close/>
                  <a:moveTo>
                    <a:pt x="105" y="54"/>
                  </a:moveTo>
                  <a:cubicBezTo>
                    <a:pt x="105" y="54"/>
                    <a:pt x="106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lose/>
                  <a:moveTo>
                    <a:pt x="123" y="17"/>
                  </a:moveTo>
                  <a:cubicBezTo>
                    <a:pt x="122" y="17"/>
                    <a:pt x="122" y="17"/>
                    <a:pt x="121" y="17"/>
                  </a:cubicBezTo>
                  <a:cubicBezTo>
                    <a:pt x="121" y="17"/>
                    <a:pt x="122" y="17"/>
                    <a:pt x="123" y="17"/>
                  </a:cubicBezTo>
                  <a:close/>
                  <a:moveTo>
                    <a:pt x="120" y="21"/>
                  </a:moveTo>
                  <a:cubicBezTo>
                    <a:pt x="122" y="21"/>
                    <a:pt x="122" y="21"/>
                    <a:pt x="122" y="21"/>
                  </a:cubicBezTo>
                  <a:cubicBezTo>
                    <a:pt x="120" y="21"/>
                    <a:pt x="120" y="21"/>
                    <a:pt x="120" y="21"/>
                  </a:cubicBezTo>
                  <a:close/>
                  <a:moveTo>
                    <a:pt x="122" y="19"/>
                  </a:move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9"/>
                  </a:cubicBezTo>
                  <a:cubicBezTo>
                    <a:pt x="121" y="19"/>
                    <a:pt x="120" y="19"/>
                    <a:pt x="120" y="19"/>
                  </a:cubicBezTo>
                  <a:cubicBezTo>
                    <a:pt x="120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3" y="19"/>
                  </a:cubicBezTo>
                  <a:lnTo>
                    <a:pt x="122" y="19"/>
                  </a:lnTo>
                  <a:close/>
                  <a:moveTo>
                    <a:pt x="119" y="17"/>
                  </a:moveTo>
                  <a:cubicBezTo>
                    <a:pt x="118" y="17"/>
                    <a:pt x="118" y="17"/>
                    <a:pt x="117" y="18"/>
                  </a:cubicBezTo>
                  <a:cubicBezTo>
                    <a:pt x="117" y="16"/>
                    <a:pt x="116" y="18"/>
                    <a:pt x="115" y="17"/>
                  </a:cubicBezTo>
                  <a:cubicBezTo>
                    <a:pt x="116" y="18"/>
                    <a:pt x="115" y="17"/>
                    <a:pt x="115" y="17"/>
                  </a:cubicBezTo>
                  <a:cubicBezTo>
                    <a:pt x="117" y="17"/>
                    <a:pt x="118" y="17"/>
                    <a:pt x="119" y="17"/>
                  </a:cubicBezTo>
                  <a:close/>
                  <a:moveTo>
                    <a:pt x="113" y="21"/>
                  </a:moveTo>
                  <a:cubicBezTo>
                    <a:pt x="113" y="21"/>
                    <a:pt x="114" y="20"/>
                    <a:pt x="114" y="21"/>
                  </a:cubicBezTo>
                  <a:cubicBezTo>
                    <a:pt x="114" y="21"/>
                    <a:pt x="113" y="21"/>
                    <a:pt x="113" y="21"/>
                  </a:cubicBezTo>
                  <a:cubicBezTo>
                    <a:pt x="112" y="21"/>
                    <a:pt x="111" y="22"/>
                    <a:pt x="109" y="22"/>
                  </a:cubicBezTo>
                  <a:cubicBezTo>
                    <a:pt x="110" y="22"/>
                    <a:pt x="111" y="21"/>
                    <a:pt x="111" y="21"/>
                  </a:cubicBezTo>
                  <a:cubicBezTo>
                    <a:pt x="111" y="21"/>
                    <a:pt x="111" y="20"/>
                    <a:pt x="110" y="20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2" y="19"/>
                    <a:pt x="111" y="20"/>
                  </a:cubicBezTo>
                  <a:cubicBezTo>
                    <a:pt x="111" y="20"/>
                    <a:pt x="111" y="20"/>
                    <a:pt x="111" y="21"/>
                  </a:cubicBezTo>
                  <a:cubicBezTo>
                    <a:pt x="112" y="21"/>
                    <a:pt x="112" y="21"/>
                    <a:pt x="113" y="21"/>
                  </a:cubicBezTo>
                  <a:close/>
                  <a:moveTo>
                    <a:pt x="107" y="24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23"/>
                    <a:pt x="107" y="22"/>
                    <a:pt x="108" y="23"/>
                  </a:cubicBezTo>
                  <a:cubicBezTo>
                    <a:pt x="107" y="23"/>
                    <a:pt x="107" y="23"/>
                    <a:pt x="106" y="23"/>
                  </a:cubicBezTo>
                  <a:cubicBezTo>
                    <a:pt x="106" y="23"/>
                    <a:pt x="106" y="23"/>
                    <a:pt x="106" y="23"/>
                  </a:cubicBezTo>
                  <a:lnTo>
                    <a:pt x="107" y="24"/>
                  </a:lnTo>
                  <a:close/>
                  <a:moveTo>
                    <a:pt x="107" y="22"/>
                  </a:moveTo>
                  <a:cubicBezTo>
                    <a:pt x="107" y="21"/>
                    <a:pt x="106" y="22"/>
                    <a:pt x="105" y="22"/>
                  </a:cubicBezTo>
                  <a:cubicBezTo>
                    <a:pt x="105" y="22"/>
                    <a:pt x="106" y="21"/>
                    <a:pt x="106" y="21"/>
                  </a:cubicBezTo>
                  <a:cubicBezTo>
                    <a:pt x="106" y="20"/>
                    <a:pt x="107" y="20"/>
                    <a:pt x="106" y="19"/>
                  </a:cubicBezTo>
                  <a:cubicBezTo>
                    <a:pt x="105" y="19"/>
                    <a:pt x="104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8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7" y="17"/>
                    <a:pt x="107" y="17"/>
                    <a:pt x="107" y="17"/>
                  </a:cubicBezTo>
                  <a:cubicBezTo>
                    <a:pt x="106" y="17"/>
                    <a:pt x="107" y="15"/>
                    <a:pt x="105" y="1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6" y="15"/>
                    <a:pt x="108" y="15"/>
                    <a:pt x="111" y="15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8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20"/>
                    <a:pt x="106" y="19"/>
                    <a:pt x="107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21"/>
                    <a:pt x="109" y="22"/>
                    <a:pt x="107" y="22"/>
                  </a:cubicBezTo>
                  <a:close/>
                  <a:moveTo>
                    <a:pt x="97" y="20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1" y="20"/>
                    <a:pt x="99" y="20"/>
                    <a:pt x="97" y="20"/>
                  </a:cubicBezTo>
                  <a:close/>
                  <a:moveTo>
                    <a:pt x="103" y="22"/>
                  </a:moveTo>
                  <a:cubicBezTo>
                    <a:pt x="102" y="22"/>
                    <a:pt x="102" y="22"/>
                    <a:pt x="102" y="22"/>
                  </a:cubicBezTo>
                  <a:cubicBezTo>
                    <a:pt x="102" y="22"/>
                    <a:pt x="102" y="22"/>
                    <a:pt x="103" y="22"/>
                  </a:cubicBezTo>
                  <a:close/>
                  <a:moveTo>
                    <a:pt x="98" y="31"/>
                  </a:moveTo>
                  <a:cubicBezTo>
                    <a:pt x="97" y="31"/>
                    <a:pt x="94" y="31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0"/>
                    <a:pt x="98" y="30"/>
                    <a:pt x="99" y="30"/>
                  </a:cubicBezTo>
                  <a:cubicBezTo>
                    <a:pt x="97" y="31"/>
                    <a:pt x="97" y="31"/>
                    <a:pt x="97" y="31"/>
                  </a:cubicBezTo>
                  <a:lnTo>
                    <a:pt x="98" y="31"/>
                  </a:lnTo>
                  <a:close/>
                  <a:moveTo>
                    <a:pt x="98" y="22"/>
                  </a:moveTo>
                  <a:cubicBezTo>
                    <a:pt x="98" y="22"/>
                    <a:pt x="96" y="23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7" y="22"/>
                    <a:pt x="98" y="22"/>
                  </a:cubicBezTo>
                  <a:close/>
                  <a:moveTo>
                    <a:pt x="99" y="24"/>
                  </a:moveTo>
                  <a:cubicBezTo>
                    <a:pt x="98" y="24"/>
                    <a:pt x="100" y="23"/>
                    <a:pt x="101" y="23"/>
                  </a:cubicBezTo>
                  <a:cubicBezTo>
                    <a:pt x="100" y="25"/>
                    <a:pt x="99" y="24"/>
                    <a:pt x="99" y="24"/>
                  </a:cubicBezTo>
                  <a:close/>
                  <a:moveTo>
                    <a:pt x="104" y="23"/>
                  </a:moveTo>
                  <a:cubicBezTo>
                    <a:pt x="103" y="23"/>
                    <a:pt x="103" y="24"/>
                    <a:pt x="103" y="24"/>
                  </a:cubicBezTo>
                  <a:cubicBezTo>
                    <a:pt x="103" y="23"/>
                    <a:pt x="103" y="23"/>
                    <a:pt x="104" y="23"/>
                  </a:cubicBezTo>
                  <a:close/>
                  <a:moveTo>
                    <a:pt x="105" y="23"/>
                  </a:moveTo>
                  <a:cubicBezTo>
                    <a:pt x="105" y="23"/>
                    <a:pt x="104" y="23"/>
                    <a:pt x="104" y="23"/>
                  </a:cubicBezTo>
                  <a:cubicBezTo>
                    <a:pt x="104" y="23"/>
                    <a:pt x="105" y="23"/>
                    <a:pt x="105" y="23"/>
                  </a:cubicBezTo>
                  <a:close/>
                  <a:moveTo>
                    <a:pt x="104" y="22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5" y="22"/>
                    <a:pt x="105" y="22"/>
                  </a:cubicBezTo>
                  <a:cubicBezTo>
                    <a:pt x="104" y="22"/>
                    <a:pt x="104" y="22"/>
                    <a:pt x="104" y="22"/>
                  </a:cubicBezTo>
                  <a:close/>
                  <a:moveTo>
                    <a:pt x="102" y="9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3" y="9"/>
                    <a:pt x="103" y="9"/>
                    <a:pt x="103" y="9"/>
                  </a:cubicBezTo>
                  <a:lnTo>
                    <a:pt x="102" y="9"/>
                  </a:lnTo>
                  <a:close/>
                  <a:moveTo>
                    <a:pt x="111" y="13"/>
                  </a:moveTo>
                  <a:cubicBezTo>
                    <a:pt x="111" y="13"/>
                    <a:pt x="109" y="14"/>
                    <a:pt x="108" y="13"/>
                  </a:cubicBezTo>
                  <a:cubicBezTo>
                    <a:pt x="108" y="14"/>
                    <a:pt x="108" y="13"/>
                    <a:pt x="107" y="14"/>
                  </a:cubicBezTo>
                  <a:cubicBezTo>
                    <a:pt x="106" y="12"/>
                    <a:pt x="105" y="14"/>
                    <a:pt x="104" y="14"/>
                  </a:cubicBezTo>
                  <a:cubicBezTo>
                    <a:pt x="105" y="12"/>
                    <a:pt x="109" y="13"/>
                    <a:pt x="111" y="13"/>
                  </a:cubicBezTo>
                  <a:close/>
                  <a:moveTo>
                    <a:pt x="111" y="18"/>
                  </a:move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1" y="18"/>
                    <a:pt x="111" y="18"/>
                  </a:cubicBezTo>
                  <a:cubicBezTo>
                    <a:pt x="112" y="19"/>
                    <a:pt x="111" y="18"/>
                    <a:pt x="111" y="18"/>
                  </a:cubicBezTo>
                  <a:close/>
                  <a:moveTo>
                    <a:pt x="109" y="21"/>
                  </a:moveTo>
                  <a:cubicBezTo>
                    <a:pt x="109" y="21"/>
                    <a:pt x="109" y="21"/>
                    <a:pt x="109" y="21"/>
                  </a:cubicBezTo>
                  <a:cubicBezTo>
                    <a:pt x="109" y="21"/>
                    <a:pt x="108" y="21"/>
                    <a:pt x="109" y="21"/>
                  </a:cubicBezTo>
                  <a:cubicBezTo>
                    <a:pt x="109" y="21"/>
                    <a:pt x="109" y="20"/>
                    <a:pt x="109" y="20"/>
                  </a:cubicBezTo>
                  <a:cubicBezTo>
                    <a:pt x="109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11" y="22"/>
                    <a:pt x="109" y="21"/>
                  </a:cubicBezTo>
                  <a:close/>
                  <a:moveTo>
                    <a:pt x="109" y="18"/>
                  </a:moveTo>
                  <a:cubicBezTo>
                    <a:pt x="108" y="17"/>
                    <a:pt x="108" y="17"/>
                    <a:pt x="108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7"/>
                    <a:pt x="110" y="17"/>
                    <a:pt x="109" y="18"/>
                  </a:cubicBezTo>
                  <a:close/>
                  <a:moveTo>
                    <a:pt x="112" y="35"/>
                  </a:moveTo>
                  <a:cubicBezTo>
                    <a:pt x="110" y="35"/>
                    <a:pt x="109" y="36"/>
                    <a:pt x="108" y="35"/>
                  </a:cubicBezTo>
                  <a:cubicBezTo>
                    <a:pt x="109" y="35"/>
                    <a:pt x="110" y="35"/>
                    <a:pt x="112" y="35"/>
                  </a:cubicBezTo>
                  <a:close/>
                  <a:moveTo>
                    <a:pt x="114" y="18"/>
                  </a:moveTo>
                  <a:cubicBezTo>
                    <a:pt x="114" y="18"/>
                    <a:pt x="114" y="18"/>
                    <a:pt x="114" y="17"/>
                  </a:cubicBezTo>
                  <a:cubicBezTo>
                    <a:pt x="114" y="17"/>
                    <a:pt x="114" y="17"/>
                    <a:pt x="113" y="17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13" y="17"/>
                    <a:pt x="113" y="17"/>
                  </a:cubicBezTo>
                  <a:cubicBezTo>
                    <a:pt x="114" y="17"/>
                    <a:pt x="114" y="17"/>
                    <a:pt x="115" y="17"/>
                  </a:cubicBezTo>
                  <a:lnTo>
                    <a:pt x="114" y="18"/>
                  </a:lnTo>
                  <a:close/>
                  <a:moveTo>
                    <a:pt x="113" y="16"/>
                  </a:moveTo>
                  <a:cubicBezTo>
                    <a:pt x="113" y="15"/>
                    <a:pt x="113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lnTo>
                    <a:pt x="113" y="16"/>
                  </a:lnTo>
                  <a:close/>
                  <a:moveTo>
                    <a:pt x="116" y="18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5" y="19"/>
                    <a:pt x="116" y="19"/>
                  </a:cubicBezTo>
                  <a:lnTo>
                    <a:pt x="116" y="18"/>
                  </a:lnTo>
                  <a:close/>
                  <a:moveTo>
                    <a:pt x="116" y="15"/>
                  </a:moveTo>
                  <a:cubicBezTo>
                    <a:pt x="117" y="15"/>
                    <a:pt x="117" y="15"/>
                    <a:pt x="117" y="15"/>
                  </a:cubicBezTo>
                  <a:cubicBezTo>
                    <a:pt x="117" y="16"/>
                    <a:pt x="117" y="16"/>
                    <a:pt x="117" y="16"/>
                  </a:cubicBezTo>
                  <a:lnTo>
                    <a:pt x="116" y="15"/>
                  </a:lnTo>
                  <a:close/>
                  <a:moveTo>
                    <a:pt x="118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4"/>
                    <a:pt x="118" y="4"/>
                    <a:pt x="118" y="4"/>
                  </a:cubicBezTo>
                  <a:close/>
                  <a:moveTo>
                    <a:pt x="108" y="7"/>
                  </a:moveTo>
                  <a:cubicBezTo>
                    <a:pt x="108" y="6"/>
                    <a:pt x="110" y="7"/>
                    <a:pt x="110" y="6"/>
                  </a:cubicBezTo>
                  <a:cubicBezTo>
                    <a:pt x="111" y="6"/>
                    <a:pt x="111" y="5"/>
                    <a:pt x="112" y="6"/>
                  </a:cubicBezTo>
                  <a:cubicBezTo>
                    <a:pt x="113" y="6"/>
                    <a:pt x="113" y="6"/>
                    <a:pt x="114" y="6"/>
                  </a:cubicBezTo>
                  <a:cubicBezTo>
                    <a:pt x="114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7" y="6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6"/>
                  </a:cubicBezTo>
                  <a:cubicBezTo>
                    <a:pt x="113" y="6"/>
                    <a:pt x="113" y="7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7"/>
                    <a:pt x="111" y="7"/>
                    <a:pt x="110" y="7"/>
                  </a:cubicBezTo>
                  <a:cubicBezTo>
                    <a:pt x="111" y="8"/>
                    <a:pt x="108" y="7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9" y="7"/>
                    <a:pt x="108" y="7"/>
                  </a:cubicBezTo>
                  <a:close/>
                  <a:moveTo>
                    <a:pt x="107" y="3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4"/>
                    <a:pt x="104" y="4"/>
                    <a:pt x="103" y="5"/>
                  </a:cubicBezTo>
                  <a:cubicBezTo>
                    <a:pt x="101" y="4"/>
                    <a:pt x="99" y="4"/>
                    <a:pt x="97" y="4"/>
                  </a:cubicBezTo>
                  <a:cubicBezTo>
                    <a:pt x="98" y="4"/>
                    <a:pt x="103" y="4"/>
                    <a:pt x="107" y="3"/>
                  </a:cubicBezTo>
                  <a:close/>
                  <a:moveTo>
                    <a:pt x="93" y="5"/>
                  </a:moveTo>
                  <a:cubicBezTo>
                    <a:pt x="93" y="5"/>
                    <a:pt x="93" y="5"/>
                    <a:pt x="92" y="5"/>
                  </a:cubicBezTo>
                  <a:cubicBezTo>
                    <a:pt x="92" y="5"/>
                    <a:pt x="92" y="4"/>
                    <a:pt x="93" y="5"/>
                  </a:cubicBezTo>
                  <a:close/>
                  <a:moveTo>
                    <a:pt x="90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90" y="5"/>
                    <a:pt x="90" y="5"/>
                    <a:pt x="90" y="6"/>
                  </a:cubicBezTo>
                  <a:lnTo>
                    <a:pt x="90" y="5"/>
                  </a:lnTo>
                  <a:close/>
                  <a:moveTo>
                    <a:pt x="89" y="5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lnTo>
                    <a:pt x="89" y="5"/>
                  </a:lnTo>
                  <a:close/>
                  <a:moveTo>
                    <a:pt x="73" y="12"/>
                  </a:moveTo>
                  <a:cubicBezTo>
                    <a:pt x="73" y="12"/>
                    <a:pt x="73" y="12"/>
                    <a:pt x="73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4" y="11"/>
                    <a:pt x="73" y="11"/>
                    <a:pt x="73" y="12"/>
                  </a:cubicBezTo>
                  <a:close/>
                  <a:moveTo>
                    <a:pt x="74" y="1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5" y="11"/>
                    <a:pt x="75" y="11"/>
                    <a:pt x="74" y="10"/>
                  </a:cubicBezTo>
                  <a:close/>
                  <a:moveTo>
                    <a:pt x="85" y="10"/>
                  </a:moveTo>
                  <a:cubicBezTo>
                    <a:pt x="85" y="10"/>
                    <a:pt x="85" y="10"/>
                    <a:pt x="85" y="10"/>
                  </a:cubicBezTo>
                  <a:cubicBezTo>
                    <a:pt x="84" y="11"/>
                    <a:pt x="81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3"/>
                    <a:pt x="81" y="12"/>
                    <a:pt x="82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6" y="11"/>
                    <a:pt x="75" y="11"/>
                  </a:cubicBezTo>
                  <a:cubicBezTo>
                    <a:pt x="77" y="11"/>
                    <a:pt x="79" y="11"/>
                    <a:pt x="80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6" y="9"/>
                    <a:pt x="76" y="1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6" y="9"/>
                    <a:pt x="74" y="8"/>
                    <a:pt x="73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0"/>
                    <a:pt x="73" y="10"/>
                    <a:pt x="72" y="9"/>
                  </a:cubicBezTo>
                  <a:cubicBezTo>
                    <a:pt x="72" y="9"/>
                    <a:pt x="73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9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6" y="8"/>
                    <a:pt x="76" y="9"/>
                  </a:cubicBezTo>
                  <a:cubicBezTo>
                    <a:pt x="77" y="8"/>
                    <a:pt x="79" y="9"/>
                    <a:pt x="79" y="7"/>
                  </a:cubicBezTo>
                  <a:cubicBezTo>
                    <a:pt x="79" y="7"/>
                    <a:pt x="80" y="7"/>
                    <a:pt x="80" y="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1" y="8"/>
                    <a:pt x="81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3" y="7"/>
                    <a:pt x="83" y="8"/>
                    <a:pt x="83" y="8"/>
                  </a:cubicBezTo>
                  <a:cubicBezTo>
                    <a:pt x="83" y="7"/>
                    <a:pt x="84" y="8"/>
                    <a:pt x="84" y="7"/>
                  </a:cubicBezTo>
                  <a:cubicBezTo>
                    <a:pt x="87" y="8"/>
                    <a:pt x="88" y="7"/>
                    <a:pt x="90" y="7"/>
                  </a:cubicBezTo>
                  <a:cubicBezTo>
                    <a:pt x="90" y="7"/>
                    <a:pt x="90" y="7"/>
                    <a:pt x="91" y="7"/>
                  </a:cubicBezTo>
                  <a:cubicBezTo>
                    <a:pt x="91" y="8"/>
                    <a:pt x="92" y="7"/>
                    <a:pt x="92" y="7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3" y="7"/>
                    <a:pt x="95" y="7"/>
                    <a:pt x="96" y="6"/>
                  </a:cubicBezTo>
                  <a:cubicBezTo>
                    <a:pt x="99" y="7"/>
                    <a:pt x="103" y="6"/>
                    <a:pt x="106" y="6"/>
                  </a:cubicBezTo>
                  <a:cubicBezTo>
                    <a:pt x="106" y="6"/>
                    <a:pt x="106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8" y="6"/>
                  </a:cubicBezTo>
                  <a:cubicBezTo>
                    <a:pt x="107" y="6"/>
                    <a:pt x="108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3" y="7"/>
                    <a:pt x="100" y="6"/>
                    <a:pt x="97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3" y="11"/>
                    <a:pt x="87" y="8"/>
                    <a:pt x="85" y="10"/>
                  </a:cubicBezTo>
                  <a:close/>
                  <a:moveTo>
                    <a:pt x="97" y="9"/>
                  </a:move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lnTo>
                    <a:pt x="97" y="9"/>
                  </a:lnTo>
                  <a:close/>
                  <a:moveTo>
                    <a:pt x="99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0" y="9"/>
                    <a:pt x="101" y="8"/>
                    <a:pt x="99" y="8"/>
                  </a:cubicBezTo>
                  <a:close/>
                  <a:moveTo>
                    <a:pt x="102" y="15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2" y="16"/>
                    <a:pt x="102" y="15"/>
                  </a:cubicBezTo>
                  <a:close/>
                  <a:moveTo>
                    <a:pt x="104" y="17"/>
                  </a:moveTo>
                  <a:cubicBezTo>
                    <a:pt x="98" y="18"/>
                    <a:pt x="98" y="18"/>
                    <a:pt x="98" y="18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104" y="17"/>
                  </a:lnTo>
                  <a:close/>
                  <a:moveTo>
                    <a:pt x="93" y="21"/>
                  </a:move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2" y="21"/>
                    <a:pt x="92" y="23"/>
                    <a:pt x="92" y="21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3" y="21"/>
                    <a:pt x="93" y="21"/>
                    <a:pt x="93" y="21"/>
                  </a:cubicBezTo>
                  <a:close/>
                  <a:moveTo>
                    <a:pt x="94" y="22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4" y="22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lnTo>
                    <a:pt x="94" y="22"/>
                  </a:lnTo>
                  <a:close/>
                  <a:moveTo>
                    <a:pt x="93" y="20"/>
                  </a:moveTo>
                  <a:cubicBezTo>
                    <a:pt x="94" y="18"/>
                    <a:pt x="93" y="20"/>
                    <a:pt x="92" y="18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90" y="19"/>
                    <a:pt x="89" y="18"/>
                    <a:pt x="89" y="18"/>
                  </a:cubicBezTo>
                  <a:cubicBezTo>
                    <a:pt x="90" y="18"/>
                    <a:pt x="92" y="18"/>
                    <a:pt x="93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91" y="15"/>
                    <a:pt x="94" y="17"/>
                    <a:pt x="96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8" y="16"/>
                    <a:pt x="98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5" y="17"/>
                    <a:pt x="97" y="17"/>
                    <a:pt x="97" y="18"/>
                  </a:cubicBezTo>
                  <a:cubicBezTo>
                    <a:pt x="95" y="18"/>
                    <a:pt x="94" y="18"/>
                    <a:pt x="93" y="19"/>
                  </a:cubicBezTo>
                  <a:cubicBezTo>
                    <a:pt x="94" y="20"/>
                    <a:pt x="94" y="20"/>
                    <a:pt x="94" y="20"/>
                  </a:cubicBezTo>
                  <a:lnTo>
                    <a:pt x="93" y="20"/>
                  </a:lnTo>
                  <a:close/>
                  <a:moveTo>
                    <a:pt x="95" y="20"/>
                  </a:moveTo>
                  <a:cubicBezTo>
                    <a:pt x="96" y="19"/>
                    <a:pt x="96" y="19"/>
                    <a:pt x="96" y="19"/>
                  </a:cubicBezTo>
                  <a:cubicBezTo>
                    <a:pt x="96" y="20"/>
                    <a:pt x="96" y="20"/>
                    <a:pt x="97" y="20"/>
                  </a:cubicBezTo>
                  <a:lnTo>
                    <a:pt x="95" y="20"/>
                  </a:lnTo>
                  <a:close/>
                  <a:moveTo>
                    <a:pt x="96" y="26"/>
                  </a:moveTo>
                  <a:cubicBezTo>
                    <a:pt x="97" y="26"/>
                    <a:pt x="97" y="26"/>
                    <a:pt x="97" y="26"/>
                  </a:cubicBezTo>
                  <a:cubicBezTo>
                    <a:pt x="95" y="26"/>
                    <a:pt x="95" y="26"/>
                    <a:pt x="95" y="26"/>
                  </a:cubicBezTo>
                  <a:lnTo>
                    <a:pt x="96" y="26"/>
                  </a:lnTo>
                  <a:close/>
                  <a:moveTo>
                    <a:pt x="89" y="26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lnTo>
                    <a:pt x="89" y="26"/>
                  </a:lnTo>
                  <a:close/>
                  <a:moveTo>
                    <a:pt x="89" y="31"/>
                  </a:move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0"/>
                    <a:pt x="91" y="29"/>
                    <a:pt x="92" y="30"/>
                  </a:cubicBezTo>
                  <a:cubicBezTo>
                    <a:pt x="91" y="30"/>
                    <a:pt x="90" y="29"/>
                    <a:pt x="89" y="31"/>
                  </a:cubicBezTo>
                  <a:close/>
                  <a:moveTo>
                    <a:pt x="92" y="32"/>
                  </a:moveTo>
                  <a:cubicBezTo>
                    <a:pt x="93" y="31"/>
                    <a:pt x="93" y="32"/>
                    <a:pt x="94" y="32"/>
                  </a:cubicBezTo>
                  <a:cubicBezTo>
                    <a:pt x="93" y="32"/>
                    <a:pt x="92" y="32"/>
                    <a:pt x="92" y="32"/>
                  </a:cubicBezTo>
                  <a:close/>
                  <a:moveTo>
                    <a:pt x="10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7" y="32"/>
                    <a:pt x="95" y="34"/>
                    <a:pt x="94" y="33"/>
                  </a:cubicBezTo>
                  <a:cubicBezTo>
                    <a:pt x="95" y="33"/>
                    <a:pt x="97" y="32"/>
                    <a:pt x="99" y="33"/>
                  </a:cubicBezTo>
                  <a:cubicBezTo>
                    <a:pt x="99" y="33"/>
                    <a:pt x="100" y="33"/>
                    <a:pt x="100" y="33"/>
                  </a:cubicBezTo>
                  <a:cubicBezTo>
                    <a:pt x="101" y="32"/>
                    <a:pt x="104" y="32"/>
                    <a:pt x="107" y="32"/>
                  </a:cubicBezTo>
                  <a:cubicBezTo>
                    <a:pt x="105" y="33"/>
                    <a:pt x="101" y="32"/>
                    <a:pt x="100" y="33"/>
                  </a:cubicBezTo>
                  <a:cubicBezTo>
                    <a:pt x="100" y="34"/>
                    <a:pt x="100" y="34"/>
                    <a:pt x="100" y="33"/>
                  </a:cubicBezTo>
                  <a:close/>
                  <a:moveTo>
                    <a:pt x="106" y="35"/>
                  </a:moveTo>
                  <a:cubicBezTo>
                    <a:pt x="106" y="34"/>
                    <a:pt x="105" y="35"/>
                    <a:pt x="105" y="35"/>
                  </a:cubicBezTo>
                  <a:cubicBezTo>
                    <a:pt x="106" y="34"/>
                    <a:pt x="107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4"/>
                    <a:pt x="106" y="35"/>
                    <a:pt x="106" y="35"/>
                  </a:cubicBezTo>
                  <a:close/>
                  <a:moveTo>
                    <a:pt x="110" y="54"/>
                  </a:moveTo>
                  <a:cubicBezTo>
                    <a:pt x="111" y="53"/>
                    <a:pt x="112" y="54"/>
                    <a:pt x="113" y="54"/>
                  </a:cubicBezTo>
                  <a:cubicBezTo>
                    <a:pt x="112" y="54"/>
                    <a:pt x="111" y="54"/>
                    <a:pt x="110" y="54"/>
                  </a:cubicBezTo>
                  <a:close/>
                  <a:moveTo>
                    <a:pt x="110" y="37"/>
                  </a:moveTo>
                  <a:cubicBezTo>
                    <a:pt x="110" y="37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7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7" y="37"/>
                    <a:pt x="108" y="37"/>
                  </a:cubicBezTo>
                  <a:cubicBezTo>
                    <a:pt x="108" y="37"/>
                    <a:pt x="108" y="37"/>
                    <a:pt x="109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2" y="37"/>
                    <a:pt x="114" y="37"/>
                    <a:pt x="115" y="37"/>
                  </a:cubicBezTo>
                  <a:cubicBezTo>
                    <a:pt x="114" y="38"/>
                    <a:pt x="112" y="37"/>
                    <a:pt x="110" y="37"/>
                  </a:cubicBezTo>
                  <a:close/>
                  <a:moveTo>
                    <a:pt x="115" y="2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1"/>
                    <a:pt x="117" y="21"/>
                    <a:pt x="116" y="21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117" y="37"/>
                  </a:move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lose/>
                  <a:moveTo>
                    <a:pt x="120" y="25"/>
                  </a:moveTo>
                  <a:cubicBezTo>
                    <a:pt x="120" y="25"/>
                    <a:pt x="120" y="25"/>
                    <a:pt x="119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4"/>
                    <a:pt x="121" y="23"/>
                    <a:pt x="119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4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5"/>
                  </a:cubicBezTo>
                  <a:close/>
                  <a:moveTo>
                    <a:pt x="122" y="25"/>
                  </a:move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25"/>
                    <a:pt x="121" y="25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2" y="25"/>
                    <a:pt x="122" y="25"/>
                  </a:cubicBezTo>
                  <a:close/>
                  <a:moveTo>
                    <a:pt x="130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lose/>
                  <a:moveTo>
                    <a:pt x="182" y="9"/>
                  </a:moveTo>
                  <a:cubicBezTo>
                    <a:pt x="182" y="9"/>
                    <a:pt x="182" y="9"/>
                    <a:pt x="182" y="9"/>
                  </a:cubicBezTo>
                  <a:cubicBezTo>
                    <a:pt x="182" y="8"/>
                    <a:pt x="182" y="8"/>
                    <a:pt x="182" y="8"/>
                  </a:cubicBezTo>
                  <a:lnTo>
                    <a:pt x="182" y="9"/>
                  </a:lnTo>
                  <a:close/>
                  <a:moveTo>
                    <a:pt x="228" y="12"/>
                  </a:moveTo>
                  <a:cubicBezTo>
                    <a:pt x="228" y="11"/>
                    <a:pt x="228" y="11"/>
                    <a:pt x="229" y="11"/>
                  </a:cubicBezTo>
                  <a:lnTo>
                    <a:pt x="228" y="12"/>
                  </a:lnTo>
                  <a:close/>
                  <a:moveTo>
                    <a:pt x="233" y="11"/>
                  </a:moveTo>
                  <a:cubicBezTo>
                    <a:pt x="232" y="11"/>
                    <a:pt x="232" y="11"/>
                    <a:pt x="232" y="11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3" y="11"/>
                    <a:pt x="233" y="11"/>
                    <a:pt x="233" y="11"/>
                  </a:cubicBezTo>
                  <a:close/>
                  <a:moveTo>
                    <a:pt x="242" y="10"/>
                  </a:moveTo>
                  <a:cubicBezTo>
                    <a:pt x="243" y="10"/>
                    <a:pt x="243" y="10"/>
                    <a:pt x="243" y="10"/>
                  </a:cubicBezTo>
                  <a:cubicBezTo>
                    <a:pt x="243" y="11"/>
                    <a:pt x="243" y="11"/>
                    <a:pt x="243" y="11"/>
                  </a:cubicBezTo>
                  <a:lnTo>
                    <a:pt x="242" y="10"/>
                  </a:lnTo>
                  <a:close/>
                  <a:moveTo>
                    <a:pt x="282" y="13"/>
                  </a:moveTo>
                  <a:cubicBezTo>
                    <a:pt x="282" y="12"/>
                    <a:pt x="282" y="12"/>
                    <a:pt x="282" y="12"/>
                  </a:cubicBezTo>
                  <a:cubicBezTo>
                    <a:pt x="283" y="13"/>
                    <a:pt x="283" y="13"/>
                    <a:pt x="283" y="13"/>
                  </a:cubicBezTo>
                  <a:lnTo>
                    <a:pt x="282" y="13"/>
                  </a:lnTo>
                  <a:close/>
                  <a:moveTo>
                    <a:pt x="320" y="65"/>
                  </a:moveTo>
                  <a:cubicBezTo>
                    <a:pt x="319" y="66"/>
                    <a:pt x="319" y="66"/>
                    <a:pt x="318" y="66"/>
                  </a:cubicBezTo>
                  <a:cubicBezTo>
                    <a:pt x="319" y="65"/>
                    <a:pt x="319" y="65"/>
                    <a:pt x="320" y="65"/>
                  </a:cubicBezTo>
                  <a:close/>
                  <a:moveTo>
                    <a:pt x="317" y="66"/>
                  </a:moveTo>
                  <a:cubicBezTo>
                    <a:pt x="318" y="67"/>
                    <a:pt x="319" y="66"/>
                    <a:pt x="320" y="67"/>
                  </a:cubicBezTo>
                  <a:cubicBezTo>
                    <a:pt x="319" y="67"/>
                    <a:pt x="318" y="68"/>
                    <a:pt x="317" y="66"/>
                  </a:cubicBezTo>
                  <a:close/>
                  <a:moveTo>
                    <a:pt x="322" y="65"/>
                  </a:moveTo>
                  <a:cubicBezTo>
                    <a:pt x="323" y="65"/>
                    <a:pt x="323" y="65"/>
                    <a:pt x="323" y="65"/>
                  </a:cubicBezTo>
                  <a:cubicBezTo>
                    <a:pt x="323" y="65"/>
                    <a:pt x="323" y="65"/>
                    <a:pt x="323" y="65"/>
                  </a:cubicBezTo>
                  <a:lnTo>
                    <a:pt x="32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197"/>
            <p:cNvSpPr/>
            <p:nvPr/>
          </p:nvSpPr>
          <p:spPr bwMode="auto">
            <a:xfrm>
              <a:off x="3119" y="17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198"/>
            <p:cNvSpPr/>
            <p:nvPr/>
          </p:nvSpPr>
          <p:spPr bwMode="auto">
            <a:xfrm>
              <a:off x="2297" y="115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199"/>
            <p:cNvSpPr/>
            <p:nvPr/>
          </p:nvSpPr>
          <p:spPr bwMode="auto">
            <a:xfrm>
              <a:off x="2376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200"/>
            <p:cNvSpPr/>
            <p:nvPr/>
          </p:nvSpPr>
          <p:spPr bwMode="auto">
            <a:xfrm>
              <a:off x="2519" y="969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2 w 2"/>
                <a:gd name="T5" fmla="*/ 1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201"/>
            <p:cNvSpPr/>
            <p:nvPr/>
          </p:nvSpPr>
          <p:spPr bwMode="auto">
            <a:xfrm>
              <a:off x="2545" y="982"/>
              <a:ext cx="39" cy="1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0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202"/>
            <p:cNvSpPr/>
            <p:nvPr/>
          </p:nvSpPr>
          <p:spPr bwMode="auto">
            <a:xfrm>
              <a:off x="2793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203"/>
            <p:cNvSpPr/>
            <p:nvPr/>
          </p:nvSpPr>
          <p:spPr bwMode="auto">
            <a:xfrm>
              <a:off x="2493" y="982"/>
              <a:ext cx="26" cy="0"/>
            </a:xfrm>
            <a:custGeom>
              <a:avLst/>
              <a:gdLst>
                <a:gd name="T0" fmla="*/ 2 w 2"/>
                <a:gd name="T1" fmla="*/ 0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204"/>
            <p:cNvSpPr/>
            <p:nvPr/>
          </p:nvSpPr>
          <p:spPr bwMode="auto">
            <a:xfrm>
              <a:off x="2728" y="1022"/>
              <a:ext cx="13" cy="1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205"/>
            <p:cNvSpPr/>
            <p:nvPr/>
          </p:nvSpPr>
          <p:spPr bwMode="auto">
            <a:xfrm>
              <a:off x="6042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206"/>
            <p:cNvSpPr/>
            <p:nvPr/>
          </p:nvSpPr>
          <p:spPr bwMode="auto">
            <a:xfrm>
              <a:off x="50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07"/>
            <p:cNvSpPr/>
            <p:nvPr/>
          </p:nvSpPr>
          <p:spPr bwMode="auto">
            <a:xfrm>
              <a:off x="6029" y="1358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08"/>
            <p:cNvSpPr/>
            <p:nvPr/>
          </p:nvSpPr>
          <p:spPr bwMode="auto">
            <a:xfrm>
              <a:off x="2715" y="1009"/>
              <a:ext cx="39" cy="13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209"/>
            <p:cNvSpPr/>
            <p:nvPr/>
          </p:nvSpPr>
          <p:spPr bwMode="auto">
            <a:xfrm>
              <a:off x="404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10"/>
            <p:cNvSpPr/>
            <p:nvPr/>
          </p:nvSpPr>
          <p:spPr bwMode="auto">
            <a:xfrm>
              <a:off x="3067" y="127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211"/>
            <p:cNvSpPr/>
            <p:nvPr/>
          </p:nvSpPr>
          <p:spPr bwMode="auto">
            <a:xfrm>
              <a:off x="3015" y="125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212"/>
            <p:cNvSpPr/>
            <p:nvPr/>
          </p:nvSpPr>
          <p:spPr bwMode="auto">
            <a:xfrm>
              <a:off x="3015" y="1210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213"/>
            <p:cNvSpPr/>
            <p:nvPr/>
          </p:nvSpPr>
          <p:spPr bwMode="auto">
            <a:xfrm>
              <a:off x="2884" y="1210"/>
              <a:ext cx="92" cy="27"/>
            </a:xfrm>
            <a:custGeom>
              <a:avLst/>
              <a:gdLst>
                <a:gd name="T0" fmla="*/ 7 w 7"/>
                <a:gd name="T1" fmla="*/ 1 h 2"/>
                <a:gd name="T2" fmla="*/ 7 w 7"/>
                <a:gd name="T3" fmla="*/ 1 h 2"/>
                <a:gd name="T4" fmla="*/ 4 w 7"/>
                <a:gd name="T5" fmla="*/ 1 h 2"/>
                <a:gd name="T6" fmla="*/ 3 w 7"/>
                <a:gd name="T7" fmla="*/ 0 h 2"/>
                <a:gd name="T8" fmla="*/ 1 w 7"/>
                <a:gd name="T9" fmla="*/ 0 h 2"/>
                <a:gd name="T10" fmla="*/ 1 w 7"/>
                <a:gd name="T11" fmla="*/ 1 h 2"/>
                <a:gd name="T12" fmla="*/ 0 w 7"/>
                <a:gd name="T13" fmla="*/ 1 h 2"/>
                <a:gd name="T14" fmla="*/ 1 w 7"/>
                <a:gd name="T15" fmla="*/ 2 h 2"/>
                <a:gd name="T16" fmla="*/ 1 w 7"/>
                <a:gd name="T17" fmla="*/ 2 h 2"/>
                <a:gd name="T18" fmla="*/ 5 w 7"/>
                <a:gd name="T19" fmla="*/ 2 h 2"/>
                <a:gd name="T20" fmla="*/ 6 w 7"/>
                <a:gd name="T21" fmla="*/ 2 h 2"/>
                <a:gd name="T22" fmla="*/ 6 w 7"/>
                <a:gd name="T23" fmla="*/ 2 h 2"/>
                <a:gd name="T24" fmla="*/ 7 w 7"/>
                <a:gd name="T25" fmla="*/ 2 h 2"/>
                <a:gd name="T26" fmla="*/ 7 w 7"/>
                <a:gd name="T2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214"/>
            <p:cNvSpPr/>
            <p:nvPr/>
          </p:nvSpPr>
          <p:spPr bwMode="auto">
            <a:xfrm>
              <a:off x="2976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215"/>
            <p:cNvSpPr/>
            <p:nvPr/>
          </p:nvSpPr>
          <p:spPr bwMode="auto">
            <a:xfrm>
              <a:off x="2780" y="1237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216"/>
            <p:cNvSpPr/>
            <p:nvPr/>
          </p:nvSpPr>
          <p:spPr bwMode="auto">
            <a:xfrm>
              <a:off x="2819" y="1291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217"/>
            <p:cNvSpPr/>
            <p:nvPr/>
          </p:nvSpPr>
          <p:spPr bwMode="auto">
            <a:xfrm>
              <a:off x="2741" y="1291"/>
              <a:ext cx="78" cy="13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218"/>
            <p:cNvSpPr/>
            <p:nvPr/>
          </p:nvSpPr>
          <p:spPr bwMode="auto">
            <a:xfrm>
              <a:off x="2506" y="1049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219"/>
            <p:cNvSpPr/>
            <p:nvPr/>
          </p:nvSpPr>
          <p:spPr bwMode="auto">
            <a:xfrm>
              <a:off x="2715" y="102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220"/>
            <p:cNvSpPr/>
            <p:nvPr/>
          </p:nvSpPr>
          <p:spPr bwMode="auto">
            <a:xfrm>
              <a:off x="3041" y="1130"/>
              <a:ext cx="26" cy="1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221"/>
            <p:cNvSpPr/>
            <p:nvPr/>
          </p:nvSpPr>
          <p:spPr bwMode="auto">
            <a:xfrm>
              <a:off x="3132" y="1197"/>
              <a:ext cx="26" cy="27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1 w 2"/>
                <a:gd name="T9" fmla="*/ 0 h 2"/>
                <a:gd name="T10" fmla="*/ 1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222"/>
            <p:cNvSpPr/>
            <p:nvPr/>
          </p:nvSpPr>
          <p:spPr bwMode="auto">
            <a:xfrm>
              <a:off x="3158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223"/>
            <p:cNvSpPr/>
            <p:nvPr/>
          </p:nvSpPr>
          <p:spPr bwMode="auto">
            <a:xfrm>
              <a:off x="3184" y="1787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224"/>
            <p:cNvSpPr/>
            <p:nvPr/>
          </p:nvSpPr>
          <p:spPr bwMode="auto">
            <a:xfrm>
              <a:off x="2741" y="1760"/>
              <a:ext cx="13" cy="14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25"/>
            <p:cNvSpPr/>
            <p:nvPr/>
          </p:nvSpPr>
          <p:spPr bwMode="auto">
            <a:xfrm>
              <a:off x="2754" y="1760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1" y="1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226"/>
            <p:cNvSpPr/>
            <p:nvPr/>
          </p:nvSpPr>
          <p:spPr bwMode="auto">
            <a:xfrm>
              <a:off x="2741" y="1774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2 w 2"/>
                <a:gd name="T11" fmla="*/ 0 h 1"/>
                <a:gd name="T12" fmla="*/ 0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Rectangle 227"/>
            <p:cNvSpPr>
              <a:spLocks noChangeArrowheads="1"/>
            </p:cNvSpPr>
            <p:nvPr/>
          </p:nvSpPr>
          <p:spPr bwMode="auto">
            <a:xfrm>
              <a:off x="2663" y="1801"/>
              <a:ext cx="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28"/>
            <p:cNvSpPr/>
            <p:nvPr/>
          </p:nvSpPr>
          <p:spPr bwMode="auto">
            <a:xfrm>
              <a:off x="2623" y="1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229"/>
            <p:cNvSpPr/>
            <p:nvPr/>
          </p:nvSpPr>
          <p:spPr bwMode="auto">
            <a:xfrm>
              <a:off x="2871" y="1224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230"/>
            <p:cNvSpPr/>
            <p:nvPr/>
          </p:nvSpPr>
          <p:spPr bwMode="auto">
            <a:xfrm>
              <a:off x="2532" y="1760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Freeform 231"/>
            <p:cNvSpPr/>
            <p:nvPr/>
          </p:nvSpPr>
          <p:spPr bwMode="auto">
            <a:xfrm>
              <a:off x="2871" y="12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232"/>
            <p:cNvSpPr/>
            <p:nvPr/>
          </p:nvSpPr>
          <p:spPr bwMode="auto">
            <a:xfrm>
              <a:off x="2858" y="1237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8" name="Freeform 233"/>
            <p:cNvSpPr/>
            <p:nvPr/>
          </p:nvSpPr>
          <p:spPr bwMode="auto">
            <a:xfrm>
              <a:off x="2558" y="173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9" name="Freeform 234"/>
            <p:cNvSpPr/>
            <p:nvPr/>
          </p:nvSpPr>
          <p:spPr bwMode="auto">
            <a:xfrm>
              <a:off x="2715" y="1787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0" name="Freeform 235"/>
            <p:cNvSpPr/>
            <p:nvPr/>
          </p:nvSpPr>
          <p:spPr bwMode="auto">
            <a:xfrm>
              <a:off x="2154" y="1720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Freeform 236"/>
            <p:cNvSpPr/>
            <p:nvPr/>
          </p:nvSpPr>
          <p:spPr bwMode="auto">
            <a:xfrm>
              <a:off x="2950" y="1143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237"/>
            <p:cNvSpPr/>
            <p:nvPr/>
          </p:nvSpPr>
          <p:spPr bwMode="auto">
            <a:xfrm>
              <a:off x="3184" y="1787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238"/>
            <p:cNvSpPr/>
            <p:nvPr/>
          </p:nvSpPr>
          <p:spPr bwMode="auto">
            <a:xfrm>
              <a:off x="2780" y="1116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1 w 2"/>
                <a:gd name="T9" fmla="*/ 0 h 2"/>
                <a:gd name="T10" fmla="*/ 0 w 2"/>
                <a:gd name="T11" fmla="*/ 1 h 2"/>
                <a:gd name="T12" fmla="*/ 1 w 2"/>
                <a:gd name="T13" fmla="*/ 1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239"/>
            <p:cNvSpPr/>
            <p:nvPr/>
          </p:nvSpPr>
          <p:spPr bwMode="auto">
            <a:xfrm>
              <a:off x="2806" y="1116"/>
              <a:ext cx="0" cy="14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240"/>
            <p:cNvSpPr/>
            <p:nvPr/>
          </p:nvSpPr>
          <p:spPr bwMode="auto">
            <a:xfrm>
              <a:off x="2897" y="928"/>
              <a:ext cx="40" cy="14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241"/>
            <p:cNvSpPr/>
            <p:nvPr/>
          </p:nvSpPr>
          <p:spPr bwMode="auto">
            <a:xfrm>
              <a:off x="2950" y="942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242"/>
            <p:cNvSpPr/>
            <p:nvPr/>
          </p:nvSpPr>
          <p:spPr bwMode="auto">
            <a:xfrm>
              <a:off x="2937" y="928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243"/>
            <p:cNvSpPr/>
            <p:nvPr/>
          </p:nvSpPr>
          <p:spPr bwMode="auto">
            <a:xfrm>
              <a:off x="2689" y="942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Freeform 244"/>
            <p:cNvSpPr/>
            <p:nvPr/>
          </p:nvSpPr>
          <p:spPr bwMode="auto">
            <a:xfrm>
              <a:off x="2676" y="95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245"/>
            <p:cNvSpPr/>
            <p:nvPr/>
          </p:nvSpPr>
          <p:spPr bwMode="auto">
            <a:xfrm>
              <a:off x="2728" y="942"/>
              <a:ext cx="26" cy="1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246"/>
            <p:cNvSpPr/>
            <p:nvPr/>
          </p:nvSpPr>
          <p:spPr bwMode="auto">
            <a:xfrm>
              <a:off x="4215" y="95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Freeform 247"/>
            <p:cNvSpPr/>
            <p:nvPr/>
          </p:nvSpPr>
          <p:spPr bwMode="auto">
            <a:xfrm>
              <a:off x="4215" y="955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248"/>
            <p:cNvSpPr/>
            <p:nvPr/>
          </p:nvSpPr>
          <p:spPr bwMode="auto">
            <a:xfrm>
              <a:off x="3145" y="982"/>
              <a:ext cx="13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249"/>
            <p:cNvSpPr/>
            <p:nvPr/>
          </p:nvSpPr>
          <p:spPr bwMode="auto">
            <a:xfrm>
              <a:off x="3158" y="969"/>
              <a:ext cx="0" cy="13"/>
            </a:xfrm>
            <a:custGeom>
              <a:avLst/>
              <a:gdLst>
                <a:gd name="T0" fmla="*/ 13 h 13"/>
                <a:gd name="T1" fmla="*/ 13 h 13"/>
                <a:gd name="T2" fmla="*/ 0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Freeform 250"/>
            <p:cNvSpPr/>
            <p:nvPr/>
          </p:nvSpPr>
          <p:spPr bwMode="auto">
            <a:xfrm>
              <a:off x="2989" y="982"/>
              <a:ext cx="39" cy="13"/>
            </a:xfrm>
            <a:custGeom>
              <a:avLst/>
              <a:gdLst>
                <a:gd name="T0" fmla="*/ 2 w 3"/>
                <a:gd name="T1" fmla="*/ 1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2 w 3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Rectangle 251"/>
            <p:cNvSpPr>
              <a:spLocks noChangeArrowheads="1"/>
            </p:cNvSpPr>
            <p:nvPr/>
          </p:nvSpPr>
          <p:spPr bwMode="auto">
            <a:xfrm>
              <a:off x="4737" y="98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252"/>
            <p:cNvSpPr/>
            <p:nvPr/>
          </p:nvSpPr>
          <p:spPr bwMode="auto">
            <a:xfrm>
              <a:off x="4711" y="982"/>
              <a:ext cx="26" cy="13"/>
            </a:xfrm>
            <a:custGeom>
              <a:avLst/>
              <a:gdLst>
                <a:gd name="T0" fmla="*/ 13 w 26"/>
                <a:gd name="T1" fmla="*/ 0 h 13"/>
                <a:gd name="T2" fmla="*/ 0 w 26"/>
                <a:gd name="T3" fmla="*/ 13 h 13"/>
                <a:gd name="T4" fmla="*/ 26 w 26"/>
                <a:gd name="T5" fmla="*/ 0 h 13"/>
                <a:gd name="T6" fmla="*/ 13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0" y="13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253"/>
            <p:cNvSpPr/>
            <p:nvPr/>
          </p:nvSpPr>
          <p:spPr bwMode="auto">
            <a:xfrm>
              <a:off x="2937" y="982"/>
              <a:ext cx="26" cy="27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254"/>
            <p:cNvSpPr/>
            <p:nvPr/>
          </p:nvSpPr>
          <p:spPr bwMode="auto">
            <a:xfrm>
              <a:off x="3041" y="982"/>
              <a:ext cx="39" cy="27"/>
            </a:xfrm>
            <a:custGeom>
              <a:avLst/>
              <a:gdLst>
                <a:gd name="T0" fmla="*/ 0 w 3"/>
                <a:gd name="T1" fmla="*/ 1 h 2"/>
                <a:gd name="T2" fmla="*/ 1 w 3"/>
                <a:gd name="T3" fmla="*/ 1 h 2"/>
                <a:gd name="T4" fmla="*/ 1 w 3"/>
                <a:gd name="T5" fmla="*/ 1 h 2"/>
                <a:gd name="T6" fmla="*/ 3 w 3"/>
                <a:gd name="T7" fmla="*/ 1 h 2"/>
                <a:gd name="T8" fmla="*/ 0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255"/>
            <p:cNvSpPr/>
            <p:nvPr/>
          </p:nvSpPr>
          <p:spPr bwMode="auto">
            <a:xfrm>
              <a:off x="4398" y="99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256"/>
            <p:cNvSpPr/>
            <p:nvPr/>
          </p:nvSpPr>
          <p:spPr bwMode="auto">
            <a:xfrm>
              <a:off x="4359" y="982"/>
              <a:ext cx="39" cy="27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0 w 3"/>
                <a:gd name="T9" fmla="*/ 1 h 2"/>
                <a:gd name="T10" fmla="*/ 1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257"/>
            <p:cNvSpPr/>
            <p:nvPr/>
          </p:nvSpPr>
          <p:spPr bwMode="auto">
            <a:xfrm>
              <a:off x="4424" y="995"/>
              <a:ext cx="0" cy="14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258"/>
            <p:cNvSpPr/>
            <p:nvPr/>
          </p:nvSpPr>
          <p:spPr bwMode="auto">
            <a:xfrm>
              <a:off x="2571" y="995"/>
              <a:ext cx="131" cy="27"/>
            </a:xfrm>
            <a:custGeom>
              <a:avLst/>
              <a:gdLst>
                <a:gd name="T0" fmla="*/ 0 w 10"/>
                <a:gd name="T1" fmla="*/ 1 h 2"/>
                <a:gd name="T2" fmla="*/ 1 w 10"/>
                <a:gd name="T3" fmla="*/ 1 h 2"/>
                <a:gd name="T4" fmla="*/ 1 w 10"/>
                <a:gd name="T5" fmla="*/ 2 h 2"/>
                <a:gd name="T6" fmla="*/ 1 w 10"/>
                <a:gd name="T7" fmla="*/ 1 h 2"/>
                <a:gd name="T8" fmla="*/ 3 w 10"/>
                <a:gd name="T9" fmla="*/ 1 h 2"/>
                <a:gd name="T10" fmla="*/ 4 w 10"/>
                <a:gd name="T11" fmla="*/ 2 h 2"/>
                <a:gd name="T12" fmla="*/ 4 w 10"/>
                <a:gd name="T13" fmla="*/ 2 h 2"/>
                <a:gd name="T14" fmla="*/ 4 w 10"/>
                <a:gd name="T15" fmla="*/ 2 h 2"/>
                <a:gd name="T16" fmla="*/ 4 w 10"/>
                <a:gd name="T17" fmla="*/ 1 h 2"/>
                <a:gd name="T18" fmla="*/ 6 w 10"/>
                <a:gd name="T19" fmla="*/ 2 h 2"/>
                <a:gd name="T20" fmla="*/ 6 w 10"/>
                <a:gd name="T21" fmla="*/ 1 h 2"/>
                <a:gd name="T22" fmla="*/ 6 w 10"/>
                <a:gd name="T23" fmla="*/ 1 h 2"/>
                <a:gd name="T24" fmla="*/ 6 w 10"/>
                <a:gd name="T25" fmla="*/ 1 h 2"/>
                <a:gd name="T26" fmla="*/ 8 w 10"/>
                <a:gd name="T27" fmla="*/ 1 h 2"/>
                <a:gd name="T28" fmla="*/ 10 w 10"/>
                <a:gd name="T29" fmla="*/ 1 h 2"/>
                <a:gd name="T30" fmla="*/ 8 w 10"/>
                <a:gd name="T31" fmla="*/ 1 h 2"/>
                <a:gd name="T32" fmla="*/ 0 w 10"/>
                <a:gd name="T3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Freeform 259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Rectangle 260"/>
            <p:cNvSpPr>
              <a:spLocks noChangeArrowheads="1"/>
            </p:cNvSpPr>
            <p:nvPr/>
          </p:nvSpPr>
          <p:spPr bwMode="auto">
            <a:xfrm>
              <a:off x="2650" y="1022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261"/>
            <p:cNvSpPr/>
            <p:nvPr/>
          </p:nvSpPr>
          <p:spPr bwMode="auto">
            <a:xfrm>
              <a:off x="2623" y="1022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Freeform 262"/>
            <p:cNvSpPr/>
            <p:nvPr/>
          </p:nvSpPr>
          <p:spPr bwMode="auto">
            <a:xfrm>
              <a:off x="2676" y="10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263"/>
            <p:cNvSpPr/>
            <p:nvPr/>
          </p:nvSpPr>
          <p:spPr bwMode="auto">
            <a:xfrm>
              <a:off x="4502" y="1009"/>
              <a:ext cx="39" cy="0"/>
            </a:xfrm>
            <a:custGeom>
              <a:avLst/>
              <a:gdLst>
                <a:gd name="T0" fmla="*/ 39 w 39"/>
                <a:gd name="T1" fmla="*/ 0 w 39"/>
                <a:gd name="T2" fmla="*/ 26 w 39"/>
                <a:gd name="T3" fmla="*/ 39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39" y="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264"/>
            <p:cNvSpPr/>
            <p:nvPr/>
          </p:nvSpPr>
          <p:spPr bwMode="auto">
            <a:xfrm>
              <a:off x="2519" y="1009"/>
              <a:ext cx="26" cy="1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Freeform 265"/>
            <p:cNvSpPr/>
            <p:nvPr/>
          </p:nvSpPr>
          <p:spPr bwMode="auto">
            <a:xfrm>
              <a:off x="2741" y="1009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2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3 w 3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266"/>
            <p:cNvSpPr/>
            <p:nvPr/>
          </p:nvSpPr>
          <p:spPr bwMode="auto">
            <a:xfrm>
              <a:off x="4554" y="1009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267"/>
            <p:cNvSpPr/>
            <p:nvPr/>
          </p:nvSpPr>
          <p:spPr bwMode="auto">
            <a:xfrm>
              <a:off x="4554" y="995"/>
              <a:ext cx="39" cy="4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2 h 3"/>
                <a:gd name="T4" fmla="*/ 3 w 3"/>
                <a:gd name="T5" fmla="*/ 1 h 3"/>
                <a:gd name="T6" fmla="*/ 3 w 3"/>
                <a:gd name="T7" fmla="*/ 1 h 3"/>
                <a:gd name="T8" fmla="*/ 0 w 3"/>
                <a:gd name="T9" fmla="*/ 1 h 3"/>
                <a:gd name="T10" fmla="*/ 3 w 3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268"/>
            <p:cNvSpPr/>
            <p:nvPr/>
          </p:nvSpPr>
          <p:spPr bwMode="auto">
            <a:xfrm>
              <a:off x="5494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269"/>
            <p:cNvSpPr/>
            <p:nvPr/>
          </p:nvSpPr>
          <p:spPr bwMode="auto">
            <a:xfrm>
              <a:off x="5507" y="1009"/>
              <a:ext cx="13" cy="0"/>
            </a:xfrm>
            <a:custGeom>
              <a:avLst/>
              <a:gdLst>
                <a:gd name="T0" fmla="*/ 13 w 13"/>
                <a:gd name="T1" fmla="*/ 0 w 13"/>
                <a:gd name="T2" fmla="*/ 13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270"/>
            <p:cNvSpPr/>
            <p:nvPr/>
          </p:nvSpPr>
          <p:spPr bwMode="auto">
            <a:xfrm>
              <a:off x="2702" y="1009"/>
              <a:ext cx="0" cy="13"/>
            </a:xfrm>
            <a:custGeom>
              <a:avLst/>
              <a:gdLst>
                <a:gd name="T0" fmla="*/ 13 h 13"/>
                <a:gd name="T1" fmla="*/ 0 h 13"/>
                <a:gd name="T2" fmla="*/ 13 h 13"/>
                <a:gd name="T3" fmla="*/ 13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3">
                  <a:moveTo>
                    <a:pt x="0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271"/>
            <p:cNvSpPr/>
            <p:nvPr/>
          </p:nvSpPr>
          <p:spPr bwMode="auto">
            <a:xfrm>
              <a:off x="2506" y="1036"/>
              <a:ext cx="13" cy="0"/>
            </a:xfrm>
            <a:custGeom>
              <a:avLst/>
              <a:gdLst>
                <a:gd name="T0" fmla="*/ 0 w 13"/>
                <a:gd name="T1" fmla="*/ 0 w 13"/>
                <a:gd name="T2" fmla="*/ 13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Rectangle 272"/>
            <p:cNvSpPr>
              <a:spLocks noChangeArrowheads="1"/>
            </p:cNvSpPr>
            <p:nvPr/>
          </p:nvSpPr>
          <p:spPr bwMode="auto">
            <a:xfrm>
              <a:off x="2467" y="1063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273"/>
            <p:cNvSpPr/>
            <p:nvPr/>
          </p:nvSpPr>
          <p:spPr bwMode="auto">
            <a:xfrm>
              <a:off x="2545" y="1063"/>
              <a:ext cx="26" cy="0"/>
            </a:xfrm>
            <a:custGeom>
              <a:avLst/>
              <a:gdLst>
                <a:gd name="T0" fmla="*/ 0 w 26"/>
                <a:gd name="T1" fmla="*/ 26 w 26"/>
                <a:gd name="T2" fmla="*/ 13 w 26"/>
                <a:gd name="T3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0" y="0"/>
                  </a:moveTo>
                  <a:lnTo>
                    <a:pt x="26" y="0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274"/>
            <p:cNvSpPr/>
            <p:nvPr/>
          </p:nvSpPr>
          <p:spPr bwMode="auto">
            <a:xfrm>
              <a:off x="2937" y="1089"/>
              <a:ext cx="52" cy="41"/>
            </a:xfrm>
            <a:custGeom>
              <a:avLst/>
              <a:gdLst>
                <a:gd name="T0" fmla="*/ 1 w 4"/>
                <a:gd name="T1" fmla="*/ 2 h 3"/>
                <a:gd name="T2" fmla="*/ 2 w 4"/>
                <a:gd name="T3" fmla="*/ 2 h 3"/>
                <a:gd name="T4" fmla="*/ 1 w 4"/>
                <a:gd name="T5" fmla="*/ 2 h 3"/>
                <a:gd name="T6" fmla="*/ 3 w 4"/>
                <a:gd name="T7" fmla="*/ 2 h 3"/>
                <a:gd name="T8" fmla="*/ 3 w 4"/>
                <a:gd name="T9" fmla="*/ 1 h 3"/>
                <a:gd name="T10" fmla="*/ 2 w 4"/>
                <a:gd name="T11" fmla="*/ 2 h 3"/>
                <a:gd name="T12" fmla="*/ 1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1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275"/>
            <p:cNvSpPr/>
            <p:nvPr/>
          </p:nvSpPr>
          <p:spPr bwMode="auto">
            <a:xfrm>
              <a:off x="3145" y="1103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0 w 13"/>
                <a:gd name="T3" fmla="*/ 0 h 13"/>
                <a:gd name="T4" fmla="*/ 13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Rectangle 276"/>
            <p:cNvSpPr>
              <a:spLocks noChangeArrowheads="1"/>
            </p:cNvSpPr>
            <p:nvPr/>
          </p:nvSpPr>
          <p:spPr bwMode="auto">
            <a:xfrm>
              <a:off x="2689" y="1116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277"/>
            <p:cNvSpPr/>
            <p:nvPr/>
          </p:nvSpPr>
          <p:spPr bwMode="auto">
            <a:xfrm>
              <a:off x="2623" y="1116"/>
              <a:ext cx="13" cy="14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0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278"/>
            <p:cNvSpPr/>
            <p:nvPr/>
          </p:nvSpPr>
          <p:spPr bwMode="auto">
            <a:xfrm>
              <a:off x="2402" y="1130"/>
              <a:ext cx="26" cy="40"/>
            </a:xfrm>
            <a:custGeom>
              <a:avLst/>
              <a:gdLst>
                <a:gd name="T0" fmla="*/ 2 w 2"/>
                <a:gd name="T1" fmla="*/ 2 h 3"/>
                <a:gd name="T2" fmla="*/ 0 w 2"/>
                <a:gd name="T3" fmla="*/ 2 h 3"/>
                <a:gd name="T4" fmla="*/ 2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2"/>
                    <a:pt x="2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279"/>
            <p:cNvSpPr/>
            <p:nvPr/>
          </p:nvSpPr>
          <p:spPr bwMode="auto">
            <a:xfrm>
              <a:off x="2402" y="115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280"/>
            <p:cNvSpPr/>
            <p:nvPr/>
          </p:nvSpPr>
          <p:spPr bwMode="auto">
            <a:xfrm>
              <a:off x="2467" y="1157"/>
              <a:ext cx="13" cy="26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281"/>
            <p:cNvSpPr/>
            <p:nvPr/>
          </p:nvSpPr>
          <p:spPr bwMode="auto">
            <a:xfrm>
              <a:off x="2454" y="1157"/>
              <a:ext cx="13" cy="26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282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283"/>
            <p:cNvSpPr/>
            <p:nvPr/>
          </p:nvSpPr>
          <p:spPr bwMode="auto">
            <a:xfrm>
              <a:off x="3028" y="11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284"/>
            <p:cNvSpPr/>
            <p:nvPr/>
          </p:nvSpPr>
          <p:spPr bwMode="auto">
            <a:xfrm>
              <a:off x="3015" y="115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285"/>
            <p:cNvSpPr/>
            <p:nvPr/>
          </p:nvSpPr>
          <p:spPr bwMode="auto">
            <a:xfrm>
              <a:off x="2493" y="1157"/>
              <a:ext cx="52" cy="40"/>
            </a:xfrm>
            <a:custGeom>
              <a:avLst/>
              <a:gdLst>
                <a:gd name="T0" fmla="*/ 3 w 4"/>
                <a:gd name="T1" fmla="*/ 2 h 3"/>
                <a:gd name="T2" fmla="*/ 0 w 4"/>
                <a:gd name="T3" fmla="*/ 1 h 3"/>
                <a:gd name="T4" fmla="*/ 0 w 4"/>
                <a:gd name="T5" fmla="*/ 1 h 3"/>
                <a:gd name="T6" fmla="*/ 2 w 4"/>
                <a:gd name="T7" fmla="*/ 2 h 3"/>
                <a:gd name="T8" fmla="*/ 0 w 4"/>
                <a:gd name="T9" fmla="*/ 2 h 3"/>
                <a:gd name="T10" fmla="*/ 4 w 4"/>
                <a:gd name="T11" fmla="*/ 2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3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1"/>
                    <a:pt x="4" y="2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286"/>
            <p:cNvSpPr/>
            <p:nvPr/>
          </p:nvSpPr>
          <p:spPr bwMode="auto">
            <a:xfrm>
              <a:off x="2389" y="1170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287"/>
            <p:cNvSpPr/>
            <p:nvPr/>
          </p:nvSpPr>
          <p:spPr bwMode="auto">
            <a:xfrm>
              <a:off x="2428" y="1170"/>
              <a:ext cx="26" cy="13"/>
            </a:xfrm>
            <a:custGeom>
              <a:avLst/>
              <a:gdLst>
                <a:gd name="T0" fmla="*/ 26 w 26"/>
                <a:gd name="T1" fmla="*/ 13 h 13"/>
                <a:gd name="T2" fmla="*/ 13 w 26"/>
                <a:gd name="T3" fmla="*/ 0 h 13"/>
                <a:gd name="T4" fmla="*/ 0 w 26"/>
                <a:gd name="T5" fmla="*/ 13 h 13"/>
                <a:gd name="T6" fmla="*/ 26 w 26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13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2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288"/>
            <p:cNvSpPr/>
            <p:nvPr/>
          </p:nvSpPr>
          <p:spPr bwMode="auto">
            <a:xfrm>
              <a:off x="2650" y="1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289"/>
            <p:cNvSpPr/>
            <p:nvPr/>
          </p:nvSpPr>
          <p:spPr bwMode="auto">
            <a:xfrm>
              <a:off x="2650" y="1183"/>
              <a:ext cx="39" cy="27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1 h 2"/>
                <a:gd name="T4" fmla="*/ 2 w 3"/>
                <a:gd name="T5" fmla="*/ 0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2 w 3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290"/>
            <p:cNvSpPr/>
            <p:nvPr/>
          </p:nvSpPr>
          <p:spPr bwMode="auto">
            <a:xfrm>
              <a:off x="2623" y="1183"/>
              <a:ext cx="27" cy="27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0 w 2"/>
                <a:gd name="T5" fmla="*/ 0 h 2"/>
                <a:gd name="T6" fmla="*/ 2 w 2"/>
                <a:gd name="T7" fmla="*/ 1 h 2"/>
                <a:gd name="T8" fmla="*/ 1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291"/>
            <p:cNvSpPr/>
            <p:nvPr/>
          </p:nvSpPr>
          <p:spPr bwMode="auto">
            <a:xfrm>
              <a:off x="2428" y="1197"/>
              <a:ext cx="0" cy="1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292"/>
            <p:cNvSpPr/>
            <p:nvPr/>
          </p:nvSpPr>
          <p:spPr bwMode="auto">
            <a:xfrm>
              <a:off x="2415" y="1197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293"/>
            <p:cNvSpPr/>
            <p:nvPr/>
          </p:nvSpPr>
          <p:spPr bwMode="auto">
            <a:xfrm>
              <a:off x="3002" y="1183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2 w 3"/>
                <a:gd name="T3" fmla="*/ 1 h 2"/>
                <a:gd name="T4" fmla="*/ 2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0 w 3"/>
                <a:gd name="T11" fmla="*/ 1 h 2"/>
                <a:gd name="T12" fmla="*/ 3 w 3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294"/>
            <p:cNvSpPr/>
            <p:nvPr/>
          </p:nvSpPr>
          <p:spPr bwMode="auto">
            <a:xfrm>
              <a:off x="2558" y="1224"/>
              <a:ext cx="1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Rectangle 295"/>
            <p:cNvSpPr>
              <a:spLocks noChangeArrowheads="1"/>
            </p:cNvSpPr>
            <p:nvPr/>
          </p:nvSpPr>
          <p:spPr bwMode="auto">
            <a:xfrm>
              <a:off x="2558" y="1210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296"/>
            <p:cNvSpPr/>
            <p:nvPr/>
          </p:nvSpPr>
          <p:spPr bwMode="auto">
            <a:xfrm>
              <a:off x="2571" y="12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297"/>
            <p:cNvSpPr/>
            <p:nvPr/>
          </p:nvSpPr>
          <p:spPr bwMode="auto">
            <a:xfrm>
              <a:off x="2545" y="1210"/>
              <a:ext cx="0" cy="14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298"/>
            <p:cNvSpPr/>
            <p:nvPr/>
          </p:nvSpPr>
          <p:spPr bwMode="auto">
            <a:xfrm>
              <a:off x="2545" y="122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299"/>
            <p:cNvSpPr/>
            <p:nvPr/>
          </p:nvSpPr>
          <p:spPr bwMode="auto">
            <a:xfrm>
              <a:off x="2663" y="1210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300"/>
            <p:cNvSpPr/>
            <p:nvPr/>
          </p:nvSpPr>
          <p:spPr bwMode="auto">
            <a:xfrm>
              <a:off x="2597" y="122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301"/>
            <p:cNvSpPr/>
            <p:nvPr/>
          </p:nvSpPr>
          <p:spPr bwMode="auto">
            <a:xfrm>
              <a:off x="2806" y="1237"/>
              <a:ext cx="26" cy="13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302"/>
            <p:cNvSpPr/>
            <p:nvPr/>
          </p:nvSpPr>
          <p:spPr bwMode="auto">
            <a:xfrm>
              <a:off x="2467" y="1250"/>
              <a:ext cx="196" cy="27"/>
            </a:xfrm>
            <a:custGeom>
              <a:avLst/>
              <a:gdLst>
                <a:gd name="T0" fmla="*/ 7 w 15"/>
                <a:gd name="T1" fmla="*/ 2 h 2"/>
                <a:gd name="T2" fmla="*/ 7 w 15"/>
                <a:gd name="T3" fmla="*/ 0 h 2"/>
                <a:gd name="T4" fmla="*/ 7 w 15"/>
                <a:gd name="T5" fmla="*/ 1 h 2"/>
                <a:gd name="T6" fmla="*/ 0 w 15"/>
                <a:gd name="T7" fmla="*/ 2 h 2"/>
                <a:gd name="T8" fmla="*/ 15 w 15"/>
                <a:gd name="T9" fmla="*/ 2 h 2"/>
                <a:gd name="T10" fmla="*/ 7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7" y="2"/>
                  </a:moveTo>
                  <a:cubicBezTo>
                    <a:pt x="7" y="1"/>
                    <a:pt x="8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2"/>
                    <a:pt x="12" y="2"/>
                    <a:pt x="15" y="2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303"/>
            <p:cNvSpPr/>
            <p:nvPr/>
          </p:nvSpPr>
          <p:spPr bwMode="auto">
            <a:xfrm>
              <a:off x="2389" y="1264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39 w 39"/>
                <a:gd name="T3" fmla="*/ 13 h 13"/>
                <a:gd name="T4" fmla="*/ 13 w 39"/>
                <a:gd name="T5" fmla="*/ 0 h 13"/>
                <a:gd name="T6" fmla="*/ 0 w 39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39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304"/>
            <p:cNvSpPr/>
            <p:nvPr/>
          </p:nvSpPr>
          <p:spPr bwMode="auto">
            <a:xfrm>
              <a:off x="3028" y="1277"/>
              <a:ext cx="39" cy="27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1 h 2"/>
                <a:gd name="T10" fmla="*/ 1 w 3"/>
                <a:gd name="T11" fmla="*/ 2 h 2"/>
                <a:gd name="T12" fmla="*/ 1 w 3"/>
                <a:gd name="T13" fmla="*/ 2 h 2"/>
                <a:gd name="T14" fmla="*/ 2 w 3"/>
                <a:gd name="T15" fmla="*/ 2 h 2"/>
                <a:gd name="T16" fmla="*/ 2 w 3"/>
                <a:gd name="T17" fmla="*/ 1 h 2"/>
                <a:gd name="T18" fmla="*/ 3 w 3"/>
                <a:gd name="T19" fmla="*/ 1 h 2"/>
                <a:gd name="T20" fmla="*/ 2 w 3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305"/>
            <p:cNvSpPr/>
            <p:nvPr/>
          </p:nvSpPr>
          <p:spPr bwMode="auto">
            <a:xfrm>
              <a:off x="3054" y="1304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306"/>
            <p:cNvSpPr/>
            <p:nvPr/>
          </p:nvSpPr>
          <p:spPr bwMode="auto">
            <a:xfrm>
              <a:off x="2715" y="129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0 w 26"/>
                <a:gd name="T3" fmla="*/ 0 h 13"/>
                <a:gd name="T4" fmla="*/ 13 w 26"/>
                <a:gd name="T5" fmla="*/ 13 h 13"/>
                <a:gd name="T6" fmla="*/ 26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26" y="0"/>
                  </a:moveTo>
                  <a:lnTo>
                    <a:pt x="0" y="0"/>
                  </a:lnTo>
                  <a:lnTo>
                    <a:pt x="13" y="13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307"/>
            <p:cNvSpPr/>
            <p:nvPr/>
          </p:nvSpPr>
          <p:spPr bwMode="auto">
            <a:xfrm>
              <a:off x="2767" y="1304"/>
              <a:ext cx="26" cy="14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308"/>
            <p:cNvSpPr/>
            <p:nvPr/>
          </p:nvSpPr>
          <p:spPr bwMode="auto">
            <a:xfrm>
              <a:off x="2819" y="1318"/>
              <a:ext cx="52" cy="13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3" y="1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309"/>
            <p:cNvSpPr/>
            <p:nvPr/>
          </p:nvSpPr>
          <p:spPr bwMode="auto">
            <a:xfrm>
              <a:off x="2897" y="1318"/>
              <a:ext cx="92" cy="13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0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310"/>
            <p:cNvSpPr/>
            <p:nvPr/>
          </p:nvSpPr>
          <p:spPr bwMode="auto">
            <a:xfrm>
              <a:off x="2597" y="1318"/>
              <a:ext cx="13" cy="13"/>
            </a:xfrm>
            <a:custGeom>
              <a:avLst/>
              <a:gdLst>
                <a:gd name="T0" fmla="*/ 13 w 13"/>
                <a:gd name="T1" fmla="*/ 0 h 13"/>
                <a:gd name="T2" fmla="*/ 13 w 13"/>
                <a:gd name="T3" fmla="*/ 0 h 13"/>
                <a:gd name="T4" fmla="*/ 0 w 13"/>
                <a:gd name="T5" fmla="*/ 13 h 13"/>
                <a:gd name="T6" fmla="*/ 13 w 13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3" y="0"/>
                  </a:moveTo>
                  <a:lnTo>
                    <a:pt x="13" y="0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311"/>
            <p:cNvSpPr/>
            <p:nvPr/>
          </p:nvSpPr>
          <p:spPr bwMode="auto">
            <a:xfrm>
              <a:off x="2793" y="1318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312"/>
            <p:cNvSpPr/>
            <p:nvPr/>
          </p:nvSpPr>
          <p:spPr bwMode="auto">
            <a:xfrm>
              <a:off x="2767" y="1318"/>
              <a:ext cx="26" cy="1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313"/>
            <p:cNvSpPr/>
            <p:nvPr/>
          </p:nvSpPr>
          <p:spPr bwMode="auto">
            <a:xfrm>
              <a:off x="2767" y="1331"/>
              <a:ext cx="52" cy="13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1 h 1"/>
                <a:gd name="T4" fmla="*/ 4 w 4"/>
                <a:gd name="T5" fmla="*/ 0 h 1"/>
                <a:gd name="T6" fmla="*/ 3 w 4"/>
                <a:gd name="T7" fmla="*/ 0 h 1"/>
                <a:gd name="T8" fmla="*/ 4 w 4"/>
                <a:gd name="T9" fmla="*/ 1 h 1"/>
                <a:gd name="T10" fmla="*/ 0 w 4"/>
                <a:gd name="T11" fmla="*/ 1 h 1"/>
                <a:gd name="T12" fmla="*/ 4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Rectangle 314"/>
            <p:cNvSpPr>
              <a:spLocks noChangeArrowheads="1"/>
            </p:cNvSpPr>
            <p:nvPr/>
          </p:nvSpPr>
          <p:spPr bwMode="auto">
            <a:xfrm>
              <a:off x="2702" y="134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315"/>
            <p:cNvSpPr/>
            <p:nvPr/>
          </p:nvSpPr>
          <p:spPr bwMode="auto">
            <a:xfrm>
              <a:off x="2689" y="1331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316"/>
            <p:cNvSpPr/>
            <p:nvPr/>
          </p:nvSpPr>
          <p:spPr bwMode="auto">
            <a:xfrm>
              <a:off x="2702" y="134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317"/>
            <p:cNvSpPr/>
            <p:nvPr/>
          </p:nvSpPr>
          <p:spPr bwMode="auto">
            <a:xfrm>
              <a:off x="2650" y="1344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318"/>
            <p:cNvSpPr/>
            <p:nvPr/>
          </p:nvSpPr>
          <p:spPr bwMode="auto">
            <a:xfrm>
              <a:off x="2715" y="1344"/>
              <a:ext cx="13" cy="1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319"/>
            <p:cNvSpPr/>
            <p:nvPr/>
          </p:nvSpPr>
          <p:spPr bwMode="auto">
            <a:xfrm>
              <a:off x="2976" y="13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320"/>
            <p:cNvSpPr/>
            <p:nvPr/>
          </p:nvSpPr>
          <p:spPr bwMode="auto">
            <a:xfrm>
              <a:off x="2845" y="1371"/>
              <a:ext cx="131" cy="27"/>
            </a:xfrm>
            <a:custGeom>
              <a:avLst/>
              <a:gdLst>
                <a:gd name="T0" fmla="*/ 6 w 10"/>
                <a:gd name="T1" fmla="*/ 1 h 2"/>
                <a:gd name="T2" fmla="*/ 6 w 10"/>
                <a:gd name="T3" fmla="*/ 0 h 2"/>
                <a:gd name="T4" fmla="*/ 0 w 10"/>
                <a:gd name="T5" fmla="*/ 1 h 2"/>
                <a:gd name="T6" fmla="*/ 8 w 10"/>
                <a:gd name="T7" fmla="*/ 1 h 2"/>
                <a:gd name="T8" fmla="*/ 10 w 10"/>
                <a:gd name="T9" fmla="*/ 1 h 2"/>
                <a:gd name="T10" fmla="*/ 9 w 10"/>
                <a:gd name="T11" fmla="*/ 0 h 2"/>
                <a:gd name="T12" fmla="*/ 6 w 10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6" y="1"/>
                  </a:moveTo>
                  <a:cubicBezTo>
                    <a:pt x="6" y="1"/>
                    <a:pt x="6" y="0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2"/>
                    <a:pt x="6" y="0"/>
                    <a:pt x="8" y="1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321"/>
            <p:cNvSpPr/>
            <p:nvPr/>
          </p:nvSpPr>
          <p:spPr bwMode="auto">
            <a:xfrm>
              <a:off x="2454" y="1425"/>
              <a:ext cx="26" cy="0"/>
            </a:xfrm>
            <a:custGeom>
              <a:avLst/>
              <a:gdLst>
                <a:gd name="T0" fmla="*/ 1 w 2"/>
                <a:gd name="T1" fmla="*/ 0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322"/>
            <p:cNvSpPr/>
            <p:nvPr/>
          </p:nvSpPr>
          <p:spPr bwMode="auto">
            <a:xfrm>
              <a:off x="2493" y="1425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323"/>
            <p:cNvSpPr/>
            <p:nvPr/>
          </p:nvSpPr>
          <p:spPr bwMode="auto">
            <a:xfrm>
              <a:off x="2441" y="142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324"/>
            <p:cNvSpPr/>
            <p:nvPr/>
          </p:nvSpPr>
          <p:spPr bwMode="auto">
            <a:xfrm>
              <a:off x="2610" y="1425"/>
              <a:ext cx="66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325"/>
            <p:cNvSpPr/>
            <p:nvPr/>
          </p:nvSpPr>
          <p:spPr bwMode="auto">
            <a:xfrm>
              <a:off x="2558" y="1438"/>
              <a:ext cx="105" cy="14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1 h 1"/>
                <a:gd name="T4" fmla="*/ 0 w 8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3" y="1"/>
                    <a:pt x="6" y="1"/>
                    <a:pt x="8" y="1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326"/>
            <p:cNvSpPr/>
            <p:nvPr/>
          </p:nvSpPr>
          <p:spPr bwMode="auto">
            <a:xfrm>
              <a:off x="2897" y="1425"/>
              <a:ext cx="79" cy="40"/>
            </a:xfrm>
            <a:custGeom>
              <a:avLst/>
              <a:gdLst>
                <a:gd name="T0" fmla="*/ 6 w 6"/>
                <a:gd name="T1" fmla="*/ 2 h 3"/>
                <a:gd name="T2" fmla="*/ 6 w 6"/>
                <a:gd name="T3" fmla="*/ 1 h 3"/>
                <a:gd name="T4" fmla="*/ 3 w 6"/>
                <a:gd name="T5" fmla="*/ 1 h 3"/>
                <a:gd name="T6" fmla="*/ 0 w 6"/>
                <a:gd name="T7" fmla="*/ 3 h 3"/>
                <a:gd name="T8" fmla="*/ 5 w 6"/>
                <a:gd name="T9" fmla="*/ 2 h 3"/>
                <a:gd name="T10" fmla="*/ 4 w 6"/>
                <a:gd name="T11" fmla="*/ 2 h 3"/>
                <a:gd name="T12" fmla="*/ 4 w 6"/>
                <a:gd name="T13" fmla="*/ 1 h 3"/>
                <a:gd name="T14" fmla="*/ 6 w 6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6" y="2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2"/>
                    <a:pt x="3" y="1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327"/>
            <p:cNvSpPr/>
            <p:nvPr/>
          </p:nvSpPr>
          <p:spPr bwMode="auto">
            <a:xfrm>
              <a:off x="2858" y="14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328"/>
            <p:cNvSpPr/>
            <p:nvPr/>
          </p:nvSpPr>
          <p:spPr bwMode="auto">
            <a:xfrm>
              <a:off x="2702" y="1438"/>
              <a:ext cx="156" cy="27"/>
            </a:xfrm>
            <a:custGeom>
              <a:avLst/>
              <a:gdLst>
                <a:gd name="T0" fmla="*/ 9 w 12"/>
                <a:gd name="T1" fmla="*/ 2 h 2"/>
                <a:gd name="T2" fmla="*/ 8 w 12"/>
                <a:gd name="T3" fmla="*/ 2 h 2"/>
                <a:gd name="T4" fmla="*/ 8 w 12"/>
                <a:gd name="T5" fmla="*/ 2 h 2"/>
                <a:gd name="T6" fmla="*/ 7 w 12"/>
                <a:gd name="T7" fmla="*/ 1 h 2"/>
                <a:gd name="T8" fmla="*/ 7 w 12"/>
                <a:gd name="T9" fmla="*/ 2 h 2"/>
                <a:gd name="T10" fmla="*/ 0 w 12"/>
                <a:gd name="T11" fmla="*/ 1 h 2"/>
                <a:gd name="T12" fmla="*/ 1 w 12"/>
                <a:gd name="T13" fmla="*/ 2 h 2"/>
                <a:gd name="T14" fmla="*/ 11 w 12"/>
                <a:gd name="T15" fmla="*/ 2 h 2"/>
                <a:gd name="T16" fmla="*/ 10 w 12"/>
                <a:gd name="T17" fmla="*/ 2 h 2"/>
                <a:gd name="T18" fmla="*/ 12 w 12"/>
                <a:gd name="T19" fmla="*/ 2 h 2"/>
                <a:gd name="T20" fmla="*/ 12 w 12"/>
                <a:gd name="T21" fmla="*/ 1 h 2"/>
                <a:gd name="T22" fmla="*/ 9 w 12"/>
                <a:gd name="T2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"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4" y="2"/>
                    <a:pt x="7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10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329"/>
            <p:cNvSpPr/>
            <p:nvPr/>
          </p:nvSpPr>
          <p:spPr bwMode="auto">
            <a:xfrm>
              <a:off x="2845" y="1465"/>
              <a:ext cx="13" cy="14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330"/>
            <p:cNvSpPr/>
            <p:nvPr/>
          </p:nvSpPr>
          <p:spPr bwMode="auto">
            <a:xfrm>
              <a:off x="2845" y="1438"/>
              <a:ext cx="26" cy="14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Rectangle 331"/>
            <p:cNvSpPr>
              <a:spLocks noChangeArrowheads="1"/>
            </p:cNvSpPr>
            <p:nvPr/>
          </p:nvSpPr>
          <p:spPr bwMode="auto">
            <a:xfrm>
              <a:off x="2428" y="1438"/>
              <a:ext cx="1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332"/>
            <p:cNvSpPr/>
            <p:nvPr/>
          </p:nvSpPr>
          <p:spPr bwMode="auto">
            <a:xfrm>
              <a:off x="2558" y="1452"/>
              <a:ext cx="1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333"/>
            <p:cNvSpPr/>
            <p:nvPr/>
          </p:nvSpPr>
          <p:spPr bwMode="auto">
            <a:xfrm>
              <a:off x="2584" y="146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334"/>
            <p:cNvSpPr/>
            <p:nvPr/>
          </p:nvSpPr>
          <p:spPr bwMode="auto">
            <a:xfrm>
              <a:off x="2584" y="145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335"/>
            <p:cNvSpPr>
              <a:spLocks noEditPoints="1"/>
            </p:cNvSpPr>
            <p:nvPr/>
          </p:nvSpPr>
          <p:spPr bwMode="auto">
            <a:xfrm>
              <a:off x="2428" y="1438"/>
              <a:ext cx="235" cy="67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2 h 5"/>
                <a:gd name="T4" fmla="*/ 17 w 18"/>
                <a:gd name="T5" fmla="*/ 3 h 5"/>
                <a:gd name="T6" fmla="*/ 17 w 18"/>
                <a:gd name="T7" fmla="*/ 3 h 5"/>
                <a:gd name="T8" fmla="*/ 16 w 18"/>
                <a:gd name="T9" fmla="*/ 3 h 5"/>
                <a:gd name="T10" fmla="*/ 16 w 18"/>
                <a:gd name="T11" fmla="*/ 3 h 5"/>
                <a:gd name="T12" fmla="*/ 15 w 18"/>
                <a:gd name="T13" fmla="*/ 2 h 5"/>
                <a:gd name="T14" fmla="*/ 13 w 18"/>
                <a:gd name="T15" fmla="*/ 2 h 5"/>
                <a:gd name="T16" fmla="*/ 11 w 18"/>
                <a:gd name="T17" fmla="*/ 2 h 5"/>
                <a:gd name="T18" fmla="*/ 10 w 18"/>
                <a:gd name="T19" fmla="*/ 3 h 5"/>
                <a:gd name="T20" fmla="*/ 7 w 18"/>
                <a:gd name="T21" fmla="*/ 0 h 5"/>
                <a:gd name="T22" fmla="*/ 7 w 18"/>
                <a:gd name="T23" fmla="*/ 1 h 5"/>
                <a:gd name="T24" fmla="*/ 0 w 18"/>
                <a:gd name="T25" fmla="*/ 0 h 5"/>
                <a:gd name="T26" fmla="*/ 1 w 18"/>
                <a:gd name="T27" fmla="*/ 2 h 5"/>
                <a:gd name="T28" fmla="*/ 3 w 18"/>
                <a:gd name="T29" fmla="*/ 1 h 5"/>
                <a:gd name="T30" fmla="*/ 5 w 18"/>
                <a:gd name="T31" fmla="*/ 3 h 5"/>
                <a:gd name="T32" fmla="*/ 3 w 18"/>
                <a:gd name="T33" fmla="*/ 3 h 5"/>
                <a:gd name="T34" fmla="*/ 9 w 18"/>
                <a:gd name="T35" fmla="*/ 4 h 5"/>
                <a:gd name="T36" fmla="*/ 9 w 18"/>
                <a:gd name="T37" fmla="*/ 4 h 5"/>
                <a:gd name="T38" fmla="*/ 15 w 18"/>
                <a:gd name="T39" fmla="*/ 5 h 5"/>
                <a:gd name="T40" fmla="*/ 15 w 18"/>
                <a:gd name="T41" fmla="*/ 5 h 5"/>
                <a:gd name="T42" fmla="*/ 15 w 18"/>
                <a:gd name="T43" fmla="*/ 5 h 5"/>
                <a:gd name="T44" fmla="*/ 14 w 18"/>
                <a:gd name="T45" fmla="*/ 4 h 5"/>
                <a:gd name="T46" fmla="*/ 7 w 18"/>
                <a:gd name="T47" fmla="*/ 3 h 5"/>
                <a:gd name="T48" fmla="*/ 12 w 18"/>
                <a:gd name="T49" fmla="*/ 3 h 5"/>
                <a:gd name="T50" fmla="*/ 13 w 18"/>
                <a:gd name="T51" fmla="*/ 3 h 5"/>
                <a:gd name="T52" fmla="*/ 12 w 18"/>
                <a:gd name="T53" fmla="*/ 3 h 5"/>
                <a:gd name="T54" fmla="*/ 13 w 18"/>
                <a:gd name="T55" fmla="*/ 3 h 5"/>
                <a:gd name="T56" fmla="*/ 13 w 18"/>
                <a:gd name="T57" fmla="*/ 3 h 5"/>
                <a:gd name="T58" fmla="*/ 16 w 18"/>
                <a:gd name="T59" fmla="*/ 4 h 5"/>
                <a:gd name="T60" fmla="*/ 15 w 18"/>
                <a:gd name="T61" fmla="*/ 4 h 5"/>
                <a:gd name="T62" fmla="*/ 18 w 18"/>
                <a:gd name="T63" fmla="*/ 3 h 5"/>
                <a:gd name="T64" fmla="*/ 6 w 18"/>
                <a:gd name="T65" fmla="*/ 3 h 5"/>
                <a:gd name="T66" fmla="*/ 5 w 18"/>
                <a:gd name="T67" fmla="*/ 2 h 5"/>
                <a:gd name="T68" fmla="*/ 6 w 18"/>
                <a:gd name="T69" fmla="*/ 2 h 5"/>
                <a:gd name="T70" fmla="*/ 5 w 18"/>
                <a:gd name="T71" fmla="*/ 3 h 5"/>
                <a:gd name="T72" fmla="*/ 6 w 18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2"/>
                    <a:pt x="17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6" y="2"/>
                    <a:pt x="15" y="2"/>
                  </a:cubicBezTo>
                  <a:cubicBezTo>
                    <a:pt x="14" y="2"/>
                    <a:pt x="14" y="1"/>
                    <a:pt x="13" y="2"/>
                  </a:cubicBezTo>
                  <a:cubicBezTo>
                    <a:pt x="12" y="3"/>
                    <a:pt x="11" y="2"/>
                    <a:pt x="11" y="2"/>
                  </a:cubicBezTo>
                  <a:cubicBezTo>
                    <a:pt x="10" y="2"/>
                    <a:pt x="11" y="3"/>
                    <a:pt x="10" y="3"/>
                  </a:cubicBezTo>
                  <a:cubicBezTo>
                    <a:pt x="10" y="1"/>
                    <a:pt x="8" y="1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0"/>
                    <a:pt x="3" y="1"/>
                  </a:cubicBezTo>
                  <a:cubicBezTo>
                    <a:pt x="4" y="2"/>
                    <a:pt x="6" y="1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4"/>
                    <a:pt x="7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4" y="4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8" y="2"/>
                    <a:pt x="11" y="3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4"/>
                    <a:pt x="16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8" y="5"/>
                    <a:pt x="16" y="3"/>
                    <a:pt x="18" y="3"/>
                  </a:cubicBezTo>
                  <a:close/>
                  <a:moveTo>
                    <a:pt x="6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336"/>
            <p:cNvSpPr/>
            <p:nvPr/>
          </p:nvSpPr>
          <p:spPr bwMode="auto">
            <a:xfrm>
              <a:off x="2571" y="1452"/>
              <a:ext cx="0" cy="1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337"/>
            <p:cNvSpPr/>
            <p:nvPr/>
          </p:nvSpPr>
          <p:spPr bwMode="auto">
            <a:xfrm>
              <a:off x="2623" y="1505"/>
              <a:ext cx="1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338"/>
            <p:cNvSpPr/>
            <p:nvPr/>
          </p:nvSpPr>
          <p:spPr bwMode="auto">
            <a:xfrm>
              <a:off x="2232" y="1452"/>
              <a:ext cx="39" cy="13"/>
            </a:xfrm>
            <a:custGeom>
              <a:avLst/>
              <a:gdLst>
                <a:gd name="T0" fmla="*/ 0 w 39"/>
                <a:gd name="T1" fmla="*/ 13 h 13"/>
                <a:gd name="T2" fmla="*/ 26 w 39"/>
                <a:gd name="T3" fmla="*/ 13 h 13"/>
                <a:gd name="T4" fmla="*/ 39 w 39"/>
                <a:gd name="T5" fmla="*/ 13 h 13"/>
                <a:gd name="T6" fmla="*/ 26 w 39"/>
                <a:gd name="T7" fmla="*/ 13 h 13"/>
                <a:gd name="T8" fmla="*/ 0 w 39"/>
                <a:gd name="T9" fmla="*/ 0 h 13"/>
                <a:gd name="T10" fmla="*/ 0 w 39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3">
                  <a:moveTo>
                    <a:pt x="0" y="13"/>
                  </a:moveTo>
                  <a:lnTo>
                    <a:pt x="26" y="13"/>
                  </a:lnTo>
                  <a:lnTo>
                    <a:pt x="39" y="13"/>
                  </a:lnTo>
                  <a:lnTo>
                    <a:pt x="26" y="13"/>
                  </a:ln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339"/>
            <p:cNvSpPr/>
            <p:nvPr/>
          </p:nvSpPr>
          <p:spPr bwMode="auto">
            <a:xfrm>
              <a:off x="2663" y="1479"/>
              <a:ext cx="52" cy="26"/>
            </a:xfrm>
            <a:custGeom>
              <a:avLst/>
              <a:gdLst>
                <a:gd name="T0" fmla="*/ 0 w 4"/>
                <a:gd name="T1" fmla="*/ 0 h 2"/>
                <a:gd name="T2" fmla="*/ 1 w 4"/>
                <a:gd name="T3" fmla="*/ 1 h 2"/>
                <a:gd name="T4" fmla="*/ 2 w 4"/>
                <a:gd name="T5" fmla="*/ 1 h 2"/>
                <a:gd name="T6" fmla="*/ 3 w 4"/>
                <a:gd name="T7" fmla="*/ 1 h 2"/>
                <a:gd name="T8" fmla="*/ 2 w 4"/>
                <a:gd name="T9" fmla="*/ 1 h 2"/>
                <a:gd name="T10" fmla="*/ 4 w 4"/>
                <a:gd name="T11" fmla="*/ 1 h 2"/>
                <a:gd name="T12" fmla="*/ 0 w 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Freeform 340"/>
            <p:cNvSpPr/>
            <p:nvPr/>
          </p:nvSpPr>
          <p:spPr bwMode="auto">
            <a:xfrm>
              <a:off x="2806" y="14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341"/>
            <p:cNvSpPr/>
            <p:nvPr/>
          </p:nvSpPr>
          <p:spPr bwMode="auto">
            <a:xfrm>
              <a:off x="2806" y="1492"/>
              <a:ext cx="13" cy="1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342"/>
            <p:cNvSpPr/>
            <p:nvPr/>
          </p:nvSpPr>
          <p:spPr bwMode="auto">
            <a:xfrm>
              <a:off x="2715" y="1492"/>
              <a:ext cx="91" cy="13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0 h 1"/>
                <a:gd name="T4" fmla="*/ 0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3" y="0"/>
                    <a:pt x="5" y="1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343"/>
            <p:cNvSpPr/>
            <p:nvPr/>
          </p:nvSpPr>
          <p:spPr bwMode="auto">
            <a:xfrm>
              <a:off x="2937" y="1492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13 w 26"/>
                <a:gd name="T3" fmla="*/ 0 w 26"/>
                <a:gd name="T4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344"/>
            <p:cNvSpPr/>
            <p:nvPr/>
          </p:nvSpPr>
          <p:spPr bwMode="auto">
            <a:xfrm>
              <a:off x="2297" y="1492"/>
              <a:ext cx="13" cy="1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345"/>
            <p:cNvSpPr/>
            <p:nvPr/>
          </p:nvSpPr>
          <p:spPr bwMode="auto">
            <a:xfrm>
              <a:off x="2663" y="1505"/>
              <a:ext cx="26" cy="14"/>
            </a:xfrm>
            <a:custGeom>
              <a:avLst/>
              <a:gdLst>
                <a:gd name="T0" fmla="*/ 13 w 26"/>
                <a:gd name="T1" fmla="*/ 14 h 14"/>
                <a:gd name="T2" fmla="*/ 26 w 26"/>
                <a:gd name="T3" fmla="*/ 14 h 14"/>
                <a:gd name="T4" fmla="*/ 0 w 26"/>
                <a:gd name="T5" fmla="*/ 0 h 14"/>
                <a:gd name="T6" fmla="*/ 13 w 26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13" y="14"/>
                  </a:moveTo>
                  <a:lnTo>
                    <a:pt x="26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346"/>
            <p:cNvSpPr/>
            <p:nvPr/>
          </p:nvSpPr>
          <p:spPr bwMode="auto">
            <a:xfrm>
              <a:off x="2780" y="1532"/>
              <a:ext cx="52" cy="0"/>
            </a:xfrm>
            <a:custGeom>
              <a:avLst/>
              <a:gdLst>
                <a:gd name="T0" fmla="*/ 0 w 4"/>
                <a:gd name="T1" fmla="*/ 4 w 4"/>
                <a:gd name="T2" fmla="*/ 0 w 4"/>
                <a:gd name="T3" fmla="*/ 0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347"/>
            <p:cNvSpPr/>
            <p:nvPr/>
          </p:nvSpPr>
          <p:spPr bwMode="auto">
            <a:xfrm>
              <a:off x="2349" y="1546"/>
              <a:ext cx="27" cy="0"/>
            </a:xfrm>
            <a:custGeom>
              <a:avLst/>
              <a:gdLst>
                <a:gd name="T0" fmla="*/ 27 w 27"/>
                <a:gd name="T1" fmla="*/ 0 w 27"/>
                <a:gd name="T2" fmla="*/ 27 w 27"/>
                <a:gd name="T3" fmla="*/ 27 w 2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7">
                  <a:moveTo>
                    <a:pt x="27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348"/>
            <p:cNvSpPr/>
            <p:nvPr/>
          </p:nvSpPr>
          <p:spPr bwMode="auto">
            <a:xfrm>
              <a:off x="2845" y="1546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349"/>
            <p:cNvSpPr/>
            <p:nvPr/>
          </p:nvSpPr>
          <p:spPr bwMode="auto">
            <a:xfrm>
              <a:off x="2884" y="1546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350"/>
            <p:cNvSpPr/>
            <p:nvPr/>
          </p:nvSpPr>
          <p:spPr bwMode="auto">
            <a:xfrm>
              <a:off x="2467" y="1573"/>
              <a:ext cx="65" cy="0"/>
            </a:xfrm>
            <a:custGeom>
              <a:avLst/>
              <a:gdLst>
                <a:gd name="T0" fmla="*/ 1 w 5"/>
                <a:gd name="T1" fmla="*/ 5 w 5"/>
                <a:gd name="T2" fmla="*/ 0 w 5"/>
                <a:gd name="T3" fmla="*/ 2 w 5"/>
                <a:gd name="T4" fmla="*/ 1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351"/>
            <p:cNvSpPr/>
            <p:nvPr/>
          </p:nvSpPr>
          <p:spPr bwMode="auto">
            <a:xfrm>
              <a:off x="2806" y="1586"/>
              <a:ext cx="39" cy="27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1 h 2"/>
                <a:gd name="T4" fmla="*/ 3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352"/>
            <p:cNvSpPr/>
            <p:nvPr/>
          </p:nvSpPr>
          <p:spPr bwMode="auto">
            <a:xfrm>
              <a:off x="3132" y="1599"/>
              <a:ext cx="26" cy="14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353"/>
            <p:cNvSpPr/>
            <p:nvPr/>
          </p:nvSpPr>
          <p:spPr bwMode="auto">
            <a:xfrm>
              <a:off x="2636" y="1613"/>
              <a:ext cx="14" cy="1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354"/>
            <p:cNvSpPr/>
            <p:nvPr/>
          </p:nvSpPr>
          <p:spPr bwMode="auto">
            <a:xfrm>
              <a:off x="2780" y="1626"/>
              <a:ext cx="26" cy="4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0"/>
                    <a:pt x="0" y="2"/>
                  </a:cubicBezTo>
                  <a:cubicBezTo>
                    <a:pt x="1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355"/>
            <p:cNvSpPr/>
            <p:nvPr/>
          </p:nvSpPr>
          <p:spPr bwMode="auto">
            <a:xfrm>
              <a:off x="2806" y="1640"/>
              <a:ext cx="65" cy="13"/>
            </a:xfrm>
            <a:custGeom>
              <a:avLst/>
              <a:gdLst>
                <a:gd name="T0" fmla="*/ 0 w 5"/>
                <a:gd name="T1" fmla="*/ 1 h 1"/>
                <a:gd name="T2" fmla="*/ 4 w 5"/>
                <a:gd name="T3" fmla="*/ 1 h 1"/>
                <a:gd name="T4" fmla="*/ 5 w 5"/>
                <a:gd name="T5" fmla="*/ 0 h 1"/>
                <a:gd name="T6" fmla="*/ 1 w 5"/>
                <a:gd name="T7" fmla="*/ 0 h 1"/>
                <a:gd name="T8" fmla="*/ 0 w 5"/>
                <a:gd name="T9" fmla="*/ 0 h 1"/>
                <a:gd name="T10" fmla="*/ 0 w 5"/>
                <a:gd name="T11" fmla="*/ 0 h 1"/>
                <a:gd name="T12" fmla="*/ 0 w 5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356"/>
            <p:cNvSpPr/>
            <p:nvPr/>
          </p:nvSpPr>
          <p:spPr bwMode="auto">
            <a:xfrm>
              <a:off x="2663" y="1680"/>
              <a:ext cx="39" cy="0"/>
            </a:xfrm>
            <a:custGeom>
              <a:avLst/>
              <a:gdLst>
                <a:gd name="T0" fmla="*/ 26 w 39"/>
                <a:gd name="T1" fmla="*/ 39 w 39"/>
                <a:gd name="T2" fmla="*/ 0 w 39"/>
                <a:gd name="T3" fmla="*/ 26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26" y="0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357"/>
            <p:cNvSpPr/>
            <p:nvPr/>
          </p:nvSpPr>
          <p:spPr bwMode="auto">
            <a:xfrm>
              <a:off x="3093" y="1693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0 h 1"/>
                <a:gd name="T6" fmla="*/ 1 w 2"/>
                <a:gd name="T7" fmla="*/ 0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358"/>
            <p:cNvSpPr/>
            <p:nvPr/>
          </p:nvSpPr>
          <p:spPr bwMode="auto">
            <a:xfrm>
              <a:off x="2663" y="1734"/>
              <a:ext cx="26" cy="1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Rectangle 359"/>
            <p:cNvSpPr>
              <a:spLocks noChangeArrowheads="1"/>
            </p:cNvSpPr>
            <p:nvPr/>
          </p:nvSpPr>
          <p:spPr bwMode="auto">
            <a:xfrm>
              <a:off x="2819" y="1774"/>
              <a:ext cx="13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360"/>
            <p:cNvSpPr/>
            <p:nvPr/>
          </p:nvSpPr>
          <p:spPr bwMode="auto">
            <a:xfrm>
              <a:off x="2780" y="1760"/>
              <a:ext cx="39" cy="14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1 h 1"/>
                <a:gd name="T4" fmla="*/ 2 w 3"/>
                <a:gd name="T5" fmla="*/ 0 h 1"/>
                <a:gd name="T6" fmla="*/ 3 w 3"/>
                <a:gd name="T7" fmla="*/ 1 h 1"/>
                <a:gd name="T8" fmla="*/ 3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361"/>
            <p:cNvSpPr/>
            <p:nvPr/>
          </p:nvSpPr>
          <p:spPr bwMode="auto">
            <a:xfrm>
              <a:off x="2584" y="1787"/>
              <a:ext cx="13" cy="0"/>
            </a:xfrm>
            <a:custGeom>
              <a:avLst/>
              <a:gdLst>
                <a:gd name="T0" fmla="*/ 0 w 13"/>
                <a:gd name="T1" fmla="*/ 13 w 13"/>
                <a:gd name="T2" fmla="*/ 0 w 13"/>
                <a:gd name="T3" fmla="*/ 0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0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362"/>
            <p:cNvSpPr/>
            <p:nvPr/>
          </p:nvSpPr>
          <p:spPr bwMode="auto">
            <a:xfrm>
              <a:off x="6107" y="1774"/>
              <a:ext cx="13" cy="13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363"/>
            <p:cNvSpPr/>
            <p:nvPr/>
          </p:nvSpPr>
          <p:spPr bwMode="auto">
            <a:xfrm>
              <a:off x="6146" y="1787"/>
              <a:ext cx="13" cy="14"/>
            </a:xfrm>
            <a:custGeom>
              <a:avLst/>
              <a:gdLst>
                <a:gd name="T0" fmla="*/ 13 w 13"/>
                <a:gd name="T1" fmla="*/ 14 h 14"/>
                <a:gd name="T2" fmla="*/ 13 w 13"/>
                <a:gd name="T3" fmla="*/ 0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364"/>
            <p:cNvSpPr/>
            <p:nvPr/>
          </p:nvSpPr>
          <p:spPr bwMode="auto">
            <a:xfrm>
              <a:off x="2623" y="1787"/>
              <a:ext cx="27" cy="1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365"/>
            <p:cNvSpPr/>
            <p:nvPr/>
          </p:nvSpPr>
          <p:spPr bwMode="auto">
            <a:xfrm>
              <a:off x="2897" y="1814"/>
              <a:ext cx="209" cy="40"/>
            </a:xfrm>
            <a:custGeom>
              <a:avLst/>
              <a:gdLst>
                <a:gd name="T0" fmla="*/ 15 w 16"/>
                <a:gd name="T1" fmla="*/ 1 h 3"/>
                <a:gd name="T2" fmla="*/ 15 w 16"/>
                <a:gd name="T3" fmla="*/ 1 h 3"/>
                <a:gd name="T4" fmla="*/ 8 w 16"/>
                <a:gd name="T5" fmla="*/ 0 h 3"/>
                <a:gd name="T6" fmla="*/ 8 w 16"/>
                <a:gd name="T7" fmla="*/ 1 h 3"/>
                <a:gd name="T8" fmla="*/ 0 w 16"/>
                <a:gd name="T9" fmla="*/ 2 h 3"/>
                <a:gd name="T10" fmla="*/ 1 w 16"/>
                <a:gd name="T11" fmla="*/ 2 h 3"/>
                <a:gd name="T12" fmla="*/ 3 w 16"/>
                <a:gd name="T13" fmla="*/ 2 h 3"/>
                <a:gd name="T14" fmla="*/ 4 w 16"/>
                <a:gd name="T15" fmla="*/ 2 h 3"/>
                <a:gd name="T16" fmla="*/ 7 w 16"/>
                <a:gd name="T17" fmla="*/ 2 h 3"/>
                <a:gd name="T18" fmla="*/ 15 w 16"/>
                <a:gd name="T19" fmla="*/ 1 h 3"/>
                <a:gd name="T20" fmla="*/ 16 w 16"/>
                <a:gd name="T21" fmla="*/ 1 h 3"/>
                <a:gd name="T22" fmla="*/ 15 w 16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3"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9" y="2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2"/>
                    <a:pt x="2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3" y="3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9" y="2"/>
                    <a:pt x="13" y="1"/>
                    <a:pt x="15" y="1"/>
                  </a:cubicBezTo>
                  <a:cubicBezTo>
                    <a:pt x="16" y="3"/>
                    <a:pt x="15" y="1"/>
                    <a:pt x="16" y="1"/>
                  </a:cubicBezTo>
                  <a:cubicBezTo>
                    <a:pt x="16" y="1"/>
                    <a:pt x="16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366"/>
            <p:cNvSpPr/>
            <p:nvPr/>
          </p:nvSpPr>
          <p:spPr bwMode="auto">
            <a:xfrm>
              <a:off x="3171" y="1814"/>
              <a:ext cx="26" cy="27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1 w 2"/>
                <a:gd name="T7" fmla="*/ 1 h 2"/>
                <a:gd name="T8" fmla="*/ 2 w 2"/>
                <a:gd name="T9" fmla="*/ 1 h 2"/>
                <a:gd name="T10" fmla="*/ 2 w 2"/>
                <a:gd name="T11" fmla="*/ 1 h 2"/>
                <a:gd name="T12" fmla="*/ 1 w 2"/>
                <a:gd name="T13" fmla="*/ 1 h 2"/>
                <a:gd name="T14" fmla="*/ 2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0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367"/>
            <p:cNvSpPr/>
            <p:nvPr/>
          </p:nvSpPr>
          <p:spPr bwMode="auto">
            <a:xfrm>
              <a:off x="2832" y="1827"/>
              <a:ext cx="26" cy="14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368"/>
            <p:cNvSpPr/>
            <p:nvPr/>
          </p:nvSpPr>
          <p:spPr bwMode="auto">
            <a:xfrm>
              <a:off x="2819" y="1841"/>
              <a:ext cx="1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369"/>
            <p:cNvSpPr/>
            <p:nvPr/>
          </p:nvSpPr>
          <p:spPr bwMode="auto">
            <a:xfrm>
              <a:off x="2871" y="1841"/>
              <a:ext cx="13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370"/>
            <p:cNvSpPr/>
            <p:nvPr/>
          </p:nvSpPr>
          <p:spPr bwMode="auto">
            <a:xfrm>
              <a:off x="2767" y="1827"/>
              <a:ext cx="26" cy="27"/>
            </a:xfrm>
            <a:custGeom>
              <a:avLst/>
              <a:gdLst>
                <a:gd name="T0" fmla="*/ 0 w 2"/>
                <a:gd name="T1" fmla="*/ 1 h 2"/>
                <a:gd name="T2" fmla="*/ 1 w 2"/>
                <a:gd name="T3" fmla="*/ 2 h 2"/>
                <a:gd name="T4" fmla="*/ 2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371"/>
            <p:cNvSpPr/>
            <p:nvPr/>
          </p:nvSpPr>
          <p:spPr bwMode="auto">
            <a:xfrm>
              <a:off x="2780" y="185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372"/>
            <p:cNvSpPr/>
            <p:nvPr/>
          </p:nvSpPr>
          <p:spPr bwMode="auto">
            <a:xfrm>
              <a:off x="2793" y="1841"/>
              <a:ext cx="1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373"/>
            <p:cNvSpPr/>
            <p:nvPr/>
          </p:nvSpPr>
          <p:spPr bwMode="auto">
            <a:xfrm>
              <a:off x="2532" y="1841"/>
              <a:ext cx="2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8" name="Freeform 375"/>
          <p:cNvSpPr/>
          <p:nvPr/>
        </p:nvSpPr>
        <p:spPr bwMode="auto">
          <a:xfrm>
            <a:off x="4079722" y="5539344"/>
            <a:ext cx="73513" cy="14572"/>
          </a:xfrm>
          <a:custGeom>
            <a:avLst/>
            <a:gdLst>
              <a:gd name="T0" fmla="*/ 3 w 3"/>
              <a:gd name="T1" fmla="*/ 0 h 1"/>
              <a:gd name="T2" fmla="*/ 0 w 3"/>
              <a:gd name="T3" fmla="*/ 0 h 1"/>
              <a:gd name="T4" fmla="*/ 3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3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2" y="1"/>
                  <a:pt x="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9" name="矩形 818"/>
          <p:cNvSpPr/>
          <p:nvPr/>
        </p:nvSpPr>
        <p:spPr>
          <a:xfrm>
            <a:off x="5629071" y="4970247"/>
            <a:ext cx="4944317" cy="51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endParaRPr lang="en-US" altLang="zh-CN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20" name="文本框 819"/>
          <p:cNvSpPr txBox="1"/>
          <p:nvPr/>
        </p:nvSpPr>
        <p:spPr>
          <a:xfrm>
            <a:off x="5609502" y="4613202"/>
            <a:ext cx="285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在此添加标题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grpSp>
        <p:nvGrpSpPr>
          <p:cNvPr id="821" name="组合 820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822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823" name="图片 82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1588443" y="1965905"/>
            <a:ext cx="1489244" cy="132346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744997" y="2046344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6243" y="2743198"/>
            <a:ext cx="1068326" cy="551899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344715" y="3724821"/>
            <a:ext cx="1976700" cy="1257355"/>
            <a:chOff x="835332" y="5598240"/>
            <a:chExt cx="1741280" cy="1257355"/>
          </a:xfrm>
        </p:grpSpPr>
        <p:sp>
          <p:nvSpPr>
            <p:cNvPr id="22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3" name="TextBox 7"/>
            <p:cNvSpPr txBox="1"/>
            <p:nvPr/>
          </p:nvSpPr>
          <p:spPr>
            <a:xfrm>
              <a:off x="835332" y="6002155"/>
              <a:ext cx="1741280" cy="8534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4094121" y="1965906"/>
            <a:ext cx="1489244" cy="1323466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250675" y="2046345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1921" y="2743199"/>
            <a:ext cx="1068326" cy="551899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3850393" y="3724822"/>
            <a:ext cx="1976700" cy="1257355"/>
            <a:chOff x="835332" y="5598240"/>
            <a:chExt cx="1741280" cy="1257355"/>
          </a:xfrm>
        </p:grpSpPr>
        <p:sp>
          <p:nvSpPr>
            <p:cNvPr id="28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835332" y="6002155"/>
              <a:ext cx="1741280" cy="8534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6690847" y="1965904"/>
            <a:ext cx="1489244" cy="1323466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6847401" y="2046343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78647" y="2743197"/>
            <a:ext cx="1068326" cy="551899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6447119" y="3724820"/>
            <a:ext cx="1976700" cy="1257355"/>
            <a:chOff x="835332" y="5598240"/>
            <a:chExt cx="1741280" cy="1257355"/>
          </a:xfrm>
        </p:grpSpPr>
        <p:sp>
          <p:nvSpPr>
            <p:cNvPr id="34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5" name="TextBox 7"/>
            <p:cNvSpPr txBox="1"/>
            <p:nvPr/>
          </p:nvSpPr>
          <p:spPr>
            <a:xfrm>
              <a:off x="835332" y="6002155"/>
              <a:ext cx="1741280" cy="8534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28556">
            <a:off x="9196525" y="1965905"/>
            <a:ext cx="1489244" cy="1323466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9353079" y="2046344"/>
            <a:ext cx="9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84325" y="2743198"/>
            <a:ext cx="1068326" cy="551899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8952797" y="3724821"/>
            <a:ext cx="1976700" cy="1257355"/>
            <a:chOff x="835332" y="5598240"/>
            <a:chExt cx="1741280" cy="1257355"/>
          </a:xfrm>
        </p:grpSpPr>
        <p:sp>
          <p:nvSpPr>
            <p:cNvPr id="40" name="TextBox 6"/>
            <p:cNvSpPr txBox="1"/>
            <p:nvPr/>
          </p:nvSpPr>
          <p:spPr>
            <a:xfrm>
              <a:off x="1082953" y="559824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41" name="TextBox 7"/>
            <p:cNvSpPr txBox="1"/>
            <p:nvPr/>
          </p:nvSpPr>
          <p:spPr>
            <a:xfrm>
              <a:off x="835332" y="6002155"/>
              <a:ext cx="1741280" cy="8534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dist"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43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52464" y="3619501"/>
            <a:ext cx="6572296" cy="2381267"/>
          </a:xfrm>
          <a:prstGeom prst="rect">
            <a:avLst/>
          </a:prstGeom>
          <a:blipFill dpi="0" rotWithShape="1">
            <a:blip r:embed="rId1"/>
            <a:srcRect/>
            <a:stretch>
              <a:fillRect t="-16000" r="-4000" b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20011" y="3619501"/>
            <a:ext cx="1809763" cy="2381267"/>
          </a:xfrm>
          <a:prstGeom prst="rect">
            <a:avLst/>
          </a:prstGeom>
          <a:blipFill dpi="0" rotWithShape="1">
            <a:blip r:embed="rId2"/>
            <a:srcRect/>
            <a:stretch>
              <a:fillRect r="-8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5024" y="2857496"/>
            <a:ext cx="1809763" cy="3143272"/>
          </a:xfrm>
          <a:prstGeom prst="rect">
            <a:avLst/>
          </a:prstGeom>
          <a:blipFill dpi="0" rotWithShape="1">
            <a:blip r:embed="rId3"/>
            <a:srcRect/>
            <a:stretch>
              <a:fillRect l="-64000" t="-32000" r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5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1279" name="矩形 25"/>
          <p:cNvSpPr>
            <a:spLocks noChangeArrowheads="1"/>
          </p:cNvSpPr>
          <p:nvPr/>
        </p:nvSpPr>
        <p:spPr bwMode="auto">
          <a:xfrm>
            <a:off x="1428751" y="2724033"/>
            <a:ext cx="6096000" cy="8229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</a:t>
            </a:r>
            <a:endParaRPr lang="en-US" altLang="zh-CN" sz="1465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33935" y="1665027"/>
            <a:ext cx="1783022" cy="1842288"/>
          </a:xfrm>
          <a:prstGeom prst="rect">
            <a:avLst/>
          </a:prstGeom>
          <a:blipFill dpi="0" rotWithShape="1">
            <a:blip r:embed="rId4"/>
            <a:srcRect/>
            <a:stretch>
              <a:fillRect l="-23000" t="-6000" r="-46000" b="-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-1256272" y="1281182"/>
            <a:ext cx="8781023" cy="1418149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8" name="TextBox 24"/>
          <p:cNvSpPr txBox="1">
            <a:spLocks noChangeArrowheads="1"/>
          </p:cNvSpPr>
          <p:nvPr/>
        </p:nvSpPr>
        <p:spPr bwMode="auto">
          <a:xfrm>
            <a:off x="4476751" y="1939840"/>
            <a:ext cx="2422241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样品展示</a:t>
            </a:r>
            <a:endParaRPr lang="zh-CN" altLang="en-US" sz="36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5" y="2769790"/>
            <a:ext cx="1047246" cy="75401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12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26" y="1439899"/>
            <a:ext cx="1395150" cy="1303503"/>
          </a:xfrm>
          <a:prstGeom prst="rect">
            <a:avLst/>
          </a:prstGeom>
        </p:spPr>
      </p:pic>
      <p:sp>
        <p:nvSpPr>
          <p:cNvPr id="53" name="TextBox 6"/>
          <p:cNvSpPr txBox="1"/>
          <p:nvPr/>
        </p:nvSpPr>
        <p:spPr>
          <a:xfrm>
            <a:off x="3224254" y="1688605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4" name="TextBox 7"/>
          <p:cNvSpPr txBox="1"/>
          <p:nvPr/>
        </p:nvSpPr>
        <p:spPr>
          <a:xfrm>
            <a:off x="3224254" y="1965652"/>
            <a:ext cx="1948245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041982" y="1688792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26" y="2992295"/>
            <a:ext cx="1395150" cy="1303503"/>
          </a:xfrm>
          <a:prstGeom prst="rect">
            <a:avLst/>
          </a:prstGeom>
        </p:spPr>
      </p:pic>
      <p:sp>
        <p:nvSpPr>
          <p:cNvPr id="67" name="TextBox 6"/>
          <p:cNvSpPr txBox="1"/>
          <p:nvPr/>
        </p:nvSpPr>
        <p:spPr>
          <a:xfrm>
            <a:off x="3224254" y="3241001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68" name="TextBox 7"/>
          <p:cNvSpPr txBox="1"/>
          <p:nvPr/>
        </p:nvSpPr>
        <p:spPr>
          <a:xfrm>
            <a:off x="3224254" y="3518048"/>
            <a:ext cx="1948245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041982" y="3241188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512" y="4544691"/>
            <a:ext cx="1395150" cy="1303503"/>
          </a:xfrm>
          <a:prstGeom prst="rect">
            <a:avLst/>
          </a:prstGeom>
        </p:spPr>
      </p:pic>
      <p:sp>
        <p:nvSpPr>
          <p:cNvPr id="71" name="TextBox 6"/>
          <p:cNvSpPr txBox="1"/>
          <p:nvPr/>
        </p:nvSpPr>
        <p:spPr>
          <a:xfrm>
            <a:off x="3243140" y="479339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2" name="TextBox 7"/>
          <p:cNvSpPr txBox="1"/>
          <p:nvPr/>
        </p:nvSpPr>
        <p:spPr>
          <a:xfrm>
            <a:off x="3243140" y="5070444"/>
            <a:ext cx="1948245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060868" y="4793584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38" y="1439899"/>
            <a:ext cx="1395150" cy="1303503"/>
          </a:xfrm>
          <a:prstGeom prst="rect">
            <a:avLst/>
          </a:prstGeom>
        </p:spPr>
      </p:pic>
      <p:sp>
        <p:nvSpPr>
          <p:cNvPr id="75" name="TextBox 6"/>
          <p:cNvSpPr txBox="1"/>
          <p:nvPr/>
        </p:nvSpPr>
        <p:spPr>
          <a:xfrm>
            <a:off x="8180666" y="1688605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6" name="TextBox 7"/>
          <p:cNvSpPr txBox="1"/>
          <p:nvPr/>
        </p:nvSpPr>
        <p:spPr>
          <a:xfrm>
            <a:off x="8180666" y="1965652"/>
            <a:ext cx="1948245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998394" y="1688792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38" y="2992295"/>
            <a:ext cx="1395150" cy="1303503"/>
          </a:xfrm>
          <a:prstGeom prst="rect">
            <a:avLst/>
          </a:prstGeom>
        </p:spPr>
      </p:pic>
      <p:sp>
        <p:nvSpPr>
          <p:cNvPr id="79" name="TextBox 6"/>
          <p:cNvSpPr txBox="1"/>
          <p:nvPr/>
        </p:nvSpPr>
        <p:spPr>
          <a:xfrm>
            <a:off x="8180666" y="3241001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0" name="TextBox 7"/>
          <p:cNvSpPr txBox="1"/>
          <p:nvPr/>
        </p:nvSpPr>
        <p:spPr>
          <a:xfrm>
            <a:off x="8180666" y="3518048"/>
            <a:ext cx="1948245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998394" y="3241188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伍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24" y="4544691"/>
            <a:ext cx="1395150" cy="1303503"/>
          </a:xfrm>
          <a:prstGeom prst="rect">
            <a:avLst/>
          </a:prstGeom>
        </p:spPr>
      </p:pic>
      <p:sp>
        <p:nvSpPr>
          <p:cNvPr id="83" name="TextBox 6"/>
          <p:cNvSpPr txBox="1"/>
          <p:nvPr/>
        </p:nvSpPr>
        <p:spPr>
          <a:xfrm>
            <a:off x="8199552" y="479339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sz="1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84" name="TextBox 7"/>
          <p:cNvSpPr txBox="1"/>
          <p:nvPr/>
        </p:nvSpPr>
        <p:spPr>
          <a:xfrm>
            <a:off x="8199552" y="5070444"/>
            <a:ext cx="1948245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017280" y="4793584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27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223" y="5948718"/>
            <a:ext cx="896358" cy="83747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865" y="4139193"/>
            <a:ext cx="896358" cy="8374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17" y="4175302"/>
            <a:ext cx="896358" cy="83747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147" y="5951267"/>
            <a:ext cx="896358" cy="837477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4729709" y="1805892"/>
            <a:ext cx="2841766" cy="1310605"/>
            <a:chOff x="674409" y="5545458"/>
            <a:chExt cx="1992231" cy="1310605"/>
          </a:xfrm>
        </p:grpSpPr>
        <p:sp>
          <p:nvSpPr>
            <p:cNvPr id="21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674409" y="5905468"/>
              <a:ext cx="1992231" cy="9505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67468" y="3293858"/>
            <a:ext cx="2404132" cy="1310605"/>
            <a:chOff x="674409" y="5545458"/>
            <a:chExt cx="1992231" cy="1310605"/>
          </a:xfrm>
        </p:grpSpPr>
        <p:sp>
          <p:nvSpPr>
            <p:cNvPr id="24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674409" y="5905468"/>
              <a:ext cx="1992231" cy="9505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258482" y="5182067"/>
            <a:ext cx="2404132" cy="1310605"/>
            <a:chOff x="674409" y="5545458"/>
            <a:chExt cx="1992231" cy="1310605"/>
          </a:xfrm>
        </p:grpSpPr>
        <p:sp>
          <p:nvSpPr>
            <p:cNvPr id="27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28" name="TextBox 7"/>
            <p:cNvSpPr txBox="1"/>
            <p:nvPr/>
          </p:nvSpPr>
          <p:spPr>
            <a:xfrm>
              <a:off x="674409" y="5905468"/>
              <a:ext cx="1992231" cy="9505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00252" y="3293858"/>
            <a:ext cx="2404132" cy="1310605"/>
            <a:chOff x="674409" y="5545458"/>
            <a:chExt cx="1992231" cy="1310605"/>
          </a:xfrm>
        </p:grpSpPr>
        <p:sp>
          <p:nvSpPr>
            <p:cNvPr id="30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1" name="TextBox 7"/>
            <p:cNvSpPr txBox="1"/>
            <p:nvPr/>
          </p:nvSpPr>
          <p:spPr>
            <a:xfrm>
              <a:off x="674409" y="5905468"/>
              <a:ext cx="1992231" cy="9505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9528" y="5182067"/>
            <a:ext cx="2404132" cy="1310605"/>
            <a:chOff x="674409" y="5545458"/>
            <a:chExt cx="1992231" cy="1310605"/>
          </a:xfrm>
        </p:grpSpPr>
        <p:sp>
          <p:nvSpPr>
            <p:cNvPr id="33" name="TextBox 6"/>
            <p:cNvSpPr txBox="1"/>
            <p:nvPr/>
          </p:nvSpPr>
          <p:spPr>
            <a:xfrm>
              <a:off x="1013442" y="5545458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4" name="TextBox 7"/>
            <p:cNvSpPr txBox="1"/>
            <p:nvPr/>
          </p:nvSpPr>
          <p:spPr>
            <a:xfrm>
              <a:off x="674409" y="5905468"/>
              <a:ext cx="1992231" cy="9505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  <a:p>
              <a:pPr algn="ctr">
                <a:spcBef>
                  <a:spcPct val="20000"/>
                </a:spcBef>
              </a:pPr>
              <a:endParaRPr lang="en-US" altLang="zh-CN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40"/>
          <a:stretch>
            <a:fillRect/>
          </a:stretch>
        </p:blipFill>
        <p:spPr>
          <a:xfrm>
            <a:off x="3607459" y="3661629"/>
            <a:ext cx="4845899" cy="31963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842" y="3090759"/>
            <a:ext cx="2303954" cy="41826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666" y="5333998"/>
            <a:ext cx="1146050" cy="1524003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37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1631" y="4410644"/>
            <a:ext cx="5059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36223" y="5196302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964" y="1049453"/>
            <a:ext cx="3287471" cy="32874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98" y="3179712"/>
            <a:ext cx="1702059" cy="14462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89258" y="1255977"/>
            <a:ext cx="1243988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1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42" y="2876210"/>
            <a:ext cx="2052018" cy="16296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b="11010"/>
          <a:stretch>
            <a:fillRect/>
          </a:stretch>
        </p:blipFill>
        <p:spPr>
          <a:xfrm>
            <a:off x="0" y="3325492"/>
            <a:ext cx="2051342" cy="35325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354" y="3258673"/>
            <a:ext cx="3131238" cy="292554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005" y="2215410"/>
            <a:ext cx="2350437" cy="219603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60" y="1167535"/>
            <a:ext cx="1817747" cy="169833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61959" y="5351548"/>
            <a:ext cx="3713884" cy="5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3215" y="5006250"/>
            <a:ext cx="253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  <a:cs typeface="Segoe UI Light" panose="020B0502040204020203" pitchFamily="34" charset="0"/>
              </a:rPr>
              <a:t>添加您的标题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9583" y="1793841"/>
            <a:ext cx="3713884" cy="5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56460" y="1418289"/>
            <a:ext cx="253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  <a:cs typeface="Segoe UI Light" panose="020B0502040204020203" pitchFamily="34" charset="0"/>
              </a:rPr>
              <a:t>添加您的标题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9308" y="3457958"/>
            <a:ext cx="328852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888" y="3100643"/>
            <a:ext cx="253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  <a:cs typeface="Segoe UI Light" panose="020B0502040204020203" pitchFamily="34" charset="0"/>
              </a:rPr>
              <a:t>添加您的标题</a:t>
            </a:r>
            <a:endParaRPr lang="zh-CN" altLang="en-US" sz="2000" dirty="0">
              <a:latin typeface="苏新诗古印宋简" panose="02010609000101010101" pitchFamily="49" charset="-122"/>
              <a:ea typeface="苏新诗古印宋简" panose="02010609000101010101" pitchFamily="49" charset="-122"/>
              <a:cs typeface="Segoe UI Light" panose="020B0502040204020203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6"/>
          <a:stretch>
            <a:fillRect/>
          </a:stretch>
        </p:blipFill>
        <p:spPr>
          <a:xfrm rot="6341987">
            <a:off x="6178649" y="351776"/>
            <a:ext cx="1001671" cy="1924502"/>
          </a:xfrm>
          <a:custGeom>
            <a:avLst/>
            <a:gdLst>
              <a:gd name="connsiteX0" fmla="*/ 0 w 1556293"/>
              <a:gd name="connsiteY0" fmla="*/ 0 h 2990094"/>
              <a:gd name="connsiteX1" fmla="*/ 1556293 w 1556293"/>
              <a:gd name="connsiteY1" fmla="*/ 0 h 2990094"/>
              <a:gd name="connsiteX2" fmla="*/ 1556293 w 1556293"/>
              <a:gd name="connsiteY2" fmla="*/ 2990094 h 2990094"/>
              <a:gd name="connsiteX3" fmla="*/ 0 w 1556293"/>
              <a:gd name="connsiteY3" fmla="*/ 2990094 h 2990094"/>
              <a:gd name="connsiteX4" fmla="*/ 0 w 1556293"/>
              <a:gd name="connsiteY4" fmla="*/ 0 h 29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293" h="2990094">
                <a:moveTo>
                  <a:pt x="0" y="0"/>
                </a:moveTo>
                <a:lnTo>
                  <a:pt x="1556293" y="0"/>
                </a:lnTo>
                <a:lnTo>
                  <a:pt x="1556293" y="2990094"/>
                </a:lnTo>
                <a:lnTo>
                  <a:pt x="0" y="299009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6"/>
          <a:stretch>
            <a:fillRect/>
          </a:stretch>
        </p:blipFill>
        <p:spPr>
          <a:xfrm rot="11352117">
            <a:off x="7696143" y="3211496"/>
            <a:ext cx="1563248" cy="3003455"/>
          </a:xfrm>
          <a:custGeom>
            <a:avLst/>
            <a:gdLst>
              <a:gd name="connsiteX0" fmla="*/ 0 w 1556293"/>
              <a:gd name="connsiteY0" fmla="*/ 0 h 2990094"/>
              <a:gd name="connsiteX1" fmla="*/ 1556293 w 1556293"/>
              <a:gd name="connsiteY1" fmla="*/ 0 h 2990094"/>
              <a:gd name="connsiteX2" fmla="*/ 1556293 w 1556293"/>
              <a:gd name="connsiteY2" fmla="*/ 2990094 h 2990094"/>
              <a:gd name="connsiteX3" fmla="*/ 0 w 1556293"/>
              <a:gd name="connsiteY3" fmla="*/ 2990094 h 2990094"/>
              <a:gd name="connsiteX4" fmla="*/ 0 w 1556293"/>
              <a:gd name="connsiteY4" fmla="*/ 0 h 29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293" h="2990094">
                <a:moveTo>
                  <a:pt x="0" y="0"/>
                </a:moveTo>
                <a:lnTo>
                  <a:pt x="1556293" y="0"/>
                </a:lnTo>
                <a:lnTo>
                  <a:pt x="1556293" y="2990094"/>
                </a:lnTo>
                <a:lnTo>
                  <a:pt x="0" y="299009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6"/>
          <a:stretch>
            <a:fillRect/>
          </a:stretch>
        </p:blipFill>
        <p:spPr>
          <a:xfrm rot="8409612" flipH="1">
            <a:off x="3663154" y="2748517"/>
            <a:ext cx="950831" cy="2093974"/>
          </a:xfrm>
          <a:custGeom>
            <a:avLst/>
            <a:gdLst>
              <a:gd name="connsiteX0" fmla="*/ 0 w 1556293"/>
              <a:gd name="connsiteY0" fmla="*/ 0 h 2990094"/>
              <a:gd name="connsiteX1" fmla="*/ 1556293 w 1556293"/>
              <a:gd name="connsiteY1" fmla="*/ 0 h 2990094"/>
              <a:gd name="connsiteX2" fmla="*/ 1556293 w 1556293"/>
              <a:gd name="connsiteY2" fmla="*/ 2990094 h 2990094"/>
              <a:gd name="connsiteX3" fmla="*/ 0 w 1556293"/>
              <a:gd name="connsiteY3" fmla="*/ 2990094 h 2990094"/>
              <a:gd name="connsiteX4" fmla="*/ 0 w 1556293"/>
              <a:gd name="connsiteY4" fmla="*/ 0 h 299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293" h="2990094">
                <a:moveTo>
                  <a:pt x="0" y="0"/>
                </a:moveTo>
                <a:lnTo>
                  <a:pt x="1556293" y="0"/>
                </a:lnTo>
                <a:lnTo>
                  <a:pt x="1556293" y="2990094"/>
                </a:lnTo>
                <a:lnTo>
                  <a:pt x="0" y="299009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/>
        </p:nvSpPr>
        <p:spPr>
          <a:xfrm>
            <a:off x="6262815" y="1528278"/>
            <a:ext cx="9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6096" y="2716036"/>
            <a:ext cx="998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66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29375" y="3746355"/>
            <a:ext cx="9982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115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21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5227"/>
            <a:ext cx="12358188" cy="3296359"/>
          </a:xfrm>
          <a:prstGeom prst="rect">
            <a:avLst/>
          </a:prstGeom>
        </p:spPr>
      </p:pic>
      <p:sp>
        <p:nvSpPr>
          <p:cNvPr id="4" name="TextBox 21"/>
          <p:cNvSpPr txBox="1"/>
          <p:nvPr/>
        </p:nvSpPr>
        <p:spPr>
          <a:xfrm>
            <a:off x="3333360" y="2644403"/>
            <a:ext cx="5525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生活赋予我们一种巨大的和无限高贵的礼品，这就是青春：充满着力量，充满着期待志愿，充满着求知和斗争的志向，充满着希望信心和青春。 </a:t>
            </a:r>
            <a:endParaRPr lang="en-US" altLang="zh-CN" sz="20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5650" y="696036"/>
            <a:ext cx="211540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“</a:t>
            </a:r>
            <a:endParaRPr lang="zh-CN" altLang="en-US" sz="287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338686" y="3510890"/>
            <a:ext cx="211540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”</a:t>
            </a:r>
            <a:endParaRPr lang="zh-CN" altLang="en-US" sz="287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03" y="4887448"/>
            <a:ext cx="2496131" cy="8779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96000" y="4161606"/>
            <a:ext cx="2778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 —— </a:t>
            </a:r>
            <a:r>
              <a:rPr lang="zh-CN" altLang="en-US" sz="20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奥斯特洛夫斯基</a:t>
            </a:r>
            <a:endParaRPr lang="zh-CN" altLang="en-US" sz="2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9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48316">
            <a:off x="2569468" y="3703952"/>
            <a:ext cx="3097116" cy="22440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48316">
            <a:off x="5288898" y="1871565"/>
            <a:ext cx="2132608" cy="15452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48316">
            <a:off x="7394936" y="3120263"/>
            <a:ext cx="2747262" cy="1990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48316">
            <a:off x="9642822" y="1481295"/>
            <a:ext cx="1553828" cy="112586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97879" y="4307001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6042" y="4708853"/>
            <a:ext cx="223457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37180" y="3936555"/>
            <a:ext cx="59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7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529813" y="2238422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3517976" y="2640274"/>
            <a:ext cx="223457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5877636" y="3912916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5865799" y="4314768"/>
            <a:ext cx="223457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7666268" y="1582773"/>
            <a:ext cx="1594936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添加你的标题</a:t>
            </a:r>
            <a:endParaRPr lang="en-US" altLang="zh-CN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7654431" y="1984625"/>
            <a:ext cx="2234570" cy="6400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98024" y="3405084"/>
            <a:ext cx="5925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6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46995" y="2032161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31501" y="1503149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19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8932215" y="4285863"/>
            <a:ext cx="2181099" cy="883218"/>
            <a:chOff x="745304" y="5570890"/>
            <a:chExt cx="1921336" cy="883218"/>
          </a:xfrm>
        </p:grpSpPr>
        <p:sp>
          <p:nvSpPr>
            <p:cNvPr id="36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37" name="TextBox 7"/>
            <p:cNvSpPr txBox="1"/>
            <p:nvPr/>
          </p:nvSpPr>
          <p:spPr>
            <a:xfrm>
              <a:off x="745304" y="5905468"/>
              <a:ext cx="1921336" cy="548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13632" y="4285863"/>
            <a:ext cx="2181099" cy="883218"/>
            <a:chOff x="745304" y="5570890"/>
            <a:chExt cx="1921336" cy="883218"/>
          </a:xfrm>
        </p:grpSpPr>
        <p:sp>
          <p:nvSpPr>
            <p:cNvPr id="42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45" name="TextBox 7"/>
            <p:cNvSpPr txBox="1"/>
            <p:nvPr/>
          </p:nvSpPr>
          <p:spPr>
            <a:xfrm>
              <a:off x="745304" y="5905468"/>
              <a:ext cx="1921336" cy="548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759128" y="4285863"/>
            <a:ext cx="2181099" cy="883218"/>
            <a:chOff x="745304" y="5570890"/>
            <a:chExt cx="1921336" cy="883218"/>
          </a:xfrm>
        </p:grpSpPr>
        <p:sp>
          <p:nvSpPr>
            <p:cNvPr id="47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745304" y="5905468"/>
              <a:ext cx="1921336" cy="548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40545" y="4285863"/>
            <a:ext cx="2181099" cy="883218"/>
            <a:chOff x="745304" y="5570890"/>
            <a:chExt cx="1921336" cy="883218"/>
          </a:xfrm>
        </p:grpSpPr>
        <p:sp>
          <p:nvSpPr>
            <p:cNvPr id="50" name="TextBox 6"/>
            <p:cNvSpPr txBox="1"/>
            <p:nvPr/>
          </p:nvSpPr>
          <p:spPr>
            <a:xfrm>
              <a:off x="1069869" y="5570890"/>
              <a:ext cx="124603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</a:t>
              </a:r>
              <a:r>
                <a:rPr lang="zh-CN" altLang="en-US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你的标题</a:t>
              </a:r>
              <a:endParaRPr lang="en-US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51" name="TextBox 7"/>
            <p:cNvSpPr txBox="1"/>
            <p:nvPr/>
          </p:nvSpPr>
          <p:spPr>
            <a:xfrm>
              <a:off x="745304" y="5905468"/>
              <a:ext cx="1921336" cy="5486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单击此处可编辑内容，根据您的需要自由拉伸文本框大小。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780" y="1847162"/>
            <a:ext cx="1752076" cy="21042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084" y="1868442"/>
            <a:ext cx="1752076" cy="21042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65" y="1868442"/>
            <a:ext cx="1752076" cy="21042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169" y="1889722"/>
            <a:ext cx="1752076" cy="210427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19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58101" y="2088106"/>
            <a:ext cx="2170833" cy="2715907"/>
          </a:xfrm>
          <a:prstGeom prst="rect">
            <a:avLst/>
          </a:prstGeom>
          <a:blipFill dpi="0" rotWithShape="1">
            <a:blip r:embed="rId1"/>
            <a:srcRect/>
            <a:stretch>
              <a:fillRect l="-45000" t="-7000" r="-22000" b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569961" y="2088105"/>
            <a:ext cx="2170833" cy="2715907"/>
          </a:xfrm>
          <a:prstGeom prst="rect">
            <a:avLst/>
          </a:prstGeom>
          <a:blipFill dpi="0" rotWithShape="1">
            <a:blip r:embed="rId2"/>
            <a:srcRect/>
            <a:stretch>
              <a:fillRect l="-77000" t="-3000" r="-23000" b="-1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81820" y="2088104"/>
            <a:ext cx="2170833" cy="2715907"/>
          </a:xfrm>
          <a:prstGeom prst="rect">
            <a:avLst/>
          </a:prstGeom>
          <a:blipFill>
            <a:blip r:embed="rId3"/>
            <a:stretch>
              <a:fillRect l="-57000" t="-3000" r="-22000" b="-1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40"/>
          <p:cNvSpPr txBox="1"/>
          <p:nvPr/>
        </p:nvSpPr>
        <p:spPr>
          <a:xfrm>
            <a:off x="4258102" y="4968107"/>
            <a:ext cx="6741994" cy="640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19" y="-68242"/>
            <a:ext cx="4552200" cy="70285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1631" y="4410644"/>
            <a:ext cx="5059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在此添加本章标题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36223" y="5196302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添加补充说明，建议采用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方正清刻本悦宋简</a:t>
            </a: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endParaRPr lang="en-US" altLang="zh-CN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964" y="1049453"/>
            <a:ext cx="3287471" cy="32874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98" y="3179712"/>
            <a:ext cx="1702059" cy="14462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89258" y="1255977"/>
            <a:ext cx="1243988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16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42" y="2876210"/>
            <a:ext cx="2052018" cy="16296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b="11010"/>
          <a:stretch>
            <a:fillRect/>
          </a:stretch>
        </p:blipFill>
        <p:spPr>
          <a:xfrm>
            <a:off x="0" y="3325492"/>
            <a:ext cx="2051342" cy="353250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5"/>
          <p:cNvSpPr txBox="1"/>
          <p:nvPr/>
        </p:nvSpPr>
        <p:spPr>
          <a:xfrm>
            <a:off x="894277" y="1765155"/>
            <a:ext cx="3486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lang="zh-CN" altLang="en-US" dirty="0" smtClean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单击添加您的标题</a:t>
            </a:r>
            <a:endParaRPr lang="en-US" altLang="zh-CN" dirty="0">
              <a:solidFill>
                <a:srgbClr val="2F2F2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" name="TextBox 27"/>
          <p:cNvSpPr txBox="1"/>
          <p:nvPr/>
        </p:nvSpPr>
        <p:spPr>
          <a:xfrm>
            <a:off x="894277" y="2619065"/>
            <a:ext cx="5629352" cy="307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anose="020B0502040204020203" pitchFamily="34" charset="0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 smtClean="0">
              <a:solidFill>
                <a:srgbClr val="2F2F2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建议您在展示时采用方正清刻本悦宋简字体。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>
                <a:solidFill>
                  <a:srgbClr val="2F2F2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建议您在展示时采用方正清刻本悦宋简字体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rgbClr val="2F2F2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>
              <a:solidFill>
                <a:srgbClr val="2F2F2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01300" y="746351"/>
            <a:ext cx="5190699" cy="582099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7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64" y="3592986"/>
            <a:ext cx="3066402" cy="28649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8937" y="4798674"/>
            <a:ext cx="5739174" cy="1036612"/>
            <a:chOff x="769018" y="5546719"/>
            <a:chExt cx="1507514" cy="1095770"/>
          </a:xfrm>
        </p:grpSpPr>
        <p:sp>
          <p:nvSpPr>
            <p:cNvPr id="4" name="TextBox 6"/>
            <p:cNvSpPr txBox="1"/>
            <p:nvPr/>
          </p:nvSpPr>
          <p:spPr>
            <a:xfrm>
              <a:off x="769018" y="5546719"/>
              <a:ext cx="1246038" cy="32534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5" name="TextBox 7"/>
            <p:cNvSpPr txBox="1"/>
            <p:nvPr/>
          </p:nvSpPr>
          <p:spPr>
            <a:xfrm>
              <a:off x="769018" y="5965880"/>
              <a:ext cx="1507514" cy="67660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921" y="2341799"/>
            <a:ext cx="2534081" cy="236761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011544" y="3266217"/>
            <a:ext cx="4988795" cy="967776"/>
            <a:chOff x="769018" y="5546719"/>
            <a:chExt cx="1585682" cy="1237902"/>
          </a:xfrm>
        </p:grpSpPr>
        <p:sp>
          <p:nvSpPr>
            <p:cNvPr id="8" name="TextBox 6"/>
            <p:cNvSpPr txBox="1"/>
            <p:nvPr/>
          </p:nvSpPr>
          <p:spPr>
            <a:xfrm>
              <a:off x="769018" y="5546719"/>
              <a:ext cx="1246038" cy="32534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769018" y="5965881"/>
              <a:ext cx="1585682" cy="81874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981" y="1173580"/>
            <a:ext cx="2061086" cy="1925693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328228" y="1821873"/>
            <a:ext cx="4591323" cy="693249"/>
            <a:chOff x="769018" y="5546719"/>
            <a:chExt cx="1794249" cy="1090248"/>
          </a:xfrm>
        </p:grpSpPr>
        <p:sp>
          <p:nvSpPr>
            <p:cNvPr id="13" name="TextBox 6"/>
            <p:cNvSpPr txBox="1"/>
            <p:nvPr/>
          </p:nvSpPr>
          <p:spPr>
            <a:xfrm>
              <a:off x="769018" y="5546719"/>
              <a:ext cx="1246038" cy="32534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在此添加你的标题</a:t>
              </a:r>
              <a:endParaRPr lang="en-US" sz="20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  <p:sp>
          <p:nvSpPr>
            <p:cNvPr id="14" name="TextBox 7"/>
            <p:cNvSpPr txBox="1"/>
            <p:nvPr/>
          </p:nvSpPr>
          <p:spPr>
            <a:xfrm>
              <a:off x="769018" y="5965880"/>
              <a:ext cx="1794249" cy="6710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4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</a:t>
              </a:r>
              <a:r>
                <a:rPr lang="zh-CN" altLang="zh-CN" sz="1400" dirty="0" smtClean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0586" y="3886343"/>
            <a:ext cx="1080195" cy="3739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26" y="3406029"/>
            <a:ext cx="1080195" cy="3739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3646" y="2261072"/>
            <a:ext cx="1080195" cy="3739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786" y="1780758"/>
            <a:ext cx="1080195" cy="37391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694133" y="4302196"/>
            <a:ext cx="73377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8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64534" y="2872971"/>
            <a:ext cx="73377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7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22886" y="1612452"/>
            <a:ext cx="73377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6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23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894378" y="1437956"/>
            <a:ext cx="439317" cy="40586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文框 3"/>
          <p:cNvSpPr/>
          <p:nvPr/>
        </p:nvSpPr>
        <p:spPr>
          <a:xfrm>
            <a:off x="9544050" y="1437956"/>
            <a:ext cx="622300" cy="4058649"/>
          </a:xfrm>
          <a:prstGeom prst="frame">
            <a:avLst>
              <a:gd name="adj1" fmla="val 433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335666" y="3769835"/>
            <a:ext cx="1039067" cy="110799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dist"/>
            <a:r>
              <a:rPr lang="zh-CN" altLang="en-US" sz="66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题</a:t>
            </a:r>
            <a:endParaRPr lang="zh-CN" altLang="en-US" sz="6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91170" y="1659344"/>
            <a:ext cx="457200" cy="3604720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中国风：匠心独运，创意表达</a:t>
            </a:r>
            <a:endParaRPr lang="zh-CN" altLang="en-US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65501" y="1806924"/>
            <a:ext cx="553998" cy="20662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输入内容标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39745" y="1371960"/>
            <a:ext cx="1351280" cy="41906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</a:t>
            </a:r>
            <a:r>
              <a:rPr lang="zh-CN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50672" y="1363377"/>
            <a:ext cx="1514261" cy="4132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</a:t>
            </a:r>
            <a:r>
              <a:rPr lang="en-US" altLang="zh-CN" sz="1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like.</a:t>
            </a: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</a:t>
            </a:r>
            <a:endParaRPr lang="en-US" altLang="zh-CN" sz="1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29100" y="1437956"/>
            <a:ext cx="1621572" cy="4057857"/>
          </a:xfrm>
          <a:prstGeom prst="rect">
            <a:avLst/>
          </a:prstGeom>
          <a:blipFill dpi="0" rotWithShape="1">
            <a:blip r:embed="rId1"/>
            <a:srcRect/>
            <a:stretch>
              <a:fillRect l="-146000" r="-10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464747" y="1441394"/>
            <a:ext cx="553998" cy="20662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输入内容标</a:t>
            </a:r>
            <a:endParaRPr lang="zh-CN" altLang="en-US" sz="44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96716" y="1437956"/>
            <a:ext cx="1351280" cy="41906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单击此处编辑您要的内容，建议您在展示时采用方正清刻本悦宋简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字体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</a:t>
            </a:r>
            <a:r>
              <a:rPr lang="zh-CN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08" b="15599"/>
          <a:stretch>
            <a:fillRect/>
          </a:stretch>
        </p:blipFill>
        <p:spPr>
          <a:xfrm rot="7233644">
            <a:off x="181023" y="3033257"/>
            <a:ext cx="3222109" cy="6088323"/>
          </a:xfrm>
          <a:custGeom>
            <a:avLst/>
            <a:gdLst>
              <a:gd name="connsiteX0" fmla="*/ 0 w 2880905"/>
              <a:gd name="connsiteY0" fmla="*/ 5443602 h 5443602"/>
              <a:gd name="connsiteX1" fmla="*/ 0 w 2880905"/>
              <a:gd name="connsiteY1" fmla="*/ 0 h 5443602"/>
              <a:gd name="connsiteX2" fmla="*/ 826500 w 2880905"/>
              <a:gd name="connsiteY2" fmla="*/ 0 h 5443602"/>
              <a:gd name="connsiteX3" fmla="*/ 711241 w 2880905"/>
              <a:gd name="connsiteY3" fmla="*/ 68057 h 5443602"/>
              <a:gd name="connsiteX4" fmla="*/ 2880905 w 2880905"/>
              <a:gd name="connsiteY4" fmla="*/ 3742503 h 5443602"/>
              <a:gd name="connsiteX5" fmla="*/ 0 w 2880905"/>
              <a:gd name="connsiteY5" fmla="*/ 5443602 h 5443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80905" h="5443602">
                <a:moveTo>
                  <a:pt x="0" y="5443602"/>
                </a:moveTo>
                <a:lnTo>
                  <a:pt x="0" y="0"/>
                </a:lnTo>
                <a:lnTo>
                  <a:pt x="826500" y="0"/>
                </a:lnTo>
                <a:lnTo>
                  <a:pt x="711241" y="68057"/>
                </a:lnTo>
                <a:lnTo>
                  <a:pt x="2880905" y="3742503"/>
                </a:lnTo>
                <a:lnTo>
                  <a:pt x="0" y="5443602"/>
                </a:lnTo>
                <a:close/>
              </a:path>
            </a:pathLst>
          </a:custGeom>
        </p:spPr>
      </p:pic>
      <p:grpSp>
        <p:nvGrpSpPr>
          <p:cNvPr id="13" name="组合 12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14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794" y="2808967"/>
            <a:ext cx="1533170" cy="143245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794" y="1376511"/>
            <a:ext cx="1533170" cy="143245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5" y="2808967"/>
            <a:ext cx="1533170" cy="143245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65" y="1376511"/>
            <a:ext cx="1533170" cy="14324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83" y="2866998"/>
            <a:ext cx="8247017" cy="400464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54182" y="1643043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35685" y="1656691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67832" y="3135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08391" y="313549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15860" y="1623243"/>
            <a:ext cx="2102151" cy="903963"/>
            <a:chOff x="2326101" y="1535705"/>
            <a:chExt cx="2102151" cy="903963"/>
          </a:xfrm>
        </p:grpSpPr>
        <p:sp>
          <p:nvSpPr>
            <p:cNvPr id="15" name="矩形 14"/>
            <p:cNvSpPr/>
            <p:nvPr/>
          </p:nvSpPr>
          <p:spPr>
            <a:xfrm>
              <a:off x="2326101" y="1799588"/>
              <a:ext cx="2102151" cy="64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138141" y="3109175"/>
            <a:ext cx="2102151" cy="903963"/>
            <a:chOff x="2326101" y="1535705"/>
            <a:chExt cx="2102151" cy="903963"/>
          </a:xfrm>
        </p:grpSpPr>
        <p:sp>
          <p:nvSpPr>
            <p:cNvPr id="24" name="矩形 23"/>
            <p:cNvSpPr/>
            <p:nvPr/>
          </p:nvSpPr>
          <p:spPr>
            <a:xfrm>
              <a:off x="2326101" y="1799588"/>
              <a:ext cx="2102151" cy="64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60848" y="1623243"/>
            <a:ext cx="2102151" cy="903963"/>
            <a:chOff x="2326101" y="1535705"/>
            <a:chExt cx="2102151" cy="903963"/>
          </a:xfrm>
        </p:grpSpPr>
        <p:sp>
          <p:nvSpPr>
            <p:cNvPr id="27" name="矩形 26"/>
            <p:cNvSpPr/>
            <p:nvPr/>
          </p:nvSpPr>
          <p:spPr>
            <a:xfrm>
              <a:off x="2326101" y="1799588"/>
              <a:ext cx="2102151" cy="64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83129" y="3109175"/>
            <a:ext cx="2102151" cy="903963"/>
            <a:chOff x="2326101" y="1535705"/>
            <a:chExt cx="2102151" cy="903963"/>
          </a:xfrm>
        </p:grpSpPr>
        <p:sp>
          <p:nvSpPr>
            <p:cNvPr id="30" name="矩形 29"/>
            <p:cNvSpPr/>
            <p:nvPr/>
          </p:nvSpPr>
          <p:spPr>
            <a:xfrm>
              <a:off x="2326101" y="1799588"/>
              <a:ext cx="2102151" cy="640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中国风</a:t>
              </a:r>
              <a:r>
                <a:rPr lang="en-US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zh-CN" sz="1200" dirty="0">
                  <a:solidFill>
                    <a:srgbClr val="2F2F2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工作室更专业的模板。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sym typeface="Arial" panose="020B0604020202020204" pitchFamily="34" charset="0"/>
                </a:rPr>
                <a:t>建议您在展示时采用方正清刻本悦宋简字体。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2418295" y="1535705"/>
              <a:ext cx="123379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1600" dirty="0">
                  <a:solidFill>
                    <a:srgbClr val="2F2F2F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添加你的标题</a:t>
              </a:r>
              <a:endParaRPr lang="en-US" altLang="zh-CN" sz="1600" dirty="0">
                <a:solidFill>
                  <a:srgbClr val="2F2F2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0"/>
            <a:ext cx="4189863" cy="1289482"/>
            <a:chOff x="0" y="0"/>
            <a:chExt cx="4189863" cy="1289482"/>
          </a:xfrm>
        </p:grpSpPr>
        <p:sp>
          <p:nvSpPr>
            <p:cNvPr id="37" name="TextBox 6"/>
            <p:cNvSpPr txBox="1"/>
            <p:nvPr/>
          </p:nvSpPr>
          <p:spPr>
            <a:xfrm>
              <a:off x="436018" y="333761"/>
              <a:ext cx="3753845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在此添加您本页的标题</a:t>
              </a:r>
              <a:endParaRPr 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10" r="15832"/>
            <a:stretch>
              <a:fillRect/>
            </a:stretch>
          </p:blipFill>
          <p:spPr>
            <a:xfrm flipH="1">
              <a:off x="0" y="0"/>
              <a:ext cx="1466850" cy="12894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0479218" cy="6858000"/>
          </a:xfrm>
          <a:prstGeom prst="rect">
            <a:avLst/>
          </a:prstGeom>
        </p:spPr>
      </p:pic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>
            <a:off x="6096000" y="3174534"/>
            <a:ext cx="4807995" cy="202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工作室更专业的模板。中国风，色彩纷呈，潮流时尚</a:t>
            </a: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dirty="0"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96000" y="1649063"/>
            <a:ext cx="1112228" cy="1200329"/>
            <a:chOff x="1262879" y="2420793"/>
            <a:chExt cx="978346" cy="1055840"/>
          </a:xfrm>
        </p:grpSpPr>
        <p:grpSp>
          <p:nvGrpSpPr>
            <p:cNvPr id="5" name="组合 4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/>
            <p:cNvSpPr txBox="1"/>
            <p:nvPr/>
          </p:nvSpPr>
          <p:spPr>
            <a:xfrm>
              <a:off x="1262879" y="2420793"/>
              <a:ext cx="645448" cy="105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小</a:t>
              </a:r>
              <a:endPara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85663" y="1649063"/>
            <a:ext cx="1112228" cy="1200329"/>
            <a:chOff x="1262879" y="2420793"/>
            <a:chExt cx="978346" cy="1055840"/>
          </a:xfrm>
        </p:grpSpPr>
        <p:grpSp>
          <p:nvGrpSpPr>
            <p:cNvPr id="13" name="组合 12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/>
            <p:cNvSpPr txBox="1"/>
            <p:nvPr/>
          </p:nvSpPr>
          <p:spPr>
            <a:xfrm>
              <a:off x="1262879" y="2420793"/>
              <a:ext cx="645448" cy="105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prstClr val="black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结</a:t>
              </a:r>
              <a:endPara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396"/>
            <a:ext cx="6400800" cy="57646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4" b="11010"/>
          <a:stretch>
            <a:fillRect/>
          </a:stretch>
        </p:blipFill>
        <p:spPr>
          <a:xfrm>
            <a:off x="0" y="1160149"/>
            <a:ext cx="3308766" cy="56978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974" y="4373391"/>
            <a:ext cx="1868426" cy="248460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529" y="1481576"/>
            <a:ext cx="1954532" cy="19545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158" y="3089240"/>
            <a:ext cx="1579836" cy="134242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467206" y="915626"/>
            <a:ext cx="1256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感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26195" y="1405030"/>
            <a:ext cx="12565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谢</a:t>
            </a:r>
            <a:endParaRPr lang="zh-CN" altLang="en-US" sz="115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18427" y="2614592"/>
            <a:ext cx="125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聆</a:t>
            </a:r>
            <a:endParaRPr lang="zh-CN" altLang="en-US" sz="8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02931" y="3474208"/>
            <a:ext cx="1256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听</a:t>
            </a:r>
            <a:endParaRPr lang="zh-CN" altLang="en-US" sz="8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07795" y="2054432"/>
            <a:ext cx="822960" cy="36639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您在展示时采用方正清刻本悦宋简字体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r>
              <a:rPr lang="zh-CN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更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专业的模板。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679236" y="4025383"/>
            <a:ext cx="399579" cy="883614"/>
            <a:chOff x="1492250" y="1645522"/>
            <a:chExt cx="595313" cy="1392953"/>
          </a:xfrm>
        </p:grpSpPr>
        <p:grpSp>
          <p:nvGrpSpPr>
            <p:cNvPr id="18" name="组合 17"/>
            <p:cNvGrpSpPr/>
            <p:nvPr/>
          </p:nvGrpSpPr>
          <p:grpSpPr>
            <a:xfrm>
              <a:off x="1492250" y="1657350"/>
              <a:ext cx="595313" cy="1381125"/>
              <a:chOff x="1492250" y="1657350"/>
              <a:chExt cx="595313" cy="1381125"/>
            </a:xfrm>
          </p:grpSpPr>
          <p:sp>
            <p:nvSpPr>
              <p:cNvPr id="2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92250" y="1657350"/>
                <a:ext cx="595313" cy="137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>
                <a:off x="1492250" y="1743075"/>
                <a:ext cx="595313" cy="1295400"/>
              </a:xfrm>
              <a:custGeom>
                <a:avLst/>
                <a:gdLst>
                  <a:gd name="T0" fmla="*/ 525 w 774"/>
                  <a:gd name="T1" fmla="*/ 2 h 2073"/>
                  <a:gd name="T2" fmla="*/ 617 w 774"/>
                  <a:gd name="T3" fmla="*/ 13 h 2073"/>
                  <a:gd name="T4" fmla="*/ 675 w 774"/>
                  <a:gd name="T5" fmla="*/ 407 h 2073"/>
                  <a:gd name="T6" fmla="*/ 674 w 774"/>
                  <a:gd name="T7" fmla="*/ 471 h 2073"/>
                  <a:gd name="T8" fmla="*/ 681 w 774"/>
                  <a:gd name="T9" fmla="*/ 772 h 2073"/>
                  <a:gd name="T10" fmla="*/ 681 w 774"/>
                  <a:gd name="T11" fmla="*/ 1015 h 2073"/>
                  <a:gd name="T12" fmla="*/ 683 w 774"/>
                  <a:gd name="T13" fmla="*/ 1274 h 2073"/>
                  <a:gd name="T14" fmla="*/ 681 w 774"/>
                  <a:gd name="T15" fmla="*/ 1729 h 2073"/>
                  <a:gd name="T16" fmla="*/ 699 w 774"/>
                  <a:gd name="T17" fmla="*/ 1963 h 2073"/>
                  <a:gd name="T18" fmla="*/ 735 w 774"/>
                  <a:gd name="T19" fmla="*/ 1902 h 2073"/>
                  <a:gd name="T20" fmla="*/ 767 w 774"/>
                  <a:gd name="T21" fmla="*/ 1770 h 2073"/>
                  <a:gd name="T22" fmla="*/ 754 w 774"/>
                  <a:gd name="T23" fmla="*/ 2047 h 2073"/>
                  <a:gd name="T24" fmla="*/ 613 w 774"/>
                  <a:gd name="T25" fmla="*/ 2065 h 2073"/>
                  <a:gd name="T26" fmla="*/ 426 w 774"/>
                  <a:gd name="T27" fmla="*/ 2050 h 2073"/>
                  <a:gd name="T28" fmla="*/ 264 w 774"/>
                  <a:gd name="T29" fmla="*/ 2068 h 2073"/>
                  <a:gd name="T30" fmla="*/ 267 w 774"/>
                  <a:gd name="T31" fmla="*/ 2049 h 2073"/>
                  <a:gd name="T32" fmla="*/ 496 w 774"/>
                  <a:gd name="T33" fmla="*/ 2039 h 2073"/>
                  <a:gd name="T34" fmla="*/ 594 w 774"/>
                  <a:gd name="T35" fmla="*/ 2021 h 2073"/>
                  <a:gd name="T36" fmla="*/ 617 w 774"/>
                  <a:gd name="T37" fmla="*/ 2023 h 2073"/>
                  <a:gd name="T38" fmla="*/ 669 w 774"/>
                  <a:gd name="T39" fmla="*/ 1983 h 2073"/>
                  <a:gd name="T40" fmla="*/ 525 w 774"/>
                  <a:gd name="T41" fmla="*/ 1972 h 2073"/>
                  <a:gd name="T42" fmla="*/ 409 w 774"/>
                  <a:gd name="T43" fmla="*/ 1960 h 2073"/>
                  <a:gd name="T44" fmla="*/ 279 w 774"/>
                  <a:gd name="T45" fmla="*/ 1970 h 2073"/>
                  <a:gd name="T46" fmla="*/ 84 w 774"/>
                  <a:gd name="T47" fmla="*/ 1920 h 2073"/>
                  <a:gd name="T48" fmla="*/ 104 w 774"/>
                  <a:gd name="T49" fmla="*/ 1796 h 2073"/>
                  <a:gd name="T50" fmla="*/ 91 w 774"/>
                  <a:gd name="T51" fmla="*/ 1337 h 2073"/>
                  <a:gd name="T52" fmla="*/ 105 w 774"/>
                  <a:gd name="T53" fmla="*/ 1026 h 2073"/>
                  <a:gd name="T54" fmla="*/ 107 w 774"/>
                  <a:gd name="T55" fmla="*/ 722 h 2073"/>
                  <a:gd name="T56" fmla="*/ 102 w 774"/>
                  <a:gd name="T57" fmla="*/ 474 h 2073"/>
                  <a:gd name="T58" fmla="*/ 49 w 774"/>
                  <a:gd name="T59" fmla="*/ 468 h 2073"/>
                  <a:gd name="T60" fmla="*/ 42 w 774"/>
                  <a:gd name="T61" fmla="*/ 631 h 2073"/>
                  <a:gd name="T62" fmla="*/ 44 w 774"/>
                  <a:gd name="T63" fmla="*/ 797 h 2073"/>
                  <a:gd name="T64" fmla="*/ 48 w 774"/>
                  <a:gd name="T65" fmla="*/ 872 h 2073"/>
                  <a:gd name="T66" fmla="*/ 41 w 774"/>
                  <a:gd name="T67" fmla="*/ 1079 h 2073"/>
                  <a:gd name="T68" fmla="*/ 55 w 774"/>
                  <a:gd name="T69" fmla="*/ 1252 h 2073"/>
                  <a:gd name="T70" fmla="*/ 53 w 774"/>
                  <a:gd name="T71" fmla="*/ 1514 h 2073"/>
                  <a:gd name="T72" fmla="*/ 37 w 774"/>
                  <a:gd name="T73" fmla="*/ 1747 h 2073"/>
                  <a:gd name="T74" fmla="*/ 18 w 774"/>
                  <a:gd name="T75" fmla="*/ 1466 h 2073"/>
                  <a:gd name="T76" fmla="*/ 4 w 774"/>
                  <a:gd name="T77" fmla="*/ 1419 h 2073"/>
                  <a:gd name="T78" fmla="*/ 14 w 774"/>
                  <a:gd name="T79" fmla="*/ 1322 h 2073"/>
                  <a:gd name="T80" fmla="*/ 14 w 774"/>
                  <a:gd name="T81" fmla="*/ 1261 h 2073"/>
                  <a:gd name="T82" fmla="*/ 1 w 774"/>
                  <a:gd name="T83" fmla="*/ 1043 h 2073"/>
                  <a:gd name="T84" fmla="*/ 6 w 774"/>
                  <a:gd name="T85" fmla="*/ 924 h 2073"/>
                  <a:gd name="T86" fmla="*/ 10 w 774"/>
                  <a:gd name="T87" fmla="*/ 832 h 2073"/>
                  <a:gd name="T88" fmla="*/ 3 w 774"/>
                  <a:gd name="T89" fmla="*/ 719 h 2073"/>
                  <a:gd name="T90" fmla="*/ 7 w 774"/>
                  <a:gd name="T91" fmla="*/ 649 h 2073"/>
                  <a:gd name="T92" fmla="*/ 15 w 774"/>
                  <a:gd name="T93" fmla="*/ 598 h 2073"/>
                  <a:gd name="T94" fmla="*/ 1 w 774"/>
                  <a:gd name="T95" fmla="*/ 536 h 2073"/>
                  <a:gd name="T96" fmla="*/ 13 w 774"/>
                  <a:gd name="T97" fmla="*/ 424 h 2073"/>
                  <a:gd name="T98" fmla="*/ 6 w 774"/>
                  <a:gd name="T99" fmla="*/ 359 h 2073"/>
                  <a:gd name="T100" fmla="*/ 1 w 774"/>
                  <a:gd name="T101" fmla="*/ 235 h 2073"/>
                  <a:gd name="T102" fmla="*/ 15 w 774"/>
                  <a:gd name="T103" fmla="*/ 166 h 2073"/>
                  <a:gd name="T104" fmla="*/ 13 w 774"/>
                  <a:gd name="T105" fmla="*/ 116 h 2073"/>
                  <a:gd name="T106" fmla="*/ 35 w 774"/>
                  <a:gd name="T107" fmla="*/ 10 h 2073"/>
                  <a:gd name="T108" fmla="*/ 37 w 774"/>
                  <a:gd name="T109" fmla="*/ 106 h 2073"/>
                  <a:gd name="T110" fmla="*/ 52 w 774"/>
                  <a:gd name="T111" fmla="*/ 341 h 2073"/>
                  <a:gd name="T112" fmla="*/ 83 w 774"/>
                  <a:gd name="T113" fmla="*/ 392 h 2073"/>
                  <a:gd name="T114" fmla="*/ 107 w 774"/>
                  <a:gd name="T115" fmla="*/ 144 h 2073"/>
                  <a:gd name="T116" fmla="*/ 151 w 774"/>
                  <a:gd name="T117" fmla="*/ 9 h 2073"/>
                  <a:gd name="T118" fmla="*/ 237 w 774"/>
                  <a:gd name="T119" fmla="*/ 16 h 2073"/>
                  <a:gd name="T120" fmla="*/ 372 w 774"/>
                  <a:gd name="T121" fmla="*/ 5 h 2073"/>
                  <a:gd name="T122" fmla="*/ 440 w 774"/>
                  <a:gd name="T123" fmla="*/ 3 h 2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74" h="2073">
                    <a:moveTo>
                      <a:pt x="445" y="0"/>
                    </a:moveTo>
                    <a:cubicBezTo>
                      <a:pt x="446" y="0"/>
                      <a:pt x="449" y="3"/>
                      <a:pt x="451" y="2"/>
                    </a:cubicBezTo>
                    <a:cubicBezTo>
                      <a:pt x="451" y="5"/>
                      <a:pt x="454" y="6"/>
                      <a:pt x="454" y="8"/>
                    </a:cubicBezTo>
                    <a:cubicBezTo>
                      <a:pt x="455" y="12"/>
                      <a:pt x="456" y="15"/>
                      <a:pt x="456" y="19"/>
                    </a:cubicBezTo>
                    <a:cubicBezTo>
                      <a:pt x="467" y="19"/>
                      <a:pt x="467" y="19"/>
                      <a:pt x="467" y="19"/>
                    </a:cubicBezTo>
                    <a:cubicBezTo>
                      <a:pt x="469" y="16"/>
                      <a:pt x="471" y="13"/>
                      <a:pt x="474" y="11"/>
                    </a:cubicBezTo>
                    <a:cubicBezTo>
                      <a:pt x="477" y="10"/>
                      <a:pt x="481" y="9"/>
                      <a:pt x="484" y="10"/>
                    </a:cubicBezTo>
                    <a:cubicBezTo>
                      <a:pt x="511" y="10"/>
                      <a:pt x="511" y="10"/>
                      <a:pt x="511" y="10"/>
                    </a:cubicBezTo>
                    <a:cubicBezTo>
                      <a:pt x="510" y="8"/>
                      <a:pt x="512" y="7"/>
                      <a:pt x="513" y="6"/>
                    </a:cubicBezTo>
                    <a:cubicBezTo>
                      <a:pt x="514" y="5"/>
                      <a:pt x="513" y="2"/>
                      <a:pt x="515" y="2"/>
                    </a:cubicBezTo>
                    <a:cubicBezTo>
                      <a:pt x="519" y="2"/>
                      <a:pt x="522" y="1"/>
                      <a:pt x="525" y="2"/>
                    </a:cubicBezTo>
                    <a:cubicBezTo>
                      <a:pt x="527" y="5"/>
                      <a:pt x="530" y="6"/>
                      <a:pt x="533" y="5"/>
                    </a:cubicBezTo>
                    <a:cubicBezTo>
                      <a:pt x="534" y="5"/>
                      <a:pt x="535" y="7"/>
                      <a:pt x="536" y="8"/>
                    </a:cubicBezTo>
                    <a:cubicBezTo>
                      <a:pt x="539" y="7"/>
                      <a:pt x="543" y="8"/>
                      <a:pt x="543" y="11"/>
                    </a:cubicBezTo>
                    <a:cubicBezTo>
                      <a:pt x="545" y="11"/>
                      <a:pt x="545" y="11"/>
                      <a:pt x="545" y="11"/>
                    </a:cubicBezTo>
                    <a:cubicBezTo>
                      <a:pt x="545" y="14"/>
                      <a:pt x="546" y="16"/>
                      <a:pt x="547" y="19"/>
                    </a:cubicBezTo>
                    <a:cubicBezTo>
                      <a:pt x="559" y="19"/>
                      <a:pt x="559" y="19"/>
                      <a:pt x="559" y="19"/>
                    </a:cubicBezTo>
                    <a:cubicBezTo>
                      <a:pt x="559" y="16"/>
                      <a:pt x="562" y="14"/>
                      <a:pt x="563" y="12"/>
                    </a:cubicBezTo>
                    <a:cubicBezTo>
                      <a:pt x="570" y="7"/>
                      <a:pt x="585" y="9"/>
                      <a:pt x="588" y="16"/>
                    </a:cubicBezTo>
                    <a:cubicBezTo>
                      <a:pt x="588" y="17"/>
                      <a:pt x="590" y="19"/>
                      <a:pt x="592" y="19"/>
                    </a:cubicBezTo>
                    <a:cubicBezTo>
                      <a:pt x="617" y="19"/>
                      <a:pt x="617" y="19"/>
                      <a:pt x="617" y="19"/>
                    </a:cubicBezTo>
                    <a:cubicBezTo>
                      <a:pt x="617" y="13"/>
                      <a:pt x="617" y="13"/>
                      <a:pt x="617" y="13"/>
                    </a:cubicBezTo>
                    <a:cubicBezTo>
                      <a:pt x="619" y="13"/>
                      <a:pt x="621" y="13"/>
                      <a:pt x="621" y="12"/>
                    </a:cubicBezTo>
                    <a:cubicBezTo>
                      <a:pt x="623" y="8"/>
                      <a:pt x="632" y="11"/>
                      <a:pt x="636" y="10"/>
                    </a:cubicBezTo>
                    <a:cubicBezTo>
                      <a:pt x="638" y="10"/>
                      <a:pt x="640" y="9"/>
                      <a:pt x="642" y="7"/>
                    </a:cubicBezTo>
                    <a:cubicBezTo>
                      <a:pt x="641" y="5"/>
                      <a:pt x="642" y="5"/>
                      <a:pt x="644" y="5"/>
                    </a:cubicBezTo>
                    <a:cubicBezTo>
                      <a:pt x="645" y="4"/>
                      <a:pt x="647" y="3"/>
                      <a:pt x="649" y="5"/>
                    </a:cubicBezTo>
                    <a:cubicBezTo>
                      <a:pt x="651" y="7"/>
                      <a:pt x="650" y="9"/>
                      <a:pt x="652" y="11"/>
                    </a:cubicBezTo>
                    <a:cubicBezTo>
                      <a:pt x="652" y="12"/>
                      <a:pt x="652" y="15"/>
                      <a:pt x="652" y="16"/>
                    </a:cubicBezTo>
                    <a:cubicBezTo>
                      <a:pt x="652" y="16"/>
                      <a:pt x="654" y="17"/>
                      <a:pt x="654" y="18"/>
                    </a:cubicBezTo>
                    <a:cubicBezTo>
                      <a:pt x="658" y="19"/>
                      <a:pt x="668" y="19"/>
                      <a:pt x="673" y="19"/>
                    </a:cubicBezTo>
                    <a:cubicBezTo>
                      <a:pt x="674" y="404"/>
                      <a:pt x="674" y="404"/>
                      <a:pt x="674" y="404"/>
                    </a:cubicBezTo>
                    <a:cubicBezTo>
                      <a:pt x="675" y="404"/>
                      <a:pt x="675" y="406"/>
                      <a:pt x="675" y="407"/>
                    </a:cubicBezTo>
                    <a:cubicBezTo>
                      <a:pt x="677" y="408"/>
                      <a:pt x="678" y="411"/>
                      <a:pt x="679" y="412"/>
                    </a:cubicBezTo>
                    <a:cubicBezTo>
                      <a:pt x="679" y="413"/>
                      <a:pt x="681" y="415"/>
                      <a:pt x="681" y="416"/>
                    </a:cubicBezTo>
                    <a:cubicBezTo>
                      <a:pt x="681" y="419"/>
                      <a:pt x="681" y="421"/>
                      <a:pt x="683" y="423"/>
                    </a:cubicBezTo>
                    <a:cubicBezTo>
                      <a:pt x="683" y="436"/>
                      <a:pt x="683" y="436"/>
                      <a:pt x="683" y="436"/>
                    </a:cubicBezTo>
                    <a:cubicBezTo>
                      <a:pt x="683" y="437"/>
                      <a:pt x="681" y="438"/>
                      <a:pt x="681" y="439"/>
                    </a:cubicBezTo>
                    <a:cubicBezTo>
                      <a:pt x="681" y="440"/>
                      <a:pt x="683" y="441"/>
                      <a:pt x="683" y="442"/>
                    </a:cubicBezTo>
                    <a:cubicBezTo>
                      <a:pt x="683" y="456"/>
                      <a:pt x="683" y="456"/>
                      <a:pt x="683" y="456"/>
                    </a:cubicBezTo>
                    <a:cubicBezTo>
                      <a:pt x="683" y="457"/>
                      <a:pt x="681" y="459"/>
                      <a:pt x="681" y="459"/>
                    </a:cubicBezTo>
                    <a:cubicBezTo>
                      <a:pt x="680" y="461"/>
                      <a:pt x="680" y="464"/>
                      <a:pt x="678" y="466"/>
                    </a:cubicBezTo>
                    <a:cubicBezTo>
                      <a:pt x="677" y="466"/>
                      <a:pt x="678" y="467"/>
                      <a:pt x="678" y="468"/>
                    </a:cubicBezTo>
                    <a:cubicBezTo>
                      <a:pt x="676" y="468"/>
                      <a:pt x="675" y="469"/>
                      <a:pt x="674" y="471"/>
                    </a:cubicBezTo>
                    <a:cubicBezTo>
                      <a:pt x="672" y="474"/>
                      <a:pt x="673" y="482"/>
                      <a:pt x="676" y="484"/>
                    </a:cubicBezTo>
                    <a:cubicBezTo>
                      <a:pt x="677" y="484"/>
                      <a:pt x="678" y="485"/>
                      <a:pt x="678" y="486"/>
                    </a:cubicBezTo>
                    <a:cubicBezTo>
                      <a:pt x="679" y="488"/>
                      <a:pt x="681" y="489"/>
                      <a:pt x="681" y="491"/>
                    </a:cubicBezTo>
                    <a:cubicBezTo>
                      <a:pt x="680" y="494"/>
                      <a:pt x="681" y="496"/>
                      <a:pt x="683" y="497"/>
                    </a:cubicBezTo>
                    <a:cubicBezTo>
                      <a:pt x="683" y="511"/>
                      <a:pt x="683" y="511"/>
                      <a:pt x="683" y="511"/>
                    </a:cubicBezTo>
                    <a:cubicBezTo>
                      <a:pt x="683" y="512"/>
                      <a:pt x="681" y="513"/>
                      <a:pt x="681" y="514"/>
                    </a:cubicBezTo>
                    <a:cubicBezTo>
                      <a:pt x="681" y="516"/>
                      <a:pt x="681" y="517"/>
                      <a:pt x="680" y="519"/>
                    </a:cubicBezTo>
                    <a:cubicBezTo>
                      <a:pt x="678" y="520"/>
                      <a:pt x="678" y="523"/>
                      <a:pt x="678" y="525"/>
                    </a:cubicBezTo>
                    <a:cubicBezTo>
                      <a:pt x="677" y="525"/>
                      <a:pt x="675" y="525"/>
                      <a:pt x="675" y="527"/>
                    </a:cubicBezTo>
                    <a:cubicBezTo>
                      <a:pt x="674" y="756"/>
                      <a:pt x="674" y="756"/>
                      <a:pt x="674" y="756"/>
                    </a:cubicBezTo>
                    <a:cubicBezTo>
                      <a:pt x="678" y="759"/>
                      <a:pt x="681" y="765"/>
                      <a:pt x="681" y="772"/>
                    </a:cubicBezTo>
                    <a:cubicBezTo>
                      <a:pt x="681" y="773"/>
                      <a:pt x="683" y="773"/>
                      <a:pt x="683" y="774"/>
                    </a:cubicBezTo>
                    <a:cubicBezTo>
                      <a:pt x="683" y="785"/>
                      <a:pt x="683" y="785"/>
                      <a:pt x="683" y="785"/>
                    </a:cubicBezTo>
                    <a:cubicBezTo>
                      <a:pt x="683" y="785"/>
                      <a:pt x="681" y="786"/>
                      <a:pt x="681" y="786"/>
                    </a:cubicBezTo>
                    <a:cubicBezTo>
                      <a:pt x="681" y="848"/>
                      <a:pt x="681" y="848"/>
                      <a:pt x="681" y="848"/>
                    </a:cubicBezTo>
                    <a:cubicBezTo>
                      <a:pt x="681" y="848"/>
                      <a:pt x="683" y="849"/>
                      <a:pt x="683" y="849"/>
                    </a:cubicBezTo>
                    <a:cubicBezTo>
                      <a:pt x="683" y="865"/>
                      <a:pt x="683" y="879"/>
                      <a:pt x="683" y="895"/>
                    </a:cubicBezTo>
                    <a:cubicBezTo>
                      <a:pt x="683" y="896"/>
                      <a:pt x="681" y="898"/>
                      <a:pt x="681" y="898"/>
                    </a:cubicBezTo>
                    <a:cubicBezTo>
                      <a:pt x="681" y="911"/>
                      <a:pt x="685" y="924"/>
                      <a:pt x="682" y="936"/>
                    </a:cubicBezTo>
                    <a:cubicBezTo>
                      <a:pt x="684" y="944"/>
                      <a:pt x="683" y="952"/>
                      <a:pt x="682" y="958"/>
                    </a:cubicBezTo>
                    <a:cubicBezTo>
                      <a:pt x="679" y="971"/>
                      <a:pt x="681" y="985"/>
                      <a:pt x="683" y="996"/>
                    </a:cubicBezTo>
                    <a:cubicBezTo>
                      <a:pt x="684" y="1004"/>
                      <a:pt x="683" y="1010"/>
                      <a:pt x="681" y="1015"/>
                    </a:cubicBezTo>
                    <a:cubicBezTo>
                      <a:pt x="681" y="1068"/>
                      <a:pt x="681" y="1068"/>
                      <a:pt x="681" y="1068"/>
                    </a:cubicBezTo>
                    <a:cubicBezTo>
                      <a:pt x="681" y="1069"/>
                      <a:pt x="683" y="1070"/>
                      <a:pt x="683" y="1071"/>
                    </a:cubicBezTo>
                    <a:cubicBezTo>
                      <a:pt x="683" y="1084"/>
                      <a:pt x="683" y="1084"/>
                      <a:pt x="683" y="1084"/>
                    </a:cubicBezTo>
                    <a:cubicBezTo>
                      <a:pt x="683" y="1084"/>
                      <a:pt x="681" y="1085"/>
                      <a:pt x="681" y="1085"/>
                    </a:cubicBezTo>
                    <a:cubicBezTo>
                      <a:pt x="680" y="1092"/>
                      <a:pt x="678" y="1098"/>
                      <a:pt x="674" y="1102"/>
                    </a:cubicBezTo>
                    <a:cubicBezTo>
                      <a:pt x="674" y="1217"/>
                      <a:pt x="674" y="1217"/>
                      <a:pt x="674" y="1217"/>
                    </a:cubicBezTo>
                    <a:cubicBezTo>
                      <a:pt x="677" y="1220"/>
                      <a:pt x="679" y="1223"/>
                      <a:pt x="680" y="1227"/>
                    </a:cubicBezTo>
                    <a:cubicBezTo>
                      <a:pt x="681" y="1229"/>
                      <a:pt x="680" y="1232"/>
                      <a:pt x="681" y="1234"/>
                    </a:cubicBezTo>
                    <a:cubicBezTo>
                      <a:pt x="681" y="1234"/>
                      <a:pt x="683" y="1235"/>
                      <a:pt x="683" y="1235"/>
                    </a:cubicBezTo>
                    <a:cubicBezTo>
                      <a:pt x="683" y="1240"/>
                      <a:pt x="683" y="1246"/>
                      <a:pt x="681" y="1249"/>
                    </a:cubicBezTo>
                    <a:cubicBezTo>
                      <a:pt x="681" y="1258"/>
                      <a:pt x="683" y="1266"/>
                      <a:pt x="683" y="1274"/>
                    </a:cubicBezTo>
                    <a:cubicBezTo>
                      <a:pt x="681" y="1343"/>
                      <a:pt x="681" y="1343"/>
                      <a:pt x="681" y="1343"/>
                    </a:cubicBezTo>
                    <a:cubicBezTo>
                      <a:pt x="681" y="1344"/>
                      <a:pt x="683" y="1344"/>
                      <a:pt x="683" y="1345"/>
                    </a:cubicBezTo>
                    <a:cubicBezTo>
                      <a:pt x="683" y="1361"/>
                      <a:pt x="683" y="1374"/>
                      <a:pt x="683" y="1391"/>
                    </a:cubicBezTo>
                    <a:cubicBezTo>
                      <a:pt x="683" y="1391"/>
                      <a:pt x="681" y="1393"/>
                      <a:pt x="681" y="1393"/>
                    </a:cubicBezTo>
                    <a:cubicBezTo>
                      <a:pt x="681" y="1564"/>
                      <a:pt x="681" y="1564"/>
                      <a:pt x="681" y="1564"/>
                    </a:cubicBezTo>
                    <a:cubicBezTo>
                      <a:pt x="681" y="1564"/>
                      <a:pt x="683" y="1566"/>
                      <a:pt x="683" y="1566"/>
                    </a:cubicBezTo>
                    <a:cubicBezTo>
                      <a:pt x="683" y="1579"/>
                      <a:pt x="683" y="1579"/>
                      <a:pt x="683" y="1579"/>
                    </a:cubicBezTo>
                    <a:cubicBezTo>
                      <a:pt x="683" y="1580"/>
                      <a:pt x="681" y="1580"/>
                      <a:pt x="681" y="1581"/>
                    </a:cubicBezTo>
                    <a:cubicBezTo>
                      <a:pt x="680" y="1588"/>
                      <a:pt x="678" y="1593"/>
                      <a:pt x="673" y="1599"/>
                    </a:cubicBezTo>
                    <a:cubicBezTo>
                      <a:pt x="673" y="1712"/>
                      <a:pt x="673" y="1712"/>
                      <a:pt x="673" y="1712"/>
                    </a:cubicBezTo>
                    <a:cubicBezTo>
                      <a:pt x="678" y="1716"/>
                      <a:pt x="681" y="1721"/>
                      <a:pt x="681" y="1729"/>
                    </a:cubicBezTo>
                    <a:cubicBezTo>
                      <a:pt x="681" y="1729"/>
                      <a:pt x="683" y="1730"/>
                      <a:pt x="683" y="1730"/>
                    </a:cubicBezTo>
                    <a:cubicBezTo>
                      <a:pt x="684" y="1735"/>
                      <a:pt x="683" y="1741"/>
                      <a:pt x="681" y="1744"/>
                    </a:cubicBezTo>
                    <a:cubicBezTo>
                      <a:pt x="681" y="1895"/>
                      <a:pt x="681" y="1895"/>
                      <a:pt x="681" y="1895"/>
                    </a:cubicBezTo>
                    <a:cubicBezTo>
                      <a:pt x="681" y="1895"/>
                      <a:pt x="683" y="1897"/>
                      <a:pt x="683" y="1897"/>
                    </a:cubicBezTo>
                    <a:cubicBezTo>
                      <a:pt x="683" y="1928"/>
                      <a:pt x="683" y="1928"/>
                      <a:pt x="683" y="1928"/>
                    </a:cubicBezTo>
                    <a:cubicBezTo>
                      <a:pt x="683" y="1928"/>
                      <a:pt x="681" y="1929"/>
                      <a:pt x="681" y="1929"/>
                    </a:cubicBezTo>
                    <a:cubicBezTo>
                      <a:pt x="681" y="1941"/>
                      <a:pt x="681" y="1941"/>
                      <a:pt x="681" y="1941"/>
                    </a:cubicBezTo>
                    <a:cubicBezTo>
                      <a:pt x="681" y="1941"/>
                      <a:pt x="683" y="1943"/>
                      <a:pt x="683" y="1944"/>
                    </a:cubicBezTo>
                    <a:cubicBezTo>
                      <a:pt x="682" y="1949"/>
                      <a:pt x="683" y="1955"/>
                      <a:pt x="687" y="1958"/>
                    </a:cubicBezTo>
                    <a:cubicBezTo>
                      <a:pt x="688" y="1960"/>
                      <a:pt x="689" y="1963"/>
                      <a:pt x="690" y="1963"/>
                    </a:cubicBezTo>
                    <a:cubicBezTo>
                      <a:pt x="699" y="1963"/>
                      <a:pt x="699" y="1963"/>
                      <a:pt x="699" y="1963"/>
                    </a:cubicBezTo>
                    <a:cubicBezTo>
                      <a:pt x="699" y="1966"/>
                      <a:pt x="699" y="1966"/>
                      <a:pt x="699" y="1966"/>
                    </a:cubicBezTo>
                    <a:cubicBezTo>
                      <a:pt x="701" y="1966"/>
                      <a:pt x="704" y="1966"/>
                      <a:pt x="705" y="1964"/>
                    </a:cubicBezTo>
                    <a:cubicBezTo>
                      <a:pt x="709" y="1963"/>
                      <a:pt x="713" y="1963"/>
                      <a:pt x="716" y="1962"/>
                    </a:cubicBezTo>
                    <a:cubicBezTo>
                      <a:pt x="719" y="1961"/>
                      <a:pt x="721" y="1958"/>
                      <a:pt x="721" y="1957"/>
                    </a:cubicBezTo>
                    <a:cubicBezTo>
                      <a:pt x="723" y="1948"/>
                      <a:pt x="723" y="1948"/>
                      <a:pt x="723" y="1948"/>
                    </a:cubicBezTo>
                    <a:cubicBezTo>
                      <a:pt x="724" y="1941"/>
                      <a:pt x="723" y="1933"/>
                      <a:pt x="724" y="1927"/>
                    </a:cubicBezTo>
                    <a:cubicBezTo>
                      <a:pt x="726" y="1927"/>
                      <a:pt x="726" y="1927"/>
                      <a:pt x="726" y="1927"/>
                    </a:cubicBezTo>
                    <a:cubicBezTo>
                      <a:pt x="726" y="1923"/>
                      <a:pt x="727" y="1920"/>
                      <a:pt x="728" y="1917"/>
                    </a:cubicBezTo>
                    <a:cubicBezTo>
                      <a:pt x="729" y="1918"/>
                      <a:pt x="730" y="1917"/>
                      <a:pt x="730" y="1916"/>
                    </a:cubicBezTo>
                    <a:cubicBezTo>
                      <a:pt x="732" y="1914"/>
                      <a:pt x="734" y="1913"/>
                      <a:pt x="735" y="1911"/>
                    </a:cubicBezTo>
                    <a:cubicBezTo>
                      <a:pt x="735" y="1908"/>
                      <a:pt x="736" y="1905"/>
                      <a:pt x="735" y="1902"/>
                    </a:cubicBezTo>
                    <a:cubicBezTo>
                      <a:pt x="738" y="1902"/>
                      <a:pt x="738" y="1902"/>
                      <a:pt x="738" y="1902"/>
                    </a:cubicBezTo>
                    <a:cubicBezTo>
                      <a:pt x="738" y="1895"/>
                      <a:pt x="739" y="1887"/>
                      <a:pt x="738" y="1879"/>
                    </a:cubicBezTo>
                    <a:cubicBezTo>
                      <a:pt x="741" y="1867"/>
                      <a:pt x="741" y="1867"/>
                      <a:pt x="741" y="1867"/>
                    </a:cubicBezTo>
                    <a:cubicBezTo>
                      <a:pt x="744" y="1863"/>
                      <a:pt x="746" y="1859"/>
                      <a:pt x="750" y="1856"/>
                    </a:cubicBezTo>
                    <a:cubicBezTo>
                      <a:pt x="752" y="1847"/>
                      <a:pt x="752" y="1847"/>
                      <a:pt x="752" y="1847"/>
                    </a:cubicBezTo>
                    <a:cubicBezTo>
                      <a:pt x="753" y="1843"/>
                      <a:pt x="752" y="1840"/>
                      <a:pt x="753" y="1838"/>
                    </a:cubicBezTo>
                    <a:cubicBezTo>
                      <a:pt x="755" y="1822"/>
                      <a:pt x="755" y="1805"/>
                      <a:pt x="754" y="1788"/>
                    </a:cubicBezTo>
                    <a:cubicBezTo>
                      <a:pt x="756" y="1776"/>
                      <a:pt x="756" y="1776"/>
                      <a:pt x="756" y="1776"/>
                    </a:cubicBezTo>
                    <a:cubicBezTo>
                      <a:pt x="756" y="1775"/>
                      <a:pt x="758" y="1774"/>
                      <a:pt x="760" y="1772"/>
                    </a:cubicBezTo>
                    <a:cubicBezTo>
                      <a:pt x="760" y="1772"/>
                      <a:pt x="760" y="1770"/>
                      <a:pt x="760" y="1770"/>
                    </a:cubicBezTo>
                    <a:cubicBezTo>
                      <a:pt x="761" y="1770"/>
                      <a:pt x="766" y="1769"/>
                      <a:pt x="767" y="1770"/>
                    </a:cubicBezTo>
                    <a:cubicBezTo>
                      <a:pt x="769" y="1773"/>
                      <a:pt x="770" y="1775"/>
                      <a:pt x="773" y="1779"/>
                    </a:cubicBezTo>
                    <a:cubicBezTo>
                      <a:pt x="773" y="1959"/>
                      <a:pt x="773" y="1959"/>
                      <a:pt x="773" y="1959"/>
                    </a:cubicBezTo>
                    <a:cubicBezTo>
                      <a:pt x="773" y="1960"/>
                      <a:pt x="774" y="1962"/>
                      <a:pt x="774" y="1963"/>
                    </a:cubicBezTo>
                    <a:cubicBezTo>
                      <a:pt x="773" y="1971"/>
                      <a:pt x="771" y="1978"/>
                      <a:pt x="766" y="1982"/>
                    </a:cubicBezTo>
                    <a:cubicBezTo>
                      <a:pt x="766" y="1983"/>
                      <a:pt x="765" y="1984"/>
                      <a:pt x="764" y="1983"/>
                    </a:cubicBezTo>
                    <a:cubicBezTo>
                      <a:pt x="764" y="1986"/>
                      <a:pt x="762" y="1988"/>
                      <a:pt x="762" y="1989"/>
                    </a:cubicBezTo>
                    <a:cubicBezTo>
                      <a:pt x="762" y="1994"/>
                      <a:pt x="761" y="1998"/>
                      <a:pt x="764" y="2000"/>
                    </a:cubicBezTo>
                    <a:cubicBezTo>
                      <a:pt x="764" y="2003"/>
                      <a:pt x="764" y="2006"/>
                      <a:pt x="763" y="2009"/>
                    </a:cubicBezTo>
                    <a:cubicBezTo>
                      <a:pt x="763" y="2009"/>
                      <a:pt x="764" y="2009"/>
                      <a:pt x="764" y="2009"/>
                    </a:cubicBezTo>
                    <a:cubicBezTo>
                      <a:pt x="765" y="2017"/>
                      <a:pt x="764" y="2024"/>
                      <a:pt x="761" y="2029"/>
                    </a:cubicBezTo>
                    <a:cubicBezTo>
                      <a:pt x="763" y="2037"/>
                      <a:pt x="759" y="2043"/>
                      <a:pt x="754" y="2047"/>
                    </a:cubicBezTo>
                    <a:cubicBezTo>
                      <a:pt x="751" y="2051"/>
                      <a:pt x="747" y="2055"/>
                      <a:pt x="744" y="2060"/>
                    </a:cubicBezTo>
                    <a:cubicBezTo>
                      <a:pt x="741" y="2062"/>
                      <a:pt x="739" y="2064"/>
                      <a:pt x="735" y="2064"/>
                    </a:cubicBezTo>
                    <a:cubicBezTo>
                      <a:pt x="723" y="2063"/>
                      <a:pt x="723" y="2063"/>
                      <a:pt x="723" y="2063"/>
                    </a:cubicBezTo>
                    <a:cubicBezTo>
                      <a:pt x="707" y="2063"/>
                      <a:pt x="707" y="2063"/>
                      <a:pt x="707" y="2063"/>
                    </a:cubicBezTo>
                    <a:cubicBezTo>
                      <a:pt x="707" y="2063"/>
                      <a:pt x="706" y="2064"/>
                      <a:pt x="705" y="2064"/>
                    </a:cubicBezTo>
                    <a:cubicBezTo>
                      <a:pt x="701" y="2063"/>
                      <a:pt x="698" y="2064"/>
                      <a:pt x="695" y="2065"/>
                    </a:cubicBezTo>
                    <a:cubicBezTo>
                      <a:pt x="649" y="2065"/>
                      <a:pt x="649" y="2065"/>
                      <a:pt x="649" y="2065"/>
                    </a:cubicBezTo>
                    <a:cubicBezTo>
                      <a:pt x="649" y="2066"/>
                      <a:pt x="649" y="2067"/>
                      <a:pt x="648" y="2067"/>
                    </a:cubicBezTo>
                    <a:cubicBezTo>
                      <a:pt x="622" y="2067"/>
                      <a:pt x="622" y="2067"/>
                      <a:pt x="622" y="2067"/>
                    </a:cubicBezTo>
                    <a:cubicBezTo>
                      <a:pt x="621" y="2067"/>
                      <a:pt x="621" y="2066"/>
                      <a:pt x="620" y="2065"/>
                    </a:cubicBezTo>
                    <a:cubicBezTo>
                      <a:pt x="618" y="2065"/>
                      <a:pt x="614" y="2066"/>
                      <a:pt x="613" y="2065"/>
                    </a:cubicBezTo>
                    <a:cubicBezTo>
                      <a:pt x="610" y="2063"/>
                      <a:pt x="604" y="2064"/>
                      <a:pt x="601" y="2063"/>
                    </a:cubicBezTo>
                    <a:cubicBezTo>
                      <a:pt x="580" y="2061"/>
                      <a:pt x="555" y="2063"/>
                      <a:pt x="532" y="2063"/>
                    </a:cubicBezTo>
                    <a:cubicBezTo>
                      <a:pt x="515" y="2063"/>
                      <a:pt x="497" y="2063"/>
                      <a:pt x="480" y="2065"/>
                    </a:cubicBezTo>
                    <a:cubicBezTo>
                      <a:pt x="475" y="2064"/>
                      <a:pt x="467" y="2063"/>
                      <a:pt x="459" y="2064"/>
                    </a:cubicBezTo>
                    <a:cubicBezTo>
                      <a:pt x="458" y="2064"/>
                      <a:pt x="457" y="2064"/>
                      <a:pt x="457" y="2063"/>
                    </a:cubicBezTo>
                    <a:cubicBezTo>
                      <a:pt x="453" y="2062"/>
                      <a:pt x="450" y="2062"/>
                      <a:pt x="448" y="2064"/>
                    </a:cubicBezTo>
                    <a:cubicBezTo>
                      <a:pt x="439" y="2064"/>
                      <a:pt x="439" y="2064"/>
                      <a:pt x="439" y="2064"/>
                    </a:cubicBezTo>
                    <a:cubicBezTo>
                      <a:pt x="439" y="2064"/>
                      <a:pt x="438" y="2063"/>
                      <a:pt x="438" y="2062"/>
                    </a:cubicBezTo>
                    <a:cubicBezTo>
                      <a:pt x="437" y="2063"/>
                      <a:pt x="435" y="2062"/>
                      <a:pt x="436" y="2061"/>
                    </a:cubicBezTo>
                    <a:cubicBezTo>
                      <a:pt x="433" y="2059"/>
                      <a:pt x="433" y="2056"/>
                      <a:pt x="431" y="2053"/>
                    </a:cubicBezTo>
                    <a:cubicBezTo>
                      <a:pt x="430" y="2051"/>
                      <a:pt x="428" y="2050"/>
                      <a:pt x="426" y="2050"/>
                    </a:cubicBezTo>
                    <a:cubicBezTo>
                      <a:pt x="422" y="2049"/>
                      <a:pt x="419" y="2049"/>
                      <a:pt x="416" y="2050"/>
                    </a:cubicBezTo>
                    <a:cubicBezTo>
                      <a:pt x="409" y="2060"/>
                      <a:pt x="409" y="2060"/>
                      <a:pt x="409" y="2060"/>
                    </a:cubicBezTo>
                    <a:cubicBezTo>
                      <a:pt x="411" y="2063"/>
                      <a:pt x="408" y="2063"/>
                      <a:pt x="407" y="2062"/>
                    </a:cubicBezTo>
                    <a:cubicBezTo>
                      <a:pt x="407" y="2063"/>
                      <a:pt x="407" y="2064"/>
                      <a:pt x="406" y="2064"/>
                    </a:cubicBezTo>
                    <a:cubicBezTo>
                      <a:pt x="401" y="2064"/>
                      <a:pt x="395" y="2063"/>
                      <a:pt x="389" y="2063"/>
                    </a:cubicBezTo>
                    <a:cubicBezTo>
                      <a:pt x="345" y="2063"/>
                      <a:pt x="345" y="2063"/>
                      <a:pt x="345" y="2063"/>
                    </a:cubicBezTo>
                    <a:cubicBezTo>
                      <a:pt x="345" y="2063"/>
                      <a:pt x="345" y="2064"/>
                      <a:pt x="344" y="2064"/>
                    </a:cubicBezTo>
                    <a:cubicBezTo>
                      <a:pt x="340" y="2063"/>
                      <a:pt x="334" y="2064"/>
                      <a:pt x="331" y="2065"/>
                    </a:cubicBezTo>
                    <a:cubicBezTo>
                      <a:pt x="283" y="2065"/>
                      <a:pt x="283" y="2065"/>
                      <a:pt x="283" y="2065"/>
                    </a:cubicBezTo>
                    <a:cubicBezTo>
                      <a:pt x="285" y="2068"/>
                      <a:pt x="280" y="2066"/>
                      <a:pt x="279" y="2067"/>
                    </a:cubicBezTo>
                    <a:cubicBezTo>
                      <a:pt x="277" y="2071"/>
                      <a:pt x="269" y="2073"/>
                      <a:pt x="264" y="2068"/>
                    </a:cubicBezTo>
                    <a:cubicBezTo>
                      <a:pt x="262" y="2068"/>
                      <a:pt x="260" y="2067"/>
                      <a:pt x="258" y="2065"/>
                    </a:cubicBezTo>
                    <a:cubicBezTo>
                      <a:pt x="257" y="2065"/>
                      <a:pt x="253" y="2065"/>
                      <a:pt x="252" y="2065"/>
                    </a:cubicBezTo>
                    <a:cubicBezTo>
                      <a:pt x="252" y="2066"/>
                      <a:pt x="251" y="2067"/>
                      <a:pt x="251" y="2067"/>
                    </a:cubicBezTo>
                    <a:cubicBezTo>
                      <a:pt x="246" y="2067"/>
                      <a:pt x="241" y="2067"/>
                      <a:pt x="239" y="2065"/>
                    </a:cubicBezTo>
                    <a:cubicBezTo>
                      <a:pt x="237" y="2064"/>
                      <a:pt x="237" y="2061"/>
                      <a:pt x="238" y="2059"/>
                    </a:cubicBezTo>
                    <a:cubicBezTo>
                      <a:pt x="238" y="2058"/>
                      <a:pt x="239" y="2058"/>
                      <a:pt x="240" y="2057"/>
                    </a:cubicBezTo>
                    <a:cubicBezTo>
                      <a:pt x="239" y="2057"/>
                      <a:pt x="238" y="2056"/>
                      <a:pt x="239" y="2055"/>
                    </a:cubicBezTo>
                    <a:cubicBezTo>
                      <a:pt x="241" y="2054"/>
                      <a:pt x="243" y="2053"/>
                      <a:pt x="245" y="2051"/>
                    </a:cubicBezTo>
                    <a:cubicBezTo>
                      <a:pt x="245" y="2051"/>
                      <a:pt x="247" y="2051"/>
                      <a:pt x="248" y="2051"/>
                    </a:cubicBezTo>
                    <a:cubicBezTo>
                      <a:pt x="248" y="2050"/>
                      <a:pt x="249" y="2050"/>
                      <a:pt x="248" y="2050"/>
                    </a:cubicBezTo>
                    <a:cubicBezTo>
                      <a:pt x="256" y="2048"/>
                      <a:pt x="262" y="2048"/>
                      <a:pt x="267" y="2049"/>
                    </a:cubicBezTo>
                    <a:cubicBezTo>
                      <a:pt x="295" y="2049"/>
                      <a:pt x="295" y="2049"/>
                      <a:pt x="295" y="2049"/>
                    </a:cubicBezTo>
                    <a:cubicBezTo>
                      <a:pt x="294" y="2052"/>
                      <a:pt x="298" y="2051"/>
                      <a:pt x="299" y="2051"/>
                    </a:cubicBezTo>
                    <a:cubicBezTo>
                      <a:pt x="302" y="2049"/>
                      <a:pt x="305" y="2048"/>
                      <a:pt x="308" y="2045"/>
                    </a:cubicBezTo>
                    <a:cubicBezTo>
                      <a:pt x="309" y="2042"/>
                      <a:pt x="313" y="2040"/>
                      <a:pt x="317" y="2038"/>
                    </a:cubicBezTo>
                    <a:cubicBezTo>
                      <a:pt x="362" y="2038"/>
                      <a:pt x="408" y="2037"/>
                      <a:pt x="452" y="2038"/>
                    </a:cubicBezTo>
                    <a:cubicBezTo>
                      <a:pt x="453" y="2038"/>
                      <a:pt x="453" y="2040"/>
                      <a:pt x="454" y="2040"/>
                    </a:cubicBezTo>
                    <a:cubicBezTo>
                      <a:pt x="455" y="2041"/>
                      <a:pt x="458" y="2041"/>
                      <a:pt x="458" y="2041"/>
                    </a:cubicBezTo>
                    <a:cubicBezTo>
                      <a:pt x="461" y="2045"/>
                      <a:pt x="465" y="2047"/>
                      <a:pt x="469" y="2050"/>
                    </a:cubicBezTo>
                    <a:cubicBezTo>
                      <a:pt x="474" y="2049"/>
                      <a:pt x="479" y="2048"/>
                      <a:pt x="482" y="2048"/>
                    </a:cubicBezTo>
                    <a:cubicBezTo>
                      <a:pt x="489" y="2047"/>
                      <a:pt x="492" y="2044"/>
                      <a:pt x="494" y="2040"/>
                    </a:cubicBezTo>
                    <a:cubicBezTo>
                      <a:pt x="495" y="2041"/>
                      <a:pt x="496" y="2041"/>
                      <a:pt x="496" y="2039"/>
                    </a:cubicBezTo>
                    <a:cubicBezTo>
                      <a:pt x="496" y="2037"/>
                      <a:pt x="499" y="2038"/>
                      <a:pt x="500" y="2038"/>
                    </a:cubicBezTo>
                    <a:cubicBezTo>
                      <a:pt x="500" y="2038"/>
                      <a:pt x="502" y="2036"/>
                      <a:pt x="502" y="2035"/>
                    </a:cubicBezTo>
                    <a:cubicBezTo>
                      <a:pt x="503" y="2035"/>
                      <a:pt x="506" y="2035"/>
                      <a:pt x="506" y="2035"/>
                    </a:cubicBezTo>
                    <a:cubicBezTo>
                      <a:pt x="505" y="2033"/>
                      <a:pt x="509" y="2034"/>
                      <a:pt x="511" y="2033"/>
                    </a:cubicBezTo>
                    <a:cubicBezTo>
                      <a:pt x="513" y="2033"/>
                      <a:pt x="515" y="2031"/>
                      <a:pt x="516" y="2031"/>
                    </a:cubicBezTo>
                    <a:cubicBezTo>
                      <a:pt x="524" y="2031"/>
                      <a:pt x="524" y="2031"/>
                      <a:pt x="524" y="2031"/>
                    </a:cubicBezTo>
                    <a:cubicBezTo>
                      <a:pt x="537" y="2034"/>
                      <a:pt x="557" y="2032"/>
                      <a:pt x="574" y="2032"/>
                    </a:cubicBezTo>
                    <a:cubicBezTo>
                      <a:pt x="576" y="2032"/>
                      <a:pt x="577" y="2030"/>
                      <a:pt x="578" y="2029"/>
                    </a:cubicBezTo>
                    <a:cubicBezTo>
                      <a:pt x="577" y="2027"/>
                      <a:pt x="579" y="2027"/>
                      <a:pt x="580" y="2026"/>
                    </a:cubicBezTo>
                    <a:cubicBezTo>
                      <a:pt x="582" y="2023"/>
                      <a:pt x="585" y="2022"/>
                      <a:pt x="588" y="2021"/>
                    </a:cubicBezTo>
                    <a:cubicBezTo>
                      <a:pt x="589" y="2020"/>
                      <a:pt x="592" y="2021"/>
                      <a:pt x="594" y="2021"/>
                    </a:cubicBezTo>
                    <a:cubicBezTo>
                      <a:pt x="594" y="2023"/>
                      <a:pt x="594" y="2023"/>
                      <a:pt x="594" y="2023"/>
                    </a:cubicBezTo>
                    <a:cubicBezTo>
                      <a:pt x="596" y="2022"/>
                      <a:pt x="595" y="2025"/>
                      <a:pt x="595" y="2026"/>
                    </a:cubicBezTo>
                    <a:cubicBezTo>
                      <a:pt x="599" y="2026"/>
                      <a:pt x="599" y="2026"/>
                      <a:pt x="599" y="2026"/>
                    </a:cubicBezTo>
                    <a:cubicBezTo>
                      <a:pt x="599" y="2027"/>
                      <a:pt x="598" y="2029"/>
                      <a:pt x="600" y="2029"/>
                    </a:cubicBezTo>
                    <a:cubicBezTo>
                      <a:pt x="600" y="2032"/>
                      <a:pt x="603" y="2030"/>
                      <a:pt x="603" y="2032"/>
                    </a:cubicBezTo>
                    <a:cubicBezTo>
                      <a:pt x="605" y="2033"/>
                      <a:pt x="607" y="2033"/>
                      <a:pt x="608" y="2031"/>
                    </a:cubicBezTo>
                    <a:cubicBezTo>
                      <a:pt x="609" y="2031"/>
                      <a:pt x="609" y="2030"/>
                      <a:pt x="609" y="2029"/>
                    </a:cubicBezTo>
                    <a:cubicBezTo>
                      <a:pt x="611" y="2029"/>
                      <a:pt x="611" y="2029"/>
                      <a:pt x="611" y="2029"/>
                    </a:cubicBezTo>
                    <a:cubicBezTo>
                      <a:pt x="611" y="2028"/>
                      <a:pt x="611" y="2026"/>
                      <a:pt x="612" y="2026"/>
                    </a:cubicBezTo>
                    <a:cubicBezTo>
                      <a:pt x="614" y="2026"/>
                      <a:pt x="614" y="2026"/>
                      <a:pt x="614" y="2025"/>
                    </a:cubicBezTo>
                    <a:cubicBezTo>
                      <a:pt x="614" y="2023"/>
                      <a:pt x="616" y="2023"/>
                      <a:pt x="617" y="2023"/>
                    </a:cubicBezTo>
                    <a:cubicBezTo>
                      <a:pt x="617" y="2022"/>
                      <a:pt x="617" y="2021"/>
                      <a:pt x="618" y="2021"/>
                    </a:cubicBezTo>
                    <a:cubicBezTo>
                      <a:pt x="643" y="2020"/>
                      <a:pt x="669" y="2021"/>
                      <a:pt x="692" y="2019"/>
                    </a:cubicBezTo>
                    <a:cubicBezTo>
                      <a:pt x="696" y="2017"/>
                      <a:pt x="700" y="2016"/>
                      <a:pt x="702" y="2012"/>
                    </a:cubicBezTo>
                    <a:cubicBezTo>
                      <a:pt x="702" y="2011"/>
                      <a:pt x="703" y="2009"/>
                      <a:pt x="703" y="2008"/>
                    </a:cubicBezTo>
                    <a:cubicBezTo>
                      <a:pt x="706" y="2008"/>
                      <a:pt x="705" y="2004"/>
                      <a:pt x="705" y="2003"/>
                    </a:cubicBezTo>
                    <a:cubicBezTo>
                      <a:pt x="704" y="2002"/>
                      <a:pt x="704" y="2000"/>
                      <a:pt x="702" y="2000"/>
                    </a:cubicBezTo>
                    <a:cubicBezTo>
                      <a:pt x="703" y="1998"/>
                      <a:pt x="700" y="1997"/>
                      <a:pt x="700" y="1995"/>
                    </a:cubicBezTo>
                    <a:cubicBezTo>
                      <a:pt x="699" y="1995"/>
                      <a:pt x="698" y="1995"/>
                      <a:pt x="697" y="1994"/>
                    </a:cubicBezTo>
                    <a:cubicBezTo>
                      <a:pt x="696" y="1992"/>
                      <a:pt x="689" y="1992"/>
                      <a:pt x="687" y="1992"/>
                    </a:cubicBezTo>
                    <a:cubicBezTo>
                      <a:pt x="680" y="1990"/>
                      <a:pt x="676" y="1987"/>
                      <a:pt x="672" y="1984"/>
                    </a:cubicBezTo>
                    <a:cubicBezTo>
                      <a:pt x="671" y="1983"/>
                      <a:pt x="670" y="1983"/>
                      <a:pt x="669" y="1983"/>
                    </a:cubicBezTo>
                    <a:cubicBezTo>
                      <a:pt x="669" y="1980"/>
                      <a:pt x="669" y="1980"/>
                      <a:pt x="669" y="1980"/>
                    </a:cubicBezTo>
                    <a:cubicBezTo>
                      <a:pt x="667" y="1980"/>
                      <a:pt x="667" y="1980"/>
                      <a:pt x="667" y="1980"/>
                    </a:cubicBezTo>
                    <a:cubicBezTo>
                      <a:pt x="666" y="1978"/>
                      <a:pt x="664" y="1975"/>
                      <a:pt x="662" y="1975"/>
                    </a:cubicBezTo>
                    <a:cubicBezTo>
                      <a:pt x="659" y="1974"/>
                      <a:pt x="657" y="1974"/>
                      <a:pt x="654" y="1974"/>
                    </a:cubicBezTo>
                    <a:cubicBezTo>
                      <a:pt x="654" y="1972"/>
                      <a:pt x="654" y="1972"/>
                      <a:pt x="654" y="1972"/>
                    </a:cubicBezTo>
                    <a:cubicBezTo>
                      <a:pt x="635" y="1972"/>
                      <a:pt x="616" y="1972"/>
                      <a:pt x="597" y="1971"/>
                    </a:cubicBezTo>
                    <a:cubicBezTo>
                      <a:pt x="597" y="1971"/>
                      <a:pt x="595" y="1972"/>
                      <a:pt x="594" y="1972"/>
                    </a:cubicBezTo>
                    <a:cubicBezTo>
                      <a:pt x="585" y="1970"/>
                      <a:pt x="585" y="1970"/>
                      <a:pt x="585" y="1970"/>
                    </a:cubicBezTo>
                    <a:cubicBezTo>
                      <a:pt x="544" y="1970"/>
                      <a:pt x="544" y="1970"/>
                      <a:pt x="544" y="1970"/>
                    </a:cubicBezTo>
                    <a:cubicBezTo>
                      <a:pt x="543" y="1970"/>
                      <a:pt x="540" y="1973"/>
                      <a:pt x="539" y="1971"/>
                    </a:cubicBezTo>
                    <a:cubicBezTo>
                      <a:pt x="534" y="1968"/>
                      <a:pt x="528" y="1970"/>
                      <a:pt x="525" y="1972"/>
                    </a:cubicBezTo>
                    <a:cubicBezTo>
                      <a:pt x="518" y="1972"/>
                      <a:pt x="514" y="1970"/>
                      <a:pt x="509" y="1969"/>
                    </a:cubicBezTo>
                    <a:cubicBezTo>
                      <a:pt x="507" y="1971"/>
                      <a:pt x="504" y="1971"/>
                      <a:pt x="502" y="1970"/>
                    </a:cubicBezTo>
                    <a:cubicBezTo>
                      <a:pt x="501" y="1970"/>
                      <a:pt x="498" y="1969"/>
                      <a:pt x="498" y="1969"/>
                    </a:cubicBezTo>
                    <a:cubicBezTo>
                      <a:pt x="491" y="1961"/>
                      <a:pt x="491" y="1961"/>
                      <a:pt x="491" y="1961"/>
                    </a:cubicBezTo>
                    <a:cubicBezTo>
                      <a:pt x="487" y="1959"/>
                      <a:pt x="484" y="1961"/>
                      <a:pt x="481" y="1963"/>
                    </a:cubicBezTo>
                    <a:cubicBezTo>
                      <a:pt x="475" y="1967"/>
                      <a:pt x="467" y="1973"/>
                      <a:pt x="458" y="1972"/>
                    </a:cubicBezTo>
                    <a:cubicBezTo>
                      <a:pt x="456" y="1972"/>
                      <a:pt x="453" y="1972"/>
                      <a:pt x="452" y="1971"/>
                    </a:cubicBezTo>
                    <a:cubicBezTo>
                      <a:pt x="450" y="1967"/>
                      <a:pt x="449" y="1962"/>
                      <a:pt x="449" y="1958"/>
                    </a:cubicBezTo>
                    <a:cubicBezTo>
                      <a:pt x="402" y="1958"/>
                      <a:pt x="402" y="1958"/>
                      <a:pt x="402" y="1958"/>
                    </a:cubicBezTo>
                    <a:cubicBezTo>
                      <a:pt x="402" y="1960"/>
                      <a:pt x="405" y="1959"/>
                      <a:pt x="405" y="1959"/>
                    </a:cubicBezTo>
                    <a:cubicBezTo>
                      <a:pt x="404" y="1962"/>
                      <a:pt x="408" y="1960"/>
                      <a:pt x="409" y="1960"/>
                    </a:cubicBezTo>
                    <a:cubicBezTo>
                      <a:pt x="410" y="1961"/>
                      <a:pt x="410" y="1963"/>
                      <a:pt x="410" y="1963"/>
                    </a:cubicBezTo>
                    <a:cubicBezTo>
                      <a:pt x="411" y="1963"/>
                      <a:pt x="414" y="1963"/>
                      <a:pt x="415" y="1963"/>
                    </a:cubicBezTo>
                    <a:cubicBezTo>
                      <a:pt x="415" y="1962"/>
                      <a:pt x="416" y="1961"/>
                      <a:pt x="417" y="1961"/>
                    </a:cubicBezTo>
                    <a:cubicBezTo>
                      <a:pt x="417" y="1960"/>
                      <a:pt x="417" y="1962"/>
                      <a:pt x="417" y="1963"/>
                    </a:cubicBezTo>
                    <a:cubicBezTo>
                      <a:pt x="419" y="1963"/>
                      <a:pt x="422" y="1962"/>
                      <a:pt x="423" y="1965"/>
                    </a:cubicBezTo>
                    <a:cubicBezTo>
                      <a:pt x="424" y="1966"/>
                      <a:pt x="424" y="1969"/>
                      <a:pt x="424" y="1971"/>
                    </a:cubicBezTo>
                    <a:cubicBezTo>
                      <a:pt x="422" y="1973"/>
                      <a:pt x="422" y="1973"/>
                      <a:pt x="422" y="1973"/>
                    </a:cubicBezTo>
                    <a:cubicBezTo>
                      <a:pt x="422" y="1976"/>
                      <a:pt x="415" y="1974"/>
                      <a:pt x="412" y="1974"/>
                    </a:cubicBezTo>
                    <a:cubicBezTo>
                      <a:pt x="411" y="1974"/>
                      <a:pt x="410" y="1972"/>
                      <a:pt x="409" y="1972"/>
                    </a:cubicBezTo>
                    <a:cubicBezTo>
                      <a:pt x="406" y="1972"/>
                      <a:pt x="402" y="1973"/>
                      <a:pt x="400" y="1971"/>
                    </a:cubicBezTo>
                    <a:cubicBezTo>
                      <a:pt x="360" y="1970"/>
                      <a:pt x="319" y="1970"/>
                      <a:pt x="279" y="1970"/>
                    </a:cubicBezTo>
                    <a:cubicBezTo>
                      <a:pt x="279" y="1966"/>
                      <a:pt x="281" y="1962"/>
                      <a:pt x="282" y="1958"/>
                    </a:cubicBezTo>
                    <a:cubicBezTo>
                      <a:pt x="223" y="1958"/>
                      <a:pt x="161" y="1956"/>
                      <a:pt x="105" y="1959"/>
                    </a:cubicBezTo>
                    <a:cubicBezTo>
                      <a:pt x="106" y="1956"/>
                      <a:pt x="102" y="1958"/>
                      <a:pt x="102" y="1957"/>
                    </a:cubicBezTo>
                    <a:cubicBezTo>
                      <a:pt x="98" y="1954"/>
                      <a:pt x="96" y="1953"/>
                      <a:pt x="94" y="1951"/>
                    </a:cubicBezTo>
                    <a:cubicBezTo>
                      <a:pt x="91" y="1948"/>
                      <a:pt x="89" y="1944"/>
                      <a:pt x="88" y="1941"/>
                    </a:cubicBezTo>
                    <a:cubicBezTo>
                      <a:pt x="87" y="1940"/>
                      <a:pt x="84" y="1938"/>
                      <a:pt x="82" y="1939"/>
                    </a:cubicBezTo>
                    <a:cubicBezTo>
                      <a:pt x="82" y="1936"/>
                      <a:pt x="82" y="1936"/>
                      <a:pt x="82" y="1936"/>
                    </a:cubicBezTo>
                    <a:cubicBezTo>
                      <a:pt x="80" y="1936"/>
                      <a:pt x="80" y="1935"/>
                      <a:pt x="79" y="1934"/>
                    </a:cubicBezTo>
                    <a:cubicBezTo>
                      <a:pt x="80" y="1932"/>
                      <a:pt x="77" y="1931"/>
                      <a:pt x="77" y="1929"/>
                    </a:cubicBezTo>
                    <a:cubicBezTo>
                      <a:pt x="77" y="1926"/>
                      <a:pt x="79" y="1923"/>
                      <a:pt x="82" y="1922"/>
                    </a:cubicBezTo>
                    <a:cubicBezTo>
                      <a:pt x="81" y="1919"/>
                      <a:pt x="83" y="1919"/>
                      <a:pt x="84" y="1920"/>
                    </a:cubicBezTo>
                    <a:cubicBezTo>
                      <a:pt x="84" y="1917"/>
                      <a:pt x="84" y="1917"/>
                      <a:pt x="84" y="1917"/>
                    </a:cubicBezTo>
                    <a:cubicBezTo>
                      <a:pt x="86" y="1917"/>
                      <a:pt x="87" y="1916"/>
                      <a:pt x="88" y="1915"/>
                    </a:cubicBezTo>
                    <a:cubicBezTo>
                      <a:pt x="90" y="1911"/>
                      <a:pt x="90" y="1905"/>
                      <a:pt x="89" y="1900"/>
                    </a:cubicBezTo>
                    <a:cubicBezTo>
                      <a:pt x="87" y="1877"/>
                      <a:pt x="90" y="1849"/>
                      <a:pt x="88" y="1827"/>
                    </a:cubicBezTo>
                    <a:cubicBezTo>
                      <a:pt x="88" y="1823"/>
                      <a:pt x="89" y="1819"/>
                      <a:pt x="90" y="1816"/>
                    </a:cubicBezTo>
                    <a:cubicBezTo>
                      <a:pt x="90" y="1813"/>
                      <a:pt x="89" y="1810"/>
                      <a:pt x="90" y="1808"/>
                    </a:cubicBezTo>
                    <a:cubicBezTo>
                      <a:pt x="92" y="1807"/>
                      <a:pt x="91" y="1806"/>
                      <a:pt x="90" y="1806"/>
                    </a:cubicBezTo>
                    <a:cubicBezTo>
                      <a:pt x="91" y="1805"/>
                      <a:pt x="92" y="1805"/>
                      <a:pt x="93" y="1804"/>
                    </a:cubicBezTo>
                    <a:cubicBezTo>
                      <a:pt x="92" y="1802"/>
                      <a:pt x="94" y="1801"/>
                      <a:pt x="95" y="1799"/>
                    </a:cubicBezTo>
                    <a:cubicBezTo>
                      <a:pt x="97" y="1799"/>
                      <a:pt x="97" y="1796"/>
                      <a:pt x="99" y="1796"/>
                    </a:cubicBezTo>
                    <a:cubicBezTo>
                      <a:pt x="100" y="1796"/>
                      <a:pt x="104" y="1796"/>
                      <a:pt x="104" y="1796"/>
                    </a:cubicBezTo>
                    <a:cubicBezTo>
                      <a:pt x="104" y="1799"/>
                      <a:pt x="108" y="1797"/>
                      <a:pt x="110" y="1797"/>
                    </a:cubicBezTo>
                    <a:cubicBezTo>
                      <a:pt x="110" y="1329"/>
                      <a:pt x="110" y="1329"/>
                      <a:pt x="110" y="1329"/>
                    </a:cubicBezTo>
                    <a:cubicBezTo>
                      <a:pt x="109" y="1329"/>
                      <a:pt x="107" y="1330"/>
                      <a:pt x="106" y="1330"/>
                    </a:cubicBezTo>
                    <a:cubicBezTo>
                      <a:pt x="106" y="1331"/>
                      <a:pt x="106" y="1332"/>
                      <a:pt x="105" y="1332"/>
                    </a:cubicBezTo>
                    <a:cubicBezTo>
                      <a:pt x="104" y="1333"/>
                      <a:pt x="104" y="1334"/>
                      <a:pt x="104" y="1335"/>
                    </a:cubicBezTo>
                    <a:cubicBezTo>
                      <a:pt x="102" y="1335"/>
                      <a:pt x="102" y="1335"/>
                      <a:pt x="102" y="1335"/>
                    </a:cubicBezTo>
                    <a:cubicBezTo>
                      <a:pt x="101" y="1343"/>
                      <a:pt x="101" y="1353"/>
                      <a:pt x="101" y="1362"/>
                    </a:cubicBezTo>
                    <a:cubicBezTo>
                      <a:pt x="100" y="1363"/>
                      <a:pt x="98" y="1367"/>
                      <a:pt x="94" y="1367"/>
                    </a:cubicBezTo>
                    <a:cubicBezTo>
                      <a:pt x="92" y="1363"/>
                      <a:pt x="93" y="1358"/>
                      <a:pt x="91" y="1355"/>
                    </a:cubicBezTo>
                    <a:cubicBezTo>
                      <a:pt x="89" y="1353"/>
                      <a:pt x="90" y="1349"/>
                      <a:pt x="91" y="1347"/>
                    </a:cubicBezTo>
                    <a:cubicBezTo>
                      <a:pt x="92" y="1344"/>
                      <a:pt x="91" y="1340"/>
                      <a:pt x="91" y="1337"/>
                    </a:cubicBezTo>
                    <a:cubicBezTo>
                      <a:pt x="91" y="1335"/>
                      <a:pt x="92" y="1336"/>
                      <a:pt x="93" y="1336"/>
                    </a:cubicBezTo>
                    <a:cubicBezTo>
                      <a:pt x="94" y="1266"/>
                      <a:pt x="94" y="1266"/>
                      <a:pt x="94" y="1266"/>
                    </a:cubicBezTo>
                    <a:cubicBezTo>
                      <a:pt x="94" y="1265"/>
                      <a:pt x="94" y="1264"/>
                      <a:pt x="94" y="1264"/>
                    </a:cubicBezTo>
                    <a:cubicBezTo>
                      <a:pt x="97" y="1265"/>
                      <a:pt x="96" y="1261"/>
                      <a:pt x="97" y="1261"/>
                    </a:cubicBezTo>
                    <a:cubicBezTo>
                      <a:pt x="99" y="1258"/>
                      <a:pt x="102" y="1254"/>
                      <a:pt x="104" y="1251"/>
                    </a:cubicBezTo>
                    <a:cubicBezTo>
                      <a:pt x="105" y="1246"/>
                      <a:pt x="102" y="1244"/>
                      <a:pt x="101" y="1240"/>
                    </a:cubicBezTo>
                    <a:cubicBezTo>
                      <a:pt x="101" y="1240"/>
                      <a:pt x="99" y="1240"/>
                      <a:pt x="98" y="1240"/>
                    </a:cubicBezTo>
                    <a:cubicBezTo>
                      <a:pt x="99" y="1238"/>
                      <a:pt x="98" y="1237"/>
                      <a:pt x="96" y="1236"/>
                    </a:cubicBezTo>
                    <a:cubicBezTo>
                      <a:pt x="96" y="1234"/>
                      <a:pt x="96" y="1231"/>
                      <a:pt x="93" y="1231"/>
                    </a:cubicBezTo>
                    <a:cubicBezTo>
                      <a:pt x="93" y="1046"/>
                      <a:pt x="93" y="1046"/>
                      <a:pt x="93" y="1046"/>
                    </a:cubicBezTo>
                    <a:cubicBezTo>
                      <a:pt x="95" y="1039"/>
                      <a:pt x="99" y="1032"/>
                      <a:pt x="105" y="1026"/>
                    </a:cubicBezTo>
                    <a:cubicBezTo>
                      <a:pt x="106" y="1022"/>
                      <a:pt x="107" y="1016"/>
                      <a:pt x="107" y="1010"/>
                    </a:cubicBezTo>
                    <a:cubicBezTo>
                      <a:pt x="105" y="1009"/>
                      <a:pt x="106" y="1007"/>
                      <a:pt x="106" y="1005"/>
                    </a:cubicBezTo>
                    <a:cubicBezTo>
                      <a:pt x="104" y="1001"/>
                      <a:pt x="101" y="999"/>
                      <a:pt x="97" y="996"/>
                    </a:cubicBezTo>
                    <a:cubicBezTo>
                      <a:pt x="96" y="997"/>
                      <a:pt x="96" y="995"/>
                      <a:pt x="96" y="993"/>
                    </a:cubicBezTo>
                    <a:cubicBezTo>
                      <a:pt x="95" y="992"/>
                      <a:pt x="94" y="992"/>
                      <a:pt x="94" y="991"/>
                    </a:cubicBezTo>
                    <a:cubicBezTo>
                      <a:pt x="93" y="986"/>
                      <a:pt x="94" y="982"/>
                      <a:pt x="96" y="980"/>
                    </a:cubicBezTo>
                    <a:cubicBezTo>
                      <a:pt x="97" y="977"/>
                      <a:pt x="99" y="974"/>
                      <a:pt x="101" y="972"/>
                    </a:cubicBezTo>
                    <a:cubicBezTo>
                      <a:pt x="102" y="972"/>
                      <a:pt x="102" y="971"/>
                      <a:pt x="102" y="970"/>
                    </a:cubicBezTo>
                    <a:cubicBezTo>
                      <a:pt x="105" y="970"/>
                      <a:pt x="108" y="969"/>
                      <a:pt x="109" y="967"/>
                    </a:cubicBezTo>
                    <a:cubicBezTo>
                      <a:pt x="110" y="720"/>
                      <a:pt x="110" y="720"/>
                      <a:pt x="110" y="720"/>
                    </a:cubicBezTo>
                    <a:cubicBezTo>
                      <a:pt x="108" y="720"/>
                      <a:pt x="108" y="721"/>
                      <a:pt x="107" y="722"/>
                    </a:cubicBezTo>
                    <a:cubicBezTo>
                      <a:pt x="103" y="726"/>
                      <a:pt x="98" y="728"/>
                      <a:pt x="93" y="730"/>
                    </a:cubicBezTo>
                    <a:cubicBezTo>
                      <a:pt x="93" y="551"/>
                      <a:pt x="93" y="551"/>
                      <a:pt x="93" y="551"/>
                    </a:cubicBezTo>
                    <a:cubicBezTo>
                      <a:pt x="95" y="543"/>
                      <a:pt x="99" y="536"/>
                      <a:pt x="105" y="531"/>
                    </a:cubicBezTo>
                    <a:cubicBezTo>
                      <a:pt x="107" y="525"/>
                      <a:pt x="108" y="517"/>
                      <a:pt x="106" y="510"/>
                    </a:cubicBezTo>
                    <a:cubicBezTo>
                      <a:pt x="104" y="505"/>
                      <a:pt x="101" y="503"/>
                      <a:pt x="97" y="501"/>
                    </a:cubicBezTo>
                    <a:cubicBezTo>
                      <a:pt x="96" y="501"/>
                      <a:pt x="96" y="499"/>
                      <a:pt x="96" y="498"/>
                    </a:cubicBezTo>
                    <a:cubicBezTo>
                      <a:pt x="95" y="497"/>
                      <a:pt x="94" y="496"/>
                      <a:pt x="94" y="495"/>
                    </a:cubicBezTo>
                    <a:cubicBezTo>
                      <a:pt x="93" y="491"/>
                      <a:pt x="94" y="487"/>
                      <a:pt x="96" y="485"/>
                    </a:cubicBezTo>
                    <a:cubicBezTo>
                      <a:pt x="95" y="483"/>
                      <a:pt x="98" y="482"/>
                      <a:pt x="99" y="480"/>
                    </a:cubicBezTo>
                    <a:cubicBezTo>
                      <a:pt x="100" y="480"/>
                      <a:pt x="101" y="479"/>
                      <a:pt x="100" y="478"/>
                    </a:cubicBezTo>
                    <a:cubicBezTo>
                      <a:pt x="102" y="477"/>
                      <a:pt x="102" y="476"/>
                      <a:pt x="102" y="474"/>
                    </a:cubicBezTo>
                    <a:cubicBezTo>
                      <a:pt x="105" y="475"/>
                      <a:pt x="108" y="474"/>
                      <a:pt x="110" y="470"/>
                    </a:cubicBezTo>
                    <a:cubicBezTo>
                      <a:pt x="110" y="404"/>
                      <a:pt x="110" y="404"/>
                      <a:pt x="110" y="404"/>
                    </a:cubicBezTo>
                    <a:cubicBezTo>
                      <a:pt x="102" y="402"/>
                      <a:pt x="95" y="403"/>
                      <a:pt x="86" y="404"/>
                    </a:cubicBezTo>
                    <a:cubicBezTo>
                      <a:pt x="86" y="404"/>
                      <a:pt x="85" y="405"/>
                      <a:pt x="84" y="405"/>
                    </a:cubicBezTo>
                    <a:cubicBezTo>
                      <a:pt x="64" y="405"/>
                      <a:pt x="64" y="405"/>
                      <a:pt x="64" y="405"/>
                    </a:cubicBezTo>
                    <a:cubicBezTo>
                      <a:pt x="63" y="405"/>
                      <a:pt x="62" y="409"/>
                      <a:pt x="60" y="408"/>
                    </a:cubicBezTo>
                    <a:cubicBezTo>
                      <a:pt x="61" y="410"/>
                      <a:pt x="59" y="411"/>
                      <a:pt x="58" y="412"/>
                    </a:cubicBezTo>
                    <a:cubicBezTo>
                      <a:pt x="57" y="413"/>
                      <a:pt x="56" y="414"/>
                      <a:pt x="56" y="414"/>
                    </a:cubicBezTo>
                    <a:cubicBezTo>
                      <a:pt x="55" y="417"/>
                      <a:pt x="52" y="418"/>
                      <a:pt x="52" y="421"/>
                    </a:cubicBezTo>
                    <a:cubicBezTo>
                      <a:pt x="52" y="435"/>
                      <a:pt x="55" y="450"/>
                      <a:pt x="52" y="462"/>
                    </a:cubicBezTo>
                    <a:cubicBezTo>
                      <a:pt x="52" y="465"/>
                      <a:pt x="49" y="466"/>
                      <a:pt x="49" y="468"/>
                    </a:cubicBezTo>
                    <a:cubicBezTo>
                      <a:pt x="48" y="471"/>
                      <a:pt x="45" y="472"/>
                      <a:pt x="44" y="475"/>
                    </a:cubicBezTo>
                    <a:cubicBezTo>
                      <a:pt x="43" y="476"/>
                      <a:pt x="42" y="478"/>
                      <a:pt x="42" y="479"/>
                    </a:cubicBezTo>
                    <a:cubicBezTo>
                      <a:pt x="41" y="483"/>
                      <a:pt x="41" y="487"/>
                      <a:pt x="44" y="490"/>
                    </a:cubicBezTo>
                    <a:cubicBezTo>
                      <a:pt x="44" y="531"/>
                      <a:pt x="44" y="531"/>
                      <a:pt x="44" y="531"/>
                    </a:cubicBezTo>
                    <a:cubicBezTo>
                      <a:pt x="44" y="533"/>
                      <a:pt x="41" y="534"/>
                      <a:pt x="41" y="536"/>
                    </a:cubicBezTo>
                    <a:cubicBezTo>
                      <a:pt x="40" y="541"/>
                      <a:pt x="39" y="545"/>
                      <a:pt x="39" y="550"/>
                    </a:cubicBezTo>
                    <a:cubicBezTo>
                      <a:pt x="38" y="562"/>
                      <a:pt x="39" y="573"/>
                      <a:pt x="41" y="583"/>
                    </a:cubicBezTo>
                    <a:cubicBezTo>
                      <a:pt x="42" y="584"/>
                      <a:pt x="43" y="585"/>
                      <a:pt x="43" y="587"/>
                    </a:cubicBezTo>
                    <a:cubicBezTo>
                      <a:pt x="44" y="589"/>
                      <a:pt x="44" y="591"/>
                      <a:pt x="44" y="593"/>
                    </a:cubicBezTo>
                    <a:cubicBezTo>
                      <a:pt x="43" y="604"/>
                      <a:pt x="44" y="617"/>
                      <a:pt x="44" y="629"/>
                    </a:cubicBezTo>
                    <a:cubicBezTo>
                      <a:pt x="44" y="630"/>
                      <a:pt x="42" y="631"/>
                      <a:pt x="42" y="631"/>
                    </a:cubicBezTo>
                    <a:cubicBezTo>
                      <a:pt x="41" y="636"/>
                      <a:pt x="41" y="639"/>
                      <a:pt x="44" y="640"/>
                    </a:cubicBezTo>
                    <a:cubicBezTo>
                      <a:pt x="43" y="645"/>
                      <a:pt x="46" y="647"/>
                      <a:pt x="47" y="649"/>
                    </a:cubicBezTo>
                    <a:cubicBezTo>
                      <a:pt x="49" y="652"/>
                      <a:pt x="51" y="653"/>
                      <a:pt x="51" y="655"/>
                    </a:cubicBezTo>
                    <a:cubicBezTo>
                      <a:pt x="52" y="659"/>
                      <a:pt x="53" y="663"/>
                      <a:pt x="53" y="669"/>
                    </a:cubicBezTo>
                    <a:cubicBezTo>
                      <a:pt x="52" y="695"/>
                      <a:pt x="52" y="724"/>
                      <a:pt x="53" y="750"/>
                    </a:cubicBezTo>
                    <a:cubicBezTo>
                      <a:pt x="55" y="750"/>
                      <a:pt x="55" y="750"/>
                      <a:pt x="55" y="750"/>
                    </a:cubicBezTo>
                    <a:cubicBezTo>
                      <a:pt x="55" y="757"/>
                      <a:pt x="55" y="757"/>
                      <a:pt x="55" y="757"/>
                    </a:cubicBezTo>
                    <a:cubicBezTo>
                      <a:pt x="53" y="757"/>
                      <a:pt x="53" y="757"/>
                      <a:pt x="53" y="757"/>
                    </a:cubicBezTo>
                    <a:cubicBezTo>
                      <a:pt x="52" y="782"/>
                      <a:pt x="52" y="782"/>
                      <a:pt x="52" y="782"/>
                    </a:cubicBezTo>
                    <a:cubicBezTo>
                      <a:pt x="52" y="782"/>
                      <a:pt x="51" y="782"/>
                      <a:pt x="50" y="783"/>
                    </a:cubicBezTo>
                    <a:cubicBezTo>
                      <a:pt x="48" y="788"/>
                      <a:pt x="45" y="792"/>
                      <a:pt x="44" y="797"/>
                    </a:cubicBezTo>
                    <a:cubicBezTo>
                      <a:pt x="43" y="805"/>
                      <a:pt x="44" y="813"/>
                      <a:pt x="42" y="819"/>
                    </a:cubicBezTo>
                    <a:cubicBezTo>
                      <a:pt x="42" y="821"/>
                      <a:pt x="42" y="822"/>
                      <a:pt x="43" y="822"/>
                    </a:cubicBezTo>
                    <a:cubicBezTo>
                      <a:pt x="43" y="825"/>
                      <a:pt x="46" y="826"/>
                      <a:pt x="46" y="828"/>
                    </a:cubicBezTo>
                    <a:cubicBezTo>
                      <a:pt x="47" y="831"/>
                      <a:pt x="50" y="834"/>
                      <a:pt x="52" y="836"/>
                    </a:cubicBezTo>
                    <a:cubicBezTo>
                      <a:pt x="53" y="841"/>
                      <a:pt x="52" y="847"/>
                      <a:pt x="51" y="850"/>
                    </a:cubicBezTo>
                    <a:cubicBezTo>
                      <a:pt x="50" y="850"/>
                      <a:pt x="49" y="852"/>
                      <a:pt x="47" y="852"/>
                    </a:cubicBezTo>
                    <a:cubicBezTo>
                      <a:pt x="47" y="855"/>
                      <a:pt x="47" y="855"/>
                      <a:pt x="47" y="855"/>
                    </a:cubicBezTo>
                    <a:cubicBezTo>
                      <a:pt x="44" y="855"/>
                      <a:pt x="44" y="855"/>
                      <a:pt x="44" y="855"/>
                    </a:cubicBezTo>
                    <a:cubicBezTo>
                      <a:pt x="44" y="858"/>
                      <a:pt x="44" y="861"/>
                      <a:pt x="44" y="864"/>
                    </a:cubicBezTo>
                    <a:cubicBezTo>
                      <a:pt x="44" y="866"/>
                      <a:pt x="46" y="868"/>
                      <a:pt x="48" y="868"/>
                    </a:cubicBezTo>
                    <a:cubicBezTo>
                      <a:pt x="49" y="869"/>
                      <a:pt x="48" y="871"/>
                      <a:pt x="48" y="872"/>
                    </a:cubicBezTo>
                    <a:cubicBezTo>
                      <a:pt x="49" y="872"/>
                      <a:pt x="51" y="873"/>
                      <a:pt x="51" y="874"/>
                    </a:cubicBezTo>
                    <a:cubicBezTo>
                      <a:pt x="53" y="878"/>
                      <a:pt x="53" y="882"/>
                      <a:pt x="53" y="887"/>
                    </a:cubicBezTo>
                    <a:cubicBezTo>
                      <a:pt x="51" y="910"/>
                      <a:pt x="54" y="934"/>
                      <a:pt x="52" y="956"/>
                    </a:cubicBezTo>
                    <a:cubicBezTo>
                      <a:pt x="52" y="959"/>
                      <a:pt x="50" y="961"/>
                      <a:pt x="49" y="962"/>
                    </a:cubicBezTo>
                    <a:cubicBezTo>
                      <a:pt x="48" y="966"/>
                      <a:pt x="45" y="968"/>
                      <a:pt x="44" y="970"/>
                    </a:cubicBezTo>
                    <a:cubicBezTo>
                      <a:pt x="42" y="974"/>
                      <a:pt x="43" y="979"/>
                      <a:pt x="43" y="984"/>
                    </a:cubicBezTo>
                    <a:cubicBezTo>
                      <a:pt x="45" y="996"/>
                      <a:pt x="43" y="1011"/>
                      <a:pt x="44" y="1022"/>
                    </a:cubicBezTo>
                    <a:cubicBezTo>
                      <a:pt x="44" y="1024"/>
                      <a:pt x="42" y="1029"/>
                      <a:pt x="43" y="1031"/>
                    </a:cubicBezTo>
                    <a:cubicBezTo>
                      <a:pt x="45" y="1034"/>
                      <a:pt x="44" y="1041"/>
                      <a:pt x="40" y="1043"/>
                    </a:cubicBezTo>
                    <a:cubicBezTo>
                      <a:pt x="39" y="1044"/>
                      <a:pt x="39" y="1046"/>
                      <a:pt x="39" y="1048"/>
                    </a:cubicBezTo>
                    <a:cubicBezTo>
                      <a:pt x="38" y="1059"/>
                      <a:pt x="39" y="1069"/>
                      <a:pt x="41" y="1079"/>
                    </a:cubicBezTo>
                    <a:cubicBezTo>
                      <a:pt x="42" y="1079"/>
                      <a:pt x="43" y="1081"/>
                      <a:pt x="43" y="1082"/>
                    </a:cubicBezTo>
                    <a:cubicBezTo>
                      <a:pt x="44" y="1084"/>
                      <a:pt x="44" y="1086"/>
                      <a:pt x="44" y="1088"/>
                    </a:cubicBezTo>
                    <a:cubicBezTo>
                      <a:pt x="43" y="1100"/>
                      <a:pt x="44" y="1113"/>
                      <a:pt x="44" y="1125"/>
                    </a:cubicBezTo>
                    <a:cubicBezTo>
                      <a:pt x="44" y="1125"/>
                      <a:pt x="42" y="1127"/>
                      <a:pt x="42" y="1127"/>
                    </a:cubicBezTo>
                    <a:cubicBezTo>
                      <a:pt x="41" y="1131"/>
                      <a:pt x="41" y="1134"/>
                      <a:pt x="44" y="1136"/>
                    </a:cubicBezTo>
                    <a:cubicBezTo>
                      <a:pt x="43" y="1140"/>
                      <a:pt x="46" y="1143"/>
                      <a:pt x="47" y="1144"/>
                    </a:cubicBezTo>
                    <a:cubicBezTo>
                      <a:pt x="49" y="1147"/>
                      <a:pt x="51" y="1148"/>
                      <a:pt x="51" y="1150"/>
                    </a:cubicBezTo>
                    <a:cubicBezTo>
                      <a:pt x="52" y="1154"/>
                      <a:pt x="53" y="1159"/>
                      <a:pt x="53" y="1164"/>
                    </a:cubicBezTo>
                    <a:cubicBezTo>
                      <a:pt x="52" y="1190"/>
                      <a:pt x="52" y="1219"/>
                      <a:pt x="53" y="1246"/>
                    </a:cubicBezTo>
                    <a:cubicBezTo>
                      <a:pt x="55" y="1246"/>
                      <a:pt x="55" y="1246"/>
                      <a:pt x="55" y="1246"/>
                    </a:cubicBezTo>
                    <a:cubicBezTo>
                      <a:pt x="55" y="1252"/>
                      <a:pt x="55" y="1252"/>
                      <a:pt x="55" y="1252"/>
                    </a:cubicBezTo>
                    <a:cubicBezTo>
                      <a:pt x="53" y="1252"/>
                      <a:pt x="53" y="1252"/>
                      <a:pt x="53" y="1252"/>
                    </a:cubicBezTo>
                    <a:cubicBezTo>
                      <a:pt x="52" y="1399"/>
                      <a:pt x="52" y="1399"/>
                      <a:pt x="52" y="1399"/>
                    </a:cubicBezTo>
                    <a:cubicBezTo>
                      <a:pt x="51" y="1402"/>
                      <a:pt x="50" y="1404"/>
                      <a:pt x="47" y="1405"/>
                    </a:cubicBezTo>
                    <a:cubicBezTo>
                      <a:pt x="48" y="1407"/>
                      <a:pt x="45" y="1408"/>
                      <a:pt x="44" y="1410"/>
                    </a:cubicBezTo>
                    <a:cubicBezTo>
                      <a:pt x="42" y="1415"/>
                      <a:pt x="45" y="1421"/>
                      <a:pt x="48" y="1422"/>
                    </a:cubicBezTo>
                    <a:cubicBezTo>
                      <a:pt x="48" y="1426"/>
                      <a:pt x="51" y="1428"/>
                      <a:pt x="53" y="1430"/>
                    </a:cubicBezTo>
                    <a:cubicBezTo>
                      <a:pt x="53" y="1442"/>
                      <a:pt x="52" y="1455"/>
                      <a:pt x="53" y="1467"/>
                    </a:cubicBezTo>
                    <a:cubicBezTo>
                      <a:pt x="53" y="1468"/>
                      <a:pt x="55" y="1469"/>
                      <a:pt x="55" y="1470"/>
                    </a:cubicBezTo>
                    <a:cubicBezTo>
                      <a:pt x="55" y="1488"/>
                      <a:pt x="55" y="1488"/>
                      <a:pt x="55" y="1488"/>
                    </a:cubicBezTo>
                    <a:cubicBezTo>
                      <a:pt x="55" y="1488"/>
                      <a:pt x="53" y="1490"/>
                      <a:pt x="53" y="1490"/>
                    </a:cubicBezTo>
                    <a:cubicBezTo>
                      <a:pt x="53" y="1498"/>
                      <a:pt x="52" y="1506"/>
                      <a:pt x="53" y="1514"/>
                    </a:cubicBezTo>
                    <a:cubicBezTo>
                      <a:pt x="55" y="1514"/>
                      <a:pt x="55" y="1514"/>
                      <a:pt x="55" y="1514"/>
                    </a:cubicBezTo>
                    <a:cubicBezTo>
                      <a:pt x="55" y="1523"/>
                      <a:pt x="55" y="1523"/>
                      <a:pt x="55" y="1523"/>
                    </a:cubicBezTo>
                    <a:cubicBezTo>
                      <a:pt x="53" y="1526"/>
                      <a:pt x="52" y="1528"/>
                      <a:pt x="49" y="1530"/>
                    </a:cubicBezTo>
                    <a:cubicBezTo>
                      <a:pt x="44" y="1533"/>
                      <a:pt x="40" y="1538"/>
                      <a:pt x="39" y="1542"/>
                    </a:cubicBezTo>
                    <a:cubicBezTo>
                      <a:pt x="39" y="1614"/>
                      <a:pt x="39" y="1614"/>
                      <a:pt x="39" y="1614"/>
                    </a:cubicBezTo>
                    <a:cubicBezTo>
                      <a:pt x="39" y="1615"/>
                      <a:pt x="37" y="1615"/>
                      <a:pt x="37" y="1615"/>
                    </a:cubicBezTo>
                    <a:cubicBezTo>
                      <a:pt x="37" y="1638"/>
                      <a:pt x="37" y="1638"/>
                      <a:pt x="37" y="1638"/>
                    </a:cubicBezTo>
                    <a:cubicBezTo>
                      <a:pt x="37" y="1639"/>
                      <a:pt x="39" y="1640"/>
                      <a:pt x="39" y="1641"/>
                    </a:cubicBezTo>
                    <a:cubicBezTo>
                      <a:pt x="39" y="1703"/>
                      <a:pt x="39" y="1703"/>
                      <a:pt x="39" y="1703"/>
                    </a:cubicBezTo>
                    <a:cubicBezTo>
                      <a:pt x="39" y="1705"/>
                      <a:pt x="37" y="1705"/>
                      <a:pt x="37" y="1706"/>
                    </a:cubicBezTo>
                    <a:cubicBezTo>
                      <a:pt x="37" y="1747"/>
                      <a:pt x="37" y="1747"/>
                      <a:pt x="37" y="1747"/>
                    </a:cubicBezTo>
                    <a:cubicBezTo>
                      <a:pt x="37" y="1748"/>
                      <a:pt x="39" y="1748"/>
                      <a:pt x="39" y="1749"/>
                    </a:cubicBezTo>
                    <a:cubicBezTo>
                      <a:pt x="39" y="1764"/>
                      <a:pt x="39" y="1764"/>
                      <a:pt x="39" y="1764"/>
                    </a:cubicBezTo>
                    <a:cubicBezTo>
                      <a:pt x="39" y="1765"/>
                      <a:pt x="36" y="1767"/>
                      <a:pt x="35" y="1769"/>
                    </a:cubicBezTo>
                    <a:cubicBezTo>
                      <a:pt x="31" y="1769"/>
                      <a:pt x="31" y="1769"/>
                      <a:pt x="31" y="1769"/>
                    </a:cubicBezTo>
                    <a:cubicBezTo>
                      <a:pt x="32" y="1772"/>
                      <a:pt x="28" y="1770"/>
                      <a:pt x="27" y="1770"/>
                    </a:cubicBezTo>
                    <a:cubicBezTo>
                      <a:pt x="26" y="1770"/>
                      <a:pt x="25" y="1769"/>
                      <a:pt x="24" y="1769"/>
                    </a:cubicBezTo>
                    <a:cubicBezTo>
                      <a:pt x="23" y="1769"/>
                      <a:pt x="20" y="1768"/>
                      <a:pt x="20" y="1766"/>
                    </a:cubicBezTo>
                    <a:cubicBezTo>
                      <a:pt x="17" y="1766"/>
                      <a:pt x="17" y="1766"/>
                      <a:pt x="17" y="1766"/>
                    </a:cubicBezTo>
                    <a:cubicBezTo>
                      <a:pt x="14" y="1761"/>
                      <a:pt x="15" y="1754"/>
                      <a:pt x="17" y="1749"/>
                    </a:cubicBezTo>
                    <a:cubicBezTo>
                      <a:pt x="17" y="1739"/>
                      <a:pt x="17" y="1739"/>
                      <a:pt x="17" y="1739"/>
                    </a:cubicBezTo>
                    <a:cubicBezTo>
                      <a:pt x="20" y="1651"/>
                      <a:pt x="18" y="1556"/>
                      <a:pt x="18" y="1466"/>
                    </a:cubicBezTo>
                    <a:cubicBezTo>
                      <a:pt x="18" y="1465"/>
                      <a:pt x="17" y="1465"/>
                      <a:pt x="17" y="1464"/>
                    </a:cubicBezTo>
                    <a:cubicBezTo>
                      <a:pt x="17" y="1463"/>
                      <a:pt x="17" y="1458"/>
                      <a:pt x="17" y="1458"/>
                    </a:cubicBezTo>
                    <a:cubicBezTo>
                      <a:pt x="14" y="1453"/>
                      <a:pt x="12" y="1451"/>
                      <a:pt x="11" y="1447"/>
                    </a:cubicBezTo>
                    <a:cubicBezTo>
                      <a:pt x="11" y="1445"/>
                      <a:pt x="11" y="1442"/>
                      <a:pt x="14" y="1441"/>
                    </a:cubicBezTo>
                    <a:cubicBezTo>
                      <a:pt x="13" y="1440"/>
                      <a:pt x="12" y="1439"/>
                      <a:pt x="13" y="1438"/>
                    </a:cubicBezTo>
                    <a:cubicBezTo>
                      <a:pt x="13" y="1438"/>
                      <a:pt x="14" y="1437"/>
                      <a:pt x="13" y="1436"/>
                    </a:cubicBezTo>
                    <a:cubicBezTo>
                      <a:pt x="12" y="1435"/>
                      <a:pt x="13" y="1433"/>
                      <a:pt x="13" y="1431"/>
                    </a:cubicBezTo>
                    <a:cubicBezTo>
                      <a:pt x="11" y="1430"/>
                      <a:pt x="12" y="1428"/>
                      <a:pt x="10" y="1428"/>
                    </a:cubicBezTo>
                    <a:cubicBezTo>
                      <a:pt x="8" y="1428"/>
                      <a:pt x="8" y="1426"/>
                      <a:pt x="8" y="1425"/>
                    </a:cubicBezTo>
                    <a:cubicBezTo>
                      <a:pt x="7" y="1423"/>
                      <a:pt x="6" y="1421"/>
                      <a:pt x="6" y="1419"/>
                    </a:cubicBezTo>
                    <a:cubicBezTo>
                      <a:pt x="4" y="1419"/>
                      <a:pt x="4" y="1419"/>
                      <a:pt x="4" y="1419"/>
                    </a:cubicBezTo>
                    <a:cubicBezTo>
                      <a:pt x="3" y="1417"/>
                      <a:pt x="4" y="1415"/>
                      <a:pt x="3" y="1412"/>
                    </a:cubicBezTo>
                    <a:cubicBezTo>
                      <a:pt x="3" y="1412"/>
                      <a:pt x="1" y="1410"/>
                      <a:pt x="1" y="1410"/>
                    </a:cubicBezTo>
                    <a:cubicBezTo>
                      <a:pt x="1" y="1409"/>
                      <a:pt x="1" y="1406"/>
                      <a:pt x="1" y="1405"/>
                    </a:cubicBezTo>
                    <a:cubicBezTo>
                      <a:pt x="1" y="1405"/>
                      <a:pt x="3" y="1404"/>
                      <a:pt x="3" y="1404"/>
                    </a:cubicBezTo>
                    <a:cubicBezTo>
                      <a:pt x="3" y="1350"/>
                      <a:pt x="3" y="1350"/>
                      <a:pt x="3" y="1350"/>
                    </a:cubicBezTo>
                    <a:cubicBezTo>
                      <a:pt x="3" y="1349"/>
                      <a:pt x="0" y="1348"/>
                      <a:pt x="1" y="1346"/>
                    </a:cubicBezTo>
                    <a:cubicBezTo>
                      <a:pt x="1" y="1346"/>
                      <a:pt x="3" y="1344"/>
                      <a:pt x="3" y="1343"/>
                    </a:cubicBezTo>
                    <a:cubicBezTo>
                      <a:pt x="3" y="1341"/>
                      <a:pt x="3" y="1338"/>
                      <a:pt x="4" y="1336"/>
                    </a:cubicBezTo>
                    <a:cubicBezTo>
                      <a:pt x="4" y="1336"/>
                      <a:pt x="6" y="1335"/>
                      <a:pt x="7" y="1334"/>
                    </a:cubicBezTo>
                    <a:cubicBezTo>
                      <a:pt x="6" y="1331"/>
                      <a:pt x="8" y="1328"/>
                      <a:pt x="10" y="1326"/>
                    </a:cubicBezTo>
                    <a:cubicBezTo>
                      <a:pt x="11" y="1326"/>
                      <a:pt x="13" y="1324"/>
                      <a:pt x="14" y="1322"/>
                    </a:cubicBezTo>
                    <a:cubicBezTo>
                      <a:pt x="14" y="1321"/>
                      <a:pt x="12" y="1320"/>
                      <a:pt x="14" y="1319"/>
                    </a:cubicBezTo>
                    <a:cubicBezTo>
                      <a:pt x="13" y="1316"/>
                      <a:pt x="13" y="1312"/>
                      <a:pt x="13" y="1310"/>
                    </a:cubicBezTo>
                    <a:cubicBezTo>
                      <a:pt x="13" y="1310"/>
                      <a:pt x="12" y="1309"/>
                      <a:pt x="12" y="1307"/>
                    </a:cubicBezTo>
                    <a:cubicBezTo>
                      <a:pt x="12" y="1306"/>
                      <a:pt x="13" y="1303"/>
                      <a:pt x="13" y="1302"/>
                    </a:cubicBezTo>
                    <a:cubicBezTo>
                      <a:pt x="15" y="1302"/>
                      <a:pt x="15" y="1302"/>
                      <a:pt x="15" y="1302"/>
                    </a:cubicBezTo>
                    <a:cubicBezTo>
                      <a:pt x="15" y="1298"/>
                      <a:pt x="16" y="1295"/>
                      <a:pt x="17" y="1293"/>
                    </a:cubicBezTo>
                    <a:cubicBezTo>
                      <a:pt x="17" y="1280"/>
                      <a:pt x="17" y="1280"/>
                      <a:pt x="17" y="1280"/>
                    </a:cubicBezTo>
                    <a:cubicBezTo>
                      <a:pt x="16" y="1277"/>
                      <a:pt x="15" y="1274"/>
                      <a:pt x="15" y="1270"/>
                    </a:cubicBezTo>
                    <a:cubicBezTo>
                      <a:pt x="14" y="1270"/>
                      <a:pt x="12" y="1271"/>
                      <a:pt x="13" y="1270"/>
                    </a:cubicBezTo>
                    <a:cubicBezTo>
                      <a:pt x="13" y="1269"/>
                      <a:pt x="14" y="1268"/>
                      <a:pt x="13" y="1267"/>
                    </a:cubicBezTo>
                    <a:cubicBezTo>
                      <a:pt x="12" y="1266"/>
                      <a:pt x="14" y="1263"/>
                      <a:pt x="14" y="1261"/>
                    </a:cubicBezTo>
                    <a:cubicBezTo>
                      <a:pt x="17" y="1253"/>
                      <a:pt x="17" y="1253"/>
                      <a:pt x="17" y="1253"/>
                    </a:cubicBezTo>
                    <a:cubicBezTo>
                      <a:pt x="17" y="1059"/>
                      <a:pt x="17" y="1059"/>
                      <a:pt x="17" y="1059"/>
                    </a:cubicBezTo>
                    <a:cubicBezTo>
                      <a:pt x="17" y="1058"/>
                      <a:pt x="17" y="1056"/>
                      <a:pt x="17" y="1056"/>
                    </a:cubicBezTo>
                    <a:cubicBezTo>
                      <a:pt x="15" y="1056"/>
                      <a:pt x="15" y="1055"/>
                      <a:pt x="15" y="1053"/>
                    </a:cubicBezTo>
                    <a:cubicBezTo>
                      <a:pt x="14" y="1053"/>
                      <a:pt x="13" y="1053"/>
                      <a:pt x="12" y="1052"/>
                    </a:cubicBezTo>
                    <a:cubicBezTo>
                      <a:pt x="12" y="1051"/>
                      <a:pt x="11" y="1051"/>
                      <a:pt x="10" y="1051"/>
                    </a:cubicBezTo>
                    <a:cubicBezTo>
                      <a:pt x="9" y="1050"/>
                      <a:pt x="7" y="1051"/>
                      <a:pt x="7" y="1050"/>
                    </a:cubicBezTo>
                    <a:cubicBezTo>
                      <a:pt x="6" y="1049"/>
                      <a:pt x="6" y="1048"/>
                      <a:pt x="6" y="1048"/>
                    </a:cubicBezTo>
                    <a:cubicBezTo>
                      <a:pt x="4" y="1048"/>
                      <a:pt x="4" y="1048"/>
                      <a:pt x="4" y="1048"/>
                    </a:cubicBezTo>
                    <a:cubicBezTo>
                      <a:pt x="3" y="1043"/>
                      <a:pt x="3" y="1043"/>
                      <a:pt x="3" y="1043"/>
                    </a:cubicBezTo>
                    <a:cubicBezTo>
                      <a:pt x="1" y="1043"/>
                      <a:pt x="1" y="1043"/>
                      <a:pt x="1" y="1043"/>
                    </a:cubicBezTo>
                    <a:cubicBezTo>
                      <a:pt x="1" y="1031"/>
                      <a:pt x="1" y="1031"/>
                      <a:pt x="1" y="1031"/>
                    </a:cubicBezTo>
                    <a:cubicBezTo>
                      <a:pt x="3" y="1031"/>
                      <a:pt x="3" y="1031"/>
                      <a:pt x="3" y="1031"/>
                    </a:cubicBezTo>
                    <a:cubicBezTo>
                      <a:pt x="3" y="963"/>
                      <a:pt x="3" y="963"/>
                      <a:pt x="3" y="963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57"/>
                      <a:pt x="1" y="957"/>
                      <a:pt x="1" y="957"/>
                    </a:cubicBezTo>
                    <a:cubicBezTo>
                      <a:pt x="3" y="957"/>
                      <a:pt x="3" y="957"/>
                      <a:pt x="3" y="957"/>
                    </a:cubicBezTo>
                    <a:cubicBezTo>
                      <a:pt x="3" y="953"/>
                      <a:pt x="4" y="950"/>
                      <a:pt x="4" y="947"/>
                    </a:cubicBezTo>
                    <a:cubicBezTo>
                      <a:pt x="6" y="947"/>
                      <a:pt x="6" y="947"/>
                      <a:pt x="6" y="947"/>
                    </a:cubicBezTo>
                    <a:cubicBezTo>
                      <a:pt x="6" y="942"/>
                      <a:pt x="10" y="940"/>
                      <a:pt x="12" y="937"/>
                    </a:cubicBezTo>
                    <a:cubicBezTo>
                      <a:pt x="13" y="935"/>
                      <a:pt x="11" y="931"/>
                      <a:pt x="8" y="932"/>
                    </a:cubicBezTo>
                    <a:cubicBezTo>
                      <a:pt x="7" y="929"/>
                      <a:pt x="6" y="927"/>
                      <a:pt x="6" y="924"/>
                    </a:cubicBezTo>
                    <a:cubicBezTo>
                      <a:pt x="4" y="924"/>
                      <a:pt x="4" y="924"/>
                      <a:pt x="4" y="924"/>
                    </a:cubicBezTo>
                    <a:cubicBezTo>
                      <a:pt x="3" y="922"/>
                      <a:pt x="4" y="919"/>
                      <a:pt x="3" y="917"/>
                    </a:cubicBezTo>
                    <a:cubicBezTo>
                      <a:pt x="3" y="916"/>
                      <a:pt x="1" y="915"/>
                      <a:pt x="1" y="914"/>
                    </a:cubicBezTo>
                    <a:cubicBezTo>
                      <a:pt x="1" y="914"/>
                      <a:pt x="1" y="911"/>
                      <a:pt x="1" y="910"/>
                    </a:cubicBezTo>
                    <a:cubicBezTo>
                      <a:pt x="1" y="909"/>
                      <a:pt x="3" y="909"/>
                      <a:pt x="3" y="908"/>
                    </a:cubicBezTo>
                    <a:cubicBezTo>
                      <a:pt x="3" y="855"/>
                      <a:pt x="3" y="855"/>
                      <a:pt x="3" y="855"/>
                    </a:cubicBezTo>
                    <a:cubicBezTo>
                      <a:pt x="3" y="854"/>
                      <a:pt x="0" y="853"/>
                      <a:pt x="1" y="851"/>
                    </a:cubicBezTo>
                    <a:cubicBezTo>
                      <a:pt x="1" y="850"/>
                      <a:pt x="3" y="849"/>
                      <a:pt x="3" y="848"/>
                    </a:cubicBezTo>
                    <a:cubicBezTo>
                      <a:pt x="3" y="846"/>
                      <a:pt x="3" y="843"/>
                      <a:pt x="4" y="841"/>
                    </a:cubicBezTo>
                    <a:cubicBezTo>
                      <a:pt x="4" y="840"/>
                      <a:pt x="6" y="840"/>
                      <a:pt x="7" y="839"/>
                    </a:cubicBezTo>
                    <a:cubicBezTo>
                      <a:pt x="6" y="836"/>
                      <a:pt x="8" y="833"/>
                      <a:pt x="10" y="832"/>
                    </a:cubicBezTo>
                    <a:cubicBezTo>
                      <a:pt x="11" y="831"/>
                      <a:pt x="11" y="828"/>
                      <a:pt x="13" y="828"/>
                    </a:cubicBezTo>
                    <a:cubicBezTo>
                      <a:pt x="12" y="816"/>
                      <a:pt x="12" y="803"/>
                      <a:pt x="13" y="793"/>
                    </a:cubicBezTo>
                    <a:cubicBezTo>
                      <a:pt x="14" y="792"/>
                      <a:pt x="12" y="788"/>
                      <a:pt x="13" y="787"/>
                    </a:cubicBezTo>
                    <a:cubicBezTo>
                      <a:pt x="12" y="786"/>
                      <a:pt x="13" y="784"/>
                      <a:pt x="13" y="783"/>
                    </a:cubicBezTo>
                    <a:cubicBezTo>
                      <a:pt x="12" y="776"/>
                      <a:pt x="13" y="767"/>
                      <a:pt x="13" y="760"/>
                    </a:cubicBezTo>
                    <a:cubicBezTo>
                      <a:pt x="13" y="759"/>
                      <a:pt x="14" y="758"/>
                      <a:pt x="14" y="756"/>
                    </a:cubicBezTo>
                    <a:cubicBezTo>
                      <a:pt x="14" y="755"/>
                      <a:pt x="13" y="753"/>
                      <a:pt x="13" y="752"/>
                    </a:cubicBezTo>
                    <a:cubicBezTo>
                      <a:pt x="12" y="747"/>
                      <a:pt x="8" y="744"/>
                      <a:pt x="6" y="740"/>
                    </a:cubicBezTo>
                    <a:cubicBezTo>
                      <a:pt x="5" y="737"/>
                      <a:pt x="3" y="734"/>
                      <a:pt x="1" y="731"/>
                    </a:cubicBezTo>
                    <a:cubicBezTo>
                      <a:pt x="1" y="719"/>
                      <a:pt x="1" y="719"/>
                      <a:pt x="1" y="719"/>
                    </a:cubicBezTo>
                    <a:cubicBezTo>
                      <a:pt x="3" y="719"/>
                      <a:pt x="3" y="719"/>
                      <a:pt x="3" y="719"/>
                    </a:cubicBezTo>
                    <a:cubicBezTo>
                      <a:pt x="3" y="702"/>
                      <a:pt x="3" y="702"/>
                      <a:pt x="3" y="702"/>
                    </a:cubicBezTo>
                    <a:cubicBezTo>
                      <a:pt x="1" y="702"/>
                      <a:pt x="1" y="702"/>
                      <a:pt x="1" y="702"/>
                    </a:cubicBezTo>
                    <a:cubicBezTo>
                      <a:pt x="1" y="699"/>
                      <a:pt x="1" y="699"/>
                      <a:pt x="1" y="699"/>
                    </a:cubicBezTo>
                    <a:cubicBezTo>
                      <a:pt x="3" y="699"/>
                      <a:pt x="3" y="699"/>
                      <a:pt x="3" y="699"/>
                    </a:cubicBezTo>
                    <a:cubicBezTo>
                      <a:pt x="3" y="695"/>
                      <a:pt x="4" y="692"/>
                      <a:pt x="4" y="689"/>
                    </a:cubicBezTo>
                    <a:cubicBezTo>
                      <a:pt x="6" y="689"/>
                      <a:pt x="6" y="689"/>
                      <a:pt x="6" y="689"/>
                    </a:cubicBezTo>
                    <a:cubicBezTo>
                      <a:pt x="6" y="684"/>
                      <a:pt x="9" y="681"/>
                      <a:pt x="12" y="679"/>
                    </a:cubicBezTo>
                    <a:cubicBezTo>
                      <a:pt x="13" y="678"/>
                      <a:pt x="15" y="674"/>
                      <a:pt x="15" y="673"/>
                    </a:cubicBezTo>
                    <a:cubicBezTo>
                      <a:pt x="15" y="662"/>
                      <a:pt x="15" y="662"/>
                      <a:pt x="15" y="662"/>
                    </a:cubicBezTo>
                    <a:cubicBezTo>
                      <a:pt x="13" y="660"/>
                      <a:pt x="13" y="659"/>
                      <a:pt x="14" y="658"/>
                    </a:cubicBezTo>
                    <a:cubicBezTo>
                      <a:pt x="7" y="649"/>
                      <a:pt x="7" y="649"/>
                      <a:pt x="7" y="649"/>
                    </a:cubicBezTo>
                    <a:cubicBezTo>
                      <a:pt x="6" y="648"/>
                      <a:pt x="6" y="646"/>
                      <a:pt x="6" y="646"/>
                    </a:cubicBezTo>
                    <a:cubicBezTo>
                      <a:pt x="4" y="646"/>
                      <a:pt x="4" y="646"/>
                      <a:pt x="4" y="646"/>
                    </a:cubicBezTo>
                    <a:cubicBezTo>
                      <a:pt x="3" y="642"/>
                      <a:pt x="3" y="636"/>
                      <a:pt x="4" y="632"/>
                    </a:cubicBezTo>
                    <a:cubicBezTo>
                      <a:pt x="6" y="632"/>
                      <a:pt x="6" y="632"/>
                      <a:pt x="6" y="632"/>
                    </a:cubicBezTo>
                    <a:cubicBezTo>
                      <a:pt x="6" y="631"/>
                      <a:pt x="6" y="628"/>
                      <a:pt x="7" y="628"/>
                    </a:cubicBezTo>
                    <a:cubicBezTo>
                      <a:pt x="8" y="627"/>
                      <a:pt x="11" y="624"/>
                      <a:pt x="12" y="623"/>
                    </a:cubicBezTo>
                    <a:cubicBezTo>
                      <a:pt x="12" y="621"/>
                      <a:pt x="16" y="620"/>
                      <a:pt x="13" y="617"/>
                    </a:cubicBezTo>
                    <a:cubicBezTo>
                      <a:pt x="13" y="617"/>
                      <a:pt x="14" y="616"/>
                      <a:pt x="14" y="615"/>
                    </a:cubicBezTo>
                    <a:cubicBezTo>
                      <a:pt x="13" y="614"/>
                      <a:pt x="13" y="611"/>
                      <a:pt x="13" y="610"/>
                    </a:cubicBezTo>
                    <a:cubicBezTo>
                      <a:pt x="11" y="607"/>
                      <a:pt x="12" y="603"/>
                      <a:pt x="14" y="601"/>
                    </a:cubicBezTo>
                    <a:cubicBezTo>
                      <a:pt x="12" y="600"/>
                      <a:pt x="14" y="599"/>
                      <a:pt x="15" y="598"/>
                    </a:cubicBezTo>
                    <a:cubicBezTo>
                      <a:pt x="17" y="588"/>
                      <a:pt x="17" y="588"/>
                      <a:pt x="17" y="588"/>
                    </a:cubicBezTo>
                    <a:cubicBezTo>
                      <a:pt x="17" y="570"/>
                      <a:pt x="17" y="570"/>
                      <a:pt x="17" y="570"/>
                    </a:cubicBezTo>
                    <a:cubicBezTo>
                      <a:pt x="15" y="558"/>
                      <a:pt x="15" y="558"/>
                      <a:pt x="15" y="558"/>
                    </a:cubicBezTo>
                    <a:cubicBezTo>
                      <a:pt x="14" y="558"/>
                      <a:pt x="13" y="558"/>
                      <a:pt x="12" y="557"/>
                    </a:cubicBezTo>
                    <a:cubicBezTo>
                      <a:pt x="12" y="556"/>
                      <a:pt x="11" y="555"/>
                      <a:pt x="10" y="555"/>
                    </a:cubicBezTo>
                    <a:cubicBezTo>
                      <a:pt x="10" y="555"/>
                      <a:pt x="8" y="555"/>
                      <a:pt x="7" y="555"/>
                    </a:cubicBezTo>
                    <a:cubicBezTo>
                      <a:pt x="7" y="554"/>
                      <a:pt x="7" y="553"/>
                      <a:pt x="6" y="552"/>
                    </a:cubicBezTo>
                    <a:cubicBezTo>
                      <a:pt x="5" y="553"/>
                      <a:pt x="4" y="552"/>
                      <a:pt x="4" y="551"/>
                    </a:cubicBezTo>
                    <a:cubicBezTo>
                      <a:pt x="4" y="550"/>
                      <a:pt x="3" y="548"/>
                      <a:pt x="3" y="548"/>
                    </a:cubicBezTo>
                    <a:cubicBezTo>
                      <a:pt x="1" y="548"/>
                      <a:pt x="1" y="548"/>
                      <a:pt x="1" y="548"/>
                    </a:cubicBezTo>
                    <a:cubicBezTo>
                      <a:pt x="1" y="536"/>
                      <a:pt x="1" y="536"/>
                      <a:pt x="1" y="536"/>
                    </a:cubicBezTo>
                    <a:cubicBezTo>
                      <a:pt x="3" y="536"/>
                      <a:pt x="3" y="536"/>
                      <a:pt x="3" y="536"/>
                    </a:cubicBezTo>
                    <a:cubicBezTo>
                      <a:pt x="3" y="468"/>
                      <a:pt x="3" y="468"/>
                      <a:pt x="3" y="468"/>
                    </a:cubicBezTo>
                    <a:cubicBezTo>
                      <a:pt x="1" y="468"/>
                      <a:pt x="1" y="468"/>
                      <a:pt x="1" y="468"/>
                    </a:cubicBezTo>
                    <a:cubicBezTo>
                      <a:pt x="1" y="461"/>
                      <a:pt x="1" y="461"/>
                      <a:pt x="1" y="461"/>
                    </a:cubicBezTo>
                    <a:cubicBezTo>
                      <a:pt x="3" y="461"/>
                      <a:pt x="3" y="461"/>
                      <a:pt x="3" y="461"/>
                    </a:cubicBezTo>
                    <a:cubicBezTo>
                      <a:pt x="3" y="458"/>
                      <a:pt x="4" y="454"/>
                      <a:pt x="4" y="451"/>
                    </a:cubicBezTo>
                    <a:cubicBezTo>
                      <a:pt x="6" y="451"/>
                      <a:pt x="6" y="451"/>
                      <a:pt x="6" y="451"/>
                    </a:cubicBezTo>
                    <a:cubicBezTo>
                      <a:pt x="6" y="447"/>
                      <a:pt x="10" y="444"/>
                      <a:pt x="12" y="442"/>
                    </a:cubicBezTo>
                    <a:cubicBezTo>
                      <a:pt x="13" y="441"/>
                      <a:pt x="14" y="438"/>
                      <a:pt x="14" y="438"/>
                    </a:cubicBezTo>
                    <a:cubicBezTo>
                      <a:pt x="12" y="435"/>
                      <a:pt x="13" y="432"/>
                      <a:pt x="13" y="431"/>
                    </a:cubicBezTo>
                    <a:cubicBezTo>
                      <a:pt x="13" y="429"/>
                      <a:pt x="14" y="427"/>
                      <a:pt x="13" y="424"/>
                    </a:cubicBezTo>
                    <a:cubicBezTo>
                      <a:pt x="12" y="423"/>
                      <a:pt x="14" y="420"/>
                      <a:pt x="14" y="418"/>
                    </a:cubicBezTo>
                    <a:cubicBezTo>
                      <a:pt x="14" y="417"/>
                      <a:pt x="12" y="415"/>
                      <a:pt x="13" y="414"/>
                    </a:cubicBezTo>
                    <a:cubicBezTo>
                      <a:pt x="14" y="412"/>
                      <a:pt x="14" y="408"/>
                      <a:pt x="12" y="405"/>
                    </a:cubicBezTo>
                    <a:cubicBezTo>
                      <a:pt x="13" y="402"/>
                      <a:pt x="15" y="397"/>
                      <a:pt x="13" y="395"/>
                    </a:cubicBezTo>
                    <a:cubicBezTo>
                      <a:pt x="13" y="394"/>
                      <a:pt x="15" y="391"/>
                      <a:pt x="15" y="388"/>
                    </a:cubicBezTo>
                    <a:cubicBezTo>
                      <a:pt x="13" y="387"/>
                      <a:pt x="14" y="385"/>
                      <a:pt x="13" y="384"/>
                    </a:cubicBezTo>
                    <a:cubicBezTo>
                      <a:pt x="11" y="380"/>
                      <a:pt x="8" y="378"/>
                      <a:pt x="7" y="375"/>
                    </a:cubicBezTo>
                    <a:cubicBezTo>
                      <a:pt x="6" y="375"/>
                      <a:pt x="6" y="373"/>
                      <a:pt x="6" y="372"/>
                    </a:cubicBezTo>
                    <a:cubicBezTo>
                      <a:pt x="4" y="372"/>
                      <a:pt x="4" y="372"/>
                      <a:pt x="4" y="372"/>
                    </a:cubicBezTo>
                    <a:cubicBezTo>
                      <a:pt x="3" y="368"/>
                      <a:pt x="3" y="363"/>
                      <a:pt x="4" y="359"/>
                    </a:cubicBezTo>
                    <a:cubicBezTo>
                      <a:pt x="6" y="359"/>
                      <a:pt x="6" y="359"/>
                      <a:pt x="6" y="359"/>
                    </a:cubicBezTo>
                    <a:cubicBezTo>
                      <a:pt x="6" y="358"/>
                      <a:pt x="6" y="355"/>
                      <a:pt x="7" y="354"/>
                    </a:cubicBezTo>
                    <a:cubicBezTo>
                      <a:pt x="8" y="353"/>
                      <a:pt x="11" y="350"/>
                      <a:pt x="12" y="349"/>
                    </a:cubicBezTo>
                    <a:cubicBezTo>
                      <a:pt x="14" y="347"/>
                      <a:pt x="15" y="343"/>
                      <a:pt x="15" y="339"/>
                    </a:cubicBezTo>
                    <a:cubicBezTo>
                      <a:pt x="15" y="339"/>
                      <a:pt x="13" y="337"/>
                      <a:pt x="13" y="337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3" y="323"/>
                      <a:pt x="13" y="321"/>
                      <a:pt x="13" y="320"/>
                    </a:cubicBezTo>
                    <a:cubicBezTo>
                      <a:pt x="15" y="304"/>
                      <a:pt x="12" y="290"/>
                      <a:pt x="13" y="276"/>
                    </a:cubicBezTo>
                    <a:cubicBezTo>
                      <a:pt x="13" y="275"/>
                      <a:pt x="15" y="275"/>
                      <a:pt x="13" y="274"/>
                    </a:cubicBezTo>
                    <a:cubicBezTo>
                      <a:pt x="14" y="268"/>
                      <a:pt x="12" y="262"/>
                      <a:pt x="14" y="256"/>
                    </a:cubicBezTo>
                    <a:cubicBezTo>
                      <a:pt x="12" y="251"/>
                      <a:pt x="8" y="249"/>
                      <a:pt x="6" y="244"/>
                    </a:cubicBezTo>
                    <a:cubicBezTo>
                      <a:pt x="5" y="241"/>
                      <a:pt x="3" y="239"/>
                      <a:pt x="1" y="235"/>
                    </a:cubicBezTo>
                    <a:cubicBezTo>
                      <a:pt x="1" y="224"/>
                      <a:pt x="1" y="224"/>
                      <a:pt x="1" y="224"/>
                    </a:cubicBezTo>
                    <a:cubicBezTo>
                      <a:pt x="3" y="224"/>
                      <a:pt x="3" y="224"/>
                      <a:pt x="3" y="224"/>
                    </a:cubicBezTo>
                    <a:cubicBezTo>
                      <a:pt x="3" y="207"/>
                      <a:pt x="3" y="207"/>
                      <a:pt x="3" y="207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3"/>
                      <a:pt x="1" y="203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0"/>
                      <a:pt x="4" y="196"/>
                      <a:pt x="4" y="193"/>
                    </a:cubicBezTo>
                    <a:cubicBezTo>
                      <a:pt x="6" y="193"/>
                      <a:pt x="6" y="193"/>
                      <a:pt x="6" y="193"/>
                    </a:cubicBezTo>
                    <a:cubicBezTo>
                      <a:pt x="6" y="189"/>
                      <a:pt x="10" y="186"/>
                      <a:pt x="12" y="185"/>
                    </a:cubicBezTo>
                    <a:cubicBezTo>
                      <a:pt x="12" y="181"/>
                      <a:pt x="14" y="179"/>
                      <a:pt x="15" y="177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3" y="165"/>
                      <a:pt x="13" y="163"/>
                      <a:pt x="14" y="162"/>
                    </a:cubicBezTo>
                    <a:cubicBezTo>
                      <a:pt x="7" y="153"/>
                      <a:pt x="7" y="153"/>
                      <a:pt x="7" y="153"/>
                    </a:cubicBezTo>
                    <a:cubicBezTo>
                      <a:pt x="6" y="153"/>
                      <a:pt x="6" y="151"/>
                      <a:pt x="6" y="150"/>
                    </a:cubicBezTo>
                    <a:cubicBezTo>
                      <a:pt x="4" y="150"/>
                      <a:pt x="4" y="150"/>
                      <a:pt x="4" y="150"/>
                    </a:cubicBezTo>
                    <a:cubicBezTo>
                      <a:pt x="3" y="146"/>
                      <a:pt x="3" y="141"/>
                      <a:pt x="4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6" y="136"/>
                      <a:pt x="6" y="133"/>
                      <a:pt x="7" y="132"/>
                    </a:cubicBezTo>
                    <a:cubicBezTo>
                      <a:pt x="8" y="131"/>
                      <a:pt x="11" y="129"/>
                      <a:pt x="12" y="128"/>
                    </a:cubicBezTo>
                    <a:cubicBezTo>
                      <a:pt x="11" y="126"/>
                      <a:pt x="15" y="126"/>
                      <a:pt x="13" y="124"/>
                    </a:cubicBezTo>
                    <a:cubicBezTo>
                      <a:pt x="12" y="123"/>
                      <a:pt x="14" y="122"/>
                      <a:pt x="12" y="120"/>
                    </a:cubicBezTo>
                    <a:cubicBezTo>
                      <a:pt x="13" y="119"/>
                      <a:pt x="15" y="117"/>
                      <a:pt x="13" y="116"/>
                    </a:cubicBezTo>
                    <a:cubicBezTo>
                      <a:pt x="13" y="116"/>
                      <a:pt x="14" y="115"/>
                      <a:pt x="13" y="114"/>
                    </a:cubicBezTo>
                    <a:cubicBezTo>
                      <a:pt x="11" y="112"/>
                      <a:pt x="12" y="108"/>
                      <a:pt x="14" y="106"/>
                    </a:cubicBezTo>
                    <a:cubicBezTo>
                      <a:pt x="12" y="105"/>
                      <a:pt x="14" y="104"/>
                      <a:pt x="15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7" y="72"/>
                      <a:pt x="15" y="53"/>
                      <a:pt x="17" y="33"/>
                    </a:cubicBezTo>
                    <a:cubicBezTo>
                      <a:pt x="20" y="34"/>
                      <a:pt x="18" y="30"/>
                      <a:pt x="18" y="29"/>
                    </a:cubicBezTo>
                    <a:cubicBezTo>
                      <a:pt x="15" y="28"/>
                      <a:pt x="17" y="20"/>
                      <a:pt x="17" y="17"/>
                    </a:cubicBezTo>
                    <a:cubicBezTo>
                      <a:pt x="19" y="16"/>
                      <a:pt x="20" y="13"/>
                      <a:pt x="21" y="10"/>
                    </a:cubicBezTo>
                    <a:cubicBezTo>
                      <a:pt x="22" y="11"/>
                      <a:pt x="23" y="10"/>
                      <a:pt x="22" y="8"/>
                    </a:cubicBezTo>
                    <a:cubicBezTo>
                      <a:pt x="26" y="7"/>
                      <a:pt x="31" y="7"/>
                      <a:pt x="35" y="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8" y="9"/>
                      <a:pt x="38" y="13"/>
                      <a:pt x="37" y="15"/>
                    </a:cubicBezTo>
                    <a:cubicBezTo>
                      <a:pt x="37" y="19"/>
                      <a:pt x="36" y="26"/>
                      <a:pt x="32" y="30"/>
                    </a:cubicBezTo>
                    <a:cubicBezTo>
                      <a:pt x="31" y="30"/>
                      <a:pt x="30" y="32"/>
                      <a:pt x="30" y="34"/>
                    </a:cubicBezTo>
                    <a:cubicBezTo>
                      <a:pt x="29" y="43"/>
                      <a:pt x="30" y="55"/>
                      <a:pt x="29" y="63"/>
                    </a:cubicBezTo>
                    <a:cubicBezTo>
                      <a:pt x="29" y="65"/>
                      <a:pt x="30" y="67"/>
                      <a:pt x="29" y="70"/>
                    </a:cubicBezTo>
                    <a:cubicBezTo>
                      <a:pt x="29" y="71"/>
                      <a:pt x="30" y="71"/>
                      <a:pt x="31" y="72"/>
                    </a:cubicBezTo>
                    <a:cubicBezTo>
                      <a:pt x="31" y="73"/>
                      <a:pt x="31" y="76"/>
                      <a:pt x="31" y="76"/>
                    </a:cubicBezTo>
                    <a:cubicBezTo>
                      <a:pt x="32" y="77"/>
                      <a:pt x="35" y="79"/>
                      <a:pt x="35" y="8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9" y="92"/>
                      <a:pt x="39" y="100"/>
                      <a:pt x="38" y="103"/>
                    </a:cubicBezTo>
                    <a:cubicBezTo>
                      <a:pt x="38" y="104"/>
                      <a:pt x="37" y="105"/>
                      <a:pt x="37" y="106"/>
                    </a:cubicBezTo>
                    <a:cubicBezTo>
                      <a:pt x="37" y="186"/>
                      <a:pt x="37" y="186"/>
                      <a:pt x="37" y="186"/>
                    </a:cubicBezTo>
                    <a:cubicBezTo>
                      <a:pt x="37" y="186"/>
                      <a:pt x="39" y="186"/>
                      <a:pt x="39" y="187"/>
                    </a:cubicBezTo>
                    <a:cubicBezTo>
                      <a:pt x="38" y="266"/>
                      <a:pt x="38" y="266"/>
                      <a:pt x="38" y="266"/>
                    </a:cubicBezTo>
                    <a:cubicBezTo>
                      <a:pt x="36" y="269"/>
                      <a:pt x="37" y="277"/>
                      <a:pt x="37" y="280"/>
                    </a:cubicBezTo>
                    <a:cubicBezTo>
                      <a:pt x="39" y="282"/>
                      <a:pt x="38" y="288"/>
                      <a:pt x="39" y="291"/>
                    </a:cubicBezTo>
                    <a:cubicBezTo>
                      <a:pt x="40" y="298"/>
                      <a:pt x="41" y="305"/>
                      <a:pt x="44" y="310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4" y="321"/>
                      <a:pt x="42" y="322"/>
                      <a:pt x="42" y="322"/>
                    </a:cubicBezTo>
                    <a:cubicBezTo>
                      <a:pt x="41" y="324"/>
                      <a:pt x="42" y="326"/>
                      <a:pt x="44" y="328"/>
                    </a:cubicBezTo>
                    <a:cubicBezTo>
                      <a:pt x="44" y="329"/>
                      <a:pt x="45" y="330"/>
                      <a:pt x="45" y="331"/>
                    </a:cubicBezTo>
                    <a:cubicBezTo>
                      <a:pt x="47" y="334"/>
                      <a:pt x="49" y="339"/>
                      <a:pt x="52" y="341"/>
                    </a:cubicBezTo>
                    <a:cubicBezTo>
                      <a:pt x="53" y="346"/>
                      <a:pt x="52" y="351"/>
                      <a:pt x="51" y="355"/>
                    </a:cubicBezTo>
                    <a:cubicBezTo>
                      <a:pt x="50" y="355"/>
                      <a:pt x="49" y="356"/>
                      <a:pt x="47" y="357"/>
                    </a:cubicBezTo>
                    <a:cubicBezTo>
                      <a:pt x="47" y="359"/>
                      <a:pt x="47" y="359"/>
                      <a:pt x="47" y="359"/>
                    </a:cubicBezTo>
                    <a:cubicBezTo>
                      <a:pt x="44" y="359"/>
                      <a:pt x="44" y="359"/>
                      <a:pt x="44" y="359"/>
                    </a:cubicBezTo>
                    <a:cubicBezTo>
                      <a:pt x="44" y="362"/>
                      <a:pt x="44" y="366"/>
                      <a:pt x="44" y="369"/>
                    </a:cubicBezTo>
                    <a:cubicBezTo>
                      <a:pt x="44" y="371"/>
                      <a:pt x="46" y="372"/>
                      <a:pt x="48" y="373"/>
                    </a:cubicBezTo>
                    <a:cubicBezTo>
                      <a:pt x="49" y="374"/>
                      <a:pt x="48" y="376"/>
                      <a:pt x="48" y="377"/>
                    </a:cubicBezTo>
                    <a:cubicBezTo>
                      <a:pt x="49" y="377"/>
                      <a:pt x="51" y="377"/>
                      <a:pt x="51" y="379"/>
                    </a:cubicBezTo>
                    <a:cubicBezTo>
                      <a:pt x="53" y="383"/>
                      <a:pt x="53" y="389"/>
                      <a:pt x="53" y="395"/>
                    </a:cubicBezTo>
                    <a:cubicBezTo>
                      <a:pt x="56" y="394"/>
                      <a:pt x="60" y="393"/>
                      <a:pt x="64" y="393"/>
                    </a:cubicBezTo>
                    <a:cubicBezTo>
                      <a:pt x="69" y="392"/>
                      <a:pt x="77" y="392"/>
                      <a:pt x="83" y="392"/>
                    </a:cubicBezTo>
                    <a:cubicBezTo>
                      <a:pt x="87" y="392"/>
                      <a:pt x="92" y="391"/>
                      <a:pt x="94" y="388"/>
                    </a:cubicBezTo>
                    <a:cubicBezTo>
                      <a:pt x="95" y="388"/>
                      <a:pt x="98" y="388"/>
                      <a:pt x="98" y="388"/>
                    </a:cubicBezTo>
                    <a:cubicBezTo>
                      <a:pt x="99" y="385"/>
                      <a:pt x="105" y="387"/>
                      <a:pt x="108" y="386"/>
                    </a:cubicBezTo>
                    <a:cubicBezTo>
                      <a:pt x="107" y="388"/>
                      <a:pt x="109" y="388"/>
                      <a:pt x="110" y="388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199"/>
                      <a:pt x="108" y="196"/>
                      <a:pt x="107" y="195"/>
                    </a:cubicBezTo>
                    <a:cubicBezTo>
                      <a:pt x="107" y="194"/>
                      <a:pt x="107" y="191"/>
                      <a:pt x="107" y="191"/>
                    </a:cubicBezTo>
                    <a:cubicBezTo>
                      <a:pt x="110" y="191"/>
                      <a:pt x="108" y="187"/>
                      <a:pt x="109" y="186"/>
                    </a:cubicBezTo>
                    <a:cubicBezTo>
                      <a:pt x="110" y="183"/>
                      <a:pt x="110" y="179"/>
                      <a:pt x="109" y="177"/>
                    </a:cubicBezTo>
                    <a:cubicBezTo>
                      <a:pt x="109" y="172"/>
                      <a:pt x="109" y="168"/>
                      <a:pt x="108" y="165"/>
                    </a:cubicBezTo>
                    <a:cubicBezTo>
                      <a:pt x="106" y="158"/>
                      <a:pt x="106" y="150"/>
                      <a:pt x="107" y="144"/>
                    </a:cubicBezTo>
                    <a:cubicBezTo>
                      <a:pt x="107" y="143"/>
                      <a:pt x="110" y="142"/>
                      <a:pt x="110" y="141"/>
                    </a:cubicBezTo>
                    <a:cubicBezTo>
                      <a:pt x="109" y="129"/>
                      <a:pt x="111" y="116"/>
                      <a:pt x="109" y="106"/>
                    </a:cubicBezTo>
                    <a:cubicBezTo>
                      <a:pt x="109" y="104"/>
                      <a:pt x="109" y="103"/>
                      <a:pt x="107" y="102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10" y="98"/>
                      <a:pt x="109" y="93"/>
                      <a:pt x="109" y="91"/>
                    </a:cubicBezTo>
                    <a:cubicBezTo>
                      <a:pt x="110" y="70"/>
                      <a:pt x="111" y="46"/>
                      <a:pt x="109" y="26"/>
                    </a:cubicBezTo>
                    <a:cubicBezTo>
                      <a:pt x="109" y="25"/>
                      <a:pt x="107" y="25"/>
                      <a:pt x="107" y="24"/>
                    </a:cubicBezTo>
                    <a:cubicBezTo>
                      <a:pt x="107" y="22"/>
                      <a:pt x="107" y="20"/>
                      <a:pt x="108" y="18"/>
                    </a:cubicBezTo>
                    <a:cubicBezTo>
                      <a:pt x="109" y="15"/>
                      <a:pt x="110" y="12"/>
                      <a:pt x="113" y="10"/>
                    </a:cubicBezTo>
                    <a:cubicBezTo>
                      <a:pt x="147" y="10"/>
                      <a:pt x="147" y="10"/>
                      <a:pt x="147" y="10"/>
                    </a:cubicBezTo>
                    <a:cubicBezTo>
                      <a:pt x="148" y="10"/>
                      <a:pt x="150" y="9"/>
                      <a:pt x="151" y="9"/>
                    </a:cubicBezTo>
                    <a:cubicBezTo>
                      <a:pt x="149" y="6"/>
                      <a:pt x="153" y="8"/>
                      <a:pt x="154" y="8"/>
                    </a:cubicBezTo>
                    <a:cubicBezTo>
                      <a:pt x="155" y="7"/>
                      <a:pt x="156" y="5"/>
                      <a:pt x="157" y="5"/>
                    </a:cubicBezTo>
                    <a:cubicBezTo>
                      <a:pt x="167" y="5"/>
                      <a:pt x="180" y="6"/>
                      <a:pt x="191" y="5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3" y="2"/>
                      <a:pt x="197" y="1"/>
                      <a:pt x="199" y="2"/>
                    </a:cubicBezTo>
                    <a:cubicBezTo>
                      <a:pt x="200" y="2"/>
                      <a:pt x="200" y="3"/>
                      <a:pt x="200" y="5"/>
                    </a:cubicBezTo>
                    <a:cubicBezTo>
                      <a:pt x="201" y="4"/>
                      <a:pt x="203" y="4"/>
                      <a:pt x="203" y="5"/>
                    </a:cubicBezTo>
                    <a:cubicBezTo>
                      <a:pt x="202" y="9"/>
                      <a:pt x="203" y="12"/>
                      <a:pt x="204" y="16"/>
                    </a:cubicBezTo>
                    <a:cubicBezTo>
                      <a:pt x="205" y="16"/>
                      <a:pt x="206" y="17"/>
                      <a:pt x="205" y="19"/>
                    </a:cubicBezTo>
                    <a:cubicBezTo>
                      <a:pt x="237" y="19"/>
                      <a:pt x="237" y="19"/>
                      <a:pt x="237" y="19"/>
                    </a:cubicBezTo>
                    <a:cubicBezTo>
                      <a:pt x="237" y="16"/>
                      <a:pt x="237" y="16"/>
                      <a:pt x="237" y="16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3" y="11"/>
                      <a:pt x="243" y="8"/>
                      <a:pt x="245" y="7"/>
                    </a:cubicBezTo>
                    <a:cubicBezTo>
                      <a:pt x="246" y="7"/>
                      <a:pt x="247" y="8"/>
                      <a:pt x="248" y="7"/>
                    </a:cubicBezTo>
                    <a:cubicBezTo>
                      <a:pt x="248" y="7"/>
                      <a:pt x="249" y="5"/>
                      <a:pt x="249" y="5"/>
                    </a:cubicBezTo>
                    <a:cubicBezTo>
                      <a:pt x="345" y="5"/>
                      <a:pt x="345" y="5"/>
                      <a:pt x="345" y="5"/>
                    </a:cubicBezTo>
                    <a:cubicBezTo>
                      <a:pt x="346" y="5"/>
                      <a:pt x="347" y="7"/>
                      <a:pt x="349" y="7"/>
                    </a:cubicBezTo>
                    <a:cubicBezTo>
                      <a:pt x="350" y="8"/>
                      <a:pt x="351" y="7"/>
                      <a:pt x="352" y="7"/>
                    </a:cubicBezTo>
                    <a:cubicBezTo>
                      <a:pt x="353" y="9"/>
                      <a:pt x="354" y="10"/>
                      <a:pt x="353" y="10"/>
                    </a:cubicBezTo>
                    <a:cubicBezTo>
                      <a:pt x="361" y="11"/>
                      <a:pt x="368" y="10"/>
                      <a:pt x="372" y="6"/>
                    </a:cubicBezTo>
                    <a:cubicBezTo>
                      <a:pt x="372" y="7"/>
                      <a:pt x="372" y="5"/>
                      <a:pt x="372" y="5"/>
                    </a:cubicBezTo>
                    <a:cubicBezTo>
                      <a:pt x="376" y="5"/>
                      <a:pt x="378" y="8"/>
                      <a:pt x="380" y="10"/>
                    </a:cubicBezTo>
                    <a:cubicBezTo>
                      <a:pt x="385" y="11"/>
                      <a:pt x="389" y="10"/>
                      <a:pt x="390" y="7"/>
                    </a:cubicBezTo>
                    <a:cubicBezTo>
                      <a:pt x="392" y="8"/>
                      <a:pt x="392" y="6"/>
                      <a:pt x="393" y="5"/>
                    </a:cubicBezTo>
                    <a:cubicBezTo>
                      <a:pt x="395" y="5"/>
                      <a:pt x="397" y="4"/>
                      <a:pt x="399" y="5"/>
                    </a:cubicBezTo>
                    <a:cubicBezTo>
                      <a:pt x="400" y="6"/>
                      <a:pt x="400" y="8"/>
                      <a:pt x="401" y="10"/>
                    </a:cubicBezTo>
                    <a:cubicBezTo>
                      <a:pt x="402" y="10"/>
                      <a:pt x="403" y="11"/>
                      <a:pt x="403" y="12"/>
                    </a:cubicBezTo>
                    <a:cubicBezTo>
                      <a:pt x="403" y="13"/>
                      <a:pt x="404" y="14"/>
                      <a:pt x="404" y="15"/>
                    </a:cubicBezTo>
                    <a:cubicBezTo>
                      <a:pt x="405" y="15"/>
                      <a:pt x="407" y="14"/>
                      <a:pt x="407" y="16"/>
                    </a:cubicBezTo>
                    <a:cubicBezTo>
                      <a:pt x="407" y="17"/>
                      <a:pt x="407" y="18"/>
                      <a:pt x="407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5" y="12"/>
                      <a:pt x="438" y="7"/>
                      <a:pt x="440" y="3"/>
                    </a:cubicBezTo>
                    <a:cubicBezTo>
                      <a:pt x="441" y="1"/>
                      <a:pt x="443" y="2"/>
                      <a:pt x="444" y="2"/>
                    </a:cubicBezTo>
                    <a:lnTo>
                      <a:pt x="445" y="0"/>
                    </a:ln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2" name="Freeform 6"/>
              <p:cNvSpPr/>
              <p:nvPr/>
            </p:nvSpPr>
            <p:spPr bwMode="auto">
              <a:xfrm>
                <a:off x="1619250" y="1657350"/>
                <a:ext cx="382588" cy="39688"/>
              </a:xfrm>
              <a:custGeom>
                <a:avLst/>
                <a:gdLst>
                  <a:gd name="T0" fmla="*/ 291 w 496"/>
                  <a:gd name="T1" fmla="*/ 0 h 64"/>
                  <a:gd name="T2" fmla="*/ 305 w 496"/>
                  <a:gd name="T3" fmla="*/ 11 h 64"/>
                  <a:gd name="T4" fmla="*/ 309 w 496"/>
                  <a:gd name="T5" fmla="*/ 15 h 64"/>
                  <a:gd name="T6" fmla="*/ 318 w 496"/>
                  <a:gd name="T7" fmla="*/ 12 h 64"/>
                  <a:gd name="T8" fmla="*/ 391 w 496"/>
                  <a:gd name="T9" fmla="*/ 15 h 64"/>
                  <a:gd name="T10" fmla="*/ 401 w 496"/>
                  <a:gd name="T11" fmla="*/ 18 h 64"/>
                  <a:gd name="T12" fmla="*/ 408 w 496"/>
                  <a:gd name="T13" fmla="*/ 19 h 64"/>
                  <a:gd name="T14" fmla="*/ 444 w 496"/>
                  <a:gd name="T15" fmla="*/ 18 h 64"/>
                  <a:gd name="T16" fmla="*/ 448 w 496"/>
                  <a:gd name="T17" fmla="*/ 20 h 64"/>
                  <a:gd name="T18" fmla="*/ 454 w 496"/>
                  <a:gd name="T19" fmla="*/ 26 h 64"/>
                  <a:gd name="T20" fmla="*/ 459 w 496"/>
                  <a:gd name="T21" fmla="*/ 33 h 64"/>
                  <a:gd name="T22" fmla="*/ 475 w 496"/>
                  <a:gd name="T23" fmla="*/ 31 h 64"/>
                  <a:gd name="T24" fmla="*/ 496 w 496"/>
                  <a:gd name="T25" fmla="*/ 63 h 64"/>
                  <a:gd name="T26" fmla="*/ 257 w 496"/>
                  <a:gd name="T27" fmla="*/ 60 h 64"/>
                  <a:gd name="T28" fmla="*/ 254 w 496"/>
                  <a:gd name="T29" fmla="*/ 55 h 64"/>
                  <a:gd name="T30" fmla="*/ 249 w 496"/>
                  <a:gd name="T31" fmla="*/ 50 h 64"/>
                  <a:gd name="T32" fmla="*/ 245 w 496"/>
                  <a:gd name="T33" fmla="*/ 52 h 64"/>
                  <a:gd name="T34" fmla="*/ 241 w 496"/>
                  <a:gd name="T35" fmla="*/ 55 h 64"/>
                  <a:gd name="T36" fmla="*/ 236 w 496"/>
                  <a:gd name="T37" fmla="*/ 61 h 64"/>
                  <a:gd name="T38" fmla="*/ 224 w 496"/>
                  <a:gd name="T39" fmla="*/ 60 h 64"/>
                  <a:gd name="T40" fmla="*/ 220 w 496"/>
                  <a:gd name="T41" fmla="*/ 55 h 64"/>
                  <a:gd name="T42" fmla="*/ 207 w 496"/>
                  <a:gd name="T43" fmla="*/ 50 h 64"/>
                  <a:gd name="T44" fmla="*/ 203 w 496"/>
                  <a:gd name="T45" fmla="*/ 50 h 64"/>
                  <a:gd name="T46" fmla="*/ 192 w 496"/>
                  <a:gd name="T47" fmla="*/ 46 h 64"/>
                  <a:gd name="T48" fmla="*/ 163 w 496"/>
                  <a:gd name="T49" fmla="*/ 47 h 64"/>
                  <a:gd name="T50" fmla="*/ 152 w 496"/>
                  <a:gd name="T51" fmla="*/ 50 h 64"/>
                  <a:gd name="T52" fmla="*/ 145 w 496"/>
                  <a:gd name="T53" fmla="*/ 45 h 64"/>
                  <a:gd name="T54" fmla="*/ 118 w 496"/>
                  <a:gd name="T55" fmla="*/ 47 h 64"/>
                  <a:gd name="T56" fmla="*/ 103 w 496"/>
                  <a:gd name="T57" fmla="*/ 40 h 64"/>
                  <a:gd name="T58" fmla="*/ 99 w 496"/>
                  <a:gd name="T59" fmla="*/ 37 h 64"/>
                  <a:gd name="T60" fmla="*/ 76 w 496"/>
                  <a:gd name="T61" fmla="*/ 29 h 64"/>
                  <a:gd name="T62" fmla="*/ 66 w 496"/>
                  <a:gd name="T63" fmla="*/ 44 h 64"/>
                  <a:gd name="T64" fmla="*/ 6 w 496"/>
                  <a:gd name="T65" fmla="*/ 45 h 64"/>
                  <a:gd name="T66" fmla="*/ 3 w 496"/>
                  <a:gd name="T67" fmla="*/ 38 h 64"/>
                  <a:gd name="T68" fmla="*/ 2 w 496"/>
                  <a:gd name="T69" fmla="*/ 34 h 64"/>
                  <a:gd name="T70" fmla="*/ 12 w 496"/>
                  <a:gd name="T71" fmla="*/ 25 h 64"/>
                  <a:gd name="T72" fmla="*/ 17 w 496"/>
                  <a:gd name="T73" fmla="*/ 22 h 64"/>
                  <a:gd name="T74" fmla="*/ 23 w 496"/>
                  <a:gd name="T75" fmla="*/ 19 h 64"/>
                  <a:gd name="T76" fmla="*/ 33 w 496"/>
                  <a:gd name="T77" fmla="*/ 20 h 64"/>
                  <a:gd name="T78" fmla="*/ 54 w 496"/>
                  <a:gd name="T79" fmla="*/ 19 h 64"/>
                  <a:gd name="T80" fmla="*/ 66 w 496"/>
                  <a:gd name="T81" fmla="*/ 14 h 64"/>
                  <a:gd name="T82" fmla="*/ 73 w 496"/>
                  <a:gd name="T83" fmla="*/ 10 h 64"/>
                  <a:gd name="T84" fmla="*/ 90 w 496"/>
                  <a:gd name="T85" fmla="*/ 11 h 64"/>
                  <a:gd name="T86" fmla="*/ 101 w 496"/>
                  <a:gd name="T87" fmla="*/ 15 h 64"/>
                  <a:gd name="T88" fmla="*/ 105 w 496"/>
                  <a:gd name="T89" fmla="*/ 18 h 64"/>
                  <a:gd name="T90" fmla="*/ 114 w 496"/>
                  <a:gd name="T91" fmla="*/ 19 h 64"/>
                  <a:gd name="T92" fmla="*/ 139 w 496"/>
                  <a:gd name="T93" fmla="*/ 19 h 64"/>
                  <a:gd name="T94" fmla="*/ 193 w 496"/>
                  <a:gd name="T95" fmla="*/ 19 h 64"/>
                  <a:gd name="T96" fmla="*/ 208 w 496"/>
                  <a:gd name="T97" fmla="*/ 18 h 64"/>
                  <a:gd name="T98" fmla="*/ 217 w 496"/>
                  <a:gd name="T99" fmla="*/ 12 h 64"/>
                  <a:gd name="T100" fmla="*/ 225 w 496"/>
                  <a:gd name="T101" fmla="*/ 12 h 64"/>
                  <a:gd name="T102" fmla="*/ 252 w 496"/>
                  <a:gd name="T103" fmla="*/ 15 h 64"/>
                  <a:gd name="T104" fmla="*/ 262 w 496"/>
                  <a:gd name="T105" fmla="*/ 12 h 64"/>
                  <a:gd name="T106" fmla="*/ 271 w 496"/>
                  <a:gd name="T107" fmla="*/ 5 h 64"/>
                  <a:gd name="T108" fmla="*/ 278 w 496"/>
                  <a:gd name="T10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6" h="64">
                    <a:moveTo>
                      <a:pt x="280" y="1"/>
                    </a:moveTo>
                    <a:cubicBezTo>
                      <a:pt x="283" y="0"/>
                      <a:pt x="287" y="0"/>
                      <a:pt x="291" y="0"/>
                    </a:cubicBezTo>
                    <a:cubicBezTo>
                      <a:pt x="292" y="2"/>
                      <a:pt x="294" y="2"/>
                      <a:pt x="295" y="3"/>
                    </a:cubicBezTo>
                    <a:cubicBezTo>
                      <a:pt x="298" y="5"/>
                      <a:pt x="302" y="8"/>
                      <a:pt x="305" y="11"/>
                    </a:cubicBezTo>
                    <a:cubicBezTo>
                      <a:pt x="306" y="12"/>
                      <a:pt x="308" y="12"/>
                      <a:pt x="309" y="12"/>
                    </a:cubicBezTo>
                    <a:cubicBezTo>
                      <a:pt x="309" y="15"/>
                      <a:pt x="309" y="15"/>
                      <a:pt x="309" y="15"/>
                    </a:cubicBezTo>
                    <a:cubicBezTo>
                      <a:pt x="318" y="15"/>
                      <a:pt x="318" y="15"/>
                      <a:pt x="318" y="15"/>
                    </a:cubicBezTo>
                    <a:cubicBezTo>
                      <a:pt x="318" y="12"/>
                      <a:pt x="318" y="12"/>
                      <a:pt x="318" y="12"/>
                    </a:cubicBezTo>
                    <a:cubicBezTo>
                      <a:pt x="383" y="12"/>
                      <a:pt x="383" y="12"/>
                      <a:pt x="383" y="12"/>
                    </a:cubicBezTo>
                    <a:cubicBezTo>
                      <a:pt x="385" y="14"/>
                      <a:pt x="388" y="16"/>
                      <a:pt x="391" y="15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401" y="18"/>
                      <a:pt x="401" y="18"/>
                      <a:pt x="401" y="18"/>
                    </a:cubicBezTo>
                    <a:cubicBezTo>
                      <a:pt x="402" y="18"/>
                      <a:pt x="403" y="19"/>
                      <a:pt x="404" y="19"/>
                    </a:cubicBezTo>
                    <a:cubicBezTo>
                      <a:pt x="405" y="20"/>
                      <a:pt x="408" y="19"/>
                      <a:pt x="408" y="19"/>
                    </a:cubicBezTo>
                    <a:cubicBezTo>
                      <a:pt x="410" y="19"/>
                      <a:pt x="411" y="18"/>
                      <a:pt x="412" y="18"/>
                    </a:cubicBezTo>
                    <a:cubicBezTo>
                      <a:pt x="444" y="18"/>
                      <a:pt x="444" y="18"/>
                      <a:pt x="444" y="18"/>
                    </a:cubicBezTo>
                    <a:cubicBezTo>
                      <a:pt x="445" y="18"/>
                      <a:pt x="445" y="19"/>
                      <a:pt x="445" y="20"/>
                    </a:cubicBezTo>
                    <a:cubicBezTo>
                      <a:pt x="448" y="20"/>
                      <a:pt x="448" y="20"/>
                      <a:pt x="448" y="20"/>
                    </a:cubicBezTo>
                    <a:cubicBezTo>
                      <a:pt x="447" y="22"/>
                      <a:pt x="448" y="23"/>
                      <a:pt x="449" y="22"/>
                    </a:cubicBezTo>
                    <a:cubicBezTo>
                      <a:pt x="451" y="24"/>
                      <a:pt x="452" y="26"/>
                      <a:pt x="454" y="26"/>
                    </a:cubicBezTo>
                    <a:cubicBezTo>
                      <a:pt x="454" y="29"/>
                      <a:pt x="454" y="29"/>
                      <a:pt x="454" y="29"/>
                    </a:cubicBezTo>
                    <a:cubicBezTo>
                      <a:pt x="457" y="29"/>
                      <a:pt x="458" y="33"/>
                      <a:pt x="459" y="33"/>
                    </a:cubicBezTo>
                    <a:cubicBezTo>
                      <a:pt x="471" y="33"/>
                      <a:pt x="471" y="33"/>
                      <a:pt x="471" y="33"/>
                    </a:cubicBezTo>
                    <a:cubicBezTo>
                      <a:pt x="472" y="32"/>
                      <a:pt x="474" y="31"/>
                      <a:pt x="475" y="31"/>
                    </a:cubicBezTo>
                    <a:cubicBezTo>
                      <a:pt x="496" y="31"/>
                      <a:pt x="496" y="31"/>
                      <a:pt x="496" y="31"/>
                    </a:cubicBezTo>
                    <a:cubicBezTo>
                      <a:pt x="496" y="63"/>
                      <a:pt x="496" y="63"/>
                      <a:pt x="496" y="63"/>
                    </a:cubicBezTo>
                    <a:cubicBezTo>
                      <a:pt x="261" y="63"/>
                      <a:pt x="261" y="63"/>
                      <a:pt x="261" y="63"/>
                    </a:cubicBezTo>
                    <a:cubicBezTo>
                      <a:pt x="260" y="61"/>
                      <a:pt x="259" y="60"/>
                      <a:pt x="257" y="60"/>
                    </a:cubicBezTo>
                    <a:cubicBezTo>
                      <a:pt x="257" y="57"/>
                      <a:pt x="257" y="57"/>
                      <a:pt x="257" y="57"/>
                    </a:cubicBezTo>
                    <a:cubicBezTo>
                      <a:pt x="256" y="57"/>
                      <a:pt x="255" y="57"/>
                      <a:pt x="254" y="55"/>
                    </a:cubicBezTo>
                    <a:cubicBezTo>
                      <a:pt x="253" y="54"/>
                      <a:pt x="252" y="51"/>
                      <a:pt x="249" y="52"/>
                    </a:cubicBezTo>
                    <a:cubicBezTo>
                      <a:pt x="249" y="50"/>
                      <a:pt x="249" y="50"/>
                      <a:pt x="249" y="50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4" y="52"/>
                      <a:pt x="242" y="52"/>
                      <a:pt x="243" y="54"/>
                    </a:cubicBezTo>
                    <a:cubicBezTo>
                      <a:pt x="244" y="55"/>
                      <a:pt x="242" y="55"/>
                      <a:pt x="241" y="55"/>
                    </a:cubicBezTo>
                    <a:cubicBezTo>
                      <a:pt x="241" y="57"/>
                      <a:pt x="239" y="58"/>
                      <a:pt x="240" y="60"/>
                    </a:cubicBezTo>
                    <a:cubicBezTo>
                      <a:pt x="238" y="60"/>
                      <a:pt x="237" y="60"/>
                      <a:pt x="236" y="61"/>
                    </a:cubicBezTo>
                    <a:cubicBezTo>
                      <a:pt x="236" y="64"/>
                      <a:pt x="232" y="62"/>
                      <a:pt x="229" y="62"/>
                    </a:cubicBezTo>
                    <a:cubicBezTo>
                      <a:pt x="228" y="60"/>
                      <a:pt x="226" y="60"/>
                      <a:pt x="224" y="60"/>
                    </a:cubicBezTo>
                    <a:cubicBezTo>
                      <a:pt x="224" y="56"/>
                      <a:pt x="224" y="56"/>
                      <a:pt x="224" y="56"/>
                    </a:cubicBezTo>
                    <a:cubicBezTo>
                      <a:pt x="220" y="55"/>
                      <a:pt x="220" y="55"/>
                      <a:pt x="220" y="55"/>
                    </a:cubicBezTo>
                    <a:cubicBezTo>
                      <a:pt x="220" y="53"/>
                      <a:pt x="220" y="51"/>
                      <a:pt x="217" y="50"/>
                    </a:cubicBezTo>
                    <a:cubicBezTo>
                      <a:pt x="215" y="50"/>
                      <a:pt x="211" y="50"/>
                      <a:pt x="207" y="50"/>
                    </a:cubicBezTo>
                    <a:cubicBezTo>
                      <a:pt x="207" y="51"/>
                      <a:pt x="207" y="53"/>
                      <a:pt x="206" y="52"/>
                    </a:cubicBezTo>
                    <a:cubicBezTo>
                      <a:pt x="205" y="52"/>
                      <a:pt x="204" y="50"/>
                      <a:pt x="203" y="50"/>
                    </a:cubicBezTo>
                    <a:cubicBezTo>
                      <a:pt x="200" y="50"/>
                      <a:pt x="198" y="48"/>
                      <a:pt x="196" y="47"/>
                    </a:cubicBezTo>
                    <a:cubicBezTo>
                      <a:pt x="196" y="47"/>
                      <a:pt x="193" y="47"/>
                      <a:pt x="192" y="46"/>
                    </a:cubicBezTo>
                    <a:cubicBezTo>
                      <a:pt x="186" y="45"/>
                      <a:pt x="176" y="46"/>
                      <a:pt x="168" y="46"/>
                    </a:cubicBezTo>
                    <a:cubicBezTo>
                      <a:pt x="167" y="46"/>
                      <a:pt x="165" y="47"/>
                      <a:pt x="163" y="47"/>
                    </a:cubicBezTo>
                    <a:cubicBezTo>
                      <a:pt x="161" y="48"/>
                      <a:pt x="161" y="50"/>
                      <a:pt x="159" y="50"/>
                    </a:cubicBezTo>
                    <a:cubicBezTo>
                      <a:pt x="157" y="50"/>
                      <a:pt x="153" y="50"/>
                      <a:pt x="152" y="50"/>
                    </a:cubicBezTo>
                    <a:cubicBezTo>
                      <a:pt x="152" y="49"/>
                      <a:pt x="151" y="47"/>
                      <a:pt x="150" y="47"/>
                    </a:cubicBezTo>
                    <a:cubicBezTo>
                      <a:pt x="148" y="47"/>
                      <a:pt x="146" y="45"/>
                      <a:pt x="145" y="45"/>
                    </a:cubicBezTo>
                    <a:cubicBezTo>
                      <a:pt x="120" y="45"/>
                      <a:pt x="120" y="45"/>
                      <a:pt x="120" y="45"/>
                    </a:cubicBezTo>
                    <a:cubicBezTo>
                      <a:pt x="119" y="46"/>
                      <a:pt x="119" y="47"/>
                      <a:pt x="118" y="47"/>
                    </a:cubicBezTo>
                    <a:cubicBezTo>
                      <a:pt x="113" y="47"/>
                      <a:pt x="111" y="44"/>
                      <a:pt x="108" y="43"/>
                    </a:cubicBezTo>
                    <a:cubicBezTo>
                      <a:pt x="106" y="42"/>
                      <a:pt x="104" y="41"/>
                      <a:pt x="103" y="40"/>
                    </a:cubicBezTo>
                    <a:cubicBezTo>
                      <a:pt x="102" y="39"/>
                      <a:pt x="102" y="37"/>
                      <a:pt x="101" y="37"/>
                    </a:cubicBezTo>
                    <a:cubicBezTo>
                      <a:pt x="101" y="36"/>
                      <a:pt x="99" y="37"/>
                      <a:pt x="99" y="37"/>
                    </a:cubicBezTo>
                    <a:cubicBezTo>
                      <a:pt x="98" y="34"/>
                      <a:pt x="94" y="33"/>
                      <a:pt x="92" y="30"/>
                    </a:cubicBezTo>
                    <a:cubicBezTo>
                      <a:pt x="88" y="29"/>
                      <a:pt x="82" y="29"/>
                      <a:pt x="76" y="29"/>
                    </a:cubicBezTo>
                    <a:cubicBezTo>
                      <a:pt x="73" y="33"/>
                      <a:pt x="71" y="38"/>
                      <a:pt x="67" y="42"/>
                    </a:cubicBezTo>
                    <a:cubicBezTo>
                      <a:pt x="66" y="42"/>
                      <a:pt x="65" y="43"/>
                      <a:pt x="66" y="44"/>
                    </a:cubicBezTo>
                    <a:cubicBezTo>
                      <a:pt x="64" y="45"/>
                      <a:pt x="62" y="46"/>
                      <a:pt x="60" y="45"/>
                    </a:cubicBezTo>
                    <a:cubicBezTo>
                      <a:pt x="43" y="43"/>
                      <a:pt x="22" y="44"/>
                      <a:pt x="6" y="45"/>
                    </a:cubicBezTo>
                    <a:cubicBezTo>
                      <a:pt x="5" y="45"/>
                      <a:pt x="4" y="44"/>
                      <a:pt x="4" y="43"/>
                    </a:cubicBezTo>
                    <a:cubicBezTo>
                      <a:pt x="1" y="44"/>
                      <a:pt x="3" y="40"/>
                      <a:pt x="3" y="38"/>
                    </a:cubicBezTo>
                    <a:cubicBezTo>
                      <a:pt x="1" y="39"/>
                      <a:pt x="0" y="38"/>
                      <a:pt x="1" y="37"/>
                    </a:cubicBezTo>
                    <a:cubicBezTo>
                      <a:pt x="3" y="38"/>
                      <a:pt x="2" y="35"/>
                      <a:pt x="2" y="34"/>
                    </a:cubicBezTo>
                    <a:cubicBezTo>
                      <a:pt x="3" y="31"/>
                      <a:pt x="6" y="29"/>
                      <a:pt x="7" y="26"/>
                    </a:cubicBezTo>
                    <a:cubicBezTo>
                      <a:pt x="8" y="25"/>
                      <a:pt x="10" y="25"/>
                      <a:pt x="12" y="25"/>
                    </a:cubicBezTo>
                    <a:cubicBezTo>
                      <a:pt x="12" y="24"/>
                      <a:pt x="12" y="23"/>
                      <a:pt x="13" y="22"/>
                    </a:cubicBezTo>
                    <a:cubicBezTo>
                      <a:pt x="14" y="22"/>
                      <a:pt x="16" y="22"/>
                      <a:pt x="17" y="22"/>
                    </a:cubicBezTo>
                    <a:cubicBezTo>
                      <a:pt x="15" y="19"/>
                      <a:pt x="19" y="21"/>
                      <a:pt x="20" y="21"/>
                    </a:cubicBezTo>
                    <a:cubicBezTo>
                      <a:pt x="21" y="20"/>
                      <a:pt x="21" y="18"/>
                      <a:pt x="23" y="19"/>
                    </a:cubicBezTo>
                    <a:cubicBezTo>
                      <a:pt x="24" y="20"/>
                      <a:pt x="28" y="20"/>
                      <a:pt x="29" y="19"/>
                    </a:cubicBezTo>
                    <a:cubicBezTo>
                      <a:pt x="31" y="18"/>
                      <a:pt x="32" y="20"/>
                      <a:pt x="33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3" y="18"/>
                      <a:pt x="54" y="19"/>
                    </a:cubicBezTo>
                    <a:cubicBezTo>
                      <a:pt x="55" y="20"/>
                      <a:pt x="56" y="19"/>
                      <a:pt x="57" y="19"/>
                    </a:cubicBezTo>
                    <a:cubicBezTo>
                      <a:pt x="61" y="18"/>
                      <a:pt x="63" y="16"/>
                      <a:pt x="66" y="14"/>
                    </a:cubicBezTo>
                    <a:cubicBezTo>
                      <a:pt x="65" y="12"/>
                      <a:pt x="68" y="12"/>
                      <a:pt x="68" y="11"/>
                    </a:cubicBezTo>
                    <a:cubicBezTo>
                      <a:pt x="70" y="10"/>
                      <a:pt x="71" y="9"/>
                      <a:pt x="73" y="10"/>
                    </a:cubicBezTo>
                    <a:cubicBezTo>
                      <a:pt x="73" y="10"/>
                      <a:pt x="75" y="12"/>
                      <a:pt x="75" y="12"/>
                    </a:cubicBezTo>
                    <a:cubicBezTo>
                      <a:pt x="80" y="12"/>
                      <a:pt x="86" y="12"/>
                      <a:pt x="90" y="11"/>
                    </a:cubicBezTo>
                    <a:cubicBezTo>
                      <a:pt x="93" y="12"/>
                      <a:pt x="96" y="12"/>
                      <a:pt x="100" y="12"/>
                    </a:cubicBezTo>
                    <a:cubicBezTo>
                      <a:pt x="100" y="13"/>
                      <a:pt x="100" y="15"/>
                      <a:pt x="101" y="15"/>
                    </a:cubicBezTo>
                    <a:cubicBezTo>
                      <a:pt x="102" y="15"/>
                      <a:pt x="104" y="15"/>
                      <a:pt x="105" y="15"/>
                    </a:cubicBezTo>
                    <a:cubicBezTo>
                      <a:pt x="105" y="18"/>
                      <a:pt x="105" y="18"/>
                      <a:pt x="105" y="18"/>
                    </a:cubicBezTo>
                    <a:cubicBezTo>
                      <a:pt x="106" y="18"/>
                      <a:pt x="111" y="17"/>
                      <a:pt x="113" y="18"/>
                    </a:cubicBezTo>
                    <a:cubicBezTo>
                      <a:pt x="114" y="18"/>
                      <a:pt x="114" y="20"/>
                      <a:pt x="114" y="19"/>
                    </a:cubicBezTo>
                    <a:cubicBezTo>
                      <a:pt x="118" y="17"/>
                      <a:pt x="126" y="17"/>
                      <a:pt x="129" y="19"/>
                    </a:cubicBezTo>
                    <a:cubicBezTo>
                      <a:pt x="132" y="19"/>
                      <a:pt x="137" y="20"/>
                      <a:pt x="139" y="19"/>
                    </a:cubicBezTo>
                    <a:cubicBezTo>
                      <a:pt x="155" y="21"/>
                      <a:pt x="173" y="20"/>
                      <a:pt x="190" y="20"/>
                    </a:cubicBezTo>
                    <a:cubicBezTo>
                      <a:pt x="191" y="20"/>
                      <a:pt x="191" y="18"/>
                      <a:pt x="193" y="19"/>
                    </a:cubicBezTo>
                    <a:cubicBezTo>
                      <a:pt x="194" y="20"/>
                      <a:pt x="198" y="20"/>
                      <a:pt x="200" y="19"/>
                    </a:cubicBezTo>
                    <a:cubicBezTo>
                      <a:pt x="202" y="18"/>
                      <a:pt x="204" y="17"/>
                      <a:pt x="208" y="18"/>
                    </a:cubicBezTo>
                    <a:cubicBezTo>
                      <a:pt x="208" y="18"/>
                      <a:pt x="210" y="16"/>
                      <a:pt x="210" y="16"/>
                    </a:cubicBezTo>
                    <a:cubicBezTo>
                      <a:pt x="214" y="16"/>
                      <a:pt x="216" y="14"/>
                      <a:pt x="217" y="12"/>
                    </a:cubicBezTo>
                    <a:cubicBezTo>
                      <a:pt x="219" y="13"/>
                      <a:pt x="221" y="12"/>
                      <a:pt x="222" y="11"/>
                    </a:cubicBezTo>
                    <a:cubicBezTo>
                      <a:pt x="223" y="12"/>
                      <a:pt x="224" y="12"/>
                      <a:pt x="225" y="12"/>
                    </a:cubicBezTo>
                    <a:cubicBezTo>
                      <a:pt x="252" y="12"/>
                      <a:pt x="252" y="12"/>
                      <a:pt x="252" y="12"/>
                    </a:cubicBezTo>
                    <a:cubicBezTo>
                      <a:pt x="252" y="15"/>
                      <a:pt x="252" y="15"/>
                      <a:pt x="25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2"/>
                      <a:pt x="262" y="12"/>
                      <a:pt x="262" y="12"/>
                    </a:cubicBezTo>
                    <a:cubicBezTo>
                      <a:pt x="263" y="12"/>
                      <a:pt x="265" y="13"/>
                      <a:pt x="265" y="12"/>
                    </a:cubicBezTo>
                    <a:cubicBezTo>
                      <a:pt x="266" y="9"/>
                      <a:pt x="269" y="8"/>
                      <a:pt x="271" y="5"/>
                    </a:cubicBezTo>
                    <a:cubicBezTo>
                      <a:pt x="271" y="5"/>
                      <a:pt x="273" y="5"/>
                      <a:pt x="273" y="4"/>
                    </a:cubicBezTo>
                    <a:cubicBezTo>
                      <a:pt x="273" y="1"/>
                      <a:pt x="277" y="3"/>
                      <a:pt x="278" y="2"/>
                    </a:cubicBezTo>
                    <a:cubicBezTo>
                      <a:pt x="279" y="2"/>
                      <a:pt x="279" y="1"/>
                      <a:pt x="280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3" name="Freeform 7"/>
              <p:cNvSpPr/>
              <p:nvPr/>
            </p:nvSpPr>
            <p:spPr bwMode="auto">
              <a:xfrm>
                <a:off x="2065338" y="2324100"/>
                <a:ext cx="22225" cy="501650"/>
              </a:xfrm>
              <a:custGeom>
                <a:avLst/>
                <a:gdLst>
                  <a:gd name="T0" fmla="*/ 16 w 29"/>
                  <a:gd name="T1" fmla="*/ 2 h 802"/>
                  <a:gd name="T2" fmla="*/ 22 w 29"/>
                  <a:gd name="T3" fmla="*/ 8 h 802"/>
                  <a:gd name="T4" fmla="*/ 26 w 29"/>
                  <a:gd name="T5" fmla="*/ 17 h 802"/>
                  <a:gd name="T6" fmla="*/ 28 w 29"/>
                  <a:gd name="T7" fmla="*/ 136 h 802"/>
                  <a:gd name="T8" fmla="*/ 27 w 29"/>
                  <a:gd name="T9" fmla="*/ 253 h 802"/>
                  <a:gd name="T10" fmla="*/ 27 w 29"/>
                  <a:gd name="T11" fmla="*/ 543 h 802"/>
                  <a:gd name="T12" fmla="*/ 20 w 29"/>
                  <a:gd name="T13" fmla="*/ 557 h 802"/>
                  <a:gd name="T14" fmla="*/ 16 w 29"/>
                  <a:gd name="T15" fmla="*/ 564 h 802"/>
                  <a:gd name="T16" fmla="*/ 17 w 29"/>
                  <a:gd name="T17" fmla="*/ 583 h 802"/>
                  <a:gd name="T18" fmla="*/ 18 w 29"/>
                  <a:gd name="T19" fmla="*/ 600 h 802"/>
                  <a:gd name="T20" fmla="*/ 24 w 29"/>
                  <a:gd name="T21" fmla="*/ 606 h 802"/>
                  <a:gd name="T22" fmla="*/ 28 w 29"/>
                  <a:gd name="T23" fmla="*/ 621 h 802"/>
                  <a:gd name="T24" fmla="*/ 20 w 29"/>
                  <a:gd name="T25" fmla="*/ 752 h 802"/>
                  <a:gd name="T26" fmla="*/ 15 w 29"/>
                  <a:gd name="T27" fmla="*/ 755 h 802"/>
                  <a:gd name="T28" fmla="*/ 10 w 29"/>
                  <a:gd name="T29" fmla="*/ 802 h 802"/>
                  <a:gd name="T30" fmla="*/ 6 w 29"/>
                  <a:gd name="T31" fmla="*/ 744 h 802"/>
                  <a:gd name="T32" fmla="*/ 8 w 29"/>
                  <a:gd name="T33" fmla="*/ 691 h 802"/>
                  <a:gd name="T34" fmla="*/ 6 w 29"/>
                  <a:gd name="T35" fmla="*/ 649 h 802"/>
                  <a:gd name="T36" fmla="*/ 8 w 29"/>
                  <a:gd name="T37" fmla="*/ 624 h 802"/>
                  <a:gd name="T38" fmla="*/ 1 w 29"/>
                  <a:gd name="T39" fmla="*/ 630 h 802"/>
                  <a:gd name="T40" fmla="*/ 7 w 29"/>
                  <a:gd name="T41" fmla="*/ 584 h 802"/>
                  <a:gd name="T42" fmla="*/ 12 w 29"/>
                  <a:gd name="T43" fmla="*/ 555 h 802"/>
                  <a:gd name="T44" fmla="*/ 11 w 29"/>
                  <a:gd name="T45" fmla="*/ 513 h 802"/>
                  <a:gd name="T46" fmla="*/ 11 w 29"/>
                  <a:gd name="T47" fmla="*/ 466 h 802"/>
                  <a:gd name="T48" fmla="*/ 12 w 29"/>
                  <a:gd name="T49" fmla="*/ 432 h 802"/>
                  <a:gd name="T50" fmla="*/ 6 w 29"/>
                  <a:gd name="T51" fmla="*/ 428 h 802"/>
                  <a:gd name="T52" fmla="*/ 7 w 29"/>
                  <a:gd name="T53" fmla="*/ 234 h 802"/>
                  <a:gd name="T54" fmla="*/ 8 w 29"/>
                  <a:gd name="T55" fmla="*/ 202 h 802"/>
                  <a:gd name="T56" fmla="*/ 6 w 29"/>
                  <a:gd name="T57" fmla="*/ 146 h 802"/>
                  <a:gd name="T58" fmla="*/ 8 w 29"/>
                  <a:gd name="T59" fmla="*/ 56 h 802"/>
                  <a:gd name="T60" fmla="*/ 6 w 29"/>
                  <a:gd name="T61" fmla="*/ 14 h 802"/>
                  <a:gd name="T62" fmla="*/ 9 w 29"/>
                  <a:gd name="T63" fmla="*/ 2 h 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802">
                    <a:moveTo>
                      <a:pt x="9" y="2"/>
                    </a:moveTo>
                    <a:cubicBezTo>
                      <a:pt x="11" y="0"/>
                      <a:pt x="14" y="1"/>
                      <a:pt x="16" y="2"/>
                    </a:cubicBezTo>
                    <a:cubicBezTo>
                      <a:pt x="18" y="4"/>
                      <a:pt x="20" y="5"/>
                      <a:pt x="21" y="6"/>
                    </a:cubicBezTo>
                    <a:cubicBezTo>
                      <a:pt x="21" y="7"/>
                      <a:pt x="21" y="8"/>
                      <a:pt x="22" y="8"/>
                    </a:cubicBezTo>
                    <a:cubicBezTo>
                      <a:pt x="23" y="8"/>
                      <a:pt x="23" y="9"/>
                      <a:pt x="23" y="10"/>
                    </a:cubicBezTo>
                    <a:cubicBezTo>
                      <a:pt x="24" y="13"/>
                      <a:pt x="25" y="16"/>
                      <a:pt x="26" y="17"/>
                    </a:cubicBezTo>
                    <a:cubicBezTo>
                      <a:pt x="26" y="22"/>
                      <a:pt x="28" y="27"/>
                      <a:pt x="28" y="31"/>
                    </a:cubicBezTo>
                    <a:cubicBezTo>
                      <a:pt x="26" y="65"/>
                      <a:pt x="27" y="103"/>
                      <a:pt x="28" y="136"/>
                    </a:cubicBezTo>
                    <a:cubicBezTo>
                      <a:pt x="26" y="170"/>
                      <a:pt x="28" y="207"/>
                      <a:pt x="28" y="239"/>
                    </a:cubicBezTo>
                    <a:cubicBezTo>
                      <a:pt x="28" y="243"/>
                      <a:pt x="27" y="248"/>
                      <a:pt x="27" y="253"/>
                    </a:cubicBezTo>
                    <a:cubicBezTo>
                      <a:pt x="26" y="320"/>
                      <a:pt x="29" y="384"/>
                      <a:pt x="27" y="450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7" y="545"/>
                      <a:pt x="24" y="546"/>
                      <a:pt x="26" y="547"/>
                    </a:cubicBezTo>
                    <a:cubicBezTo>
                      <a:pt x="24" y="550"/>
                      <a:pt x="23" y="555"/>
                      <a:pt x="20" y="557"/>
                    </a:cubicBezTo>
                    <a:cubicBezTo>
                      <a:pt x="20" y="557"/>
                      <a:pt x="19" y="559"/>
                      <a:pt x="18" y="558"/>
                    </a:cubicBezTo>
                    <a:cubicBezTo>
                      <a:pt x="18" y="561"/>
                      <a:pt x="16" y="563"/>
                      <a:pt x="16" y="564"/>
                    </a:cubicBezTo>
                    <a:cubicBezTo>
                      <a:pt x="16" y="569"/>
                      <a:pt x="15" y="573"/>
                      <a:pt x="18" y="575"/>
                    </a:cubicBezTo>
                    <a:cubicBezTo>
                      <a:pt x="18" y="578"/>
                      <a:pt x="18" y="581"/>
                      <a:pt x="17" y="583"/>
                    </a:cubicBezTo>
                    <a:cubicBezTo>
                      <a:pt x="17" y="584"/>
                      <a:pt x="18" y="584"/>
                      <a:pt x="18" y="584"/>
                    </a:cubicBezTo>
                    <a:cubicBezTo>
                      <a:pt x="18" y="590"/>
                      <a:pt x="18" y="595"/>
                      <a:pt x="18" y="600"/>
                    </a:cubicBezTo>
                    <a:cubicBezTo>
                      <a:pt x="21" y="600"/>
                      <a:pt x="21" y="600"/>
                      <a:pt x="21" y="600"/>
                    </a:cubicBezTo>
                    <a:cubicBezTo>
                      <a:pt x="22" y="602"/>
                      <a:pt x="25" y="603"/>
                      <a:pt x="24" y="606"/>
                    </a:cubicBezTo>
                    <a:cubicBezTo>
                      <a:pt x="26" y="608"/>
                      <a:pt x="26" y="608"/>
                      <a:pt x="26" y="608"/>
                    </a:cubicBezTo>
                    <a:cubicBezTo>
                      <a:pt x="26" y="612"/>
                      <a:pt x="28" y="618"/>
                      <a:pt x="28" y="621"/>
                    </a:cubicBezTo>
                    <a:cubicBezTo>
                      <a:pt x="26" y="661"/>
                      <a:pt x="28" y="701"/>
                      <a:pt x="28" y="740"/>
                    </a:cubicBezTo>
                    <a:cubicBezTo>
                      <a:pt x="26" y="746"/>
                      <a:pt x="23" y="749"/>
                      <a:pt x="20" y="752"/>
                    </a:cubicBezTo>
                    <a:cubicBezTo>
                      <a:pt x="19" y="752"/>
                      <a:pt x="18" y="753"/>
                      <a:pt x="18" y="753"/>
                    </a:cubicBezTo>
                    <a:cubicBezTo>
                      <a:pt x="18" y="756"/>
                      <a:pt x="16" y="755"/>
                      <a:pt x="15" y="755"/>
                    </a:cubicBezTo>
                    <a:cubicBezTo>
                      <a:pt x="14" y="769"/>
                      <a:pt x="16" y="783"/>
                      <a:pt x="15" y="797"/>
                    </a:cubicBezTo>
                    <a:cubicBezTo>
                      <a:pt x="15" y="800"/>
                      <a:pt x="13" y="802"/>
                      <a:pt x="10" y="802"/>
                    </a:cubicBezTo>
                    <a:cubicBezTo>
                      <a:pt x="9" y="802"/>
                      <a:pt x="9" y="799"/>
                      <a:pt x="6" y="798"/>
                    </a:cubicBezTo>
                    <a:cubicBezTo>
                      <a:pt x="7" y="779"/>
                      <a:pt x="5" y="762"/>
                      <a:pt x="6" y="744"/>
                    </a:cubicBezTo>
                    <a:cubicBezTo>
                      <a:pt x="6" y="743"/>
                      <a:pt x="8" y="743"/>
                      <a:pt x="8" y="742"/>
                    </a:cubicBezTo>
                    <a:cubicBezTo>
                      <a:pt x="9" y="725"/>
                      <a:pt x="9" y="708"/>
                      <a:pt x="8" y="691"/>
                    </a:cubicBezTo>
                    <a:cubicBezTo>
                      <a:pt x="8" y="690"/>
                      <a:pt x="6" y="689"/>
                      <a:pt x="6" y="688"/>
                    </a:cubicBezTo>
                    <a:cubicBezTo>
                      <a:pt x="6" y="649"/>
                      <a:pt x="6" y="649"/>
                      <a:pt x="6" y="649"/>
                    </a:cubicBezTo>
                    <a:cubicBezTo>
                      <a:pt x="6" y="648"/>
                      <a:pt x="8" y="648"/>
                      <a:pt x="8" y="647"/>
                    </a:cubicBezTo>
                    <a:cubicBezTo>
                      <a:pt x="8" y="639"/>
                      <a:pt x="10" y="631"/>
                      <a:pt x="8" y="624"/>
                    </a:cubicBezTo>
                    <a:cubicBezTo>
                      <a:pt x="7" y="624"/>
                      <a:pt x="5" y="624"/>
                      <a:pt x="5" y="626"/>
                    </a:cubicBezTo>
                    <a:cubicBezTo>
                      <a:pt x="4" y="627"/>
                      <a:pt x="3" y="629"/>
                      <a:pt x="1" y="630"/>
                    </a:cubicBezTo>
                    <a:cubicBezTo>
                      <a:pt x="0" y="625"/>
                      <a:pt x="2" y="618"/>
                      <a:pt x="4" y="616"/>
                    </a:cubicBezTo>
                    <a:cubicBezTo>
                      <a:pt x="8" y="607"/>
                      <a:pt x="9" y="594"/>
                      <a:pt x="7" y="584"/>
                    </a:cubicBezTo>
                    <a:cubicBezTo>
                      <a:pt x="8" y="580"/>
                      <a:pt x="8" y="575"/>
                      <a:pt x="8" y="570"/>
                    </a:cubicBezTo>
                    <a:cubicBezTo>
                      <a:pt x="9" y="565"/>
                      <a:pt x="11" y="560"/>
                      <a:pt x="12" y="555"/>
                    </a:cubicBezTo>
                    <a:cubicBezTo>
                      <a:pt x="12" y="549"/>
                      <a:pt x="12" y="542"/>
                      <a:pt x="11" y="538"/>
                    </a:cubicBezTo>
                    <a:cubicBezTo>
                      <a:pt x="12" y="530"/>
                      <a:pt x="12" y="520"/>
                      <a:pt x="11" y="513"/>
                    </a:cubicBezTo>
                    <a:cubicBezTo>
                      <a:pt x="12" y="506"/>
                      <a:pt x="12" y="496"/>
                      <a:pt x="11" y="489"/>
                    </a:cubicBezTo>
                    <a:cubicBezTo>
                      <a:pt x="12" y="482"/>
                      <a:pt x="12" y="472"/>
                      <a:pt x="11" y="466"/>
                    </a:cubicBezTo>
                    <a:cubicBezTo>
                      <a:pt x="12" y="459"/>
                      <a:pt x="13" y="451"/>
                      <a:pt x="11" y="444"/>
                    </a:cubicBezTo>
                    <a:cubicBezTo>
                      <a:pt x="10" y="440"/>
                      <a:pt x="12" y="437"/>
                      <a:pt x="12" y="432"/>
                    </a:cubicBezTo>
                    <a:cubicBezTo>
                      <a:pt x="10" y="434"/>
                      <a:pt x="9" y="431"/>
                      <a:pt x="9" y="430"/>
                    </a:cubicBezTo>
                    <a:cubicBezTo>
                      <a:pt x="8" y="429"/>
                      <a:pt x="6" y="429"/>
                      <a:pt x="6" y="428"/>
                    </a:cubicBezTo>
                    <a:cubicBezTo>
                      <a:pt x="6" y="253"/>
                      <a:pt x="6" y="253"/>
                      <a:pt x="6" y="25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7" y="225"/>
                      <a:pt x="6" y="216"/>
                      <a:pt x="5" y="207"/>
                    </a:cubicBezTo>
                    <a:cubicBezTo>
                      <a:pt x="5" y="206"/>
                      <a:pt x="7" y="204"/>
                      <a:pt x="8" y="202"/>
                    </a:cubicBezTo>
                    <a:cubicBezTo>
                      <a:pt x="8" y="198"/>
                      <a:pt x="8" y="195"/>
                      <a:pt x="6" y="193"/>
                    </a:cubicBezTo>
                    <a:cubicBezTo>
                      <a:pt x="6" y="177"/>
                      <a:pt x="5" y="161"/>
                      <a:pt x="6" y="146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7"/>
                      <a:pt x="8" y="57"/>
                      <a:pt x="8" y="56"/>
                    </a:cubicBezTo>
                    <a:cubicBezTo>
                      <a:pt x="9" y="44"/>
                      <a:pt x="10" y="29"/>
                      <a:pt x="8" y="17"/>
                    </a:cubicBezTo>
                    <a:cubicBezTo>
                      <a:pt x="8" y="16"/>
                      <a:pt x="6" y="15"/>
                      <a:pt x="6" y="1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5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68513" y="2141538"/>
                <a:ext cx="19050" cy="144463"/>
              </a:xfrm>
              <a:custGeom>
                <a:avLst/>
                <a:gdLst>
                  <a:gd name="T0" fmla="*/ 2 w 24"/>
                  <a:gd name="T1" fmla="*/ 1 h 230"/>
                  <a:gd name="T2" fmla="*/ 10 w 24"/>
                  <a:gd name="T3" fmla="*/ 5 h 230"/>
                  <a:gd name="T4" fmla="*/ 12 w 24"/>
                  <a:gd name="T5" fmla="*/ 7 h 230"/>
                  <a:gd name="T6" fmla="*/ 19 w 24"/>
                  <a:gd name="T7" fmla="*/ 16 h 230"/>
                  <a:gd name="T8" fmla="*/ 23 w 24"/>
                  <a:gd name="T9" fmla="*/ 25 h 230"/>
                  <a:gd name="T10" fmla="*/ 22 w 24"/>
                  <a:gd name="T11" fmla="*/ 43 h 230"/>
                  <a:gd name="T12" fmla="*/ 23 w 24"/>
                  <a:gd name="T13" fmla="*/ 159 h 230"/>
                  <a:gd name="T14" fmla="*/ 23 w 24"/>
                  <a:gd name="T15" fmla="*/ 165 h 230"/>
                  <a:gd name="T16" fmla="*/ 23 w 24"/>
                  <a:gd name="T17" fmla="*/ 196 h 230"/>
                  <a:gd name="T18" fmla="*/ 21 w 24"/>
                  <a:gd name="T19" fmla="*/ 213 h 230"/>
                  <a:gd name="T20" fmla="*/ 19 w 24"/>
                  <a:gd name="T21" fmla="*/ 216 h 230"/>
                  <a:gd name="T22" fmla="*/ 17 w 24"/>
                  <a:gd name="T23" fmla="*/ 221 h 230"/>
                  <a:gd name="T24" fmla="*/ 5 w 24"/>
                  <a:gd name="T25" fmla="*/ 229 h 230"/>
                  <a:gd name="T26" fmla="*/ 1 w 24"/>
                  <a:gd name="T27" fmla="*/ 224 h 230"/>
                  <a:gd name="T28" fmla="*/ 1 w 24"/>
                  <a:gd name="T29" fmla="*/ 124 h 230"/>
                  <a:gd name="T30" fmla="*/ 1 w 24"/>
                  <a:gd name="T31" fmla="*/ 36 h 230"/>
                  <a:gd name="T32" fmla="*/ 3 w 24"/>
                  <a:gd name="T33" fmla="*/ 34 h 230"/>
                  <a:gd name="T34" fmla="*/ 3 w 24"/>
                  <a:gd name="T35" fmla="*/ 27 h 230"/>
                  <a:gd name="T36" fmla="*/ 1 w 24"/>
                  <a:gd name="T37" fmla="*/ 26 h 230"/>
                  <a:gd name="T38" fmla="*/ 0 w 24"/>
                  <a:gd name="T39" fmla="*/ 4 h 230"/>
                  <a:gd name="T40" fmla="*/ 2 w 24"/>
                  <a:gd name="T41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" h="230">
                    <a:moveTo>
                      <a:pt x="2" y="1"/>
                    </a:moveTo>
                    <a:cubicBezTo>
                      <a:pt x="6" y="0"/>
                      <a:pt x="9" y="3"/>
                      <a:pt x="10" y="5"/>
                    </a:cubicBezTo>
                    <a:cubicBezTo>
                      <a:pt x="11" y="6"/>
                      <a:pt x="12" y="6"/>
                      <a:pt x="12" y="7"/>
                    </a:cubicBezTo>
                    <a:cubicBezTo>
                      <a:pt x="13" y="11"/>
                      <a:pt x="17" y="14"/>
                      <a:pt x="19" y="16"/>
                    </a:cubicBezTo>
                    <a:cubicBezTo>
                      <a:pt x="20" y="20"/>
                      <a:pt x="22" y="22"/>
                      <a:pt x="23" y="25"/>
                    </a:cubicBezTo>
                    <a:cubicBezTo>
                      <a:pt x="23" y="31"/>
                      <a:pt x="22" y="37"/>
                      <a:pt x="22" y="43"/>
                    </a:cubicBezTo>
                    <a:cubicBezTo>
                      <a:pt x="22" y="81"/>
                      <a:pt x="21" y="122"/>
                      <a:pt x="23" y="159"/>
                    </a:cubicBezTo>
                    <a:cubicBezTo>
                      <a:pt x="23" y="160"/>
                      <a:pt x="24" y="163"/>
                      <a:pt x="23" y="165"/>
                    </a:cubicBezTo>
                    <a:cubicBezTo>
                      <a:pt x="22" y="174"/>
                      <a:pt x="21" y="187"/>
                      <a:pt x="23" y="196"/>
                    </a:cubicBezTo>
                    <a:cubicBezTo>
                      <a:pt x="24" y="202"/>
                      <a:pt x="21" y="207"/>
                      <a:pt x="21" y="213"/>
                    </a:cubicBezTo>
                    <a:cubicBezTo>
                      <a:pt x="21" y="214"/>
                      <a:pt x="20" y="215"/>
                      <a:pt x="19" y="216"/>
                    </a:cubicBezTo>
                    <a:cubicBezTo>
                      <a:pt x="20" y="219"/>
                      <a:pt x="18" y="220"/>
                      <a:pt x="17" y="221"/>
                    </a:cubicBezTo>
                    <a:cubicBezTo>
                      <a:pt x="15" y="226"/>
                      <a:pt x="12" y="230"/>
                      <a:pt x="5" y="229"/>
                    </a:cubicBezTo>
                    <a:cubicBezTo>
                      <a:pt x="4" y="227"/>
                      <a:pt x="1" y="225"/>
                      <a:pt x="1" y="22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2" y="35"/>
                      <a:pt x="3" y="34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1" y="26"/>
                      <a:pt x="1" y="2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5" name="Freeform 9"/>
              <p:cNvSpPr/>
              <p:nvPr/>
            </p:nvSpPr>
            <p:spPr bwMode="auto">
              <a:xfrm>
                <a:off x="2068513" y="2014538"/>
                <a:ext cx="19050" cy="109538"/>
              </a:xfrm>
              <a:custGeom>
                <a:avLst/>
                <a:gdLst>
                  <a:gd name="T0" fmla="*/ 4 w 24"/>
                  <a:gd name="T1" fmla="*/ 2 h 176"/>
                  <a:gd name="T2" fmla="*/ 11 w 24"/>
                  <a:gd name="T3" fmla="*/ 2 h 176"/>
                  <a:gd name="T4" fmla="*/ 16 w 24"/>
                  <a:gd name="T5" fmla="*/ 5 h 176"/>
                  <a:gd name="T6" fmla="*/ 17 w 24"/>
                  <a:gd name="T7" fmla="*/ 8 h 176"/>
                  <a:gd name="T8" fmla="*/ 18 w 24"/>
                  <a:gd name="T9" fmla="*/ 10 h 176"/>
                  <a:gd name="T10" fmla="*/ 22 w 24"/>
                  <a:gd name="T11" fmla="*/ 18 h 176"/>
                  <a:gd name="T12" fmla="*/ 21 w 24"/>
                  <a:gd name="T13" fmla="*/ 21 h 176"/>
                  <a:gd name="T14" fmla="*/ 22 w 24"/>
                  <a:gd name="T15" fmla="*/ 33 h 176"/>
                  <a:gd name="T16" fmla="*/ 22 w 24"/>
                  <a:gd name="T17" fmla="*/ 130 h 176"/>
                  <a:gd name="T18" fmla="*/ 21 w 24"/>
                  <a:gd name="T19" fmla="*/ 139 h 176"/>
                  <a:gd name="T20" fmla="*/ 19 w 24"/>
                  <a:gd name="T21" fmla="*/ 141 h 176"/>
                  <a:gd name="T22" fmla="*/ 13 w 24"/>
                  <a:gd name="T23" fmla="*/ 152 h 176"/>
                  <a:gd name="T24" fmla="*/ 13 w 24"/>
                  <a:gd name="T25" fmla="*/ 164 h 176"/>
                  <a:gd name="T26" fmla="*/ 10 w 24"/>
                  <a:gd name="T27" fmla="*/ 170 h 176"/>
                  <a:gd name="T28" fmla="*/ 6 w 24"/>
                  <a:gd name="T29" fmla="*/ 174 h 176"/>
                  <a:gd name="T30" fmla="*/ 0 w 24"/>
                  <a:gd name="T31" fmla="*/ 170 h 176"/>
                  <a:gd name="T32" fmla="*/ 1 w 24"/>
                  <a:gd name="T33" fmla="*/ 145 h 176"/>
                  <a:gd name="T34" fmla="*/ 1 w 24"/>
                  <a:gd name="T35" fmla="*/ 57 h 176"/>
                  <a:gd name="T36" fmla="*/ 3 w 24"/>
                  <a:gd name="T37" fmla="*/ 56 h 176"/>
                  <a:gd name="T38" fmla="*/ 3 w 24"/>
                  <a:gd name="T39" fmla="*/ 17 h 176"/>
                  <a:gd name="T40" fmla="*/ 1 w 24"/>
                  <a:gd name="T41" fmla="*/ 14 h 176"/>
                  <a:gd name="T42" fmla="*/ 1 w 24"/>
                  <a:gd name="T43" fmla="*/ 4 h 176"/>
                  <a:gd name="T44" fmla="*/ 4 w 24"/>
                  <a:gd name="T45" fmla="*/ 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176">
                    <a:moveTo>
                      <a:pt x="4" y="2"/>
                    </a:moveTo>
                    <a:cubicBezTo>
                      <a:pt x="6" y="0"/>
                      <a:pt x="9" y="1"/>
                      <a:pt x="11" y="2"/>
                    </a:cubicBezTo>
                    <a:cubicBezTo>
                      <a:pt x="13" y="3"/>
                      <a:pt x="15" y="5"/>
                      <a:pt x="16" y="5"/>
                    </a:cubicBezTo>
                    <a:cubicBezTo>
                      <a:pt x="16" y="6"/>
                      <a:pt x="16" y="7"/>
                      <a:pt x="17" y="8"/>
                    </a:cubicBezTo>
                    <a:cubicBezTo>
                      <a:pt x="18" y="8"/>
                      <a:pt x="19" y="9"/>
                      <a:pt x="18" y="10"/>
                    </a:cubicBezTo>
                    <a:cubicBezTo>
                      <a:pt x="18" y="13"/>
                      <a:pt x="21" y="16"/>
                      <a:pt x="22" y="18"/>
                    </a:cubicBezTo>
                    <a:cubicBezTo>
                      <a:pt x="20" y="19"/>
                      <a:pt x="20" y="20"/>
                      <a:pt x="21" y="21"/>
                    </a:cubicBezTo>
                    <a:cubicBezTo>
                      <a:pt x="22" y="26"/>
                      <a:pt x="24" y="29"/>
                      <a:pt x="22" y="33"/>
                    </a:cubicBezTo>
                    <a:cubicBezTo>
                      <a:pt x="22" y="65"/>
                      <a:pt x="22" y="99"/>
                      <a:pt x="22" y="130"/>
                    </a:cubicBezTo>
                    <a:cubicBezTo>
                      <a:pt x="22" y="133"/>
                      <a:pt x="22" y="136"/>
                      <a:pt x="21" y="139"/>
                    </a:cubicBezTo>
                    <a:cubicBezTo>
                      <a:pt x="21" y="140"/>
                      <a:pt x="19" y="140"/>
                      <a:pt x="19" y="141"/>
                    </a:cubicBezTo>
                    <a:cubicBezTo>
                      <a:pt x="19" y="146"/>
                      <a:pt x="16" y="149"/>
                      <a:pt x="13" y="152"/>
                    </a:cubicBezTo>
                    <a:cubicBezTo>
                      <a:pt x="13" y="156"/>
                      <a:pt x="13" y="160"/>
                      <a:pt x="13" y="164"/>
                    </a:cubicBezTo>
                    <a:cubicBezTo>
                      <a:pt x="10" y="165"/>
                      <a:pt x="11" y="168"/>
                      <a:pt x="10" y="170"/>
                    </a:cubicBezTo>
                    <a:cubicBezTo>
                      <a:pt x="8" y="172"/>
                      <a:pt x="7" y="173"/>
                      <a:pt x="6" y="174"/>
                    </a:cubicBezTo>
                    <a:cubicBezTo>
                      <a:pt x="4" y="176"/>
                      <a:pt x="0" y="172"/>
                      <a:pt x="0" y="170"/>
                    </a:cubicBezTo>
                    <a:cubicBezTo>
                      <a:pt x="0" y="162"/>
                      <a:pt x="1" y="154"/>
                      <a:pt x="1" y="14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6"/>
                      <a:pt x="3" y="56"/>
                      <a:pt x="3" y="56"/>
                    </a:cubicBezTo>
                    <a:cubicBezTo>
                      <a:pt x="4" y="43"/>
                      <a:pt x="5" y="29"/>
                      <a:pt x="3" y="17"/>
                    </a:cubicBezTo>
                    <a:cubicBezTo>
                      <a:pt x="3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1514475" y="1673225"/>
                <a:ext cx="77788" cy="36513"/>
              </a:xfrm>
              <a:custGeom>
                <a:avLst/>
                <a:gdLst>
                  <a:gd name="T0" fmla="*/ 90 w 102"/>
                  <a:gd name="T1" fmla="*/ 2 h 58"/>
                  <a:gd name="T2" fmla="*/ 98 w 102"/>
                  <a:gd name="T3" fmla="*/ 5 h 58"/>
                  <a:gd name="T4" fmla="*/ 101 w 102"/>
                  <a:gd name="T5" fmla="*/ 9 h 58"/>
                  <a:gd name="T6" fmla="*/ 101 w 102"/>
                  <a:gd name="T7" fmla="*/ 15 h 58"/>
                  <a:gd name="T8" fmla="*/ 96 w 102"/>
                  <a:gd name="T9" fmla="*/ 20 h 58"/>
                  <a:gd name="T10" fmla="*/ 68 w 102"/>
                  <a:gd name="T11" fmla="*/ 20 h 58"/>
                  <a:gd name="T12" fmla="*/ 57 w 102"/>
                  <a:gd name="T13" fmla="*/ 20 h 58"/>
                  <a:gd name="T14" fmla="*/ 55 w 102"/>
                  <a:gd name="T15" fmla="*/ 22 h 58"/>
                  <a:gd name="T16" fmla="*/ 35 w 102"/>
                  <a:gd name="T17" fmla="*/ 22 h 58"/>
                  <a:gd name="T18" fmla="*/ 31 w 102"/>
                  <a:gd name="T19" fmla="*/ 25 h 58"/>
                  <a:gd name="T20" fmla="*/ 29 w 102"/>
                  <a:gd name="T21" fmla="*/ 28 h 58"/>
                  <a:gd name="T22" fmla="*/ 27 w 102"/>
                  <a:gd name="T23" fmla="*/ 31 h 58"/>
                  <a:gd name="T24" fmla="*/ 21 w 102"/>
                  <a:gd name="T25" fmla="*/ 46 h 58"/>
                  <a:gd name="T26" fmla="*/ 18 w 102"/>
                  <a:gd name="T27" fmla="*/ 48 h 58"/>
                  <a:gd name="T28" fmla="*/ 18 w 102"/>
                  <a:gd name="T29" fmla="*/ 51 h 58"/>
                  <a:gd name="T30" fmla="*/ 15 w 102"/>
                  <a:gd name="T31" fmla="*/ 51 h 58"/>
                  <a:gd name="T32" fmla="*/ 13 w 102"/>
                  <a:gd name="T33" fmla="*/ 54 h 58"/>
                  <a:gd name="T34" fmla="*/ 11 w 102"/>
                  <a:gd name="T35" fmla="*/ 56 h 58"/>
                  <a:gd name="T36" fmla="*/ 6 w 102"/>
                  <a:gd name="T37" fmla="*/ 58 h 58"/>
                  <a:gd name="T38" fmla="*/ 3 w 102"/>
                  <a:gd name="T39" fmla="*/ 56 h 58"/>
                  <a:gd name="T40" fmla="*/ 2 w 102"/>
                  <a:gd name="T41" fmla="*/ 48 h 58"/>
                  <a:gd name="T42" fmla="*/ 1 w 102"/>
                  <a:gd name="T43" fmla="*/ 41 h 58"/>
                  <a:gd name="T44" fmla="*/ 4 w 102"/>
                  <a:gd name="T45" fmla="*/ 32 h 58"/>
                  <a:gd name="T46" fmla="*/ 7 w 102"/>
                  <a:gd name="T47" fmla="*/ 29 h 58"/>
                  <a:gd name="T48" fmla="*/ 14 w 102"/>
                  <a:gd name="T49" fmla="*/ 21 h 58"/>
                  <a:gd name="T50" fmla="*/ 16 w 102"/>
                  <a:gd name="T51" fmla="*/ 20 h 58"/>
                  <a:gd name="T52" fmla="*/ 21 w 102"/>
                  <a:gd name="T53" fmla="*/ 15 h 58"/>
                  <a:gd name="T54" fmla="*/ 23 w 102"/>
                  <a:gd name="T55" fmla="*/ 14 h 58"/>
                  <a:gd name="T56" fmla="*/ 28 w 102"/>
                  <a:gd name="T57" fmla="*/ 11 h 58"/>
                  <a:gd name="T58" fmla="*/ 35 w 102"/>
                  <a:gd name="T59" fmla="*/ 10 h 58"/>
                  <a:gd name="T60" fmla="*/ 54 w 102"/>
                  <a:gd name="T61" fmla="*/ 9 h 58"/>
                  <a:gd name="T62" fmla="*/ 65 w 102"/>
                  <a:gd name="T63" fmla="*/ 5 h 58"/>
                  <a:gd name="T64" fmla="*/ 69 w 102"/>
                  <a:gd name="T65" fmla="*/ 5 h 58"/>
                  <a:gd name="T66" fmla="*/ 78 w 102"/>
                  <a:gd name="T67" fmla="*/ 3 h 58"/>
                  <a:gd name="T68" fmla="*/ 83 w 102"/>
                  <a:gd name="T69" fmla="*/ 4 h 58"/>
                  <a:gd name="T70" fmla="*/ 85 w 102"/>
                  <a:gd name="T71" fmla="*/ 3 h 58"/>
                  <a:gd name="T72" fmla="*/ 89 w 102"/>
                  <a:gd name="T73" fmla="*/ 3 h 58"/>
                  <a:gd name="T74" fmla="*/ 90 w 102"/>
                  <a:gd name="T75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58">
                    <a:moveTo>
                      <a:pt x="90" y="2"/>
                    </a:moveTo>
                    <a:cubicBezTo>
                      <a:pt x="93" y="0"/>
                      <a:pt x="96" y="3"/>
                      <a:pt x="98" y="5"/>
                    </a:cubicBezTo>
                    <a:cubicBezTo>
                      <a:pt x="98" y="6"/>
                      <a:pt x="100" y="7"/>
                      <a:pt x="101" y="9"/>
                    </a:cubicBezTo>
                    <a:cubicBezTo>
                      <a:pt x="102" y="10"/>
                      <a:pt x="101" y="14"/>
                      <a:pt x="101" y="15"/>
                    </a:cubicBezTo>
                    <a:cubicBezTo>
                      <a:pt x="100" y="17"/>
                      <a:pt x="98" y="20"/>
                      <a:pt x="96" y="20"/>
                    </a:cubicBezTo>
                    <a:cubicBezTo>
                      <a:pt x="87" y="21"/>
                      <a:pt x="76" y="19"/>
                      <a:pt x="68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2"/>
                      <a:pt x="5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22"/>
                      <a:pt x="33" y="25"/>
                      <a:pt x="31" y="25"/>
                    </a:cubicBezTo>
                    <a:cubicBezTo>
                      <a:pt x="32" y="27"/>
                      <a:pt x="30" y="27"/>
                      <a:pt x="29" y="28"/>
                    </a:cubicBezTo>
                    <a:cubicBezTo>
                      <a:pt x="28" y="29"/>
                      <a:pt x="27" y="30"/>
                      <a:pt x="27" y="31"/>
                    </a:cubicBezTo>
                    <a:cubicBezTo>
                      <a:pt x="24" y="34"/>
                      <a:pt x="23" y="41"/>
                      <a:pt x="21" y="46"/>
                    </a:cubicBezTo>
                    <a:cubicBezTo>
                      <a:pt x="21" y="47"/>
                      <a:pt x="19" y="48"/>
                      <a:pt x="18" y="48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6" y="52"/>
                      <a:pt x="15" y="54"/>
                      <a:pt x="13" y="54"/>
                    </a:cubicBezTo>
                    <a:cubicBezTo>
                      <a:pt x="14" y="56"/>
                      <a:pt x="13" y="56"/>
                      <a:pt x="11" y="56"/>
                    </a:cubicBezTo>
                    <a:cubicBezTo>
                      <a:pt x="10" y="57"/>
                      <a:pt x="8" y="58"/>
                      <a:pt x="6" y="58"/>
                    </a:cubicBezTo>
                    <a:cubicBezTo>
                      <a:pt x="7" y="55"/>
                      <a:pt x="4" y="56"/>
                      <a:pt x="3" y="56"/>
                    </a:cubicBezTo>
                    <a:cubicBezTo>
                      <a:pt x="3" y="54"/>
                      <a:pt x="2" y="51"/>
                      <a:pt x="2" y="48"/>
                    </a:cubicBezTo>
                    <a:cubicBezTo>
                      <a:pt x="0" y="48"/>
                      <a:pt x="0" y="43"/>
                      <a:pt x="1" y="41"/>
                    </a:cubicBezTo>
                    <a:cubicBezTo>
                      <a:pt x="2" y="39"/>
                      <a:pt x="3" y="35"/>
                      <a:pt x="4" y="32"/>
                    </a:cubicBezTo>
                    <a:cubicBezTo>
                      <a:pt x="6" y="33"/>
                      <a:pt x="6" y="29"/>
                      <a:pt x="7" y="29"/>
                    </a:cubicBezTo>
                    <a:cubicBezTo>
                      <a:pt x="10" y="28"/>
                      <a:pt x="13" y="25"/>
                      <a:pt x="14" y="21"/>
                    </a:cubicBezTo>
                    <a:cubicBezTo>
                      <a:pt x="15" y="22"/>
                      <a:pt x="15" y="20"/>
                      <a:pt x="16" y="20"/>
                    </a:cubicBezTo>
                    <a:cubicBezTo>
                      <a:pt x="16" y="17"/>
                      <a:pt x="18" y="16"/>
                      <a:pt x="21" y="15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4" y="11"/>
                      <a:pt x="26" y="11"/>
                      <a:pt x="28" y="11"/>
                    </a:cubicBezTo>
                    <a:cubicBezTo>
                      <a:pt x="29" y="10"/>
                      <a:pt x="34" y="10"/>
                      <a:pt x="35" y="10"/>
                    </a:cubicBezTo>
                    <a:cubicBezTo>
                      <a:pt x="40" y="8"/>
                      <a:pt x="48" y="9"/>
                      <a:pt x="54" y="9"/>
                    </a:cubicBezTo>
                    <a:cubicBezTo>
                      <a:pt x="58" y="8"/>
                      <a:pt x="63" y="7"/>
                      <a:pt x="65" y="5"/>
                    </a:cubicBezTo>
                    <a:cubicBezTo>
                      <a:pt x="66" y="4"/>
                      <a:pt x="69" y="5"/>
                      <a:pt x="69" y="5"/>
                    </a:cubicBezTo>
                    <a:cubicBezTo>
                      <a:pt x="70" y="2"/>
                      <a:pt x="76" y="3"/>
                      <a:pt x="78" y="3"/>
                    </a:cubicBezTo>
                    <a:cubicBezTo>
                      <a:pt x="78" y="6"/>
                      <a:pt x="82" y="4"/>
                      <a:pt x="83" y="4"/>
                    </a:cubicBezTo>
                    <a:cubicBezTo>
                      <a:pt x="84" y="4"/>
                      <a:pt x="84" y="4"/>
                      <a:pt x="85" y="3"/>
                    </a:cubicBezTo>
                    <a:cubicBezTo>
                      <a:pt x="86" y="3"/>
                      <a:pt x="88" y="3"/>
                      <a:pt x="89" y="3"/>
                    </a:cubicBezTo>
                    <a:cubicBezTo>
                      <a:pt x="89" y="3"/>
                      <a:pt x="90" y="2"/>
                      <a:pt x="90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2068513" y="1889125"/>
                <a:ext cx="19050" cy="50800"/>
              </a:xfrm>
              <a:custGeom>
                <a:avLst/>
                <a:gdLst>
                  <a:gd name="T0" fmla="*/ 3 w 24"/>
                  <a:gd name="T1" fmla="*/ 2 h 83"/>
                  <a:gd name="T2" fmla="*/ 9 w 24"/>
                  <a:gd name="T3" fmla="*/ 1 h 83"/>
                  <a:gd name="T4" fmla="*/ 13 w 24"/>
                  <a:gd name="T5" fmla="*/ 7 h 83"/>
                  <a:gd name="T6" fmla="*/ 14 w 24"/>
                  <a:gd name="T7" fmla="*/ 25 h 83"/>
                  <a:gd name="T8" fmla="*/ 13 w 24"/>
                  <a:gd name="T9" fmla="*/ 38 h 83"/>
                  <a:gd name="T10" fmla="*/ 19 w 24"/>
                  <a:gd name="T11" fmla="*/ 49 h 83"/>
                  <a:gd name="T12" fmla="*/ 19 w 24"/>
                  <a:gd name="T13" fmla="*/ 53 h 83"/>
                  <a:gd name="T14" fmla="*/ 21 w 24"/>
                  <a:gd name="T15" fmla="*/ 54 h 83"/>
                  <a:gd name="T16" fmla="*/ 23 w 24"/>
                  <a:gd name="T17" fmla="*/ 78 h 83"/>
                  <a:gd name="T18" fmla="*/ 20 w 24"/>
                  <a:gd name="T19" fmla="*/ 81 h 83"/>
                  <a:gd name="T20" fmla="*/ 20 w 24"/>
                  <a:gd name="T21" fmla="*/ 82 h 83"/>
                  <a:gd name="T22" fmla="*/ 16 w 24"/>
                  <a:gd name="T23" fmla="*/ 77 h 83"/>
                  <a:gd name="T24" fmla="*/ 13 w 24"/>
                  <a:gd name="T25" fmla="*/ 77 h 83"/>
                  <a:gd name="T26" fmla="*/ 12 w 24"/>
                  <a:gd name="T27" fmla="*/ 74 h 83"/>
                  <a:gd name="T28" fmla="*/ 8 w 24"/>
                  <a:gd name="T29" fmla="*/ 64 h 83"/>
                  <a:gd name="T30" fmla="*/ 3 w 24"/>
                  <a:gd name="T31" fmla="*/ 58 h 83"/>
                  <a:gd name="T32" fmla="*/ 0 w 24"/>
                  <a:gd name="T33" fmla="*/ 57 h 83"/>
                  <a:gd name="T34" fmla="*/ 1 w 24"/>
                  <a:gd name="T35" fmla="*/ 30 h 83"/>
                  <a:gd name="T36" fmla="*/ 3 w 24"/>
                  <a:gd name="T37" fmla="*/ 28 h 83"/>
                  <a:gd name="T38" fmla="*/ 3 w 24"/>
                  <a:gd name="T39" fmla="*/ 17 h 83"/>
                  <a:gd name="T40" fmla="*/ 1 w 24"/>
                  <a:gd name="T41" fmla="*/ 16 h 83"/>
                  <a:gd name="T42" fmla="*/ 1 w 24"/>
                  <a:gd name="T43" fmla="*/ 4 h 83"/>
                  <a:gd name="T44" fmla="*/ 3 w 24"/>
                  <a:gd name="T4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83">
                    <a:moveTo>
                      <a:pt x="3" y="2"/>
                    </a:moveTo>
                    <a:cubicBezTo>
                      <a:pt x="5" y="0"/>
                      <a:pt x="7" y="1"/>
                      <a:pt x="9" y="1"/>
                    </a:cubicBezTo>
                    <a:cubicBezTo>
                      <a:pt x="11" y="2"/>
                      <a:pt x="13" y="6"/>
                      <a:pt x="13" y="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9"/>
                      <a:pt x="13" y="33"/>
                      <a:pt x="13" y="38"/>
                    </a:cubicBezTo>
                    <a:cubicBezTo>
                      <a:pt x="15" y="42"/>
                      <a:pt x="16" y="46"/>
                      <a:pt x="19" y="49"/>
                    </a:cubicBezTo>
                    <a:cubicBezTo>
                      <a:pt x="19" y="50"/>
                      <a:pt x="19" y="53"/>
                      <a:pt x="19" y="53"/>
                    </a:cubicBezTo>
                    <a:cubicBezTo>
                      <a:pt x="19" y="54"/>
                      <a:pt x="21" y="54"/>
                      <a:pt x="21" y="54"/>
                    </a:cubicBezTo>
                    <a:cubicBezTo>
                      <a:pt x="23" y="62"/>
                      <a:pt x="24" y="70"/>
                      <a:pt x="23" y="78"/>
                    </a:cubicBezTo>
                    <a:cubicBezTo>
                      <a:pt x="23" y="79"/>
                      <a:pt x="22" y="80"/>
                      <a:pt x="20" y="81"/>
                    </a:cubicBezTo>
                    <a:cubicBezTo>
                      <a:pt x="20" y="81"/>
                      <a:pt x="21" y="83"/>
                      <a:pt x="20" y="82"/>
                    </a:cubicBezTo>
                    <a:cubicBezTo>
                      <a:pt x="18" y="81"/>
                      <a:pt x="16" y="79"/>
                      <a:pt x="16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4" y="75"/>
                      <a:pt x="13" y="74"/>
                      <a:pt x="12" y="74"/>
                    </a:cubicBezTo>
                    <a:cubicBezTo>
                      <a:pt x="11" y="70"/>
                      <a:pt x="8" y="68"/>
                      <a:pt x="8" y="64"/>
                    </a:cubicBezTo>
                    <a:cubicBezTo>
                      <a:pt x="5" y="63"/>
                      <a:pt x="4" y="61"/>
                      <a:pt x="3" y="58"/>
                    </a:cubicBezTo>
                    <a:cubicBezTo>
                      <a:pt x="2" y="59"/>
                      <a:pt x="1" y="58"/>
                      <a:pt x="0" y="57"/>
                    </a:cubicBezTo>
                    <a:cubicBezTo>
                      <a:pt x="0" y="47"/>
                      <a:pt x="1" y="39"/>
                      <a:pt x="1" y="30"/>
                    </a:cubicBezTo>
                    <a:cubicBezTo>
                      <a:pt x="1" y="29"/>
                      <a:pt x="3" y="28"/>
                      <a:pt x="3" y="2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8" name="Freeform 12"/>
              <p:cNvSpPr/>
              <p:nvPr/>
            </p:nvSpPr>
            <p:spPr bwMode="auto">
              <a:xfrm>
                <a:off x="1562100" y="2668588"/>
                <a:ext cx="11113" cy="46038"/>
              </a:xfrm>
              <a:custGeom>
                <a:avLst/>
                <a:gdLst>
                  <a:gd name="T0" fmla="*/ 3 w 15"/>
                  <a:gd name="T1" fmla="*/ 3 h 72"/>
                  <a:gd name="T2" fmla="*/ 3 w 15"/>
                  <a:gd name="T3" fmla="*/ 0 h 72"/>
                  <a:gd name="T4" fmla="*/ 9 w 15"/>
                  <a:gd name="T5" fmla="*/ 0 h 72"/>
                  <a:gd name="T6" fmla="*/ 11 w 15"/>
                  <a:gd name="T7" fmla="*/ 10 h 72"/>
                  <a:gd name="T8" fmla="*/ 13 w 15"/>
                  <a:gd name="T9" fmla="*/ 11 h 72"/>
                  <a:gd name="T10" fmla="*/ 13 w 15"/>
                  <a:gd name="T11" fmla="*/ 36 h 72"/>
                  <a:gd name="T12" fmla="*/ 11 w 15"/>
                  <a:gd name="T13" fmla="*/ 38 h 72"/>
                  <a:gd name="T14" fmla="*/ 11 w 15"/>
                  <a:gd name="T15" fmla="*/ 63 h 72"/>
                  <a:gd name="T16" fmla="*/ 7 w 15"/>
                  <a:gd name="T17" fmla="*/ 72 h 72"/>
                  <a:gd name="T18" fmla="*/ 2 w 15"/>
                  <a:gd name="T19" fmla="*/ 72 h 72"/>
                  <a:gd name="T20" fmla="*/ 2 w 15"/>
                  <a:gd name="T21" fmla="*/ 64 h 72"/>
                  <a:gd name="T22" fmla="*/ 0 w 15"/>
                  <a:gd name="T23" fmla="*/ 62 h 72"/>
                  <a:gd name="T24" fmla="*/ 2 w 15"/>
                  <a:gd name="T25" fmla="*/ 7 h 72"/>
                  <a:gd name="T26" fmla="*/ 3 w 15"/>
                  <a:gd name="T27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72">
                    <a:moveTo>
                      <a:pt x="3" y="3"/>
                    </a:moveTo>
                    <a:cubicBezTo>
                      <a:pt x="3" y="3"/>
                      <a:pt x="3" y="1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3"/>
                      <a:pt x="11" y="6"/>
                      <a:pt x="11" y="10"/>
                    </a:cubicBezTo>
                    <a:cubicBezTo>
                      <a:pt x="11" y="10"/>
                      <a:pt x="13" y="12"/>
                      <a:pt x="13" y="11"/>
                    </a:cubicBezTo>
                    <a:cubicBezTo>
                      <a:pt x="15" y="20"/>
                      <a:pt x="15" y="28"/>
                      <a:pt x="13" y="36"/>
                    </a:cubicBezTo>
                    <a:cubicBezTo>
                      <a:pt x="13" y="36"/>
                      <a:pt x="11" y="38"/>
                      <a:pt x="11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8" y="65"/>
                      <a:pt x="7" y="68"/>
                      <a:pt x="7" y="72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7"/>
                      <a:pt x="2" y="64"/>
                    </a:cubicBezTo>
                    <a:cubicBezTo>
                      <a:pt x="1" y="64"/>
                      <a:pt x="0" y="63"/>
                      <a:pt x="0" y="62"/>
                    </a:cubicBezTo>
                    <a:cubicBezTo>
                      <a:pt x="2" y="45"/>
                      <a:pt x="3" y="25"/>
                      <a:pt x="2" y="7"/>
                    </a:cubicBezTo>
                    <a:cubicBezTo>
                      <a:pt x="2" y="6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29" name="Freeform 13"/>
              <p:cNvSpPr/>
              <p:nvPr/>
            </p:nvSpPr>
            <p:spPr bwMode="auto">
              <a:xfrm>
                <a:off x="1592263" y="3022600"/>
                <a:ext cx="33338" cy="12700"/>
              </a:xfrm>
              <a:custGeom>
                <a:avLst/>
                <a:gdLst>
                  <a:gd name="T0" fmla="*/ 7 w 42"/>
                  <a:gd name="T1" fmla="*/ 0 h 20"/>
                  <a:gd name="T2" fmla="*/ 14 w 42"/>
                  <a:gd name="T3" fmla="*/ 1 h 20"/>
                  <a:gd name="T4" fmla="*/ 25 w 42"/>
                  <a:gd name="T5" fmla="*/ 6 h 20"/>
                  <a:gd name="T6" fmla="*/ 38 w 42"/>
                  <a:gd name="T7" fmla="*/ 6 h 20"/>
                  <a:gd name="T8" fmla="*/ 41 w 42"/>
                  <a:gd name="T9" fmla="*/ 11 h 20"/>
                  <a:gd name="T10" fmla="*/ 41 w 42"/>
                  <a:gd name="T11" fmla="*/ 18 h 20"/>
                  <a:gd name="T12" fmla="*/ 39 w 42"/>
                  <a:gd name="T13" fmla="*/ 19 h 20"/>
                  <a:gd name="T14" fmla="*/ 30 w 42"/>
                  <a:gd name="T15" fmla="*/ 19 h 20"/>
                  <a:gd name="T16" fmla="*/ 27 w 42"/>
                  <a:gd name="T17" fmla="*/ 17 h 20"/>
                  <a:gd name="T18" fmla="*/ 21 w 42"/>
                  <a:gd name="T19" fmla="*/ 16 h 20"/>
                  <a:gd name="T20" fmla="*/ 2 w 42"/>
                  <a:gd name="T21" fmla="*/ 10 h 20"/>
                  <a:gd name="T22" fmla="*/ 1 w 42"/>
                  <a:gd name="T23" fmla="*/ 3 h 20"/>
                  <a:gd name="T24" fmla="*/ 7 w 42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20">
                    <a:moveTo>
                      <a:pt x="7" y="0"/>
                    </a:moveTo>
                    <a:cubicBezTo>
                      <a:pt x="9" y="0"/>
                      <a:pt x="12" y="1"/>
                      <a:pt x="14" y="1"/>
                    </a:cubicBezTo>
                    <a:cubicBezTo>
                      <a:pt x="18" y="3"/>
                      <a:pt x="21" y="5"/>
                      <a:pt x="25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8"/>
                      <a:pt x="41" y="9"/>
                      <a:pt x="41" y="11"/>
                    </a:cubicBezTo>
                    <a:cubicBezTo>
                      <a:pt x="42" y="13"/>
                      <a:pt x="42" y="16"/>
                      <a:pt x="41" y="18"/>
                    </a:cubicBezTo>
                    <a:cubicBezTo>
                      <a:pt x="41" y="19"/>
                      <a:pt x="40" y="19"/>
                      <a:pt x="39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6"/>
                      <a:pt x="28" y="18"/>
                      <a:pt x="27" y="17"/>
                    </a:cubicBezTo>
                    <a:cubicBezTo>
                      <a:pt x="25" y="17"/>
                      <a:pt x="23" y="15"/>
                      <a:pt x="21" y="16"/>
                    </a:cubicBezTo>
                    <a:cubicBezTo>
                      <a:pt x="13" y="20"/>
                      <a:pt x="6" y="14"/>
                      <a:pt x="2" y="10"/>
                    </a:cubicBezTo>
                    <a:cubicBezTo>
                      <a:pt x="0" y="9"/>
                      <a:pt x="1" y="5"/>
                      <a:pt x="1" y="3"/>
                    </a:cubicBezTo>
                    <a:cubicBezTo>
                      <a:pt x="2" y="2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1560513" y="2636838"/>
                <a:ext cx="11113" cy="15875"/>
              </a:xfrm>
              <a:custGeom>
                <a:avLst/>
                <a:gdLst>
                  <a:gd name="T0" fmla="*/ 4 w 14"/>
                  <a:gd name="T1" fmla="*/ 1 h 27"/>
                  <a:gd name="T2" fmla="*/ 10 w 14"/>
                  <a:gd name="T3" fmla="*/ 1 h 27"/>
                  <a:gd name="T4" fmla="*/ 12 w 14"/>
                  <a:gd name="T5" fmla="*/ 6 h 27"/>
                  <a:gd name="T6" fmla="*/ 14 w 14"/>
                  <a:gd name="T7" fmla="*/ 6 h 27"/>
                  <a:gd name="T8" fmla="*/ 14 w 14"/>
                  <a:gd name="T9" fmla="*/ 13 h 27"/>
                  <a:gd name="T10" fmla="*/ 12 w 14"/>
                  <a:gd name="T11" fmla="*/ 13 h 27"/>
                  <a:gd name="T12" fmla="*/ 11 w 14"/>
                  <a:gd name="T13" fmla="*/ 26 h 27"/>
                  <a:gd name="T14" fmla="*/ 3 w 14"/>
                  <a:gd name="T15" fmla="*/ 26 h 27"/>
                  <a:gd name="T16" fmla="*/ 3 w 14"/>
                  <a:gd name="T17" fmla="*/ 15 h 27"/>
                  <a:gd name="T18" fmla="*/ 1 w 14"/>
                  <a:gd name="T19" fmla="*/ 13 h 27"/>
                  <a:gd name="T20" fmla="*/ 3 w 14"/>
                  <a:gd name="T21" fmla="*/ 4 h 27"/>
                  <a:gd name="T22" fmla="*/ 4 w 14"/>
                  <a:gd name="T2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27">
                    <a:moveTo>
                      <a:pt x="4" y="1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2" y="2"/>
                      <a:pt x="12" y="5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7"/>
                      <a:pt x="6" y="27"/>
                      <a:pt x="3" y="26"/>
                    </a:cubicBezTo>
                    <a:cubicBezTo>
                      <a:pt x="3" y="23"/>
                      <a:pt x="3" y="19"/>
                      <a:pt x="3" y="15"/>
                    </a:cubicBezTo>
                    <a:cubicBezTo>
                      <a:pt x="2" y="15"/>
                      <a:pt x="0" y="14"/>
                      <a:pt x="1" y="13"/>
                    </a:cubicBezTo>
                    <a:cubicBezTo>
                      <a:pt x="2" y="10"/>
                      <a:pt x="2" y="7"/>
                      <a:pt x="3" y="4"/>
                    </a:cubicBezTo>
                    <a:cubicBezTo>
                      <a:pt x="3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1" name="Freeform 15"/>
              <p:cNvSpPr/>
              <p:nvPr/>
            </p:nvSpPr>
            <p:spPr bwMode="auto">
              <a:xfrm>
                <a:off x="2058988" y="1792288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0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8 h 21"/>
                  <a:gd name="T12" fmla="*/ 0 w 7"/>
                  <a:gd name="T13" fmla="*/ 1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0"/>
                      <a:pt x="4" y="0"/>
                    </a:cubicBezTo>
                    <a:cubicBezTo>
                      <a:pt x="6" y="4"/>
                      <a:pt x="7" y="9"/>
                      <a:pt x="6" y="15"/>
                    </a:cubicBezTo>
                    <a:cubicBezTo>
                      <a:pt x="6" y="15"/>
                      <a:pt x="5" y="15"/>
                      <a:pt x="4" y="16"/>
                    </a:cubicBezTo>
                    <a:cubicBezTo>
                      <a:pt x="5" y="16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8"/>
                    </a:cubicBezTo>
                    <a:cubicBezTo>
                      <a:pt x="0" y="13"/>
                      <a:pt x="0" y="6"/>
                      <a:pt x="0" y="1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2" name="Freeform 16"/>
              <p:cNvSpPr/>
              <p:nvPr/>
            </p:nvSpPr>
            <p:spPr bwMode="auto">
              <a:xfrm>
                <a:off x="2058988" y="2101850"/>
                <a:ext cx="4763" cy="12700"/>
              </a:xfrm>
              <a:custGeom>
                <a:avLst/>
                <a:gdLst>
                  <a:gd name="T0" fmla="*/ 2 w 7"/>
                  <a:gd name="T1" fmla="*/ 1 h 21"/>
                  <a:gd name="T2" fmla="*/ 4 w 7"/>
                  <a:gd name="T3" fmla="*/ 1 h 21"/>
                  <a:gd name="T4" fmla="*/ 6 w 7"/>
                  <a:gd name="T5" fmla="*/ 15 h 21"/>
                  <a:gd name="T6" fmla="*/ 4 w 7"/>
                  <a:gd name="T7" fmla="*/ 16 h 21"/>
                  <a:gd name="T8" fmla="*/ 5 w 7"/>
                  <a:gd name="T9" fmla="*/ 18 h 21"/>
                  <a:gd name="T10" fmla="*/ 1 w 7"/>
                  <a:gd name="T11" fmla="*/ 19 h 21"/>
                  <a:gd name="T12" fmla="*/ 0 w 7"/>
                  <a:gd name="T13" fmla="*/ 2 h 21"/>
                  <a:gd name="T14" fmla="*/ 2 w 7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21">
                    <a:moveTo>
                      <a:pt x="2" y="1"/>
                    </a:moveTo>
                    <a:cubicBezTo>
                      <a:pt x="2" y="0"/>
                      <a:pt x="3" y="1"/>
                      <a:pt x="4" y="1"/>
                    </a:cubicBezTo>
                    <a:cubicBezTo>
                      <a:pt x="6" y="4"/>
                      <a:pt x="7" y="10"/>
                      <a:pt x="6" y="15"/>
                    </a:cubicBezTo>
                    <a:cubicBezTo>
                      <a:pt x="6" y="16"/>
                      <a:pt x="5" y="16"/>
                      <a:pt x="4" y="16"/>
                    </a:cubicBezTo>
                    <a:cubicBezTo>
                      <a:pt x="5" y="17"/>
                      <a:pt x="7" y="17"/>
                      <a:pt x="5" y="18"/>
                    </a:cubicBezTo>
                    <a:cubicBezTo>
                      <a:pt x="4" y="18"/>
                      <a:pt x="2" y="21"/>
                      <a:pt x="1" y="19"/>
                    </a:cubicBezTo>
                    <a:cubicBezTo>
                      <a:pt x="0" y="14"/>
                      <a:pt x="0" y="7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C3080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1655763" y="3027363"/>
                <a:ext cx="11113" cy="6350"/>
              </a:xfrm>
              <a:custGeom>
                <a:avLst/>
                <a:gdLst>
                  <a:gd name="T0" fmla="*/ 2 w 14"/>
                  <a:gd name="T1" fmla="*/ 2 h 12"/>
                  <a:gd name="T2" fmla="*/ 11 w 14"/>
                  <a:gd name="T3" fmla="*/ 2 h 12"/>
                  <a:gd name="T4" fmla="*/ 14 w 14"/>
                  <a:gd name="T5" fmla="*/ 5 h 12"/>
                  <a:gd name="T6" fmla="*/ 10 w 14"/>
                  <a:gd name="T7" fmla="*/ 9 h 12"/>
                  <a:gd name="T8" fmla="*/ 2 w 14"/>
                  <a:gd name="T9" fmla="*/ 8 h 12"/>
                  <a:gd name="T10" fmla="*/ 2 w 14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2">
                    <a:moveTo>
                      <a:pt x="2" y="2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1" y="4"/>
                      <a:pt x="13" y="4"/>
                      <a:pt x="14" y="5"/>
                    </a:cubicBezTo>
                    <a:cubicBezTo>
                      <a:pt x="12" y="6"/>
                      <a:pt x="11" y="8"/>
                      <a:pt x="10" y="9"/>
                    </a:cubicBezTo>
                    <a:cubicBezTo>
                      <a:pt x="7" y="12"/>
                      <a:pt x="3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1549400" y="2830513"/>
                <a:ext cx="7938" cy="7938"/>
              </a:xfrm>
              <a:custGeom>
                <a:avLst/>
                <a:gdLst>
                  <a:gd name="T0" fmla="*/ 3 w 9"/>
                  <a:gd name="T1" fmla="*/ 1 h 12"/>
                  <a:gd name="T2" fmla="*/ 6 w 9"/>
                  <a:gd name="T3" fmla="*/ 0 h 12"/>
                  <a:gd name="T4" fmla="*/ 8 w 9"/>
                  <a:gd name="T5" fmla="*/ 8 h 12"/>
                  <a:gd name="T6" fmla="*/ 8 w 9"/>
                  <a:gd name="T7" fmla="*/ 12 h 12"/>
                  <a:gd name="T8" fmla="*/ 3 w 9"/>
                  <a:gd name="T9" fmla="*/ 12 h 12"/>
                  <a:gd name="T10" fmla="*/ 1 w 9"/>
                  <a:gd name="T11" fmla="*/ 9 h 12"/>
                  <a:gd name="T12" fmla="*/ 3 w 9"/>
                  <a:gd name="T13" fmla="*/ 1 h 12"/>
                  <a:gd name="T14" fmla="*/ 3 w 9"/>
                  <a:gd name="T15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3" y="1"/>
                    </a:moveTo>
                    <a:cubicBezTo>
                      <a:pt x="4" y="0"/>
                      <a:pt x="6" y="0"/>
                      <a:pt x="6" y="0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8"/>
                      <a:pt x="8" y="11"/>
                      <a:pt x="8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2" y="10"/>
                      <a:pt x="1" y="9"/>
                    </a:cubicBezTo>
                    <a:cubicBezTo>
                      <a:pt x="0" y="5"/>
                      <a:pt x="1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511569" y="1645522"/>
              <a:ext cx="482744" cy="1297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中国风</a:t>
              </a:r>
              <a:endParaRPr lang="zh-CN" altLang="en-US" sz="16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460" y="687926"/>
            <a:ext cx="1338598" cy="1063096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7606776" y="2060408"/>
            <a:ext cx="492443" cy="18997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汇报人：营运部</a:t>
            </a:r>
            <a:endParaRPr lang="zh-CN" altLang="en-US" sz="20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132"/>
            <a:ext cx="2971806" cy="15575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163" y="0"/>
            <a:ext cx="2465837" cy="21457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66694"/>
            <a:ext cx="3906296" cy="39062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548" y="-142020"/>
            <a:ext cx="3463686" cy="38600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190" y="946361"/>
            <a:ext cx="4730944" cy="35054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" y="3443990"/>
            <a:ext cx="4257864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7180" y="3275380"/>
            <a:ext cx="4084820" cy="408482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816" y="1072898"/>
            <a:ext cx="4918960" cy="33501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02" y="2358478"/>
            <a:ext cx="2383541" cy="4529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184" y="3718008"/>
            <a:ext cx="1517724" cy="30213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38" y="-264867"/>
            <a:ext cx="3781001" cy="317604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653" y="91187"/>
            <a:ext cx="1936423" cy="187336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891386" y="1725449"/>
            <a:ext cx="6383243" cy="3417577"/>
            <a:chOff x="2891386" y="1725449"/>
            <a:chExt cx="6383243" cy="3417577"/>
          </a:xfrm>
        </p:grpSpPr>
        <p:sp>
          <p:nvSpPr>
            <p:cNvPr id="45" name="矩形 44"/>
            <p:cNvSpPr/>
            <p:nvPr/>
          </p:nvSpPr>
          <p:spPr>
            <a:xfrm>
              <a:off x="2891386" y="1725449"/>
              <a:ext cx="6383243" cy="3417577"/>
            </a:xfrm>
            <a:prstGeom prst="rect">
              <a:avLst/>
            </a:prstGeom>
            <a:solidFill>
              <a:srgbClr val="FC621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324703" y="4015339"/>
              <a:ext cx="5410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透明底素材，可随意编辑替换</a:t>
              </a:r>
              <a:endParaRPr lang="zh-CN" altLang="en-US" sz="28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3381047" y="3910846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421309" y="4600174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/>
            <p:cNvSpPr txBox="1"/>
            <p:nvPr/>
          </p:nvSpPr>
          <p:spPr>
            <a:xfrm>
              <a:off x="3381849" y="2336117"/>
              <a:ext cx="54103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赠送素材</a:t>
              </a:r>
              <a:endParaRPr lang="zh-CN" altLang="en-US" sz="96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808" y="-308646"/>
            <a:ext cx="4072192" cy="26897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178" y="2073246"/>
            <a:ext cx="2545601" cy="25014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40" y="3163239"/>
            <a:ext cx="2750915" cy="21847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762" y="4927426"/>
            <a:ext cx="5783206" cy="248942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5324" y="959372"/>
            <a:ext cx="3431971" cy="632205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2623" y="3107471"/>
            <a:ext cx="4309376" cy="43093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6" y="187994"/>
            <a:ext cx="2681450" cy="94308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8"/>
          <a:stretch>
            <a:fillRect/>
          </a:stretch>
        </p:blipFill>
        <p:spPr>
          <a:xfrm>
            <a:off x="3126845" y="272011"/>
            <a:ext cx="1024385" cy="29489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466" y="-346974"/>
            <a:ext cx="4263312" cy="3429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621" y="3023262"/>
            <a:ext cx="1853153" cy="192802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766" y="2509706"/>
            <a:ext cx="2552896" cy="3653282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891386" y="1725449"/>
            <a:ext cx="6383243" cy="3417577"/>
            <a:chOff x="2891386" y="1725449"/>
            <a:chExt cx="6383243" cy="3417577"/>
          </a:xfrm>
        </p:grpSpPr>
        <p:sp>
          <p:nvSpPr>
            <p:cNvPr id="20" name="矩形 19"/>
            <p:cNvSpPr/>
            <p:nvPr/>
          </p:nvSpPr>
          <p:spPr>
            <a:xfrm>
              <a:off x="2891386" y="1725449"/>
              <a:ext cx="6383243" cy="3417577"/>
            </a:xfrm>
            <a:prstGeom prst="rect">
              <a:avLst/>
            </a:prstGeom>
            <a:solidFill>
              <a:srgbClr val="FC621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24703" y="4015339"/>
              <a:ext cx="5410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透明底素材，可随意编辑替换</a:t>
              </a:r>
              <a:endParaRPr lang="zh-CN" altLang="en-US" sz="28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381047" y="3910846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421309" y="4600174"/>
              <a:ext cx="5255662" cy="14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3381849" y="2336117"/>
              <a:ext cx="541032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赠送素材</a:t>
              </a:r>
              <a:endParaRPr lang="zh-CN" altLang="en-US" sz="96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0651" y="1985902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38417" y="1149201"/>
            <a:ext cx="180850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字体说明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53954" y="1566851"/>
            <a:ext cx="282391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系统需要安装的字体说明</a:t>
            </a:r>
            <a:endParaRPr lang="zh-CN" altLang="en-US" sz="1800" dirty="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6408271" y="2637385"/>
            <a:ext cx="2249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3F3F3F"/>
                </a:solidFill>
                <a:ea typeface="方正兰亭粗黑简体" panose="02000000000000000000" pitchFamily="2" charset="-122"/>
                <a:cs typeface="Arial" panose="020B0604020202020204" pitchFamily="34" charset="0"/>
              </a:rPr>
              <a:t>Arial</a:t>
            </a:r>
            <a:endParaRPr lang="zh-CN" altLang="en-US" sz="2000" b="1" dirty="0">
              <a:solidFill>
                <a:srgbClr val="3F3F3F"/>
              </a:solidFill>
              <a:ea typeface="方正兰亭粗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6408271" y="2973283"/>
            <a:ext cx="2249717" cy="32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600" dirty="0" smtClean="0">
                <a:solidFill>
                  <a:srgbClr val="3F3F3F"/>
                </a:solidFill>
                <a:latin typeface="造字工房悦黑演示版特细体" pitchFamily="50" charset="-122"/>
                <a:ea typeface="造字工房悦黑演示版特细体" pitchFamily="50" charset="-122"/>
              </a:rPr>
              <a:t>造字工房悦黑演示版</a:t>
            </a:r>
            <a:endParaRPr lang="zh-CN" altLang="en-US" sz="1600" dirty="0">
              <a:solidFill>
                <a:srgbClr val="3F3F3F"/>
              </a:solidFill>
              <a:latin typeface="造字工房悦黑演示版特细体" pitchFamily="50" charset="-122"/>
              <a:ea typeface="造字工房悦黑演示版特细体" pitchFamily="50" charset="-122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6408270" y="3272974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微软雅黑</a:t>
            </a:r>
            <a:endParaRPr lang="zh-CN" altLang="en-US" sz="1800" dirty="0">
              <a:solidFill>
                <a:srgbClr val="3F3F3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80624" y="2565017"/>
            <a:ext cx="1854836" cy="1471271"/>
            <a:chOff x="5324464" y="2576989"/>
            <a:chExt cx="2622617" cy="2080282"/>
          </a:xfrm>
        </p:grpSpPr>
        <p:sp>
          <p:nvSpPr>
            <p:cNvPr id="83" name="任意多边形 82"/>
            <p:cNvSpPr/>
            <p:nvPr/>
          </p:nvSpPr>
          <p:spPr>
            <a:xfrm rot="2000319">
              <a:off x="5942813" y="3140001"/>
              <a:ext cx="2004268" cy="1517270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8" name="椭圆 27"/>
            <p:cNvSpPr/>
            <p:nvPr/>
          </p:nvSpPr>
          <p:spPr>
            <a:xfrm>
              <a:off x="5324464" y="2576989"/>
              <a:ext cx="1538514" cy="1538513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5394703" y="3020542"/>
              <a:ext cx="1391084" cy="678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2352808" y="2642816"/>
            <a:ext cx="22497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000" dirty="0" smtClean="0">
                <a:solidFill>
                  <a:srgbClr val="3F3F3F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苏新诗古印宋简</a:t>
            </a:r>
            <a:endParaRPr lang="zh-CN" altLang="en-US" sz="2000" dirty="0">
              <a:solidFill>
                <a:srgbClr val="3F3F3F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2352808" y="2967942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禹卫书法行书简体</a:t>
            </a:r>
            <a:endParaRPr lang="zh-CN" altLang="en-US" sz="1800" dirty="0">
              <a:solidFill>
                <a:srgbClr val="3F3F3F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2352807" y="3278405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rgbClr val="3F3F3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方正清刻本悦宋简体</a:t>
            </a:r>
            <a:endParaRPr lang="zh-CN" altLang="en-US" sz="1800" dirty="0">
              <a:solidFill>
                <a:srgbClr val="3F3F3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857887" y="2578575"/>
            <a:ext cx="1836306" cy="1443261"/>
            <a:chOff x="9130845" y="2570972"/>
            <a:chExt cx="2596417" cy="2040674"/>
          </a:xfrm>
        </p:grpSpPr>
        <p:sp>
          <p:nvSpPr>
            <p:cNvPr id="84" name="任意多边形 83"/>
            <p:cNvSpPr/>
            <p:nvPr/>
          </p:nvSpPr>
          <p:spPr>
            <a:xfrm rot="2000319">
              <a:off x="9722994" y="3094379"/>
              <a:ext cx="2004268" cy="1517267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椭圆 33"/>
            <p:cNvSpPr/>
            <p:nvPr/>
          </p:nvSpPr>
          <p:spPr>
            <a:xfrm>
              <a:off x="9130845" y="2570972"/>
              <a:ext cx="1538515" cy="1538510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35" name="Text Box 3"/>
            <p:cNvSpPr txBox="1">
              <a:spLocks noChangeArrowheads="1"/>
            </p:cNvSpPr>
            <p:nvPr/>
          </p:nvSpPr>
          <p:spPr bwMode="auto">
            <a:xfrm>
              <a:off x="9201085" y="3014528"/>
              <a:ext cx="1391085" cy="6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10173191" y="2802673"/>
            <a:ext cx="2249717" cy="39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2200" dirty="0" smtClean="0">
                <a:solidFill>
                  <a:srgbClr val="3F3F3F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IMPACT</a:t>
            </a:r>
            <a:endParaRPr lang="zh-CN" altLang="en-US" sz="2200" dirty="0">
              <a:solidFill>
                <a:srgbClr val="3F3F3F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10145895" y="3156163"/>
            <a:ext cx="224971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3F3F3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微软雅黑</a:t>
            </a:r>
            <a:endParaRPr lang="zh-CN" altLang="en-US" sz="1800" dirty="0">
              <a:solidFill>
                <a:srgbClr val="3F3F3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17178" y="2582695"/>
            <a:ext cx="1787870" cy="1431724"/>
            <a:chOff x="1770743" y="2587291"/>
            <a:chExt cx="2527933" cy="2024365"/>
          </a:xfrm>
        </p:grpSpPr>
        <p:sp>
          <p:nvSpPr>
            <p:cNvPr id="79" name="任意多边形 78"/>
            <p:cNvSpPr/>
            <p:nvPr/>
          </p:nvSpPr>
          <p:spPr>
            <a:xfrm rot="2000319">
              <a:off x="2294407" y="3094386"/>
              <a:ext cx="2004269" cy="1517270"/>
            </a:xfrm>
            <a:custGeom>
              <a:avLst/>
              <a:gdLst>
                <a:gd name="connsiteX0" fmla="*/ 1 w 1188433"/>
                <a:gd name="connsiteY0" fmla="*/ 0 h 899667"/>
                <a:gd name="connsiteX1" fmla="*/ 1062321 w 1188433"/>
                <a:gd name="connsiteY1" fmla="*/ 0 h 899667"/>
                <a:gd name="connsiteX2" fmla="*/ 1101665 w 1188433"/>
                <a:gd name="connsiteY2" fmla="*/ 66932 h 899667"/>
                <a:gd name="connsiteX3" fmla="*/ 1058795 w 1188433"/>
                <a:gd name="connsiteY3" fmla="*/ 849412 h 899667"/>
                <a:gd name="connsiteX4" fmla="*/ 1017491 w 1188433"/>
                <a:gd name="connsiteY4" fmla="*/ 899667 h 899667"/>
                <a:gd name="connsiteX5" fmla="*/ 0 w 1188433"/>
                <a:gd name="connsiteY5" fmla="*/ 899667 h 899667"/>
                <a:gd name="connsiteX6" fmla="*/ 1 w 1188433"/>
                <a:gd name="connsiteY6" fmla="*/ 0 h 89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8433" h="899667">
                  <a:moveTo>
                    <a:pt x="1" y="0"/>
                  </a:moveTo>
                  <a:lnTo>
                    <a:pt x="1062321" y="0"/>
                  </a:lnTo>
                  <a:lnTo>
                    <a:pt x="1101665" y="66932"/>
                  </a:lnTo>
                  <a:cubicBezTo>
                    <a:pt x="1233866" y="320458"/>
                    <a:pt x="1211403" y="620885"/>
                    <a:pt x="1058795" y="849412"/>
                  </a:cubicBezTo>
                  <a:lnTo>
                    <a:pt x="1017491" y="899667"/>
                  </a:lnTo>
                  <a:lnTo>
                    <a:pt x="0" y="899667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11000">
                  <a:schemeClr val="bg1">
                    <a:lumMod val="50000"/>
                    <a:alpha val="73000"/>
                  </a:schemeClr>
                </a:gs>
                <a:gs pos="64000">
                  <a:schemeClr val="bg1">
                    <a:lumMod val="50000"/>
                    <a:alpha val="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770743" y="2587289"/>
              <a:ext cx="1538514" cy="1538512"/>
            </a:xfrm>
            <a:prstGeom prst="ellipse">
              <a:avLst/>
            </a:prstGeom>
            <a:solidFill>
              <a:srgbClr val="F8571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43" name="文本框 42"/>
            <p:cNvSpPr txBox="1">
              <a:spLocks noChangeArrowheads="1"/>
            </p:cNvSpPr>
            <p:nvPr/>
          </p:nvSpPr>
          <p:spPr bwMode="auto">
            <a:xfrm>
              <a:off x="2020953" y="3124561"/>
              <a:ext cx="482148" cy="148885"/>
            </a:xfrm>
            <a:custGeom>
              <a:avLst/>
              <a:gdLst/>
              <a:ahLst/>
              <a:cxnLst/>
              <a:rect l="l" t="t" r="r" b="b"/>
              <a:pathLst>
                <a:path w="482147" h="148884">
                  <a:moveTo>
                    <a:pt x="115853" y="0"/>
                  </a:moveTo>
                  <a:lnTo>
                    <a:pt x="179943" y="0"/>
                  </a:lnTo>
                  <a:lnTo>
                    <a:pt x="179943" y="41412"/>
                  </a:lnTo>
                  <a:lnTo>
                    <a:pt x="302205" y="41412"/>
                  </a:lnTo>
                  <a:lnTo>
                    <a:pt x="302205" y="0"/>
                  </a:lnTo>
                  <a:lnTo>
                    <a:pt x="366294" y="0"/>
                  </a:lnTo>
                  <a:lnTo>
                    <a:pt x="366294" y="41412"/>
                  </a:lnTo>
                  <a:lnTo>
                    <a:pt x="482147" y="41412"/>
                  </a:lnTo>
                  <a:lnTo>
                    <a:pt x="482147" y="102050"/>
                  </a:lnTo>
                  <a:lnTo>
                    <a:pt x="366294" y="102050"/>
                  </a:lnTo>
                  <a:lnTo>
                    <a:pt x="366294" y="148884"/>
                  </a:lnTo>
                  <a:lnTo>
                    <a:pt x="302205" y="148884"/>
                  </a:lnTo>
                  <a:lnTo>
                    <a:pt x="302205" y="102050"/>
                  </a:lnTo>
                  <a:lnTo>
                    <a:pt x="179943" y="102050"/>
                  </a:lnTo>
                  <a:lnTo>
                    <a:pt x="179943" y="148884"/>
                  </a:lnTo>
                  <a:lnTo>
                    <a:pt x="115853" y="148884"/>
                  </a:lnTo>
                  <a:lnTo>
                    <a:pt x="115853" y="102050"/>
                  </a:lnTo>
                  <a:lnTo>
                    <a:pt x="0" y="102050"/>
                  </a:lnTo>
                  <a:lnTo>
                    <a:pt x="0" y="41412"/>
                  </a:lnTo>
                  <a:lnTo>
                    <a:pt x="115853" y="41412"/>
                  </a:lnTo>
                  <a:lnTo>
                    <a:pt x="1158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>
              <a:spLocks noChangeArrowheads="1"/>
            </p:cNvSpPr>
            <p:nvPr/>
          </p:nvSpPr>
          <p:spPr bwMode="auto">
            <a:xfrm>
              <a:off x="2020952" y="3250768"/>
              <a:ext cx="484612" cy="359393"/>
            </a:xfrm>
            <a:custGeom>
              <a:avLst/>
              <a:gdLst/>
              <a:ahLst/>
              <a:cxnLst/>
              <a:rect l="l" t="t" r="r" b="b"/>
              <a:pathLst>
                <a:path w="484612" h="359392">
                  <a:moveTo>
                    <a:pt x="203606" y="0"/>
                  </a:moveTo>
                  <a:lnTo>
                    <a:pt x="275583" y="0"/>
                  </a:lnTo>
                  <a:lnTo>
                    <a:pt x="275583" y="39439"/>
                  </a:lnTo>
                  <a:lnTo>
                    <a:pt x="426932" y="39439"/>
                  </a:lnTo>
                  <a:lnTo>
                    <a:pt x="426932" y="155786"/>
                  </a:lnTo>
                  <a:lnTo>
                    <a:pt x="484612" y="155786"/>
                  </a:lnTo>
                  <a:lnTo>
                    <a:pt x="484612" y="216424"/>
                  </a:lnTo>
                  <a:lnTo>
                    <a:pt x="289633" y="216424"/>
                  </a:lnTo>
                  <a:cubicBezTo>
                    <a:pt x="329895" y="257178"/>
                    <a:pt x="394230" y="282485"/>
                    <a:pt x="482640" y="292345"/>
                  </a:cubicBezTo>
                  <a:lnTo>
                    <a:pt x="433341" y="357913"/>
                  </a:lnTo>
                  <a:cubicBezTo>
                    <a:pt x="343945" y="340658"/>
                    <a:pt x="279856" y="304998"/>
                    <a:pt x="241074" y="250933"/>
                  </a:cubicBezTo>
                  <a:cubicBezTo>
                    <a:pt x="205414" y="303683"/>
                    <a:pt x="140996" y="339836"/>
                    <a:pt x="47820" y="359392"/>
                  </a:cubicBezTo>
                  <a:cubicBezTo>
                    <a:pt x="34345" y="341644"/>
                    <a:pt x="18405" y="321267"/>
                    <a:pt x="0" y="298261"/>
                  </a:cubicBezTo>
                  <a:cubicBezTo>
                    <a:pt x="105501" y="277555"/>
                    <a:pt x="166139" y="250276"/>
                    <a:pt x="181914" y="216424"/>
                  </a:cubicBezTo>
                  <a:lnTo>
                    <a:pt x="1479" y="216424"/>
                  </a:lnTo>
                  <a:lnTo>
                    <a:pt x="1479" y="155786"/>
                  </a:lnTo>
                  <a:lnTo>
                    <a:pt x="54722" y="155786"/>
                  </a:lnTo>
                  <a:lnTo>
                    <a:pt x="54722" y="39439"/>
                  </a:lnTo>
                  <a:lnTo>
                    <a:pt x="203606" y="39439"/>
                  </a:lnTo>
                  <a:lnTo>
                    <a:pt x="203606" y="0"/>
                  </a:lnTo>
                  <a:close/>
                  <a:moveTo>
                    <a:pt x="126206" y="97612"/>
                  </a:moveTo>
                  <a:lnTo>
                    <a:pt x="126206" y="155786"/>
                  </a:lnTo>
                  <a:lnTo>
                    <a:pt x="200648" y="155786"/>
                  </a:lnTo>
                  <a:cubicBezTo>
                    <a:pt x="202620" y="141817"/>
                    <a:pt x="203606" y="122426"/>
                    <a:pt x="203606" y="97612"/>
                  </a:cubicBezTo>
                  <a:lnTo>
                    <a:pt x="126206" y="97612"/>
                  </a:lnTo>
                  <a:close/>
                  <a:moveTo>
                    <a:pt x="275583" y="97612"/>
                  </a:moveTo>
                  <a:cubicBezTo>
                    <a:pt x="275583" y="116017"/>
                    <a:pt x="274679" y="135408"/>
                    <a:pt x="272872" y="155786"/>
                  </a:cubicBezTo>
                  <a:lnTo>
                    <a:pt x="355448" y="155786"/>
                  </a:lnTo>
                  <a:lnTo>
                    <a:pt x="355448" y="97612"/>
                  </a:lnTo>
                  <a:lnTo>
                    <a:pt x="275583" y="976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2569952" y="3122094"/>
              <a:ext cx="489049" cy="488557"/>
            </a:xfrm>
            <a:custGeom>
              <a:avLst/>
              <a:gdLst/>
              <a:ahLst/>
              <a:cxnLst/>
              <a:rect l="l" t="t" r="r" b="b"/>
              <a:pathLst>
                <a:path w="489049" h="488557">
                  <a:moveTo>
                    <a:pt x="266216" y="0"/>
                  </a:moveTo>
                  <a:cubicBezTo>
                    <a:pt x="278541" y="32702"/>
                    <a:pt x="287908" y="58502"/>
                    <a:pt x="294317" y="77400"/>
                  </a:cubicBezTo>
                  <a:lnTo>
                    <a:pt x="482147" y="77400"/>
                  </a:lnTo>
                  <a:lnTo>
                    <a:pt x="482147" y="143954"/>
                  </a:lnTo>
                  <a:lnTo>
                    <a:pt x="408938" y="143954"/>
                  </a:lnTo>
                  <a:cubicBezTo>
                    <a:pt x="384124" y="218561"/>
                    <a:pt x="348382" y="281582"/>
                    <a:pt x="301712" y="333017"/>
                  </a:cubicBezTo>
                  <a:cubicBezTo>
                    <a:pt x="352326" y="368020"/>
                    <a:pt x="414772" y="394724"/>
                    <a:pt x="489049" y="413129"/>
                  </a:cubicBezTo>
                  <a:cubicBezTo>
                    <a:pt x="461770" y="446324"/>
                    <a:pt x="443694" y="470480"/>
                    <a:pt x="434820" y="485599"/>
                  </a:cubicBezTo>
                  <a:cubicBezTo>
                    <a:pt x="359721" y="460456"/>
                    <a:pt x="295960" y="427261"/>
                    <a:pt x="243539" y="386014"/>
                  </a:cubicBezTo>
                  <a:cubicBezTo>
                    <a:pt x="190788" y="425782"/>
                    <a:pt x="126042" y="459963"/>
                    <a:pt x="49299" y="488557"/>
                  </a:cubicBezTo>
                  <a:cubicBezTo>
                    <a:pt x="31552" y="459963"/>
                    <a:pt x="15119" y="436135"/>
                    <a:pt x="0" y="417073"/>
                  </a:cubicBezTo>
                  <a:cubicBezTo>
                    <a:pt x="73785" y="394066"/>
                    <a:pt x="135573" y="365637"/>
                    <a:pt x="185365" y="331785"/>
                  </a:cubicBezTo>
                  <a:cubicBezTo>
                    <a:pt x="138038" y="279035"/>
                    <a:pt x="104515" y="216424"/>
                    <a:pt x="84795" y="143954"/>
                  </a:cubicBezTo>
                  <a:lnTo>
                    <a:pt x="5423" y="143954"/>
                  </a:lnTo>
                  <a:lnTo>
                    <a:pt x="5423" y="77400"/>
                  </a:lnTo>
                  <a:lnTo>
                    <a:pt x="211494" y="77400"/>
                  </a:lnTo>
                  <a:cubicBezTo>
                    <a:pt x="206400" y="60639"/>
                    <a:pt x="199498" y="39933"/>
                    <a:pt x="190788" y="15283"/>
                  </a:cubicBezTo>
                  <a:lnTo>
                    <a:pt x="266216" y="0"/>
                  </a:lnTo>
                  <a:close/>
                  <a:moveTo>
                    <a:pt x="160962" y="143954"/>
                  </a:moveTo>
                  <a:cubicBezTo>
                    <a:pt x="177888" y="197855"/>
                    <a:pt x="205332" y="244443"/>
                    <a:pt x="243292" y="283718"/>
                  </a:cubicBezTo>
                  <a:cubicBezTo>
                    <a:pt x="281581" y="244279"/>
                    <a:pt x="308860" y="197691"/>
                    <a:pt x="325129" y="143954"/>
                  </a:cubicBezTo>
                  <a:lnTo>
                    <a:pt x="160962" y="1439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lnSpc>
                  <a:spcPct val="90000"/>
                </a:lnSpc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8" name="Text Box 3"/>
          <p:cNvSpPr txBox="1">
            <a:spLocks noChangeArrowheads="1"/>
          </p:cNvSpPr>
          <p:nvPr/>
        </p:nvSpPr>
        <p:spPr bwMode="auto">
          <a:xfrm>
            <a:off x="938417" y="3963138"/>
            <a:ext cx="180850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其他说明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3953" y="4533004"/>
            <a:ext cx="9250107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最重要的永远是你！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66795" y="4465872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25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25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 tmFilter="0,0; .5, 1; 1, 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4441</Words>
  <Application>WPS 演示</Application>
  <PresentationFormat>宽屏</PresentationFormat>
  <Paragraphs>461</Paragraphs>
  <Slides>30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2" baseType="lpstr">
      <vt:lpstr>Arial</vt:lpstr>
      <vt:lpstr>宋体</vt:lpstr>
      <vt:lpstr>Wingdings</vt:lpstr>
      <vt:lpstr>禹卫书法行书简体</vt:lpstr>
      <vt:lpstr>方正清刻本悦宋简体</vt:lpstr>
      <vt:lpstr>华文细黑</vt:lpstr>
      <vt:lpstr>方正姚体</vt:lpstr>
      <vt:lpstr>苏新诗古印宋简</vt:lpstr>
      <vt:lpstr>微软雅黑</vt:lpstr>
      <vt:lpstr>Calibri Light</vt:lpstr>
      <vt:lpstr>Calibri</vt:lpstr>
      <vt:lpstr>Dotum</vt:lpstr>
      <vt:lpstr>Segoe UI Light</vt:lpstr>
      <vt:lpstr>Arial Rounded MT Bold</vt:lpstr>
      <vt:lpstr>方正兰亭粗黑简体</vt:lpstr>
      <vt:lpstr>造字工房悦黑演示版特细体</vt:lpstr>
      <vt:lpstr>方正兰亭超细黑简体</vt:lpstr>
      <vt:lpstr>Impact</vt:lpstr>
      <vt:lpstr>MT Extra</vt:lpstr>
      <vt:lpstr>黑体</vt:lpstr>
      <vt:lpstr>Kozuka Gothic Pro H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Administrator</cp:lastModifiedBy>
  <cp:revision>21</cp:revision>
  <dcterms:created xsi:type="dcterms:W3CDTF">2017-02-08T13:18:00Z</dcterms:created>
  <dcterms:modified xsi:type="dcterms:W3CDTF">2017-03-08T08:48:27Z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